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embeddedFontLst>
    <p:embeddedFont>
      <p:font typeface="Fira Sans Condensed Medium" panose="020B0603050000020004" pitchFamily="34" charset="0"/>
      <p:regular r:id="rId57"/>
      <p:bold r:id="rId58"/>
      <p:italic r:id="rId59"/>
      <p:boldItalic r:id="rId60"/>
    </p:embeddedFont>
    <p:embeddedFont>
      <p:font typeface="Fira Sans Extra Condensed Medium" panose="020B0604020202020204" charset="0"/>
      <p:regular r:id="rId61"/>
      <p:bold r:id="rId62"/>
      <p:italic r:id="rId63"/>
      <p:boldItalic r:id="rId64"/>
    </p:embeddedFont>
    <p:embeddedFont>
      <p:font typeface="Maven Pro" panose="020B0604020202020204" charset="0"/>
      <p:regular r:id="rId65"/>
      <p:bold r:id="rId66"/>
    </p:embeddedFont>
    <p:embeddedFont>
      <p:font typeface="Nunito Light" pitchFamily="2" charset="0"/>
      <p:regular r:id="rId67"/>
    </p:embeddedFont>
    <p:embeddedFont>
      <p:font typeface="Raleway SemiBold" pitchFamily="2" charset="0"/>
      <p:bold r:id="rId68"/>
    </p:embeddedFont>
    <p:embeddedFont>
      <p:font typeface="Red Hat Display" panose="020B0604020202020204" charset="0"/>
      <p:regular r:id="rId69"/>
      <p:bold r:id="rId70"/>
      <p:italic r:id="rId71"/>
      <p:boldItalic r:id="rId72"/>
    </p:embeddedFont>
    <p:embeddedFont>
      <p:font typeface="Roboto Condensed Light" panose="02000000000000000000" pitchFamily="2" charset="0"/>
      <p:regular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31425ca838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4" name="Google Shape;1634;g131425ca838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131425ca838_15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5" name="Google Shape;1725;g131425ca838_15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131425ca838_15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7" name="Google Shape;1817;g131425ca838_15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131425ca838_15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9" name="Google Shape;1909;g131425ca838_15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131425ca838_7_1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1" name="Google Shape;2001;g131425ca838_7_1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131425ca838_7_1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2" name="Google Shape;2092;g131425ca838_7_1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131425ca838_7_1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3" name="Google Shape;2183;g131425ca838_7_1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131425ca838_7_1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9" name="Google Shape;2279;g131425ca838_7_1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131425ca838_7_1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3" name="Google Shape;2373;g131425ca838_7_1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131425ca838_7_1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1" name="Google Shape;2631;g131425ca838_7_1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g131425ca838_7_2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9" name="Google Shape;2889;g131425ca838_7_2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g131425ca838_17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4" name="Google Shape;3204;g131425ca838_17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g131425ca838_7_2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9" name="Google Shape;3519;g131425ca838_7_2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2" name="Google Shape;3832;g131425ca838_7_2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3" name="Google Shape;3833;g131425ca838_7_2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0" name="Google Shape;4090;g1319e903a6a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1" name="Google Shape;4091;g1319e903a6a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8" name="Google Shape;4348;g131425ca838_15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9" name="Google Shape;4349;g131425ca838_15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5" name="Google Shape;4605;g131425ca838_7_2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6" name="Google Shape;4606;g131425ca838_7_2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2" name="Google Shape;4862;g131425ca838_7_2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3" name="Google Shape;4863;g131425ca838_7_2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2" name="Google Shape;4952;g1319e903a6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3" name="Google Shape;4953;g1319e903a6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8" name="Google Shape;4958;g131425ca838_7_2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9" name="Google Shape;4959;g131425ca838_7_2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9" name="Google Shape;5049;g131425ca838_7_2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0" name="Google Shape;5050;g131425ca838_7_2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Google Shape;5137;g131425ca838_17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8" name="Google Shape;5138;g131425ca838_17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9" name="Google Shape;5199;g131425ca838_7_2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0" name="Google Shape;5200;g131425ca838_7_2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7" name="Google Shape;5257;g131425ca838_7_2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8" name="Google Shape;5258;g131425ca838_7_2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7" name="Google Shape;5317;g131425ca838_7_2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8" name="Google Shape;5318;g131425ca838_7_2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" name="Google Shape;5376;g131425ca838_17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7" name="Google Shape;5377;g131425ca838_17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5" name="Google Shape;5435;g131425ca838_7_2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6" name="Google Shape;5436;g131425ca838_7_2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7" name="Google Shape;5527;g131425ca838_7_3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8" name="Google Shape;5528;g131425ca838_7_3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8" name="Google Shape;5588;g131425ca838_7_3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9" name="Google Shape;5589;g131425ca838_7_3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7" name="Google Shape;5647;g131425ca838_7_3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8" name="Google Shape;5648;g131425ca838_7_3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9" name="Google Shape;5709;g131425ca838_7_3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0" name="Google Shape;5710;g131425ca838_7_3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6" name="Google Shape;5766;g131425ca838_7_3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7" name="Google Shape;5767;g131425ca838_7_3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9" name="Google Shape;5859;g131425ca838_7_3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0" name="Google Shape;5860;g131425ca838_7_3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3" name="Google Shape;5923;g131425ca838_17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4" name="Google Shape;5924;g131425ca838_17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5" name="Google Shape;5985;g131425ca838_7_3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6" name="Google Shape;5986;g131425ca838_7_3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7" name="Google Shape;6047;g131425ca838_7_3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8" name="Google Shape;6048;g131425ca838_7_3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9" name="Google Shape;6109;g131425ca838_7_3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0" name="Google Shape;6110;g131425ca838_7_3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1" name="Google Shape;6171;g1319e903a6a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2" name="Google Shape;6172;g1319e903a6a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7" name="Google Shape;6177;g131425ca838_7_3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8" name="Google Shape;6178;g131425ca838_7_3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3" name="Google Shape;6203;g131425ca838_7_3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04" name="Google Shape;6204;g131425ca838_7_3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8" name="Google Shape;96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6" name="Google Shape;6296;g13169393994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7" name="Google Shape;6297;g13169393994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8" name="Google Shape;6388;g13169393994_2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9" name="Google Shape;6389;g13169393994_2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0" name="Google Shape;6480;g13169393994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81" name="Google Shape;6481;g13169393994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2" name="Google Shape;6572;g131425ca838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73" name="Google Shape;6573;g131425ca838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2" name="Google Shape;6572;g131425ca838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73" name="Google Shape;6573;g131425ca838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617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31425ca838_7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g131425ca838_7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131425ca838_7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g131425ca838_7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31425ca838_7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1" name="Google Shape;1451;g131425ca838_7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31425ca838_7_1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2" name="Google Shape;1542;g131425ca838_7_1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224288" y="372650"/>
            <a:ext cx="4365300" cy="22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rgbClr val="E425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887188" y="2866175"/>
            <a:ext cx="27024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2282625" y="1503600"/>
            <a:ext cx="6267600" cy="21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ubTitle" idx="1"/>
          </p:nvPr>
        </p:nvSpPr>
        <p:spPr>
          <a:xfrm>
            <a:off x="2520800" y="1708349"/>
            <a:ext cx="30978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subTitle" idx="2"/>
          </p:nvPr>
        </p:nvSpPr>
        <p:spPr>
          <a:xfrm>
            <a:off x="3737201" y="2803028"/>
            <a:ext cx="30978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2520801" y="1461838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ctrTitle" idx="3"/>
          </p:nvPr>
        </p:nvSpPr>
        <p:spPr>
          <a:xfrm>
            <a:off x="3737203" y="2549957"/>
            <a:ext cx="1582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4"/>
          </p:nvPr>
        </p:nvSpPr>
        <p:spPr>
          <a:xfrm>
            <a:off x="4922434" y="3880262"/>
            <a:ext cx="30978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ctrTitle" idx="5"/>
          </p:nvPr>
        </p:nvSpPr>
        <p:spPr>
          <a:xfrm>
            <a:off x="4922433" y="3634436"/>
            <a:ext cx="1653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 idx="6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body" idx="1"/>
          </p:nvPr>
        </p:nvSpPr>
        <p:spPr>
          <a:xfrm>
            <a:off x="2101350" y="2549013"/>
            <a:ext cx="13659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3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611976" y="355932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1614276" y="1616850"/>
            <a:ext cx="22203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2"/>
          </p:nvPr>
        </p:nvSpPr>
        <p:spPr>
          <a:xfrm>
            <a:off x="1614276" y="2732646"/>
            <a:ext cx="22203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3"/>
          </p:nvPr>
        </p:nvSpPr>
        <p:spPr>
          <a:xfrm>
            <a:off x="1614276" y="1412789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ctrTitle" idx="4"/>
          </p:nvPr>
        </p:nvSpPr>
        <p:spPr>
          <a:xfrm>
            <a:off x="1614276" y="2515012"/>
            <a:ext cx="1582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5"/>
          </p:nvPr>
        </p:nvSpPr>
        <p:spPr>
          <a:xfrm>
            <a:off x="1614276" y="3846833"/>
            <a:ext cx="24414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ctrTitle" idx="6"/>
          </p:nvPr>
        </p:nvSpPr>
        <p:spPr>
          <a:xfrm>
            <a:off x="1614276" y="3622415"/>
            <a:ext cx="1653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CUSTOM_6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5"/>
          <p:cNvGrpSpPr/>
          <p:nvPr/>
        </p:nvGrpSpPr>
        <p:grpSpPr>
          <a:xfrm>
            <a:off x="224400" y="196550"/>
            <a:ext cx="4441759" cy="1681283"/>
            <a:chOff x="688427" y="376398"/>
            <a:chExt cx="3491400" cy="1321452"/>
          </a:xfrm>
        </p:grpSpPr>
        <p:sp>
          <p:nvSpPr>
            <p:cNvPr id="78" name="Google Shape;78;p15"/>
            <p:cNvSpPr/>
            <p:nvPr/>
          </p:nvSpPr>
          <p:spPr>
            <a:xfrm rot="10800000">
              <a:off x="931700" y="1206450"/>
              <a:ext cx="491400" cy="49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688427" y="376398"/>
              <a:ext cx="3491400" cy="95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656599" y="540000"/>
            <a:ext cx="307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ctrTitle"/>
          </p:nvPr>
        </p:nvSpPr>
        <p:spPr>
          <a:xfrm>
            <a:off x="614200" y="349449"/>
            <a:ext cx="6447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932156" y="2137787"/>
            <a:ext cx="22203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2"/>
          </p:nvPr>
        </p:nvSpPr>
        <p:spPr>
          <a:xfrm>
            <a:off x="5985162" y="2137787"/>
            <a:ext cx="22203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ctrTitle" idx="3"/>
          </p:nvPr>
        </p:nvSpPr>
        <p:spPr>
          <a:xfrm>
            <a:off x="1230956" y="1711894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ctrTitle" idx="4"/>
          </p:nvPr>
        </p:nvSpPr>
        <p:spPr>
          <a:xfrm>
            <a:off x="6019062" y="1711894"/>
            <a:ext cx="215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5"/>
          </p:nvPr>
        </p:nvSpPr>
        <p:spPr>
          <a:xfrm>
            <a:off x="5985162" y="3744588"/>
            <a:ext cx="22203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ctrTitle" idx="6"/>
          </p:nvPr>
        </p:nvSpPr>
        <p:spPr>
          <a:xfrm>
            <a:off x="6140112" y="3332581"/>
            <a:ext cx="1910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7"/>
          </p:nvPr>
        </p:nvSpPr>
        <p:spPr>
          <a:xfrm>
            <a:off x="932156" y="3744588"/>
            <a:ext cx="22203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 idx="8"/>
          </p:nvPr>
        </p:nvSpPr>
        <p:spPr>
          <a:xfrm>
            <a:off x="1215656" y="3332581"/>
            <a:ext cx="1653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9"/>
          </p:nvPr>
        </p:nvSpPr>
        <p:spPr>
          <a:xfrm>
            <a:off x="3462618" y="2137787"/>
            <a:ext cx="22203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ctrTitle" idx="13"/>
          </p:nvPr>
        </p:nvSpPr>
        <p:spPr>
          <a:xfrm>
            <a:off x="3656718" y="1711894"/>
            <a:ext cx="1832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4"/>
          </p:nvPr>
        </p:nvSpPr>
        <p:spPr>
          <a:xfrm>
            <a:off x="3462618" y="3744588"/>
            <a:ext cx="22203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ctrTitle" idx="15"/>
          </p:nvPr>
        </p:nvSpPr>
        <p:spPr>
          <a:xfrm>
            <a:off x="3571818" y="3332581"/>
            <a:ext cx="2001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ctrTitle"/>
          </p:nvPr>
        </p:nvSpPr>
        <p:spPr>
          <a:xfrm>
            <a:off x="3401250" y="1467733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3227225" y="1955988"/>
            <a:ext cx="2229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2"/>
          </p:nvPr>
        </p:nvSpPr>
        <p:spPr>
          <a:xfrm>
            <a:off x="3401250" y="3167521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252025" y="3648763"/>
            <a:ext cx="21798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ctrTitle" idx="4"/>
          </p:nvPr>
        </p:nvSpPr>
        <p:spPr>
          <a:xfrm>
            <a:off x="6003707" y="3167521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5854389" y="3648763"/>
            <a:ext cx="21798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ctrTitle" idx="6"/>
          </p:nvPr>
        </p:nvSpPr>
        <p:spPr>
          <a:xfrm>
            <a:off x="6003707" y="1467733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7"/>
          </p:nvPr>
        </p:nvSpPr>
        <p:spPr>
          <a:xfrm>
            <a:off x="5854401" y="1955988"/>
            <a:ext cx="21798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 idx="8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subTitle" idx="1"/>
          </p:nvPr>
        </p:nvSpPr>
        <p:spPr>
          <a:xfrm>
            <a:off x="1024216" y="3803825"/>
            <a:ext cx="19227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2"/>
          </p:nvPr>
        </p:nvSpPr>
        <p:spPr>
          <a:xfrm>
            <a:off x="3551289" y="3803825"/>
            <a:ext cx="1830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ctrTitle"/>
          </p:nvPr>
        </p:nvSpPr>
        <p:spPr>
          <a:xfrm>
            <a:off x="1174254" y="1592050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ctrTitle" idx="3"/>
          </p:nvPr>
        </p:nvSpPr>
        <p:spPr>
          <a:xfrm>
            <a:off x="3475215" y="1592050"/>
            <a:ext cx="2002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4"/>
          </p:nvPr>
        </p:nvSpPr>
        <p:spPr>
          <a:xfrm>
            <a:off x="6056613" y="3803825"/>
            <a:ext cx="20817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ctrTitle" idx="5"/>
          </p:nvPr>
        </p:nvSpPr>
        <p:spPr>
          <a:xfrm>
            <a:off x="6270855" y="1592050"/>
            <a:ext cx="1653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 idx="6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 hasCustomPrompt="1"/>
          </p:nvPr>
        </p:nvSpPr>
        <p:spPr>
          <a:xfrm>
            <a:off x="720000" y="1612000"/>
            <a:ext cx="22983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720000" y="2209375"/>
            <a:ext cx="1833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2" hasCustomPrompt="1"/>
          </p:nvPr>
        </p:nvSpPr>
        <p:spPr>
          <a:xfrm>
            <a:off x="2876875" y="1612000"/>
            <a:ext cx="19005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3"/>
          </p:nvPr>
        </p:nvSpPr>
        <p:spPr>
          <a:xfrm>
            <a:off x="2876875" y="2209375"/>
            <a:ext cx="1756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487451"/>
            <a:ext cx="22983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5"/>
          </p:nvPr>
        </p:nvSpPr>
        <p:spPr>
          <a:xfrm>
            <a:off x="720000" y="4084826"/>
            <a:ext cx="1833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title" idx="6" hasCustomPrompt="1"/>
          </p:nvPr>
        </p:nvSpPr>
        <p:spPr>
          <a:xfrm>
            <a:off x="2876875" y="3487451"/>
            <a:ext cx="19005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7"/>
          </p:nvPr>
        </p:nvSpPr>
        <p:spPr>
          <a:xfrm>
            <a:off x="2876875" y="4084826"/>
            <a:ext cx="1756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title" idx="8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973748" y="616200"/>
            <a:ext cx="35544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1"/>
          </p:nvPr>
        </p:nvSpPr>
        <p:spPr>
          <a:xfrm>
            <a:off x="973748" y="1629977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973749" y="3641300"/>
            <a:ext cx="33597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/>
              </a:rPr>
              <a:t>Slidesgo</a:t>
            </a: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Flaticon</a:t>
            </a: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Freepik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627351" y="1382682"/>
            <a:ext cx="7796700" cy="3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1600"/>
              <a:buFont typeface="Arial"/>
              <a:buAutoNum type="arabicPeriod"/>
              <a:defRPr sz="1300"/>
            </a:lvl1pPr>
            <a:lvl2pPr marL="914400" lvl="1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AutoNum type="alphaLcPeriod"/>
              <a:defRPr/>
            </a:lvl2pPr>
            <a:lvl3pPr marL="1371600" lvl="2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AutoNum type="romanLcPeriod"/>
              <a:defRPr/>
            </a:lvl3pPr>
            <a:lvl4pPr marL="1828800" lvl="3" indent="-3238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AutoNum type="arabicPeriod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AutoNum type="alphaLcPeriod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AutoNum type="romanLcPeriod"/>
              <a:defRPr/>
            </a:lvl6pPr>
            <a:lvl7pPr marL="3200400" lvl="6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AutoNum type="arabicPeriod"/>
              <a:defRPr/>
            </a:lvl7pPr>
            <a:lvl8pPr marL="3657600" lvl="7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AutoNum type="alphaLcPeriod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2">
  <p:cSld name="CUSTOM_4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627350" y="1217226"/>
            <a:ext cx="3870600" cy="3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SemiBold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2"/>
          </p:nvPr>
        </p:nvSpPr>
        <p:spPr>
          <a:xfrm>
            <a:off x="4447125" y="1299429"/>
            <a:ext cx="4110600" cy="3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SemiBold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ctrTitle"/>
          </p:nvPr>
        </p:nvSpPr>
        <p:spPr>
          <a:xfrm>
            <a:off x="640900" y="2249400"/>
            <a:ext cx="27384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1"/>
          </p:nvPr>
        </p:nvSpPr>
        <p:spPr>
          <a:xfrm>
            <a:off x="5651899" y="1490100"/>
            <a:ext cx="25173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2207219" y="181727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2207219" y="2227025"/>
            <a:ext cx="2434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2"/>
          </p:nvPr>
        </p:nvSpPr>
        <p:spPr>
          <a:xfrm>
            <a:off x="1128456" y="1913822"/>
            <a:ext cx="818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rgbClr val="E425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3"/>
          </p:nvPr>
        </p:nvSpPr>
        <p:spPr>
          <a:xfrm>
            <a:off x="2207219" y="3363579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4"/>
          </p:nvPr>
        </p:nvSpPr>
        <p:spPr>
          <a:xfrm>
            <a:off x="2207219" y="3776725"/>
            <a:ext cx="2434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5"/>
          </p:nvPr>
        </p:nvSpPr>
        <p:spPr>
          <a:xfrm>
            <a:off x="1128456" y="3513438"/>
            <a:ext cx="818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rgbClr val="E425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 idx="6"/>
          </p:nvPr>
        </p:nvSpPr>
        <p:spPr>
          <a:xfrm>
            <a:off x="4684981" y="1821441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7"/>
          </p:nvPr>
        </p:nvSpPr>
        <p:spPr>
          <a:xfrm>
            <a:off x="7119587" y="1913822"/>
            <a:ext cx="906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rgbClr val="E425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 idx="8"/>
          </p:nvPr>
        </p:nvSpPr>
        <p:spPr>
          <a:xfrm>
            <a:off x="5182981" y="3363579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9"/>
          </p:nvPr>
        </p:nvSpPr>
        <p:spPr>
          <a:xfrm>
            <a:off x="7119577" y="3522150"/>
            <a:ext cx="968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rgbClr val="E425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3"/>
          </p:nvPr>
        </p:nvSpPr>
        <p:spPr>
          <a:xfrm>
            <a:off x="4501981" y="2227032"/>
            <a:ext cx="2434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4"/>
          </p:nvPr>
        </p:nvSpPr>
        <p:spPr>
          <a:xfrm>
            <a:off x="4501981" y="3763876"/>
            <a:ext cx="2434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5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5478450" y="2391650"/>
            <a:ext cx="2891400" cy="22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6423750" y="1664475"/>
            <a:ext cx="19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sz="30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sz="10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sz="10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sz="10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sz="10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sz="10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sz="10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sz="10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sz="10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6278988" y="2264787"/>
            <a:ext cx="2145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ctrTitle"/>
          </p:nvPr>
        </p:nvSpPr>
        <p:spPr>
          <a:xfrm>
            <a:off x="6366300" y="1992250"/>
            <a:ext cx="1970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2"/>
          </p:nvPr>
        </p:nvSpPr>
        <p:spPr>
          <a:xfrm>
            <a:off x="699688" y="2264787"/>
            <a:ext cx="210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 idx="3"/>
          </p:nvPr>
        </p:nvSpPr>
        <p:spPr>
          <a:xfrm>
            <a:off x="819050" y="1986550"/>
            <a:ext cx="186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 idx="4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ctrTitle"/>
          </p:nvPr>
        </p:nvSpPr>
        <p:spPr>
          <a:xfrm>
            <a:off x="987625" y="2671582"/>
            <a:ext cx="3951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2358000" y="3238680"/>
            <a:ext cx="25812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 idx="2"/>
          </p:nvPr>
        </p:nvSpPr>
        <p:spPr>
          <a:xfrm>
            <a:off x="5822025" y="1852925"/>
            <a:ext cx="15147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>
            <a:off x="970625" y="241916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971762" y="2878650"/>
            <a:ext cx="27213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ctrTitle" idx="2"/>
          </p:nvPr>
        </p:nvSpPr>
        <p:spPr>
          <a:xfrm>
            <a:off x="6289800" y="71868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sz="1800" b="0"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3"/>
          </p:nvPr>
        </p:nvSpPr>
        <p:spPr>
          <a:xfrm>
            <a:off x="5516938" y="1174431"/>
            <a:ext cx="26553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ctrTitle"/>
          </p:nvPr>
        </p:nvSpPr>
        <p:spPr>
          <a:xfrm>
            <a:off x="5375275" y="1760175"/>
            <a:ext cx="627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1"/>
          </p:nvPr>
        </p:nvSpPr>
        <p:spPr>
          <a:xfrm>
            <a:off x="6113538" y="1483246"/>
            <a:ext cx="2349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ubTitle" idx="2"/>
          </p:nvPr>
        </p:nvSpPr>
        <p:spPr>
          <a:xfrm>
            <a:off x="6113550" y="2885110"/>
            <a:ext cx="2349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ctrTitle" idx="3"/>
          </p:nvPr>
        </p:nvSpPr>
        <p:spPr>
          <a:xfrm>
            <a:off x="5308975" y="3151750"/>
            <a:ext cx="7599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 idx="4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5"/>
          <p:cNvGrpSpPr/>
          <p:nvPr/>
        </p:nvGrpSpPr>
        <p:grpSpPr>
          <a:xfrm>
            <a:off x="3549476" y="453925"/>
            <a:ext cx="5263228" cy="2164683"/>
            <a:chOff x="2812355" y="780248"/>
            <a:chExt cx="5955899" cy="3496500"/>
          </a:xfrm>
        </p:grpSpPr>
        <p:sp>
          <p:nvSpPr>
            <p:cNvPr id="144" name="Google Shape;144;p25"/>
            <p:cNvSpPr/>
            <p:nvPr/>
          </p:nvSpPr>
          <p:spPr>
            <a:xfrm>
              <a:off x="3493354" y="780248"/>
              <a:ext cx="5274900" cy="3496500"/>
            </a:xfrm>
            <a:prstGeom prst="rect">
              <a:avLst/>
            </a:prstGeom>
            <a:solidFill>
              <a:srgbClr val="F4AA9E">
                <a:alpha val="5176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5"/>
            <p:cNvSpPr/>
            <p:nvPr/>
          </p:nvSpPr>
          <p:spPr>
            <a:xfrm rot="10800000">
              <a:off x="2812355" y="1068373"/>
              <a:ext cx="681000" cy="1297200"/>
            </a:xfrm>
            <a:prstGeom prst="rtTriangle">
              <a:avLst/>
            </a:prstGeom>
            <a:solidFill>
              <a:srgbClr val="F4AA9E">
                <a:alpha val="5176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25"/>
          <p:cNvSpPr txBox="1">
            <a:spLocks noGrp="1"/>
          </p:cNvSpPr>
          <p:nvPr>
            <p:ph type="ctrTitle"/>
          </p:nvPr>
        </p:nvSpPr>
        <p:spPr>
          <a:xfrm>
            <a:off x="4675100" y="262325"/>
            <a:ext cx="4137600" cy="21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500"/>
              <a:t>Program Booking Hotel</a:t>
            </a:r>
            <a:endParaRPr sz="4500"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1"/>
          </p:nvPr>
        </p:nvSpPr>
        <p:spPr>
          <a:xfrm>
            <a:off x="4996705" y="2618600"/>
            <a:ext cx="3816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/>
              <a:t>KELOMPOK 2</a:t>
            </a:r>
            <a:endParaRPr sz="2000" b="1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/>
          </a:p>
          <a:p>
            <a:pPr marL="4572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grpSp>
        <p:nvGrpSpPr>
          <p:cNvPr id="148" name="Google Shape;148;p25"/>
          <p:cNvGrpSpPr/>
          <p:nvPr/>
        </p:nvGrpSpPr>
        <p:grpSpPr>
          <a:xfrm>
            <a:off x="251664" y="241346"/>
            <a:ext cx="4423432" cy="4660794"/>
            <a:chOff x="235875" y="683625"/>
            <a:chExt cx="747050" cy="787150"/>
          </a:xfrm>
        </p:grpSpPr>
        <p:sp>
          <p:nvSpPr>
            <p:cNvPr id="149" name="Google Shape;149;p25"/>
            <p:cNvSpPr/>
            <p:nvPr/>
          </p:nvSpPr>
          <p:spPr>
            <a:xfrm>
              <a:off x="716450" y="1024050"/>
              <a:ext cx="13600" cy="31325"/>
            </a:xfrm>
            <a:custGeom>
              <a:avLst/>
              <a:gdLst/>
              <a:ahLst/>
              <a:cxnLst/>
              <a:rect l="l" t="t" r="r" b="b"/>
              <a:pathLst>
                <a:path w="544" h="1253" extrusionOk="0">
                  <a:moveTo>
                    <a:pt x="128" y="1"/>
                  </a:moveTo>
                  <a:cubicBezTo>
                    <a:pt x="86" y="1"/>
                    <a:pt x="45" y="3"/>
                    <a:pt x="5" y="8"/>
                  </a:cubicBezTo>
                  <a:lnTo>
                    <a:pt x="1" y="1161"/>
                  </a:lnTo>
                  <a:cubicBezTo>
                    <a:pt x="41" y="1156"/>
                    <a:pt x="83" y="1153"/>
                    <a:pt x="124" y="1153"/>
                  </a:cubicBezTo>
                  <a:cubicBezTo>
                    <a:pt x="274" y="1153"/>
                    <a:pt x="424" y="1186"/>
                    <a:pt x="539" y="1252"/>
                  </a:cubicBezTo>
                  <a:lnTo>
                    <a:pt x="543" y="101"/>
                  </a:lnTo>
                  <a:cubicBezTo>
                    <a:pt x="427" y="34"/>
                    <a:pt x="277" y="1"/>
                    <a:pt x="128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709200" y="1024250"/>
              <a:ext cx="7400" cy="31125"/>
            </a:xfrm>
            <a:custGeom>
              <a:avLst/>
              <a:gdLst/>
              <a:ahLst/>
              <a:cxnLst/>
              <a:rect l="l" t="t" r="r" b="b"/>
              <a:pathLst>
                <a:path w="296" h="1245" extrusionOk="0">
                  <a:moveTo>
                    <a:pt x="295" y="0"/>
                  </a:moveTo>
                  <a:cubicBezTo>
                    <a:pt x="192" y="12"/>
                    <a:pt x="94" y="42"/>
                    <a:pt x="4" y="93"/>
                  </a:cubicBezTo>
                  <a:lnTo>
                    <a:pt x="1" y="1244"/>
                  </a:lnTo>
                  <a:cubicBezTo>
                    <a:pt x="91" y="1195"/>
                    <a:pt x="189" y="1163"/>
                    <a:pt x="291" y="1153"/>
                  </a:cubicBezTo>
                  <a:lnTo>
                    <a:pt x="29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729900" y="1026550"/>
              <a:ext cx="68975" cy="68575"/>
            </a:xfrm>
            <a:custGeom>
              <a:avLst/>
              <a:gdLst/>
              <a:ahLst/>
              <a:cxnLst/>
              <a:rect l="l" t="t" r="r" b="b"/>
              <a:pathLst>
                <a:path w="2759" h="2743" extrusionOk="0">
                  <a:moveTo>
                    <a:pt x="5" y="1"/>
                  </a:moveTo>
                  <a:lnTo>
                    <a:pt x="1" y="1152"/>
                  </a:lnTo>
                  <a:lnTo>
                    <a:pt x="2756" y="2743"/>
                  </a:lnTo>
                  <a:lnTo>
                    <a:pt x="2759" y="159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879200" y="1116475"/>
              <a:ext cx="6550" cy="32525"/>
            </a:xfrm>
            <a:custGeom>
              <a:avLst/>
              <a:gdLst/>
              <a:ahLst/>
              <a:cxnLst/>
              <a:rect l="l" t="t" r="r" b="b"/>
              <a:pathLst>
                <a:path w="262" h="1301" extrusionOk="0">
                  <a:moveTo>
                    <a:pt x="261" y="0"/>
                  </a:moveTo>
                  <a:lnTo>
                    <a:pt x="4" y="149"/>
                  </a:lnTo>
                  <a:lnTo>
                    <a:pt x="0" y="1301"/>
                  </a:lnTo>
                  <a:lnTo>
                    <a:pt x="258" y="1151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5"/>
            <p:cNvSpPr/>
            <p:nvPr/>
          </p:nvSpPr>
          <p:spPr>
            <a:xfrm>
              <a:off x="875200" y="1120200"/>
              <a:ext cx="4125" cy="30075"/>
            </a:xfrm>
            <a:custGeom>
              <a:avLst/>
              <a:gdLst/>
              <a:ahLst/>
              <a:cxnLst/>
              <a:rect l="l" t="t" r="r" b="b"/>
              <a:pathLst>
                <a:path w="165" h="1203" extrusionOk="0">
                  <a:moveTo>
                    <a:pt x="164" y="0"/>
                  </a:moveTo>
                  <a:cubicBezTo>
                    <a:pt x="114" y="27"/>
                    <a:pt x="60" y="44"/>
                    <a:pt x="3" y="51"/>
                  </a:cubicBezTo>
                  <a:lnTo>
                    <a:pt x="1" y="1203"/>
                  </a:lnTo>
                  <a:cubicBezTo>
                    <a:pt x="56" y="1197"/>
                    <a:pt x="111" y="1179"/>
                    <a:pt x="160" y="1152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867850" y="1120200"/>
              <a:ext cx="7450" cy="30175"/>
            </a:xfrm>
            <a:custGeom>
              <a:avLst/>
              <a:gdLst/>
              <a:ahLst/>
              <a:cxnLst/>
              <a:rect l="l" t="t" r="r" b="b"/>
              <a:pathLst>
                <a:path w="298" h="1207" extrusionOk="0">
                  <a:moveTo>
                    <a:pt x="3" y="0"/>
                  </a:moveTo>
                  <a:lnTo>
                    <a:pt x="0" y="1153"/>
                  </a:lnTo>
                  <a:cubicBezTo>
                    <a:pt x="62" y="1189"/>
                    <a:pt x="143" y="1207"/>
                    <a:pt x="225" y="1207"/>
                  </a:cubicBezTo>
                  <a:cubicBezTo>
                    <a:pt x="248" y="1207"/>
                    <a:pt x="272" y="1205"/>
                    <a:pt x="295" y="1203"/>
                  </a:cubicBezTo>
                  <a:lnTo>
                    <a:pt x="297" y="51"/>
                  </a:lnTo>
                  <a:lnTo>
                    <a:pt x="297" y="51"/>
                  </a:lnTo>
                  <a:cubicBezTo>
                    <a:pt x="276" y="54"/>
                    <a:pt x="254" y="55"/>
                    <a:pt x="232" y="55"/>
                  </a:cubicBezTo>
                  <a:cubicBezTo>
                    <a:pt x="149" y="55"/>
                    <a:pt x="66" y="37"/>
                    <a:pt x="3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>
              <a:off x="885650" y="1116475"/>
              <a:ext cx="68925" cy="68575"/>
            </a:xfrm>
            <a:custGeom>
              <a:avLst/>
              <a:gdLst/>
              <a:ahLst/>
              <a:cxnLst/>
              <a:rect l="l" t="t" r="r" b="b"/>
              <a:pathLst>
                <a:path w="2757" h="2743" extrusionOk="0">
                  <a:moveTo>
                    <a:pt x="3" y="0"/>
                  </a:moveTo>
                  <a:lnTo>
                    <a:pt x="0" y="1151"/>
                  </a:lnTo>
                  <a:lnTo>
                    <a:pt x="2754" y="2742"/>
                  </a:lnTo>
                  <a:lnTo>
                    <a:pt x="2757" y="158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954475" y="1156200"/>
              <a:ext cx="4450" cy="34900"/>
            </a:xfrm>
            <a:custGeom>
              <a:avLst/>
              <a:gdLst/>
              <a:ahLst/>
              <a:cxnLst/>
              <a:rect l="l" t="t" r="r" b="b"/>
              <a:pathLst>
                <a:path w="178" h="1396" extrusionOk="0">
                  <a:moveTo>
                    <a:pt x="4" y="0"/>
                  </a:moveTo>
                  <a:lnTo>
                    <a:pt x="1" y="1153"/>
                  </a:lnTo>
                  <a:cubicBezTo>
                    <a:pt x="117" y="1220"/>
                    <a:pt x="173" y="1308"/>
                    <a:pt x="173" y="1395"/>
                  </a:cubicBezTo>
                  <a:lnTo>
                    <a:pt x="178" y="242"/>
                  </a:lnTo>
                  <a:cubicBezTo>
                    <a:pt x="178" y="155"/>
                    <a:pt x="120" y="67"/>
                    <a:pt x="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957250" y="1162250"/>
              <a:ext cx="1675" cy="32625"/>
            </a:xfrm>
            <a:custGeom>
              <a:avLst/>
              <a:gdLst/>
              <a:ahLst/>
              <a:cxnLst/>
              <a:rect l="l" t="t" r="r" b="b"/>
              <a:pathLst>
                <a:path w="67" h="1305" extrusionOk="0">
                  <a:moveTo>
                    <a:pt x="67" y="0"/>
                  </a:moveTo>
                  <a:cubicBezTo>
                    <a:pt x="65" y="57"/>
                    <a:pt x="42" y="111"/>
                    <a:pt x="4" y="153"/>
                  </a:cubicBezTo>
                  <a:lnTo>
                    <a:pt x="0" y="1304"/>
                  </a:lnTo>
                  <a:cubicBezTo>
                    <a:pt x="39" y="1263"/>
                    <a:pt x="61" y="1210"/>
                    <a:pt x="62" y="115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957250" y="1162250"/>
              <a:ext cx="1675" cy="32625"/>
            </a:xfrm>
            <a:custGeom>
              <a:avLst/>
              <a:gdLst/>
              <a:ahLst/>
              <a:cxnLst/>
              <a:rect l="l" t="t" r="r" b="b"/>
              <a:pathLst>
                <a:path w="67" h="1305" extrusionOk="0">
                  <a:moveTo>
                    <a:pt x="67" y="0"/>
                  </a:moveTo>
                  <a:cubicBezTo>
                    <a:pt x="65" y="57"/>
                    <a:pt x="42" y="111"/>
                    <a:pt x="4" y="153"/>
                  </a:cubicBezTo>
                  <a:lnTo>
                    <a:pt x="0" y="1304"/>
                  </a:lnTo>
                  <a:cubicBezTo>
                    <a:pt x="39" y="1263"/>
                    <a:pt x="61" y="1210"/>
                    <a:pt x="62" y="115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957250" y="1162250"/>
              <a:ext cx="1675" cy="32625"/>
            </a:xfrm>
            <a:custGeom>
              <a:avLst/>
              <a:gdLst/>
              <a:ahLst/>
              <a:cxnLst/>
              <a:rect l="l" t="t" r="r" b="b"/>
              <a:pathLst>
                <a:path w="67" h="1305" extrusionOk="0">
                  <a:moveTo>
                    <a:pt x="67" y="0"/>
                  </a:moveTo>
                  <a:cubicBezTo>
                    <a:pt x="65" y="57"/>
                    <a:pt x="42" y="111"/>
                    <a:pt x="4" y="153"/>
                  </a:cubicBezTo>
                  <a:lnTo>
                    <a:pt x="0" y="1304"/>
                  </a:lnTo>
                  <a:cubicBezTo>
                    <a:pt x="39" y="1263"/>
                    <a:pt x="61" y="1210"/>
                    <a:pt x="62" y="115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954550" y="1166050"/>
              <a:ext cx="2825" cy="31000"/>
            </a:xfrm>
            <a:custGeom>
              <a:avLst/>
              <a:gdLst/>
              <a:ahLst/>
              <a:cxnLst/>
              <a:rect l="l" t="t" r="r" b="b"/>
              <a:pathLst>
                <a:path w="113" h="1240" extrusionOk="0">
                  <a:moveTo>
                    <a:pt x="112" y="1"/>
                  </a:moveTo>
                  <a:lnTo>
                    <a:pt x="112" y="1"/>
                  </a:lnTo>
                  <a:cubicBezTo>
                    <a:pt x="81" y="34"/>
                    <a:pt x="44" y="65"/>
                    <a:pt x="4" y="86"/>
                  </a:cubicBezTo>
                  <a:lnTo>
                    <a:pt x="1" y="1239"/>
                  </a:lnTo>
                  <a:cubicBezTo>
                    <a:pt x="41" y="1216"/>
                    <a:pt x="78" y="1187"/>
                    <a:pt x="110" y="115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954550" y="1166050"/>
              <a:ext cx="2825" cy="31000"/>
            </a:xfrm>
            <a:custGeom>
              <a:avLst/>
              <a:gdLst/>
              <a:ahLst/>
              <a:cxnLst/>
              <a:rect l="l" t="t" r="r" b="b"/>
              <a:pathLst>
                <a:path w="113" h="1240" extrusionOk="0">
                  <a:moveTo>
                    <a:pt x="112" y="1"/>
                  </a:moveTo>
                  <a:lnTo>
                    <a:pt x="112" y="1"/>
                  </a:lnTo>
                  <a:cubicBezTo>
                    <a:pt x="81" y="34"/>
                    <a:pt x="44" y="65"/>
                    <a:pt x="4" y="86"/>
                  </a:cubicBezTo>
                  <a:lnTo>
                    <a:pt x="1" y="1239"/>
                  </a:lnTo>
                  <a:cubicBezTo>
                    <a:pt x="41" y="1216"/>
                    <a:pt x="78" y="1187"/>
                    <a:pt x="110" y="115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977950" y="1163775"/>
              <a:ext cx="2625" cy="34975"/>
            </a:xfrm>
            <a:custGeom>
              <a:avLst/>
              <a:gdLst/>
              <a:ahLst/>
              <a:cxnLst/>
              <a:rect l="l" t="t" r="r" b="b"/>
              <a:pathLst>
                <a:path w="105" h="1399" extrusionOk="0">
                  <a:moveTo>
                    <a:pt x="105" y="0"/>
                  </a:moveTo>
                  <a:lnTo>
                    <a:pt x="104" y="2"/>
                  </a:lnTo>
                  <a:lnTo>
                    <a:pt x="104" y="2"/>
                  </a:lnTo>
                  <a:cubicBezTo>
                    <a:pt x="105" y="1"/>
                    <a:pt x="105" y="1"/>
                    <a:pt x="105" y="0"/>
                  </a:cubicBezTo>
                  <a:close/>
                  <a:moveTo>
                    <a:pt x="104" y="2"/>
                  </a:moveTo>
                  <a:cubicBezTo>
                    <a:pt x="104" y="86"/>
                    <a:pt x="71" y="169"/>
                    <a:pt x="4" y="247"/>
                  </a:cubicBezTo>
                  <a:lnTo>
                    <a:pt x="0" y="1398"/>
                  </a:lnTo>
                  <a:cubicBezTo>
                    <a:pt x="68" y="1321"/>
                    <a:pt x="102" y="1237"/>
                    <a:pt x="102" y="1153"/>
                  </a:cubicBezTo>
                  <a:lnTo>
                    <a:pt x="104" y="2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973550" y="1169925"/>
              <a:ext cx="4525" cy="32325"/>
            </a:xfrm>
            <a:custGeom>
              <a:avLst/>
              <a:gdLst/>
              <a:ahLst/>
              <a:cxnLst/>
              <a:rect l="l" t="t" r="r" b="b"/>
              <a:pathLst>
                <a:path w="181" h="1293" extrusionOk="0">
                  <a:moveTo>
                    <a:pt x="180" y="1"/>
                  </a:moveTo>
                  <a:lnTo>
                    <a:pt x="180" y="1"/>
                  </a:lnTo>
                  <a:cubicBezTo>
                    <a:pt x="130" y="56"/>
                    <a:pt x="70" y="104"/>
                    <a:pt x="5" y="140"/>
                  </a:cubicBezTo>
                  <a:lnTo>
                    <a:pt x="1" y="1293"/>
                  </a:lnTo>
                  <a:cubicBezTo>
                    <a:pt x="67" y="1257"/>
                    <a:pt x="127" y="1209"/>
                    <a:pt x="176" y="1152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264025" y="1026550"/>
              <a:ext cx="445275" cy="287550"/>
            </a:xfrm>
            <a:custGeom>
              <a:avLst/>
              <a:gdLst/>
              <a:ahLst/>
              <a:cxnLst/>
              <a:rect l="l" t="t" r="r" b="b"/>
              <a:pathLst>
                <a:path w="17811" h="11502" extrusionOk="0">
                  <a:moveTo>
                    <a:pt x="17811" y="1"/>
                  </a:moveTo>
                  <a:lnTo>
                    <a:pt x="4" y="10349"/>
                  </a:lnTo>
                  <a:lnTo>
                    <a:pt x="1" y="11501"/>
                  </a:lnTo>
                  <a:lnTo>
                    <a:pt x="1" y="11501"/>
                  </a:lnTo>
                  <a:lnTo>
                    <a:pt x="17808" y="1152"/>
                  </a:lnTo>
                  <a:lnTo>
                    <a:pt x="1781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259750" y="1285250"/>
              <a:ext cx="4425" cy="40775"/>
            </a:xfrm>
            <a:custGeom>
              <a:avLst/>
              <a:gdLst/>
              <a:ahLst/>
              <a:cxnLst/>
              <a:rect l="l" t="t" r="r" b="b"/>
              <a:pathLst>
                <a:path w="177" h="1631" extrusionOk="0">
                  <a:moveTo>
                    <a:pt x="175" y="1"/>
                  </a:moveTo>
                  <a:lnTo>
                    <a:pt x="175" y="1"/>
                  </a:lnTo>
                  <a:cubicBezTo>
                    <a:pt x="156" y="11"/>
                    <a:pt x="137" y="24"/>
                    <a:pt x="121" y="37"/>
                  </a:cubicBezTo>
                  <a:lnTo>
                    <a:pt x="109" y="46"/>
                  </a:lnTo>
                  <a:cubicBezTo>
                    <a:pt x="95" y="57"/>
                    <a:pt x="80" y="70"/>
                    <a:pt x="69" y="85"/>
                  </a:cubicBezTo>
                  <a:lnTo>
                    <a:pt x="66" y="86"/>
                  </a:lnTo>
                  <a:cubicBezTo>
                    <a:pt x="64" y="89"/>
                    <a:pt x="63" y="92"/>
                    <a:pt x="60" y="93"/>
                  </a:cubicBezTo>
                  <a:cubicBezTo>
                    <a:pt x="54" y="102"/>
                    <a:pt x="49" y="109"/>
                    <a:pt x="43" y="118"/>
                  </a:cubicBezTo>
                  <a:cubicBezTo>
                    <a:pt x="40" y="122"/>
                    <a:pt x="37" y="127"/>
                    <a:pt x="35" y="130"/>
                  </a:cubicBezTo>
                  <a:cubicBezTo>
                    <a:pt x="31" y="138"/>
                    <a:pt x="27" y="146"/>
                    <a:pt x="22" y="153"/>
                  </a:cubicBezTo>
                  <a:cubicBezTo>
                    <a:pt x="21" y="157"/>
                    <a:pt x="20" y="162"/>
                    <a:pt x="18" y="166"/>
                  </a:cubicBezTo>
                  <a:cubicBezTo>
                    <a:pt x="15" y="175"/>
                    <a:pt x="12" y="182"/>
                    <a:pt x="11" y="191"/>
                  </a:cubicBezTo>
                  <a:cubicBezTo>
                    <a:pt x="11" y="195"/>
                    <a:pt x="8" y="198"/>
                    <a:pt x="8" y="202"/>
                  </a:cubicBezTo>
                  <a:cubicBezTo>
                    <a:pt x="5" y="214"/>
                    <a:pt x="4" y="225"/>
                    <a:pt x="4" y="238"/>
                  </a:cubicBezTo>
                  <a:lnTo>
                    <a:pt x="1" y="1391"/>
                  </a:lnTo>
                  <a:lnTo>
                    <a:pt x="1" y="1401"/>
                  </a:lnTo>
                  <a:cubicBezTo>
                    <a:pt x="1" y="1409"/>
                    <a:pt x="1" y="1416"/>
                    <a:pt x="2" y="1423"/>
                  </a:cubicBezTo>
                  <a:cubicBezTo>
                    <a:pt x="2" y="1427"/>
                    <a:pt x="5" y="1432"/>
                    <a:pt x="6" y="1438"/>
                  </a:cubicBezTo>
                  <a:cubicBezTo>
                    <a:pt x="6" y="1443"/>
                    <a:pt x="8" y="1449"/>
                    <a:pt x="11" y="1455"/>
                  </a:cubicBezTo>
                  <a:cubicBezTo>
                    <a:pt x="12" y="1459"/>
                    <a:pt x="15" y="1465"/>
                    <a:pt x="17" y="1469"/>
                  </a:cubicBezTo>
                  <a:cubicBezTo>
                    <a:pt x="18" y="1474"/>
                    <a:pt x="21" y="1481"/>
                    <a:pt x="24" y="1487"/>
                  </a:cubicBezTo>
                  <a:cubicBezTo>
                    <a:pt x="27" y="1494"/>
                    <a:pt x="30" y="1497"/>
                    <a:pt x="33" y="1501"/>
                  </a:cubicBezTo>
                  <a:cubicBezTo>
                    <a:pt x="35" y="1506"/>
                    <a:pt x="40" y="1513"/>
                    <a:pt x="43" y="1519"/>
                  </a:cubicBezTo>
                  <a:cubicBezTo>
                    <a:pt x="78" y="1565"/>
                    <a:pt x="123" y="1603"/>
                    <a:pt x="173" y="1630"/>
                  </a:cubicBezTo>
                  <a:lnTo>
                    <a:pt x="176" y="479"/>
                  </a:lnTo>
                  <a:lnTo>
                    <a:pt x="173" y="478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259750" y="1291200"/>
              <a:ext cx="4450" cy="34900"/>
            </a:xfrm>
            <a:custGeom>
              <a:avLst/>
              <a:gdLst/>
              <a:ahLst/>
              <a:cxnLst/>
              <a:rect l="l" t="t" r="r" b="b"/>
              <a:pathLst>
                <a:path w="178" h="1396" extrusionOk="0">
                  <a:moveTo>
                    <a:pt x="5" y="0"/>
                  </a:moveTo>
                  <a:lnTo>
                    <a:pt x="1" y="1153"/>
                  </a:lnTo>
                  <a:cubicBezTo>
                    <a:pt x="1" y="1240"/>
                    <a:pt x="59" y="1329"/>
                    <a:pt x="175" y="1395"/>
                  </a:cubicBezTo>
                  <a:lnTo>
                    <a:pt x="178" y="243"/>
                  </a:lnTo>
                  <a:cubicBezTo>
                    <a:pt x="62" y="176"/>
                    <a:pt x="5" y="87"/>
                    <a:pt x="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238125" y="1289675"/>
              <a:ext cx="7075" cy="38625"/>
            </a:xfrm>
            <a:custGeom>
              <a:avLst/>
              <a:gdLst/>
              <a:ahLst/>
              <a:cxnLst/>
              <a:rect l="l" t="t" r="r" b="b"/>
              <a:pathLst>
                <a:path w="283" h="1545" extrusionOk="0">
                  <a:moveTo>
                    <a:pt x="3" y="0"/>
                  </a:moveTo>
                  <a:lnTo>
                    <a:pt x="0" y="1153"/>
                  </a:lnTo>
                  <a:cubicBezTo>
                    <a:pt x="0" y="1295"/>
                    <a:pt x="93" y="1437"/>
                    <a:pt x="280" y="1545"/>
                  </a:cubicBezTo>
                  <a:lnTo>
                    <a:pt x="283" y="392"/>
                  </a:lnTo>
                  <a:cubicBezTo>
                    <a:pt x="96" y="285"/>
                    <a:pt x="3" y="143"/>
                    <a:pt x="3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509375" y="1168200"/>
              <a:ext cx="445275" cy="287525"/>
            </a:xfrm>
            <a:custGeom>
              <a:avLst/>
              <a:gdLst/>
              <a:ahLst/>
              <a:cxnLst/>
              <a:rect l="l" t="t" r="r" b="b"/>
              <a:pathLst>
                <a:path w="17811" h="11501" extrusionOk="0">
                  <a:moveTo>
                    <a:pt x="17811" y="0"/>
                  </a:moveTo>
                  <a:lnTo>
                    <a:pt x="4" y="10349"/>
                  </a:lnTo>
                  <a:lnTo>
                    <a:pt x="1" y="11501"/>
                  </a:lnTo>
                  <a:lnTo>
                    <a:pt x="17808" y="1153"/>
                  </a:lnTo>
                  <a:lnTo>
                    <a:pt x="1781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264100" y="1297250"/>
              <a:ext cx="224675" cy="158475"/>
            </a:xfrm>
            <a:custGeom>
              <a:avLst/>
              <a:gdLst/>
              <a:ahLst/>
              <a:cxnLst/>
              <a:rect l="l" t="t" r="r" b="b"/>
              <a:pathLst>
                <a:path w="8987" h="6339" extrusionOk="0">
                  <a:moveTo>
                    <a:pt x="4" y="1"/>
                  </a:moveTo>
                  <a:lnTo>
                    <a:pt x="1" y="1153"/>
                  </a:lnTo>
                  <a:lnTo>
                    <a:pt x="8984" y="6339"/>
                  </a:lnTo>
                  <a:lnTo>
                    <a:pt x="8987" y="518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258425" y="1038475"/>
              <a:ext cx="701950" cy="405350"/>
            </a:xfrm>
            <a:custGeom>
              <a:avLst/>
              <a:gdLst/>
              <a:ahLst/>
              <a:cxnLst/>
              <a:rect l="l" t="t" r="r" b="b"/>
              <a:pathLst>
                <a:path w="28078" h="16214" extrusionOk="0">
                  <a:moveTo>
                    <a:pt x="18448" y="1"/>
                  </a:moveTo>
                  <a:cubicBezTo>
                    <a:pt x="18298" y="1"/>
                    <a:pt x="18148" y="34"/>
                    <a:pt x="18035" y="100"/>
                  </a:cubicBezTo>
                  <a:lnTo>
                    <a:pt x="228" y="10449"/>
                  </a:lnTo>
                  <a:cubicBezTo>
                    <a:pt x="0" y="10581"/>
                    <a:pt x="0" y="10795"/>
                    <a:pt x="231" y="10929"/>
                  </a:cubicBezTo>
                  <a:lnTo>
                    <a:pt x="9214" y="16114"/>
                  </a:lnTo>
                  <a:cubicBezTo>
                    <a:pt x="9329" y="16181"/>
                    <a:pt x="9478" y="16214"/>
                    <a:pt x="9628" y="16214"/>
                  </a:cubicBezTo>
                  <a:cubicBezTo>
                    <a:pt x="9778" y="16214"/>
                    <a:pt x="9928" y="16180"/>
                    <a:pt x="10042" y="16114"/>
                  </a:cubicBezTo>
                  <a:lnTo>
                    <a:pt x="27849" y="5766"/>
                  </a:lnTo>
                  <a:cubicBezTo>
                    <a:pt x="28078" y="5633"/>
                    <a:pt x="28076" y="5418"/>
                    <a:pt x="27846" y="5286"/>
                  </a:cubicBezTo>
                  <a:lnTo>
                    <a:pt x="25091" y="3697"/>
                  </a:lnTo>
                  <a:lnTo>
                    <a:pt x="24834" y="3847"/>
                  </a:lnTo>
                  <a:cubicBezTo>
                    <a:pt x="24772" y="3883"/>
                    <a:pt x="24689" y="3901"/>
                    <a:pt x="24607" y="3901"/>
                  </a:cubicBezTo>
                  <a:cubicBezTo>
                    <a:pt x="24525" y="3901"/>
                    <a:pt x="24442" y="3883"/>
                    <a:pt x="24380" y="3847"/>
                  </a:cubicBezTo>
                  <a:lnTo>
                    <a:pt x="21361" y="2104"/>
                  </a:lnTo>
                  <a:cubicBezTo>
                    <a:pt x="21235" y="2031"/>
                    <a:pt x="21235" y="1912"/>
                    <a:pt x="21361" y="1840"/>
                  </a:cubicBezTo>
                  <a:lnTo>
                    <a:pt x="21618" y="1690"/>
                  </a:lnTo>
                  <a:lnTo>
                    <a:pt x="18864" y="100"/>
                  </a:lnTo>
                  <a:cubicBezTo>
                    <a:pt x="18748" y="34"/>
                    <a:pt x="18598" y="1"/>
                    <a:pt x="1844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338675" y="1254175"/>
              <a:ext cx="208375" cy="116950"/>
            </a:xfrm>
            <a:custGeom>
              <a:avLst/>
              <a:gdLst/>
              <a:ahLst/>
              <a:cxnLst/>
              <a:rect l="l" t="t" r="r" b="b"/>
              <a:pathLst>
                <a:path w="8335" h="4678" extrusionOk="0">
                  <a:moveTo>
                    <a:pt x="6642" y="1"/>
                  </a:moveTo>
                  <a:lnTo>
                    <a:pt x="1" y="3445"/>
                  </a:lnTo>
                  <a:cubicBezTo>
                    <a:pt x="27" y="3459"/>
                    <a:pt x="2038" y="4677"/>
                    <a:pt x="2038" y="4677"/>
                  </a:cubicBezTo>
                  <a:lnTo>
                    <a:pt x="8334" y="959"/>
                  </a:lnTo>
                  <a:lnTo>
                    <a:pt x="664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502100" y="1426925"/>
              <a:ext cx="7375" cy="31125"/>
            </a:xfrm>
            <a:custGeom>
              <a:avLst/>
              <a:gdLst/>
              <a:ahLst/>
              <a:cxnLst/>
              <a:rect l="l" t="t" r="r" b="b"/>
              <a:pathLst>
                <a:path w="295" h="1245" extrusionOk="0">
                  <a:moveTo>
                    <a:pt x="295" y="0"/>
                  </a:moveTo>
                  <a:lnTo>
                    <a:pt x="295" y="0"/>
                  </a:lnTo>
                  <a:cubicBezTo>
                    <a:pt x="205" y="50"/>
                    <a:pt x="106" y="80"/>
                    <a:pt x="3" y="92"/>
                  </a:cubicBezTo>
                  <a:lnTo>
                    <a:pt x="0" y="1245"/>
                  </a:lnTo>
                  <a:cubicBezTo>
                    <a:pt x="103" y="1233"/>
                    <a:pt x="202" y="1203"/>
                    <a:pt x="292" y="1152"/>
                  </a:cubicBezTo>
                  <a:lnTo>
                    <a:pt x="29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488675" y="1426925"/>
              <a:ext cx="13525" cy="31325"/>
            </a:xfrm>
            <a:custGeom>
              <a:avLst/>
              <a:gdLst/>
              <a:ahLst/>
              <a:cxnLst/>
              <a:rect l="l" t="t" r="r" b="b"/>
              <a:pathLst>
                <a:path w="541" h="1253" extrusionOk="0">
                  <a:moveTo>
                    <a:pt x="4" y="0"/>
                  </a:moveTo>
                  <a:lnTo>
                    <a:pt x="1" y="1152"/>
                  </a:lnTo>
                  <a:cubicBezTo>
                    <a:pt x="116" y="1219"/>
                    <a:pt x="265" y="1252"/>
                    <a:pt x="415" y="1252"/>
                  </a:cubicBezTo>
                  <a:cubicBezTo>
                    <a:pt x="456" y="1252"/>
                    <a:pt x="497" y="1250"/>
                    <a:pt x="537" y="1245"/>
                  </a:cubicBezTo>
                  <a:lnTo>
                    <a:pt x="540" y="92"/>
                  </a:lnTo>
                  <a:lnTo>
                    <a:pt x="540" y="92"/>
                  </a:lnTo>
                  <a:cubicBezTo>
                    <a:pt x="500" y="97"/>
                    <a:pt x="459" y="99"/>
                    <a:pt x="417" y="99"/>
                  </a:cubicBezTo>
                  <a:cubicBezTo>
                    <a:pt x="268" y="99"/>
                    <a:pt x="119" y="66"/>
                    <a:pt x="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518450" y="1173425"/>
              <a:ext cx="455225" cy="293325"/>
            </a:xfrm>
            <a:custGeom>
              <a:avLst/>
              <a:gdLst/>
              <a:ahLst/>
              <a:cxnLst/>
              <a:rect l="l" t="t" r="r" b="b"/>
              <a:pathLst>
                <a:path w="18209" h="11733" extrusionOk="0">
                  <a:moveTo>
                    <a:pt x="18209" y="0"/>
                  </a:moveTo>
                  <a:lnTo>
                    <a:pt x="5" y="10580"/>
                  </a:lnTo>
                  <a:lnTo>
                    <a:pt x="0" y="11733"/>
                  </a:lnTo>
                  <a:lnTo>
                    <a:pt x="18205" y="1153"/>
                  </a:lnTo>
                  <a:lnTo>
                    <a:pt x="1820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245100" y="1299450"/>
              <a:ext cx="239900" cy="167300"/>
            </a:xfrm>
            <a:custGeom>
              <a:avLst/>
              <a:gdLst/>
              <a:ahLst/>
              <a:cxnLst/>
              <a:rect l="l" t="t" r="r" b="b"/>
              <a:pathLst>
                <a:path w="9596" h="6692" extrusionOk="0">
                  <a:moveTo>
                    <a:pt x="4" y="1"/>
                  </a:moveTo>
                  <a:lnTo>
                    <a:pt x="1" y="1154"/>
                  </a:lnTo>
                  <a:lnTo>
                    <a:pt x="9593" y="6692"/>
                  </a:lnTo>
                  <a:lnTo>
                    <a:pt x="9596" y="5539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506675" y="1437900"/>
              <a:ext cx="11900" cy="32575"/>
            </a:xfrm>
            <a:custGeom>
              <a:avLst/>
              <a:gdLst/>
              <a:ahLst/>
              <a:cxnLst/>
              <a:rect l="l" t="t" r="r" b="b"/>
              <a:pathLst>
                <a:path w="476" h="1303" extrusionOk="0">
                  <a:moveTo>
                    <a:pt x="476" y="1"/>
                  </a:moveTo>
                  <a:lnTo>
                    <a:pt x="476" y="1"/>
                  </a:lnTo>
                  <a:cubicBezTo>
                    <a:pt x="341" y="79"/>
                    <a:pt x="177" y="128"/>
                    <a:pt x="4" y="150"/>
                  </a:cubicBezTo>
                  <a:lnTo>
                    <a:pt x="0" y="1303"/>
                  </a:lnTo>
                  <a:cubicBezTo>
                    <a:pt x="173" y="1280"/>
                    <a:pt x="338" y="1230"/>
                    <a:pt x="471" y="1154"/>
                  </a:cubicBezTo>
                  <a:lnTo>
                    <a:pt x="47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484925" y="1437900"/>
              <a:ext cx="21850" cy="32875"/>
            </a:xfrm>
            <a:custGeom>
              <a:avLst/>
              <a:gdLst/>
              <a:ahLst/>
              <a:cxnLst/>
              <a:rect l="l" t="t" r="r" b="b"/>
              <a:pathLst>
                <a:path w="874" h="1315" extrusionOk="0">
                  <a:moveTo>
                    <a:pt x="3" y="1"/>
                  </a:moveTo>
                  <a:lnTo>
                    <a:pt x="0" y="1154"/>
                  </a:lnTo>
                  <a:cubicBezTo>
                    <a:pt x="186" y="1261"/>
                    <a:pt x="431" y="1314"/>
                    <a:pt x="675" y="1314"/>
                  </a:cubicBezTo>
                  <a:cubicBezTo>
                    <a:pt x="741" y="1314"/>
                    <a:pt x="806" y="1311"/>
                    <a:pt x="870" y="1303"/>
                  </a:cubicBezTo>
                  <a:lnTo>
                    <a:pt x="873" y="150"/>
                  </a:lnTo>
                  <a:lnTo>
                    <a:pt x="873" y="150"/>
                  </a:lnTo>
                  <a:cubicBezTo>
                    <a:pt x="808" y="158"/>
                    <a:pt x="742" y="162"/>
                    <a:pt x="676" y="162"/>
                  </a:cubicBezTo>
                  <a:cubicBezTo>
                    <a:pt x="433" y="162"/>
                    <a:pt x="190" y="108"/>
                    <a:pt x="3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235875" y="1011525"/>
              <a:ext cx="747050" cy="430425"/>
            </a:xfrm>
            <a:custGeom>
              <a:avLst/>
              <a:gdLst/>
              <a:ahLst/>
              <a:cxnLst/>
              <a:rect l="l" t="t" r="r" b="b"/>
              <a:pathLst>
                <a:path w="29882" h="17217" extrusionOk="0">
                  <a:moveTo>
                    <a:pt x="19349" y="501"/>
                  </a:moveTo>
                  <a:cubicBezTo>
                    <a:pt x="19499" y="501"/>
                    <a:pt x="19649" y="534"/>
                    <a:pt x="19765" y="600"/>
                  </a:cubicBezTo>
                  <a:lnTo>
                    <a:pt x="22518" y="2191"/>
                  </a:lnTo>
                  <a:lnTo>
                    <a:pt x="22262" y="2341"/>
                  </a:lnTo>
                  <a:cubicBezTo>
                    <a:pt x="22135" y="2413"/>
                    <a:pt x="22135" y="2532"/>
                    <a:pt x="22263" y="2604"/>
                  </a:cubicBezTo>
                  <a:lnTo>
                    <a:pt x="25282" y="4347"/>
                  </a:lnTo>
                  <a:cubicBezTo>
                    <a:pt x="25344" y="4384"/>
                    <a:pt x="25427" y="4402"/>
                    <a:pt x="25509" y="4402"/>
                  </a:cubicBezTo>
                  <a:cubicBezTo>
                    <a:pt x="25591" y="4402"/>
                    <a:pt x="25674" y="4384"/>
                    <a:pt x="25736" y="4347"/>
                  </a:cubicBezTo>
                  <a:lnTo>
                    <a:pt x="25993" y="4198"/>
                  </a:lnTo>
                  <a:lnTo>
                    <a:pt x="28748" y="5787"/>
                  </a:lnTo>
                  <a:cubicBezTo>
                    <a:pt x="28978" y="5921"/>
                    <a:pt x="28980" y="6135"/>
                    <a:pt x="28751" y="6267"/>
                  </a:cubicBezTo>
                  <a:lnTo>
                    <a:pt x="10944" y="16616"/>
                  </a:lnTo>
                  <a:cubicBezTo>
                    <a:pt x="10830" y="16682"/>
                    <a:pt x="10681" y="16715"/>
                    <a:pt x="10531" y="16715"/>
                  </a:cubicBezTo>
                  <a:cubicBezTo>
                    <a:pt x="10381" y="16715"/>
                    <a:pt x="10231" y="16682"/>
                    <a:pt x="10116" y="16616"/>
                  </a:cubicBezTo>
                  <a:lnTo>
                    <a:pt x="1133" y="11430"/>
                  </a:lnTo>
                  <a:cubicBezTo>
                    <a:pt x="902" y="11296"/>
                    <a:pt x="902" y="11082"/>
                    <a:pt x="1130" y="10950"/>
                  </a:cubicBezTo>
                  <a:lnTo>
                    <a:pt x="18935" y="600"/>
                  </a:lnTo>
                  <a:cubicBezTo>
                    <a:pt x="19050" y="534"/>
                    <a:pt x="19199" y="501"/>
                    <a:pt x="19349" y="501"/>
                  </a:cubicBezTo>
                  <a:close/>
                  <a:moveTo>
                    <a:pt x="19244" y="0"/>
                  </a:moveTo>
                  <a:cubicBezTo>
                    <a:pt x="19001" y="0"/>
                    <a:pt x="18759" y="54"/>
                    <a:pt x="18574" y="161"/>
                  </a:cubicBezTo>
                  <a:lnTo>
                    <a:pt x="368" y="10741"/>
                  </a:lnTo>
                  <a:cubicBezTo>
                    <a:pt x="0" y="10957"/>
                    <a:pt x="2" y="11303"/>
                    <a:pt x="373" y="11518"/>
                  </a:cubicBezTo>
                  <a:lnTo>
                    <a:pt x="9965" y="17056"/>
                  </a:lnTo>
                  <a:cubicBezTo>
                    <a:pt x="10151" y="17163"/>
                    <a:pt x="10395" y="17217"/>
                    <a:pt x="10637" y="17217"/>
                  </a:cubicBezTo>
                  <a:cubicBezTo>
                    <a:pt x="10880" y="17217"/>
                    <a:pt x="11123" y="17163"/>
                    <a:pt x="11308" y="17056"/>
                  </a:cubicBezTo>
                  <a:lnTo>
                    <a:pt x="29512" y="6476"/>
                  </a:lnTo>
                  <a:cubicBezTo>
                    <a:pt x="29882" y="6261"/>
                    <a:pt x="29880" y="5913"/>
                    <a:pt x="29509" y="5699"/>
                  </a:cubicBezTo>
                  <a:lnTo>
                    <a:pt x="19915" y="161"/>
                  </a:lnTo>
                  <a:cubicBezTo>
                    <a:pt x="19730" y="54"/>
                    <a:pt x="19487" y="0"/>
                    <a:pt x="1924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790000" y="1073325"/>
              <a:ext cx="77950" cy="61300"/>
            </a:xfrm>
            <a:custGeom>
              <a:avLst/>
              <a:gdLst/>
              <a:ahLst/>
              <a:cxnLst/>
              <a:rect l="l" t="t" r="r" b="b"/>
              <a:pathLst>
                <a:path w="3118" h="2452" extrusionOk="0">
                  <a:moveTo>
                    <a:pt x="4" y="0"/>
                  </a:moveTo>
                  <a:lnTo>
                    <a:pt x="1" y="576"/>
                  </a:lnTo>
                  <a:cubicBezTo>
                    <a:pt x="1" y="624"/>
                    <a:pt x="31" y="672"/>
                    <a:pt x="95" y="708"/>
                  </a:cubicBezTo>
                  <a:lnTo>
                    <a:pt x="3114" y="2451"/>
                  </a:lnTo>
                  <a:lnTo>
                    <a:pt x="3117" y="1875"/>
                  </a:lnTo>
                  <a:lnTo>
                    <a:pt x="98" y="132"/>
                  </a:lnTo>
                  <a:cubicBezTo>
                    <a:pt x="36" y="96"/>
                    <a:pt x="4" y="48"/>
                    <a:pt x="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323600" y="1287825"/>
              <a:ext cx="18150" cy="23300"/>
            </a:xfrm>
            <a:custGeom>
              <a:avLst/>
              <a:gdLst/>
              <a:ahLst/>
              <a:cxnLst/>
              <a:rect l="l" t="t" r="r" b="b"/>
              <a:pathLst>
                <a:path w="726" h="932" extrusionOk="0">
                  <a:moveTo>
                    <a:pt x="308" y="1"/>
                  </a:moveTo>
                  <a:lnTo>
                    <a:pt x="202" y="417"/>
                  </a:lnTo>
                  <a:lnTo>
                    <a:pt x="0" y="190"/>
                  </a:lnTo>
                  <a:lnTo>
                    <a:pt x="54" y="639"/>
                  </a:lnTo>
                  <a:lnTo>
                    <a:pt x="561" y="931"/>
                  </a:lnTo>
                  <a:lnTo>
                    <a:pt x="725" y="369"/>
                  </a:lnTo>
                  <a:lnTo>
                    <a:pt x="440" y="559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397850" y="1253100"/>
              <a:ext cx="18150" cy="23300"/>
            </a:xfrm>
            <a:custGeom>
              <a:avLst/>
              <a:gdLst/>
              <a:ahLst/>
              <a:cxnLst/>
              <a:rect l="l" t="t" r="r" b="b"/>
              <a:pathLst>
                <a:path w="726" h="932" extrusionOk="0">
                  <a:moveTo>
                    <a:pt x="307" y="0"/>
                  </a:moveTo>
                  <a:lnTo>
                    <a:pt x="202" y="417"/>
                  </a:lnTo>
                  <a:lnTo>
                    <a:pt x="0" y="190"/>
                  </a:lnTo>
                  <a:lnTo>
                    <a:pt x="55" y="638"/>
                  </a:lnTo>
                  <a:lnTo>
                    <a:pt x="561" y="931"/>
                  </a:lnTo>
                  <a:lnTo>
                    <a:pt x="725" y="369"/>
                  </a:lnTo>
                  <a:lnTo>
                    <a:pt x="439" y="559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780950" y="1157750"/>
              <a:ext cx="18150" cy="23300"/>
            </a:xfrm>
            <a:custGeom>
              <a:avLst/>
              <a:gdLst/>
              <a:ahLst/>
              <a:cxnLst/>
              <a:rect l="l" t="t" r="r" b="b"/>
              <a:pathLst>
                <a:path w="726" h="932" extrusionOk="0">
                  <a:moveTo>
                    <a:pt x="417" y="1"/>
                  </a:moveTo>
                  <a:lnTo>
                    <a:pt x="286" y="559"/>
                  </a:lnTo>
                  <a:lnTo>
                    <a:pt x="0" y="369"/>
                  </a:lnTo>
                  <a:lnTo>
                    <a:pt x="164" y="932"/>
                  </a:lnTo>
                  <a:lnTo>
                    <a:pt x="670" y="639"/>
                  </a:lnTo>
                  <a:lnTo>
                    <a:pt x="725" y="191"/>
                  </a:lnTo>
                  <a:lnTo>
                    <a:pt x="725" y="191"/>
                  </a:lnTo>
                  <a:lnTo>
                    <a:pt x="524" y="417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743100" y="1084300"/>
              <a:ext cx="18150" cy="23350"/>
            </a:xfrm>
            <a:custGeom>
              <a:avLst/>
              <a:gdLst/>
              <a:ahLst/>
              <a:cxnLst/>
              <a:rect l="l" t="t" r="r" b="b"/>
              <a:pathLst>
                <a:path w="726" h="934" extrusionOk="0">
                  <a:moveTo>
                    <a:pt x="418" y="1"/>
                  </a:moveTo>
                  <a:lnTo>
                    <a:pt x="286" y="561"/>
                  </a:lnTo>
                  <a:lnTo>
                    <a:pt x="1" y="369"/>
                  </a:lnTo>
                  <a:lnTo>
                    <a:pt x="164" y="933"/>
                  </a:lnTo>
                  <a:lnTo>
                    <a:pt x="672" y="640"/>
                  </a:lnTo>
                  <a:lnTo>
                    <a:pt x="726" y="192"/>
                  </a:lnTo>
                  <a:lnTo>
                    <a:pt x="726" y="192"/>
                  </a:lnTo>
                  <a:lnTo>
                    <a:pt x="524" y="417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870125" y="1157750"/>
              <a:ext cx="18200" cy="23300"/>
            </a:xfrm>
            <a:custGeom>
              <a:avLst/>
              <a:gdLst/>
              <a:ahLst/>
              <a:cxnLst/>
              <a:rect l="l" t="t" r="r" b="b"/>
              <a:pathLst>
                <a:path w="728" h="932" extrusionOk="0">
                  <a:moveTo>
                    <a:pt x="418" y="1"/>
                  </a:moveTo>
                  <a:lnTo>
                    <a:pt x="286" y="559"/>
                  </a:lnTo>
                  <a:lnTo>
                    <a:pt x="1" y="369"/>
                  </a:lnTo>
                  <a:lnTo>
                    <a:pt x="164" y="932"/>
                  </a:lnTo>
                  <a:lnTo>
                    <a:pt x="672" y="639"/>
                  </a:lnTo>
                  <a:lnTo>
                    <a:pt x="727" y="191"/>
                  </a:lnTo>
                  <a:lnTo>
                    <a:pt x="727" y="191"/>
                  </a:lnTo>
                  <a:lnTo>
                    <a:pt x="524" y="417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716625" y="1257675"/>
              <a:ext cx="18200" cy="23300"/>
            </a:xfrm>
            <a:custGeom>
              <a:avLst/>
              <a:gdLst/>
              <a:ahLst/>
              <a:cxnLst/>
              <a:rect l="l" t="t" r="r" b="b"/>
              <a:pathLst>
                <a:path w="728" h="932" extrusionOk="0">
                  <a:moveTo>
                    <a:pt x="419" y="0"/>
                  </a:moveTo>
                  <a:lnTo>
                    <a:pt x="287" y="558"/>
                  </a:lnTo>
                  <a:lnTo>
                    <a:pt x="1" y="368"/>
                  </a:lnTo>
                  <a:lnTo>
                    <a:pt x="165" y="931"/>
                  </a:lnTo>
                  <a:lnTo>
                    <a:pt x="672" y="638"/>
                  </a:lnTo>
                  <a:lnTo>
                    <a:pt x="727" y="190"/>
                  </a:lnTo>
                  <a:lnTo>
                    <a:pt x="524" y="41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479250" y="843750"/>
              <a:ext cx="135575" cy="455200"/>
            </a:xfrm>
            <a:custGeom>
              <a:avLst/>
              <a:gdLst/>
              <a:ahLst/>
              <a:cxnLst/>
              <a:rect l="l" t="t" r="r" b="b"/>
              <a:pathLst>
                <a:path w="5423" h="18208" extrusionOk="0">
                  <a:moveTo>
                    <a:pt x="26" y="0"/>
                  </a:moveTo>
                  <a:lnTo>
                    <a:pt x="1" y="15091"/>
                  </a:lnTo>
                  <a:lnTo>
                    <a:pt x="5397" y="18207"/>
                  </a:lnTo>
                  <a:lnTo>
                    <a:pt x="5423" y="31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614150" y="850450"/>
              <a:ext cx="123175" cy="448500"/>
            </a:xfrm>
            <a:custGeom>
              <a:avLst/>
              <a:gdLst/>
              <a:ahLst/>
              <a:cxnLst/>
              <a:rect l="l" t="t" r="r" b="b"/>
              <a:pathLst>
                <a:path w="4927" h="17940" extrusionOk="0">
                  <a:moveTo>
                    <a:pt x="4927" y="0"/>
                  </a:moveTo>
                  <a:lnTo>
                    <a:pt x="27" y="2848"/>
                  </a:lnTo>
                  <a:lnTo>
                    <a:pt x="1" y="17939"/>
                  </a:lnTo>
                  <a:lnTo>
                    <a:pt x="4900" y="15091"/>
                  </a:lnTo>
                  <a:lnTo>
                    <a:pt x="4927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479875" y="772550"/>
              <a:ext cx="257450" cy="149125"/>
            </a:xfrm>
            <a:custGeom>
              <a:avLst/>
              <a:gdLst/>
              <a:ahLst/>
              <a:cxnLst/>
              <a:rect l="l" t="t" r="r" b="b"/>
              <a:pathLst>
                <a:path w="10298" h="5965" extrusionOk="0">
                  <a:moveTo>
                    <a:pt x="4900" y="0"/>
                  </a:moveTo>
                  <a:lnTo>
                    <a:pt x="1" y="2848"/>
                  </a:lnTo>
                  <a:lnTo>
                    <a:pt x="5398" y="5964"/>
                  </a:lnTo>
                  <a:lnTo>
                    <a:pt x="10298" y="3116"/>
                  </a:lnTo>
                  <a:lnTo>
                    <a:pt x="490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475550" y="945175"/>
              <a:ext cx="139025" cy="89975"/>
            </a:xfrm>
            <a:custGeom>
              <a:avLst/>
              <a:gdLst/>
              <a:ahLst/>
              <a:cxnLst/>
              <a:rect l="l" t="t" r="r" b="b"/>
              <a:pathLst>
                <a:path w="5561" h="3599" extrusionOk="0">
                  <a:moveTo>
                    <a:pt x="1" y="0"/>
                  </a:moveTo>
                  <a:lnTo>
                    <a:pt x="1" y="393"/>
                  </a:lnTo>
                  <a:lnTo>
                    <a:pt x="5561" y="3598"/>
                  </a:lnTo>
                  <a:lnTo>
                    <a:pt x="5561" y="32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475550" y="942850"/>
              <a:ext cx="139025" cy="82475"/>
            </a:xfrm>
            <a:custGeom>
              <a:avLst/>
              <a:gdLst/>
              <a:ahLst/>
              <a:cxnLst/>
              <a:rect l="l" t="t" r="r" b="b"/>
              <a:pathLst>
                <a:path w="5561" h="3299" extrusionOk="0">
                  <a:moveTo>
                    <a:pt x="165" y="1"/>
                  </a:moveTo>
                  <a:lnTo>
                    <a:pt x="1" y="93"/>
                  </a:lnTo>
                  <a:lnTo>
                    <a:pt x="5561" y="3298"/>
                  </a:lnTo>
                  <a:lnTo>
                    <a:pt x="5561" y="3079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492300" y="895825"/>
              <a:ext cx="28700" cy="54450"/>
            </a:xfrm>
            <a:custGeom>
              <a:avLst/>
              <a:gdLst/>
              <a:ahLst/>
              <a:cxnLst/>
              <a:rect l="l" t="t" r="r" b="b"/>
              <a:pathLst>
                <a:path w="1148" h="2178" extrusionOk="0">
                  <a:moveTo>
                    <a:pt x="1" y="1"/>
                  </a:moveTo>
                  <a:lnTo>
                    <a:pt x="1" y="1544"/>
                  </a:lnTo>
                  <a:lnTo>
                    <a:pt x="1148" y="2177"/>
                  </a:lnTo>
                  <a:lnTo>
                    <a:pt x="1148" y="603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492300" y="895825"/>
              <a:ext cx="26125" cy="51625"/>
            </a:xfrm>
            <a:custGeom>
              <a:avLst/>
              <a:gdLst/>
              <a:ahLst/>
              <a:cxnLst/>
              <a:rect l="l" t="t" r="r" b="b"/>
              <a:pathLst>
                <a:path w="1045" h="2065" extrusionOk="0">
                  <a:moveTo>
                    <a:pt x="1" y="1"/>
                  </a:moveTo>
                  <a:lnTo>
                    <a:pt x="1" y="1463"/>
                  </a:lnTo>
                  <a:lnTo>
                    <a:pt x="1045" y="2064"/>
                  </a:lnTo>
                  <a:lnTo>
                    <a:pt x="1045" y="6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494425" y="899125"/>
              <a:ext cx="21900" cy="45025"/>
            </a:xfrm>
            <a:custGeom>
              <a:avLst/>
              <a:gdLst/>
              <a:ahLst/>
              <a:cxnLst/>
              <a:rect l="l" t="t" r="r" b="b"/>
              <a:pathLst>
                <a:path w="876" h="1801" extrusionOk="0">
                  <a:moveTo>
                    <a:pt x="0" y="1"/>
                  </a:moveTo>
                  <a:lnTo>
                    <a:pt x="0" y="1296"/>
                  </a:lnTo>
                  <a:lnTo>
                    <a:pt x="876" y="1800"/>
                  </a:lnTo>
                  <a:lnTo>
                    <a:pt x="876" y="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493650" y="924700"/>
              <a:ext cx="23450" cy="14700"/>
            </a:xfrm>
            <a:custGeom>
              <a:avLst/>
              <a:gdLst/>
              <a:ahLst/>
              <a:cxnLst/>
              <a:rect l="l" t="t" r="r" b="b"/>
              <a:pathLst>
                <a:path w="938" h="588" extrusionOk="0">
                  <a:moveTo>
                    <a:pt x="1" y="0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486225" y="932275"/>
              <a:ext cx="33800" cy="24950"/>
            </a:xfrm>
            <a:custGeom>
              <a:avLst/>
              <a:gdLst/>
              <a:ahLst/>
              <a:cxnLst/>
              <a:rect l="l" t="t" r="r" b="b"/>
              <a:pathLst>
                <a:path w="1352" h="998" extrusionOk="0">
                  <a:moveTo>
                    <a:pt x="0" y="0"/>
                  </a:moveTo>
                  <a:lnTo>
                    <a:pt x="0" y="219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486225" y="931025"/>
              <a:ext cx="37000" cy="20725"/>
            </a:xfrm>
            <a:custGeom>
              <a:avLst/>
              <a:gdLst/>
              <a:ahLst/>
              <a:cxnLst/>
              <a:rect l="l" t="t" r="r" b="b"/>
              <a:pathLst>
                <a:path w="1480" h="829" extrusionOk="0">
                  <a:moveTo>
                    <a:pt x="154" y="1"/>
                  </a:moveTo>
                  <a:lnTo>
                    <a:pt x="0" y="50"/>
                  </a:lnTo>
                  <a:lnTo>
                    <a:pt x="1352" y="829"/>
                  </a:lnTo>
                  <a:lnTo>
                    <a:pt x="1479" y="77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520000" y="950325"/>
              <a:ext cx="3225" cy="6900"/>
            </a:xfrm>
            <a:custGeom>
              <a:avLst/>
              <a:gdLst/>
              <a:ahLst/>
              <a:cxnLst/>
              <a:rect l="l" t="t" r="r" b="b"/>
              <a:pathLst>
                <a:path w="129" h="276" extrusionOk="0">
                  <a:moveTo>
                    <a:pt x="128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8" y="20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571350" y="939375"/>
              <a:ext cx="28700" cy="54400"/>
            </a:xfrm>
            <a:custGeom>
              <a:avLst/>
              <a:gdLst/>
              <a:ahLst/>
              <a:cxnLst/>
              <a:rect l="l" t="t" r="r" b="b"/>
              <a:pathLst>
                <a:path w="1148" h="2176" extrusionOk="0">
                  <a:moveTo>
                    <a:pt x="0" y="0"/>
                  </a:moveTo>
                  <a:lnTo>
                    <a:pt x="0" y="1543"/>
                  </a:lnTo>
                  <a:lnTo>
                    <a:pt x="1147" y="2176"/>
                  </a:lnTo>
                  <a:lnTo>
                    <a:pt x="1147" y="60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571350" y="939375"/>
              <a:ext cx="26125" cy="51600"/>
            </a:xfrm>
            <a:custGeom>
              <a:avLst/>
              <a:gdLst/>
              <a:ahLst/>
              <a:cxnLst/>
              <a:rect l="l" t="t" r="r" b="b"/>
              <a:pathLst>
                <a:path w="1045" h="2064" extrusionOk="0">
                  <a:moveTo>
                    <a:pt x="0" y="0"/>
                  </a:moveTo>
                  <a:lnTo>
                    <a:pt x="0" y="1462"/>
                  </a:lnTo>
                  <a:lnTo>
                    <a:pt x="1044" y="2064"/>
                  </a:lnTo>
                  <a:lnTo>
                    <a:pt x="1044" y="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573450" y="942675"/>
              <a:ext cx="21925" cy="45000"/>
            </a:xfrm>
            <a:custGeom>
              <a:avLst/>
              <a:gdLst/>
              <a:ahLst/>
              <a:cxnLst/>
              <a:rect l="l" t="t" r="r" b="b"/>
              <a:pathLst>
                <a:path w="877" h="1800" extrusionOk="0">
                  <a:moveTo>
                    <a:pt x="0" y="0"/>
                  </a:moveTo>
                  <a:lnTo>
                    <a:pt x="0" y="1295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572675" y="968225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1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565250" y="975800"/>
              <a:ext cx="33800" cy="24975"/>
            </a:xfrm>
            <a:custGeom>
              <a:avLst/>
              <a:gdLst/>
              <a:ahLst/>
              <a:cxnLst/>
              <a:rect l="l" t="t" r="r" b="b"/>
              <a:pathLst>
                <a:path w="1352" h="999" extrusionOk="0">
                  <a:moveTo>
                    <a:pt x="0" y="1"/>
                  </a:moveTo>
                  <a:lnTo>
                    <a:pt x="0" y="220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565250" y="974575"/>
              <a:ext cx="37000" cy="20725"/>
            </a:xfrm>
            <a:custGeom>
              <a:avLst/>
              <a:gdLst/>
              <a:ahLst/>
              <a:cxnLst/>
              <a:rect l="l" t="t" r="r" b="b"/>
              <a:pathLst>
                <a:path w="1480" h="829" extrusionOk="0">
                  <a:moveTo>
                    <a:pt x="154" y="0"/>
                  </a:moveTo>
                  <a:lnTo>
                    <a:pt x="0" y="50"/>
                  </a:lnTo>
                  <a:lnTo>
                    <a:pt x="1352" y="828"/>
                  </a:lnTo>
                  <a:lnTo>
                    <a:pt x="1480" y="772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599025" y="993850"/>
              <a:ext cx="3225" cy="6925"/>
            </a:xfrm>
            <a:custGeom>
              <a:avLst/>
              <a:gdLst/>
              <a:ahLst/>
              <a:cxnLst/>
              <a:rect l="l" t="t" r="r" b="b"/>
              <a:pathLst>
                <a:path w="129" h="277" extrusionOk="0">
                  <a:moveTo>
                    <a:pt x="129" y="1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9" y="200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475550" y="1039500"/>
              <a:ext cx="139025" cy="89975"/>
            </a:xfrm>
            <a:custGeom>
              <a:avLst/>
              <a:gdLst/>
              <a:ahLst/>
              <a:cxnLst/>
              <a:rect l="l" t="t" r="r" b="b"/>
              <a:pathLst>
                <a:path w="5561" h="3599" extrusionOk="0">
                  <a:moveTo>
                    <a:pt x="1" y="1"/>
                  </a:moveTo>
                  <a:lnTo>
                    <a:pt x="1" y="394"/>
                  </a:lnTo>
                  <a:lnTo>
                    <a:pt x="5561" y="3598"/>
                  </a:lnTo>
                  <a:lnTo>
                    <a:pt x="5561" y="3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475550" y="1037175"/>
              <a:ext cx="139025" cy="82475"/>
            </a:xfrm>
            <a:custGeom>
              <a:avLst/>
              <a:gdLst/>
              <a:ahLst/>
              <a:cxnLst/>
              <a:rect l="l" t="t" r="r" b="b"/>
              <a:pathLst>
                <a:path w="5561" h="3299" extrusionOk="0">
                  <a:moveTo>
                    <a:pt x="165" y="1"/>
                  </a:moveTo>
                  <a:lnTo>
                    <a:pt x="1" y="94"/>
                  </a:lnTo>
                  <a:lnTo>
                    <a:pt x="5561" y="3298"/>
                  </a:lnTo>
                  <a:lnTo>
                    <a:pt x="5561" y="307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492300" y="990125"/>
              <a:ext cx="28700" cy="54475"/>
            </a:xfrm>
            <a:custGeom>
              <a:avLst/>
              <a:gdLst/>
              <a:ahLst/>
              <a:cxnLst/>
              <a:rect l="l" t="t" r="r" b="b"/>
              <a:pathLst>
                <a:path w="1148" h="2179" extrusionOk="0">
                  <a:moveTo>
                    <a:pt x="1" y="1"/>
                  </a:moveTo>
                  <a:lnTo>
                    <a:pt x="1" y="1545"/>
                  </a:lnTo>
                  <a:lnTo>
                    <a:pt x="1148" y="2179"/>
                  </a:lnTo>
                  <a:lnTo>
                    <a:pt x="1148" y="60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492300" y="990125"/>
              <a:ext cx="26125" cy="51650"/>
            </a:xfrm>
            <a:custGeom>
              <a:avLst/>
              <a:gdLst/>
              <a:ahLst/>
              <a:cxnLst/>
              <a:rect l="l" t="t" r="r" b="b"/>
              <a:pathLst>
                <a:path w="1045" h="2066" extrusionOk="0">
                  <a:moveTo>
                    <a:pt x="1" y="1"/>
                  </a:moveTo>
                  <a:lnTo>
                    <a:pt x="1" y="1464"/>
                  </a:lnTo>
                  <a:lnTo>
                    <a:pt x="1045" y="2065"/>
                  </a:lnTo>
                  <a:lnTo>
                    <a:pt x="1045" y="6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494425" y="993450"/>
              <a:ext cx="21900" cy="45025"/>
            </a:xfrm>
            <a:custGeom>
              <a:avLst/>
              <a:gdLst/>
              <a:ahLst/>
              <a:cxnLst/>
              <a:rect l="l" t="t" r="r" b="b"/>
              <a:pathLst>
                <a:path w="876" h="1801" extrusionOk="0">
                  <a:moveTo>
                    <a:pt x="0" y="1"/>
                  </a:moveTo>
                  <a:lnTo>
                    <a:pt x="0" y="1296"/>
                  </a:lnTo>
                  <a:lnTo>
                    <a:pt x="876" y="1801"/>
                  </a:lnTo>
                  <a:lnTo>
                    <a:pt x="876" y="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493650" y="1019025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0"/>
                  </a:moveTo>
                  <a:lnTo>
                    <a:pt x="1" y="47"/>
                  </a:lnTo>
                  <a:lnTo>
                    <a:pt x="937" y="586"/>
                  </a:lnTo>
                  <a:lnTo>
                    <a:pt x="937" y="5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486225" y="1026600"/>
              <a:ext cx="33800" cy="24950"/>
            </a:xfrm>
            <a:custGeom>
              <a:avLst/>
              <a:gdLst/>
              <a:ahLst/>
              <a:cxnLst/>
              <a:rect l="l" t="t" r="r" b="b"/>
              <a:pathLst>
                <a:path w="1352" h="998" extrusionOk="0">
                  <a:moveTo>
                    <a:pt x="0" y="0"/>
                  </a:moveTo>
                  <a:lnTo>
                    <a:pt x="0" y="219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486225" y="1025375"/>
              <a:ext cx="37000" cy="20725"/>
            </a:xfrm>
            <a:custGeom>
              <a:avLst/>
              <a:gdLst/>
              <a:ahLst/>
              <a:cxnLst/>
              <a:rect l="l" t="t" r="r" b="b"/>
              <a:pathLst>
                <a:path w="1480" h="829" extrusionOk="0">
                  <a:moveTo>
                    <a:pt x="154" y="0"/>
                  </a:moveTo>
                  <a:lnTo>
                    <a:pt x="0" y="49"/>
                  </a:lnTo>
                  <a:lnTo>
                    <a:pt x="1352" y="828"/>
                  </a:lnTo>
                  <a:lnTo>
                    <a:pt x="1479" y="77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520000" y="1044650"/>
              <a:ext cx="3225" cy="6900"/>
            </a:xfrm>
            <a:custGeom>
              <a:avLst/>
              <a:gdLst/>
              <a:ahLst/>
              <a:cxnLst/>
              <a:rect l="l" t="t" r="r" b="b"/>
              <a:pathLst>
                <a:path w="129" h="276" extrusionOk="0">
                  <a:moveTo>
                    <a:pt x="128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8" y="19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571350" y="1033675"/>
              <a:ext cx="28700" cy="54425"/>
            </a:xfrm>
            <a:custGeom>
              <a:avLst/>
              <a:gdLst/>
              <a:ahLst/>
              <a:cxnLst/>
              <a:rect l="l" t="t" r="r" b="b"/>
              <a:pathLst>
                <a:path w="1148" h="2177" extrusionOk="0">
                  <a:moveTo>
                    <a:pt x="0" y="0"/>
                  </a:moveTo>
                  <a:lnTo>
                    <a:pt x="0" y="1544"/>
                  </a:lnTo>
                  <a:lnTo>
                    <a:pt x="1147" y="2177"/>
                  </a:lnTo>
                  <a:lnTo>
                    <a:pt x="1147" y="60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571350" y="1033675"/>
              <a:ext cx="26125" cy="51625"/>
            </a:xfrm>
            <a:custGeom>
              <a:avLst/>
              <a:gdLst/>
              <a:ahLst/>
              <a:cxnLst/>
              <a:rect l="l" t="t" r="r" b="b"/>
              <a:pathLst>
                <a:path w="1045" h="2065" extrusionOk="0">
                  <a:moveTo>
                    <a:pt x="0" y="0"/>
                  </a:moveTo>
                  <a:lnTo>
                    <a:pt x="0" y="1463"/>
                  </a:lnTo>
                  <a:lnTo>
                    <a:pt x="1044" y="2065"/>
                  </a:lnTo>
                  <a:lnTo>
                    <a:pt x="1044" y="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573450" y="1037000"/>
              <a:ext cx="21925" cy="45025"/>
            </a:xfrm>
            <a:custGeom>
              <a:avLst/>
              <a:gdLst/>
              <a:ahLst/>
              <a:cxnLst/>
              <a:rect l="l" t="t" r="r" b="b"/>
              <a:pathLst>
                <a:path w="877" h="1801" extrusionOk="0">
                  <a:moveTo>
                    <a:pt x="0" y="1"/>
                  </a:moveTo>
                  <a:lnTo>
                    <a:pt x="0" y="1294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572675" y="1062550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1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565250" y="1070125"/>
              <a:ext cx="33800" cy="24975"/>
            </a:xfrm>
            <a:custGeom>
              <a:avLst/>
              <a:gdLst/>
              <a:ahLst/>
              <a:cxnLst/>
              <a:rect l="l" t="t" r="r" b="b"/>
              <a:pathLst>
                <a:path w="1352" h="999" extrusionOk="0">
                  <a:moveTo>
                    <a:pt x="0" y="1"/>
                  </a:moveTo>
                  <a:lnTo>
                    <a:pt x="0" y="220"/>
                  </a:lnTo>
                  <a:lnTo>
                    <a:pt x="1352" y="999"/>
                  </a:lnTo>
                  <a:lnTo>
                    <a:pt x="1352" y="7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565250" y="1068875"/>
              <a:ext cx="37000" cy="20750"/>
            </a:xfrm>
            <a:custGeom>
              <a:avLst/>
              <a:gdLst/>
              <a:ahLst/>
              <a:cxnLst/>
              <a:rect l="l" t="t" r="r" b="b"/>
              <a:pathLst>
                <a:path w="1480" h="830" extrusionOk="0">
                  <a:moveTo>
                    <a:pt x="154" y="0"/>
                  </a:moveTo>
                  <a:lnTo>
                    <a:pt x="0" y="51"/>
                  </a:lnTo>
                  <a:lnTo>
                    <a:pt x="1352" y="830"/>
                  </a:lnTo>
                  <a:lnTo>
                    <a:pt x="1480" y="77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599025" y="1088200"/>
              <a:ext cx="3225" cy="6900"/>
            </a:xfrm>
            <a:custGeom>
              <a:avLst/>
              <a:gdLst/>
              <a:ahLst/>
              <a:cxnLst/>
              <a:rect l="l" t="t" r="r" b="b"/>
              <a:pathLst>
                <a:path w="129" h="276" extrusionOk="0">
                  <a:moveTo>
                    <a:pt x="129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9" y="19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475550" y="1133825"/>
              <a:ext cx="139025" cy="89975"/>
            </a:xfrm>
            <a:custGeom>
              <a:avLst/>
              <a:gdLst/>
              <a:ahLst/>
              <a:cxnLst/>
              <a:rect l="l" t="t" r="r" b="b"/>
              <a:pathLst>
                <a:path w="5561" h="3599" extrusionOk="0">
                  <a:moveTo>
                    <a:pt x="1" y="1"/>
                  </a:moveTo>
                  <a:lnTo>
                    <a:pt x="1" y="394"/>
                  </a:lnTo>
                  <a:lnTo>
                    <a:pt x="5561" y="3598"/>
                  </a:lnTo>
                  <a:lnTo>
                    <a:pt x="5561" y="3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475550" y="1131500"/>
              <a:ext cx="139025" cy="82475"/>
            </a:xfrm>
            <a:custGeom>
              <a:avLst/>
              <a:gdLst/>
              <a:ahLst/>
              <a:cxnLst/>
              <a:rect l="l" t="t" r="r" b="b"/>
              <a:pathLst>
                <a:path w="5561" h="3299" extrusionOk="0">
                  <a:moveTo>
                    <a:pt x="165" y="1"/>
                  </a:moveTo>
                  <a:lnTo>
                    <a:pt x="1" y="94"/>
                  </a:lnTo>
                  <a:lnTo>
                    <a:pt x="5561" y="3298"/>
                  </a:lnTo>
                  <a:lnTo>
                    <a:pt x="5561" y="307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492300" y="1084450"/>
              <a:ext cx="28700" cy="54450"/>
            </a:xfrm>
            <a:custGeom>
              <a:avLst/>
              <a:gdLst/>
              <a:ahLst/>
              <a:cxnLst/>
              <a:rect l="l" t="t" r="r" b="b"/>
              <a:pathLst>
                <a:path w="1148" h="2178" extrusionOk="0">
                  <a:moveTo>
                    <a:pt x="1" y="1"/>
                  </a:moveTo>
                  <a:lnTo>
                    <a:pt x="1" y="1545"/>
                  </a:lnTo>
                  <a:lnTo>
                    <a:pt x="1148" y="2177"/>
                  </a:lnTo>
                  <a:lnTo>
                    <a:pt x="1148" y="60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492300" y="1084450"/>
              <a:ext cx="26125" cy="51650"/>
            </a:xfrm>
            <a:custGeom>
              <a:avLst/>
              <a:gdLst/>
              <a:ahLst/>
              <a:cxnLst/>
              <a:rect l="l" t="t" r="r" b="b"/>
              <a:pathLst>
                <a:path w="1045" h="2066" extrusionOk="0">
                  <a:moveTo>
                    <a:pt x="1" y="1"/>
                  </a:moveTo>
                  <a:lnTo>
                    <a:pt x="1" y="1464"/>
                  </a:lnTo>
                  <a:lnTo>
                    <a:pt x="1045" y="2066"/>
                  </a:lnTo>
                  <a:lnTo>
                    <a:pt x="1045" y="6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494425" y="1087800"/>
              <a:ext cx="21900" cy="45000"/>
            </a:xfrm>
            <a:custGeom>
              <a:avLst/>
              <a:gdLst/>
              <a:ahLst/>
              <a:cxnLst/>
              <a:rect l="l" t="t" r="r" b="b"/>
              <a:pathLst>
                <a:path w="876" h="1800" extrusionOk="0">
                  <a:moveTo>
                    <a:pt x="0" y="0"/>
                  </a:moveTo>
                  <a:lnTo>
                    <a:pt x="0" y="1294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493650" y="1113350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0"/>
                  </a:moveTo>
                  <a:lnTo>
                    <a:pt x="1" y="47"/>
                  </a:lnTo>
                  <a:lnTo>
                    <a:pt x="937" y="586"/>
                  </a:lnTo>
                  <a:lnTo>
                    <a:pt x="937" y="5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486225" y="1120925"/>
              <a:ext cx="33800" cy="24975"/>
            </a:xfrm>
            <a:custGeom>
              <a:avLst/>
              <a:gdLst/>
              <a:ahLst/>
              <a:cxnLst/>
              <a:rect l="l" t="t" r="r" b="b"/>
              <a:pathLst>
                <a:path w="1352" h="999" extrusionOk="0">
                  <a:moveTo>
                    <a:pt x="0" y="0"/>
                  </a:moveTo>
                  <a:lnTo>
                    <a:pt x="0" y="219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486225" y="1119650"/>
              <a:ext cx="37000" cy="20775"/>
            </a:xfrm>
            <a:custGeom>
              <a:avLst/>
              <a:gdLst/>
              <a:ahLst/>
              <a:cxnLst/>
              <a:rect l="l" t="t" r="r" b="b"/>
              <a:pathLst>
                <a:path w="1480" h="831" extrusionOk="0">
                  <a:moveTo>
                    <a:pt x="154" y="1"/>
                  </a:moveTo>
                  <a:lnTo>
                    <a:pt x="0" y="51"/>
                  </a:lnTo>
                  <a:lnTo>
                    <a:pt x="1352" y="830"/>
                  </a:lnTo>
                  <a:lnTo>
                    <a:pt x="1479" y="77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520000" y="1138975"/>
              <a:ext cx="3225" cy="6925"/>
            </a:xfrm>
            <a:custGeom>
              <a:avLst/>
              <a:gdLst/>
              <a:ahLst/>
              <a:cxnLst/>
              <a:rect l="l" t="t" r="r" b="b"/>
              <a:pathLst>
                <a:path w="129" h="277" extrusionOk="0">
                  <a:moveTo>
                    <a:pt x="128" y="1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8" y="199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571350" y="1128000"/>
              <a:ext cx="28700" cy="54425"/>
            </a:xfrm>
            <a:custGeom>
              <a:avLst/>
              <a:gdLst/>
              <a:ahLst/>
              <a:cxnLst/>
              <a:rect l="l" t="t" r="r" b="b"/>
              <a:pathLst>
                <a:path w="1148" h="2177" extrusionOk="0">
                  <a:moveTo>
                    <a:pt x="0" y="0"/>
                  </a:moveTo>
                  <a:lnTo>
                    <a:pt x="0" y="1544"/>
                  </a:lnTo>
                  <a:lnTo>
                    <a:pt x="1147" y="2177"/>
                  </a:lnTo>
                  <a:lnTo>
                    <a:pt x="1147" y="60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571350" y="1128000"/>
              <a:ext cx="26125" cy="51650"/>
            </a:xfrm>
            <a:custGeom>
              <a:avLst/>
              <a:gdLst/>
              <a:ahLst/>
              <a:cxnLst/>
              <a:rect l="l" t="t" r="r" b="b"/>
              <a:pathLst>
                <a:path w="1045" h="2066" extrusionOk="0">
                  <a:moveTo>
                    <a:pt x="0" y="0"/>
                  </a:moveTo>
                  <a:lnTo>
                    <a:pt x="0" y="1463"/>
                  </a:lnTo>
                  <a:lnTo>
                    <a:pt x="1044" y="2065"/>
                  </a:lnTo>
                  <a:lnTo>
                    <a:pt x="1044" y="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573450" y="1131325"/>
              <a:ext cx="21925" cy="45025"/>
            </a:xfrm>
            <a:custGeom>
              <a:avLst/>
              <a:gdLst/>
              <a:ahLst/>
              <a:cxnLst/>
              <a:rect l="l" t="t" r="r" b="b"/>
              <a:pathLst>
                <a:path w="877" h="1801" extrusionOk="0">
                  <a:moveTo>
                    <a:pt x="0" y="1"/>
                  </a:moveTo>
                  <a:lnTo>
                    <a:pt x="0" y="1294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572675" y="1156875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1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565250" y="1164450"/>
              <a:ext cx="33800" cy="24975"/>
            </a:xfrm>
            <a:custGeom>
              <a:avLst/>
              <a:gdLst/>
              <a:ahLst/>
              <a:cxnLst/>
              <a:rect l="l" t="t" r="r" b="b"/>
              <a:pathLst>
                <a:path w="1352" h="999" extrusionOk="0">
                  <a:moveTo>
                    <a:pt x="0" y="1"/>
                  </a:moveTo>
                  <a:lnTo>
                    <a:pt x="0" y="220"/>
                  </a:lnTo>
                  <a:lnTo>
                    <a:pt x="1352" y="999"/>
                  </a:lnTo>
                  <a:lnTo>
                    <a:pt x="1352" y="7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565250" y="1163200"/>
              <a:ext cx="37000" cy="20750"/>
            </a:xfrm>
            <a:custGeom>
              <a:avLst/>
              <a:gdLst/>
              <a:ahLst/>
              <a:cxnLst/>
              <a:rect l="l" t="t" r="r" b="b"/>
              <a:pathLst>
                <a:path w="1480" h="830" extrusionOk="0">
                  <a:moveTo>
                    <a:pt x="154" y="0"/>
                  </a:moveTo>
                  <a:lnTo>
                    <a:pt x="0" y="51"/>
                  </a:lnTo>
                  <a:lnTo>
                    <a:pt x="1352" y="830"/>
                  </a:lnTo>
                  <a:lnTo>
                    <a:pt x="1480" y="77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99025" y="1182525"/>
              <a:ext cx="3225" cy="6900"/>
            </a:xfrm>
            <a:custGeom>
              <a:avLst/>
              <a:gdLst/>
              <a:ahLst/>
              <a:cxnLst/>
              <a:rect l="l" t="t" r="r" b="b"/>
              <a:pathLst>
                <a:path w="129" h="276" extrusionOk="0">
                  <a:moveTo>
                    <a:pt x="129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9" y="19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614800" y="945175"/>
              <a:ext cx="128325" cy="89975"/>
            </a:xfrm>
            <a:custGeom>
              <a:avLst/>
              <a:gdLst/>
              <a:ahLst/>
              <a:cxnLst/>
              <a:rect l="l" t="t" r="r" b="b"/>
              <a:pathLst>
                <a:path w="5133" h="3599" extrusionOk="0">
                  <a:moveTo>
                    <a:pt x="5133" y="0"/>
                  </a:moveTo>
                  <a:lnTo>
                    <a:pt x="1" y="3205"/>
                  </a:lnTo>
                  <a:lnTo>
                    <a:pt x="1" y="3598"/>
                  </a:lnTo>
                  <a:lnTo>
                    <a:pt x="5133" y="393"/>
                  </a:lnTo>
                  <a:lnTo>
                    <a:pt x="513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614800" y="942850"/>
              <a:ext cx="128325" cy="82475"/>
            </a:xfrm>
            <a:custGeom>
              <a:avLst/>
              <a:gdLst/>
              <a:ahLst/>
              <a:cxnLst/>
              <a:rect l="l" t="t" r="r" b="b"/>
              <a:pathLst>
                <a:path w="5133" h="3299" extrusionOk="0">
                  <a:moveTo>
                    <a:pt x="4982" y="1"/>
                  </a:moveTo>
                  <a:lnTo>
                    <a:pt x="1" y="3079"/>
                  </a:lnTo>
                  <a:lnTo>
                    <a:pt x="1" y="3298"/>
                  </a:lnTo>
                  <a:lnTo>
                    <a:pt x="5133" y="93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701200" y="895825"/>
              <a:ext cx="26475" cy="54450"/>
            </a:xfrm>
            <a:custGeom>
              <a:avLst/>
              <a:gdLst/>
              <a:ahLst/>
              <a:cxnLst/>
              <a:rect l="l" t="t" r="r" b="b"/>
              <a:pathLst>
                <a:path w="1059" h="2178" extrusionOk="0">
                  <a:moveTo>
                    <a:pt x="963" y="1"/>
                  </a:moveTo>
                  <a:lnTo>
                    <a:pt x="0" y="603"/>
                  </a:lnTo>
                  <a:lnTo>
                    <a:pt x="0" y="2177"/>
                  </a:lnTo>
                  <a:lnTo>
                    <a:pt x="1059" y="1544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703550" y="895825"/>
              <a:ext cx="24125" cy="51625"/>
            </a:xfrm>
            <a:custGeom>
              <a:avLst/>
              <a:gdLst/>
              <a:ahLst/>
              <a:cxnLst/>
              <a:rect l="l" t="t" r="r" b="b"/>
              <a:pathLst>
                <a:path w="965" h="2065" extrusionOk="0">
                  <a:moveTo>
                    <a:pt x="965" y="1"/>
                  </a:moveTo>
                  <a:lnTo>
                    <a:pt x="0" y="603"/>
                  </a:lnTo>
                  <a:lnTo>
                    <a:pt x="0" y="2064"/>
                  </a:lnTo>
                  <a:lnTo>
                    <a:pt x="965" y="1463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705475" y="899125"/>
              <a:ext cx="20250" cy="45025"/>
            </a:xfrm>
            <a:custGeom>
              <a:avLst/>
              <a:gdLst/>
              <a:ahLst/>
              <a:cxnLst/>
              <a:rect l="l" t="t" r="r" b="b"/>
              <a:pathLst>
                <a:path w="810" h="1801" extrusionOk="0">
                  <a:moveTo>
                    <a:pt x="809" y="1"/>
                  </a:moveTo>
                  <a:lnTo>
                    <a:pt x="0" y="506"/>
                  </a:lnTo>
                  <a:lnTo>
                    <a:pt x="0" y="1800"/>
                  </a:lnTo>
                  <a:lnTo>
                    <a:pt x="809" y="1296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704775" y="924700"/>
              <a:ext cx="21675" cy="14700"/>
            </a:xfrm>
            <a:custGeom>
              <a:avLst/>
              <a:gdLst/>
              <a:ahLst/>
              <a:cxnLst/>
              <a:rect l="l" t="t" r="r" b="b"/>
              <a:pathLst>
                <a:path w="867" h="588" extrusionOk="0">
                  <a:moveTo>
                    <a:pt x="866" y="0"/>
                  </a:moveTo>
                  <a:lnTo>
                    <a:pt x="1" y="540"/>
                  </a:lnTo>
                  <a:lnTo>
                    <a:pt x="1" y="587"/>
                  </a:lnTo>
                  <a:lnTo>
                    <a:pt x="866" y="47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702075" y="932275"/>
              <a:ext cx="31200" cy="24950"/>
            </a:xfrm>
            <a:custGeom>
              <a:avLst/>
              <a:gdLst/>
              <a:ahLst/>
              <a:cxnLst/>
              <a:rect l="l" t="t" r="r" b="b"/>
              <a:pathLst>
                <a:path w="1248" h="998" extrusionOk="0">
                  <a:moveTo>
                    <a:pt x="1247" y="0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7" y="219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699125" y="931025"/>
              <a:ext cx="34150" cy="20725"/>
            </a:xfrm>
            <a:custGeom>
              <a:avLst/>
              <a:gdLst/>
              <a:ahLst/>
              <a:cxnLst/>
              <a:rect l="l" t="t" r="r" b="b"/>
              <a:pathLst>
                <a:path w="1366" h="829" extrusionOk="0">
                  <a:moveTo>
                    <a:pt x="1224" y="1"/>
                  </a:moveTo>
                  <a:lnTo>
                    <a:pt x="1" y="772"/>
                  </a:lnTo>
                  <a:lnTo>
                    <a:pt x="118" y="829"/>
                  </a:lnTo>
                  <a:lnTo>
                    <a:pt x="1365" y="50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699125" y="950325"/>
              <a:ext cx="2975" cy="6900"/>
            </a:xfrm>
            <a:custGeom>
              <a:avLst/>
              <a:gdLst/>
              <a:ahLst/>
              <a:cxnLst/>
              <a:rect l="l" t="t" r="r" b="b"/>
              <a:pathLst>
                <a:path w="119" h="276" extrusionOk="0">
                  <a:moveTo>
                    <a:pt x="1" y="0"/>
                  </a:moveTo>
                  <a:lnTo>
                    <a:pt x="1" y="201"/>
                  </a:lnTo>
                  <a:lnTo>
                    <a:pt x="118" y="276"/>
                  </a:lnTo>
                  <a:lnTo>
                    <a:pt x="118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628225" y="939375"/>
              <a:ext cx="26475" cy="54450"/>
            </a:xfrm>
            <a:custGeom>
              <a:avLst/>
              <a:gdLst/>
              <a:ahLst/>
              <a:cxnLst/>
              <a:rect l="l" t="t" r="r" b="b"/>
              <a:pathLst>
                <a:path w="1059" h="2178" extrusionOk="0">
                  <a:moveTo>
                    <a:pt x="965" y="0"/>
                  </a:moveTo>
                  <a:lnTo>
                    <a:pt x="0" y="602"/>
                  </a:lnTo>
                  <a:lnTo>
                    <a:pt x="0" y="2177"/>
                  </a:lnTo>
                  <a:lnTo>
                    <a:pt x="1059" y="1543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630575" y="939375"/>
              <a:ext cx="24125" cy="51600"/>
            </a:xfrm>
            <a:custGeom>
              <a:avLst/>
              <a:gdLst/>
              <a:ahLst/>
              <a:cxnLst/>
              <a:rect l="l" t="t" r="r" b="b"/>
              <a:pathLst>
                <a:path w="965" h="2064" extrusionOk="0">
                  <a:moveTo>
                    <a:pt x="965" y="0"/>
                  </a:moveTo>
                  <a:lnTo>
                    <a:pt x="0" y="602"/>
                  </a:lnTo>
                  <a:lnTo>
                    <a:pt x="0" y="2064"/>
                  </a:lnTo>
                  <a:lnTo>
                    <a:pt x="965" y="1462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632525" y="942675"/>
              <a:ext cx="20250" cy="45000"/>
            </a:xfrm>
            <a:custGeom>
              <a:avLst/>
              <a:gdLst/>
              <a:ahLst/>
              <a:cxnLst/>
              <a:rect l="l" t="t" r="r" b="b"/>
              <a:pathLst>
                <a:path w="810" h="1800" extrusionOk="0">
                  <a:moveTo>
                    <a:pt x="810" y="0"/>
                  </a:moveTo>
                  <a:lnTo>
                    <a:pt x="1" y="505"/>
                  </a:lnTo>
                  <a:lnTo>
                    <a:pt x="1" y="1800"/>
                  </a:lnTo>
                  <a:lnTo>
                    <a:pt x="810" y="1295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631850" y="968225"/>
              <a:ext cx="21625" cy="14675"/>
            </a:xfrm>
            <a:custGeom>
              <a:avLst/>
              <a:gdLst/>
              <a:ahLst/>
              <a:cxnLst/>
              <a:rect l="l" t="t" r="r" b="b"/>
              <a:pathLst>
                <a:path w="865" h="587" extrusionOk="0">
                  <a:moveTo>
                    <a:pt x="864" y="1"/>
                  </a:moveTo>
                  <a:lnTo>
                    <a:pt x="0" y="540"/>
                  </a:lnTo>
                  <a:lnTo>
                    <a:pt x="0" y="587"/>
                  </a:lnTo>
                  <a:lnTo>
                    <a:pt x="864" y="47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629125" y="975800"/>
              <a:ext cx="31200" cy="24975"/>
            </a:xfrm>
            <a:custGeom>
              <a:avLst/>
              <a:gdLst/>
              <a:ahLst/>
              <a:cxnLst/>
              <a:rect l="l" t="t" r="r" b="b"/>
              <a:pathLst>
                <a:path w="1248" h="999" extrusionOk="0">
                  <a:moveTo>
                    <a:pt x="1248" y="1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8" y="220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626200" y="974575"/>
              <a:ext cx="34125" cy="20725"/>
            </a:xfrm>
            <a:custGeom>
              <a:avLst/>
              <a:gdLst/>
              <a:ahLst/>
              <a:cxnLst/>
              <a:rect l="l" t="t" r="r" b="b"/>
              <a:pathLst>
                <a:path w="1365" h="829" extrusionOk="0">
                  <a:moveTo>
                    <a:pt x="1222" y="0"/>
                  </a:moveTo>
                  <a:lnTo>
                    <a:pt x="0" y="772"/>
                  </a:lnTo>
                  <a:lnTo>
                    <a:pt x="117" y="828"/>
                  </a:lnTo>
                  <a:lnTo>
                    <a:pt x="1365" y="50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626200" y="993850"/>
              <a:ext cx="2950" cy="6925"/>
            </a:xfrm>
            <a:custGeom>
              <a:avLst/>
              <a:gdLst/>
              <a:ahLst/>
              <a:cxnLst/>
              <a:rect l="l" t="t" r="r" b="b"/>
              <a:pathLst>
                <a:path w="118" h="277" extrusionOk="0">
                  <a:moveTo>
                    <a:pt x="0" y="1"/>
                  </a:moveTo>
                  <a:lnTo>
                    <a:pt x="0" y="200"/>
                  </a:lnTo>
                  <a:lnTo>
                    <a:pt x="117" y="276"/>
                  </a:lnTo>
                  <a:lnTo>
                    <a:pt x="117" y="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614800" y="1039500"/>
              <a:ext cx="128325" cy="89975"/>
            </a:xfrm>
            <a:custGeom>
              <a:avLst/>
              <a:gdLst/>
              <a:ahLst/>
              <a:cxnLst/>
              <a:rect l="l" t="t" r="r" b="b"/>
              <a:pathLst>
                <a:path w="5133" h="3599" extrusionOk="0">
                  <a:moveTo>
                    <a:pt x="5133" y="1"/>
                  </a:moveTo>
                  <a:lnTo>
                    <a:pt x="1" y="3205"/>
                  </a:lnTo>
                  <a:lnTo>
                    <a:pt x="1" y="3598"/>
                  </a:lnTo>
                  <a:lnTo>
                    <a:pt x="5133" y="394"/>
                  </a:lnTo>
                  <a:lnTo>
                    <a:pt x="513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614800" y="1037175"/>
              <a:ext cx="128325" cy="82475"/>
            </a:xfrm>
            <a:custGeom>
              <a:avLst/>
              <a:gdLst/>
              <a:ahLst/>
              <a:cxnLst/>
              <a:rect l="l" t="t" r="r" b="b"/>
              <a:pathLst>
                <a:path w="5133" h="3299" extrusionOk="0">
                  <a:moveTo>
                    <a:pt x="4982" y="1"/>
                  </a:moveTo>
                  <a:lnTo>
                    <a:pt x="1" y="3078"/>
                  </a:lnTo>
                  <a:lnTo>
                    <a:pt x="1" y="3298"/>
                  </a:lnTo>
                  <a:lnTo>
                    <a:pt x="5133" y="94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701200" y="990125"/>
              <a:ext cx="26475" cy="54475"/>
            </a:xfrm>
            <a:custGeom>
              <a:avLst/>
              <a:gdLst/>
              <a:ahLst/>
              <a:cxnLst/>
              <a:rect l="l" t="t" r="r" b="b"/>
              <a:pathLst>
                <a:path w="1059" h="2179" extrusionOk="0">
                  <a:moveTo>
                    <a:pt x="963" y="1"/>
                  </a:moveTo>
                  <a:lnTo>
                    <a:pt x="0" y="604"/>
                  </a:lnTo>
                  <a:lnTo>
                    <a:pt x="0" y="2179"/>
                  </a:lnTo>
                  <a:lnTo>
                    <a:pt x="1059" y="1545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703550" y="990125"/>
              <a:ext cx="24125" cy="51650"/>
            </a:xfrm>
            <a:custGeom>
              <a:avLst/>
              <a:gdLst/>
              <a:ahLst/>
              <a:cxnLst/>
              <a:rect l="l" t="t" r="r" b="b"/>
              <a:pathLst>
                <a:path w="965" h="2066" extrusionOk="0">
                  <a:moveTo>
                    <a:pt x="965" y="1"/>
                  </a:moveTo>
                  <a:lnTo>
                    <a:pt x="0" y="604"/>
                  </a:lnTo>
                  <a:lnTo>
                    <a:pt x="0" y="2065"/>
                  </a:lnTo>
                  <a:lnTo>
                    <a:pt x="965" y="1464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705475" y="993450"/>
              <a:ext cx="20250" cy="45025"/>
            </a:xfrm>
            <a:custGeom>
              <a:avLst/>
              <a:gdLst/>
              <a:ahLst/>
              <a:cxnLst/>
              <a:rect l="l" t="t" r="r" b="b"/>
              <a:pathLst>
                <a:path w="810" h="1801" extrusionOk="0">
                  <a:moveTo>
                    <a:pt x="809" y="1"/>
                  </a:moveTo>
                  <a:lnTo>
                    <a:pt x="0" y="506"/>
                  </a:lnTo>
                  <a:lnTo>
                    <a:pt x="0" y="1801"/>
                  </a:lnTo>
                  <a:lnTo>
                    <a:pt x="809" y="1296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704775" y="1019025"/>
              <a:ext cx="21675" cy="14675"/>
            </a:xfrm>
            <a:custGeom>
              <a:avLst/>
              <a:gdLst/>
              <a:ahLst/>
              <a:cxnLst/>
              <a:rect l="l" t="t" r="r" b="b"/>
              <a:pathLst>
                <a:path w="867" h="587" extrusionOk="0">
                  <a:moveTo>
                    <a:pt x="866" y="0"/>
                  </a:moveTo>
                  <a:lnTo>
                    <a:pt x="1" y="540"/>
                  </a:lnTo>
                  <a:lnTo>
                    <a:pt x="1" y="586"/>
                  </a:lnTo>
                  <a:lnTo>
                    <a:pt x="866" y="47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702075" y="1026600"/>
              <a:ext cx="31200" cy="24950"/>
            </a:xfrm>
            <a:custGeom>
              <a:avLst/>
              <a:gdLst/>
              <a:ahLst/>
              <a:cxnLst/>
              <a:rect l="l" t="t" r="r" b="b"/>
              <a:pathLst>
                <a:path w="1248" h="998" extrusionOk="0">
                  <a:moveTo>
                    <a:pt x="1247" y="0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7" y="219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699125" y="1025375"/>
              <a:ext cx="34150" cy="20725"/>
            </a:xfrm>
            <a:custGeom>
              <a:avLst/>
              <a:gdLst/>
              <a:ahLst/>
              <a:cxnLst/>
              <a:rect l="l" t="t" r="r" b="b"/>
              <a:pathLst>
                <a:path w="1366" h="829" extrusionOk="0">
                  <a:moveTo>
                    <a:pt x="1224" y="0"/>
                  </a:moveTo>
                  <a:lnTo>
                    <a:pt x="1" y="771"/>
                  </a:lnTo>
                  <a:lnTo>
                    <a:pt x="118" y="828"/>
                  </a:lnTo>
                  <a:lnTo>
                    <a:pt x="1365" y="49"/>
                  </a:lnTo>
                  <a:lnTo>
                    <a:pt x="122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699125" y="1044650"/>
              <a:ext cx="2975" cy="6900"/>
            </a:xfrm>
            <a:custGeom>
              <a:avLst/>
              <a:gdLst/>
              <a:ahLst/>
              <a:cxnLst/>
              <a:rect l="l" t="t" r="r" b="b"/>
              <a:pathLst>
                <a:path w="119" h="276" extrusionOk="0">
                  <a:moveTo>
                    <a:pt x="1" y="0"/>
                  </a:moveTo>
                  <a:lnTo>
                    <a:pt x="1" y="199"/>
                  </a:lnTo>
                  <a:lnTo>
                    <a:pt x="118" y="276"/>
                  </a:lnTo>
                  <a:lnTo>
                    <a:pt x="118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628225" y="1033675"/>
              <a:ext cx="26475" cy="54425"/>
            </a:xfrm>
            <a:custGeom>
              <a:avLst/>
              <a:gdLst/>
              <a:ahLst/>
              <a:cxnLst/>
              <a:rect l="l" t="t" r="r" b="b"/>
              <a:pathLst>
                <a:path w="1059" h="2177" extrusionOk="0">
                  <a:moveTo>
                    <a:pt x="965" y="0"/>
                  </a:moveTo>
                  <a:lnTo>
                    <a:pt x="0" y="603"/>
                  </a:lnTo>
                  <a:lnTo>
                    <a:pt x="0" y="2177"/>
                  </a:lnTo>
                  <a:lnTo>
                    <a:pt x="1059" y="1544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630575" y="1033675"/>
              <a:ext cx="24125" cy="51625"/>
            </a:xfrm>
            <a:custGeom>
              <a:avLst/>
              <a:gdLst/>
              <a:ahLst/>
              <a:cxnLst/>
              <a:rect l="l" t="t" r="r" b="b"/>
              <a:pathLst>
                <a:path w="965" h="2065" extrusionOk="0">
                  <a:moveTo>
                    <a:pt x="965" y="0"/>
                  </a:moveTo>
                  <a:lnTo>
                    <a:pt x="0" y="603"/>
                  </a:lnTo>
                  <a:lnTo>
                    <a:pt x="0" y="2065"/>
                  </a:lnTo>
                  <a:lnTo>
                    <a:pt x="965" y="1463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632525" y="1037000"/>
              <a:ext cx="20250" cy="45025"/>
            </a:xfrm>
            <a:custGeom>
              <a:avLst/>
              <a:gdLst/>
              <a:ahLst/>
              <a:cxnLst/>
              <a:rect l="l" t="t" r="r" b="b"/>
              <a:pathLst>
                <a:path w="810" h="1801" extrusionOk="0">
                  <a:moveTo>
                    <a:pt x="810" y="1"/>
                  </a:moveTo>
                  <a:lnTo>
                    <a:pt x="1" y="505"/>
                  </a:lnTo>
                  <a:lnTo>
                    <a:pt x="1" y="1800"/>
                  </a:lnTo>
                  <a:lnTo>
                    <a:pt x="810" y="1294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631850" y="1062550"/>
              <a:ext cx="21625" cy="14675"/>
            </a:xfrm>
            <a:custGeom>
              <a:avLst/>
              <a:gdLst/>
              <a:ahLst/>
              <a:cxnLst/>
              <a:rect l="l" t="t" r="r" b="b"/>
              <a:pathLst>
                <a:path w="865" h="587" extrusionOk="0">
                  <a:moveTo>
                    <a:pt x="864" y="1"/>
                  </a:moveTo>
                  <a:lnTo>
                    <a:pt x="0" y="540"/>
                  </a:lnTo>
                  <a:lnTo>
                    <a:pt x="0" y="587"/>
                  </a:lnTo>
                  <a:lnTo>
                    <a:pt x="864" y="47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629125" y="1070125"/>
              <a:ext cx="31200" cy="24975"/>
            </a:xfrm>
            <a:custGeom>
              <a:avLst/>
              <a:gdLst/>
              <a:ahLst/>
              <a:cxnLst/>
              <a:rect l="l" t="t" r="r" b="b"/>
              <a:pathLst>
                <a:path w="1248" h="999" extrusionOk="0">
                  <a:moveTo>
                    <a:pt x="1248" y="1"/>
                  </a:moveTo>
                  <a:lnTo>
                    <a:pt x="0" y="780"/>
                  </a:lnTo>
                  <a:lnTo>
                    <a:pt x="0" y="999"/>
                  </a:lnTo>
                  <a:lnTo>
                    <a:pt x="1248" y="220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626200" y="1068875"/>
              <a:ext cx="34125" cy="20750"/>
            </a:xfrm>
            <a:custGeom>
              <a:avLst/>
              <a:gdLst/>
              <a:ahLst/>
              <a:cxnLst/>
              <a:rect l="l" t="t" r="r" b="b"/>
              <a:pathLst>
                <a:path w="1365" h="830" extrusionOk="0">
                  <a:moveTo>
                    <a:pt x="1222" y="0"/>
                  </a:moveTo>
                  <a:lnTo>
                    <a:pt x="0" y="773"/>
                  </a:lnTo>
                  <a:lnTo>
                    <a:pt x="117" y="830"/>
                  </a:lnTo>
                  <a:lnTo>
                    <a:pt x="1365" y="51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626200" y="1088200"/>
              <a:ext cx="2950" cy="6900"/>
            </a:xfrm>
            <a:custGeom>
              <a:avLst/>
              <a:gdLst/>
              <a:ahLst/>
              <a:cxnLst/>
              <a:rect l="l" t="t" r="r" b="b"/>
              <a:pathLst>
                <a:path w="118" h="276" extrusionOk="0">
                  <a:moveTo>
                    <a:pt x="0" y="0"/>
                  </a:moveTo>
                  <a:lnTo>
                    <a:pt x="0" y="199"/>
                  </a:lnTo>
                  <a:lnTo>
                    <a:pt x="117" y="276"/>
                  </a:lnTo>
                  <a:lnTo>
                    <a:pt x="11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614800" y="1133825"/>
              <a:ext cx="128325" cy="89975"/>
            </a:xfrm>
            <a:custGeom>
              <a:avLst/>
              <a:gdLst/>
              <a:ahLst/>
              <a:cxnLst/>
              <a:rect l="l" t="t" r="r" b="b"/>
              <a:pathLst>
                <a:path w="5133" h="3599" extrusionOk="0">
                  <a:moveTo>
                    <a:pt x="5133" y="1"/>
                  </a:moveTo>
                  <a:lnTo>
                    <a:pt x="1" y="3205"/>
                  </a:lnTo>
                  <a:lnTo>
                    <a:pt x="1" y="3598"/>
                  </a:lnTo>
                  <a:lnTo>
                    <a:pt x="5133" y="394"/>
                  </a:lnTo>
                  <a:lnTo>
                    <a:pt x="513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614800" y="1131500"/>
              <a:ext cx="128325" cy="82475"/>
            </a:xfrm>
            <a:custGeom>
              <a:avLst/>
              <a:gdLst/>
              <a:ahLst/>
              <a:cxnLst/>
              <a:rect l="l" t="t" r="r" b="b"/>
              <a:pathLst>
                <a:path w="5133" h="3299" extrusionOk="0">
                  <a:moveTo>
                    <a:pt x="4982" y="1"/>
                  </a:moveTo>
                  <a:lnTo>
                    <a:pt x="1" y="3078"/>
                  </a:lnTo>
                  <a:lnTo>
                    <a:pt x="1" y="3298"/>
                  </a:lnTo>
                  <a:lnTo>
                    <a:pt x="5133" y="94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701200" y="1084450"/>
              <a:ext cx="26475" cy="54450"/>
            </a:xfrm>
            <a:custGeom>
              <a:avLst/>
              <a:gdLst/>
              <a:ahLst/>
              <a:cxnLst/>
              <a:rect l="l" t="t" r="r" b="b"/>
              <a:pathLst>
                <a:path w="1059" h="2178" extrusionOk="0">
                  <a:moveTo>
                    <a:pt x="963" y="1"/>
                  </a:moveTo>
                  <a:lnTo>
                    <a:pt x="0" y="604"/>
                  </a:lnTo>
                  <a:lnTo>
                    <a:pt x="0" y="2177"/>
                  </a:lnTo>
                  <a:lnTo>
                    <a:pt x="1059" y="1545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703550" y="1084450"/>
              <a:ext cx="24125" cy="51650"/>
            </a:xfrm>
            <a:custGeom>
              <a:avLst/>
              <a:gdLst/>
              <a:ahLst/>
              <a:cxnLst/>
              <a:rect l="l" t="t" r="r" b="b"/>
              <a:pathLst>
                <a:path w="965" h="2066" extrusionOk="0">
                  <a:moveTo>
                    <a:pt x="965" y="1"/>
                  </a:moveTo>
                  <a:lnTo>
                    <a:pt x="0" y="604"/>
                  </a:lnTo>
                  <a:lnTo>
                    <a:pt x="0" y="2066"/>
                  </a:lnTo>
                  <a:lnTo>
                    <a:pt x="965" y="1464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705475" y="1087800"/>
              <a:ext cx="20250" cy="45000"/>
            </a:xfrm>
            <a:custGeom>
              <a:avLst/>
              <a:gdLst/>
              <a:ahLst/>
              <a:cxnLst/>
              <a:rect l="l" t="t" r="r" b="b"/>
              <a:pathLst>
                <a:path w="810" h="1800" extrusionOk="0">
                  <a:moveTo>
                    <a:pt x="809" y="0"/>
                  </a:moveTo>
                  <a:lnTo>
                    <a:pt x="0" y="505"/>
                  </a:lnTo>
                  <a:lnTo>
                    <a:pt x="0" y="1800"/>
                  </a:lnTo>
                  <a:lnTo>
                    <a:pt x="809" y="1294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704775" y="1113350"/>
              <a:ext cx="21675" cy="14675"/>
            </a:xfrm>
            <a:custGeom>
              <a:avLst/>
              <a:gdLst/>
              <a:ahLst/>
              <a:cxnLst/>
              <a:rect l="l" t="t" r="r" b="b"/>
              <a:pathLst>
                <a:path w="867" h="587" extrusionOk="0">
                  <a:moveTo>
                    <a:pt x="866" y="0"/>
                  </a:moveTo>
                  <a:lnTo>
                    <a:pt x="1" y="540"/>
                  </a:lnTo>
                  <a:lnTo>
                    <a:pt x="1" y="586"/>
                  </a:lnTo>
                  <a:lnTo>
                    <a:pt x="866" y="47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702075" y="1120925"/>
              <a:ext cx="31200" cy="24975"/>
            </a:xfrm>
            <a:custGeom>
              <a:avLst/>
              <a:gdLst/>
              <a:ahLst/>
              <a:cxnLst/>
              <a:rect l="l" t="t" r="r" b="b"/>
              <a:pathLst>
                <a:path w="1248" h="999" extrusionOk="0">
                  <a:moveTo>
                    <a:pt x="1247" y="0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7" y="219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699125" y="1119650"/>
              <a:ext cx="34150" cy="20775"/>
            </a:xfrm>
            <a:custGeom>
              <a:avLst/>
              <a:gdLst/>
              <a:ahLst/>
              <a:cxnLst/>
              <a:rect l="l" t="t" r="r" b="b"/>
              <a:pathLst>
                <a:path w="1366" h="831" extrusionOk="0">
                  <a:moveTo>
                    <a:pt x="1224" y="1"/>
                  </a:moveTo>
                  <a:lnTo>
                    <a:pt x="1" y="774"/>
                  </a:lnTo>
                  <a:lnTo>
                    <a:pt x="118" y="830"/>
                  </a:lnTo>
                  <a:lnTo>
                    <a:pt x="1365" y="51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699125" y="1138975"/>
              <a:ext cx="2975" cy="6925"/>
            </a:xfrm>
            <a:custGeom>
              <a:avLst/>
              <a:gdLst/>
              <a:ahLst/>
              <a:cxnLst/>
              <a:rect l="l" t="t" r="r" b="b"/>
              <a:pathLst>
                <a:path w="119" h="277" extrusionOk="0">
                  <a:moveTo>
                    <a:pt x="1" y="1"/>
                  </a:moveTo>
                  <a:lnTo>
                    <a:pt x="1" y="199"/>
                  </a:lnTo>
                  <a:lnTo>
                    <a:pt x="118" y="276"/>
                  </a:lnTo>
                  <a:lnTo>
                    <a:pt x="118" y="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628225" y="1128000"/>
              <a:ext cx="26475" cy="54425"/>
            </a:xfrm>
            <a:custGeom>
              <a:avLst/>
              <a:gdLst/>
              <a:ahLst/>
              <a:cxnLst/>
              <a:rect l="l" t="t" r="r" b="b"/>
              <a:pathLst>
                <a:path w="1059" h="2177" extrusionOk="0">
                  <a:moveTo>
                    <a:pt x="965" y="0"/>
                  </a:moveTo>
                  <a:lnTo>
                    <a:pt x="0" y="602"/>
                  </a:lnTo>
                  <a:lnTo>
                    <a:pt x="0" y="2177"/>
                  </a:lnTo>
                  <a:lnTo>
                    <a:pt x="1059" y="1544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630575" y="1128000"/>
              <a:ext cx="24125" cy="51650"/>
            </a:xfrm>
            <a:custGeom>
              <a:avLst/>
              <a:gdLst/>
              <a:ahLst/>
              <a:cxnLst/>
              <a:rect l="l" t="t" r="r" b="b"/>
              <a:pathLst>
                <a:path w="965" h="2066" extrusionOk="0">
                  <a:moveTo>
                    <a:pt x="965" y="0"/>
                  </a:moveTo>
                  <a:lnTo>
                    <a:pt x="0" y="602"/>
                  </a:lnTo>
                  <a:lnTo>
                    <a:pt x="0" y="2065"/>
                  </a:lnTo>
                  <a:lnTo>
                    <a:pt x="965" y="1463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632525" y="1131325"/>
              <a:ext cx="20250" cy="45025"/>
            </a:xfrm>
            <a:custGeom>
              <a:avLst/>
              <a:gdLst/>
              <a:ahLst/>
              <a:cxnLst/>
              <a:rect l="l" t="t" r="r" b="b"/>
              <a:pathLst>
                <a:path w="810" h="1801" extrusionOk="0">
                  <a:moveTo>
                    <a:pt x="810" y="1"/>
                  </a:moveTo>
                  <a:lnTo>
                    <a:pt x="1" y="505"/>
                  </a:lnTo>
                  <a:lnTo>
                    <a:pt x="1" y="1800"/>
                  </a:lnTo>
                  <a:lnTo>
                    <a:pt x="810" y="1294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631850" y="1156875"/>
              <a:ext cx="21625" cy="14675"/>
            </a:xfrm>
            <a:custGeom>
              <a:avLst/>
              <a:gdLst/>
              <a:ahLst/>
              <a:cxnLst/>
              <a:rect l="l" t="t" r="r" b="b"/>
              <a:pathLst>
                <a:path w="865" h="587" extrusionOk="0">
                  <a:moveTo>
                    <a:pt x="864" y="1"/>
                  </a:moveTo>
                  <a:lnTo>
                    <a:pt x="0" y="540"/>
                  </a:lnTo>
                  <a:lnTo>
                    <a:pt x="0" y="587"/>
                  </a:lnTo>
                  <a:lnTo>
                    <a:pt x="864" y="47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629125" y="1164450"/>
              <a:ext cx="31200" cy="24975"/>
            </a:xfrm>
            <a:custGeom>
              <a:avLst/>
              <a:gdLst/>
              <a:ahLst/>
              <a:cxnLst/>
              <a:rect l="l" t="t" r="r" b="b"/>
              <a:pathLst>
                <a:path w="1248" h="999" extrusionOk="0">
                  <a:moveTo>
                    <a:pt x="1248" y="1"/>
                  </a:moveTo>
                  <a:lnTo>
                    <a:pt x="0" y="780"/>
                  </a:lnTo>
                  <a:lnTo>
                    <a:pt x="0" y="999"/>
                  </a:lnTo>
                  <a:lnTo>
                    <a:pt x="1248" y="220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626200" y="1163200"/>
              <a:ext cx="34125" cy="20750"/>
            </a:xfrm>
            <a:custGeom>
              <a:avLst/>
              <a:gdLst/>
              <a:ahLst/>
              <a:cxnLst/>
              <a:rect l="l" t="t" r="r" b="b"/>
              <a:pathLst>
                <a:path w="1365" h="830" extrusionOk="0">
                  <a:moveTo>
                    <a:pt x="1222" y="0"/>
                  </a:moveTo>
                  <a:lnTo>
                    <a:pt x="0" y="773"/>
                  </a:lnTo>
                  <a:lnTo>
                    <a:pt x="117" y="830"/>
                  </a:lnTo>
                  <a:lnTo>
                    <a:pt x="1365" y="51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626200" y="1182525"/>
              <a:ext cx="2950" cy="6900"/>
            </a:xfrm>
            <a:custGeom>
              <a:avLst/>
              <a:gdLst/>
              <a:ahLst/>
              <a:cxnLst/>
              <a:rect l="l" t="t" r="r" b="b"/>
              <a:pathLst>
                <a:path w="118" h="276" extrusionOk="0">
                  <a:moveTo>
                    <a:pt x="0" y="0"/>
                  </a:moveTo>
                  <a:lnTo>
                    <a:pt x="0" y="199"/>
                  </a:lnTo>
                  <a:lnTo>
                    <a:pt x="117" y="276"/>
                  </a:lnTo>
                  <a:lnTo>
                    <a:pt x="11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614800" y="851500"/>
              <a:ext cx="128325" cy="85100"/>
            </a:xfrm>
            <a:custGeom>
              <a:avLst/>
              <a:gdLst/>
              <a:ahLst/>
              <a:cxnLst/>
              <a:rect l="l" t="t" r="r" b="b"/>
              <a:pathLst>
                <a:path w="5133" h="3404" extrusionOk="0">
                  <a:moveTo>
                    <a:pt x="5133" y="1"/>
                  </a:moveTo>
                  <a:lnTo>
                    <a:pt x="1" y="3011"/>
                  </a:lnTo>
                  <a:lnTo>
                    <a:pt x="1" y="3404"/>
                  </a:lnTo>
                  <a:lnTo>
                    <a:pt x="5133" y="393"/>
                  </a:lnTo>
                  <a:lnTo>
                    <a:pt x="513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614800" y="849025"/>
              <a:ext cx="128325" cy="77750"/>
            </a:xfrm>
            <a:custGeom>
              <a:avLst/>
              <a:gdLst/>
              <a:ahLst/>
              <a:cxnLst/>
              <a:rect l="l" t="t" r="r" b="b"/>
              <a:pathLst>
                <a:path w="5133" h="3110" extrusionOk="0">
                  <a:moveTo>
                    <a:pt x="4982" y="1"/>
                  </a:moveTo>
                  <a:lnTo>
                    <a:pt x="1" y="2889"/>
                  </a:lnTo>
                  <a:lnTo>
                    <a:pt x="1" y="3110"/>
                  </a:lnTo>
                  <a:lnTo>
                    <a:pt x="5133" y="100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475550" y="845800"/>
              <a:ext cx="139275" cy="90800"/>
            </a:xfrm>
            <a:custGeom>
              <a:avLst/>
              <a:gdLst/>
              <a:ahLst/>
              <a:cxnLst/>
              <a:rect l="l" t="t" r="r" b="b"/>
              <a:pathLst>
                <a:path w="5571" h="3632" extrusionOk="0">
                  <a:moveTo>
                    <a:pt x="1" y="1"/>
                  </a:moveTo>
                  <a:lnTo>
                    <a:pt x="1" y="394"/>
                  </a:lnTo>
                  <a:lnTo>
                    <a:pt x="5571" y="3632"/>
                  </a:lnTo>
                  <a:lnTo>
                    <a:pt x="5571" y="3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475550" y="843525"/>
              <a:ext cx="139275" cy="83250"/>
            </a:xfrm>
            <a:custGeom>
              <a:avLst/>
              <a:gdLst/>
              <a:ahLst/>
              <a:cxnLst/>
              <a:rect l="l" t="t" r="r" b="b"/>
              <a:pathLst>
                <a:path w="5571" h="3330" extrusionOk="0">
                  <a:moveTo>
                    <a:pt x="165" y="0"/>
                  </a:moveTo>
                  <a:lnTo>
                    <a:pt x="1" y="92"/>
                  </a:lnTo>
                  <a:lnTo>
                    <a:pt x="5571" y="3330"/>
                  </a:lnTo>
                  <a:lnTo>
                    <a:pt x="5571" y="310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535350" y="1025475"/>
              <a:ext cx="13750" cy="12900"/>
            </a:xfrm>
            <a:custGeom>
              <a:avLst/>
              <a:gdLst/>
              <a:ahLst/>
              <a:cxnLst/>
              <a:rect l="l" t="t" r="r" b="b"/>
              <a:pathLst>
                <a:path w="550" h="516" extrusionOk="0">
                  <a:moveTo>
                    <a:pt x="0" y="0"/>
                  </a:moveTo>
                  <a:lnTo>
                    <a:pt x="0" y="214"/>
                  </a:lnTo>
                  <a:lnTo>
                    <a:pt x="550" y="515"/>
                  </a:lnTo>
                  <a:lnTo>
                    <a:pt x="5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528500" y="1014350"/>
              <a:ext cx="13750" cy="12925"/>
            </a:xfrm>
            <a:custGeom>
              <a:avLst/>
              <a:gdLst/>
              <a:ahLst/>
              <a:cxnLst/>
              <a:rect l="l" t="t" r="r" b="b"/>
              <a:pathLst>
                <a:path w="550" h="517" extrusionOk="0">
                  <a:moveTo>
                    <a:pt x="0" y="0"/>
                  </a:moveTo>
                  <a:lnTo>
                    <a:pt x="0" y="215"/>
                  </a:lnTo>
                  <a:lnTo>
                    <a:pt x="550" y="516"/>
                  </a:lnTo>
                  <a:lnTo>
                    <a:pt x="5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681550" y="905150"/>
              <a:ext cx="12300" cy="12925"/>
            </a:xfrm>
            <a:custGeom>
              <a:avLst/>
              <a:gdLst/>
              <a:ahLst/>
              <a:cxnLst/>
              <a:rect l="l" t="t" r="r" b="b"/>
              <a:pathLst>
                <a:path w="492" h="517" extrusionOk="0">
                  <a:moveTo>
                    <a:pt x="492" y="1"/>
                  </a:moveTo>
                  <a:lnTo>
                    <a:pt x="0" y="302"/>
                  </a:lnTo>
                  <a:lnTo>
                    <a:pt x="0" y="517"/>
                  </a:lnTo>
                  <a:lnTo>
                    <a:pt x="492" y="215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687700" y="894025"/>
              <a:ext cx="12325" cy="12925"/>
            </a:xfrm>
            <a:custGeom>
              <a:avLst/>
              <a:gdLst/>
              <a:ahLst/>
              <a:cxnLst/>
              <a:rect l="l" t="t" r="r" b="b"/>
              <a:pathLst>
                <a:path w="493" h="517" extrusionOk="0">
                  <a:moveTo>
                    <a:pt x="492" y="0"/>
                  </a:moveTo>
                  <a:lnTo>
                    <a:pt x="1" y="302"/>
                  </a:lnTo>
                  <a:lnTo>
                    <a:pt x="1" y="517"/>
                  </a:lnTo>
                  <a:lnTo>
                    <a:pt x="492" y="215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666500" y="967900"/>
              <a:ext cx="12325" cy="12925"/>
            </a:xfrm>
            <a:custGeom>
              <a:avLst/>
              <a:gdLst/>
              <a:ahLst/>
              <a:cxnLst/>
              <a:rect l="l" t="t" r="r" b="b"/>
              <a:pathLst>
                <a:path w="493" h="517" extrusionOk="0">
                  <a:moveTo>
                    <a:pt x="492" y="1"/>
                  </a:moveTo>
                  <a:lnTo>
                    <a:pt x="1" y="302"/>
                  </a:lnTo>
                  <a:lnTo>
                    <a:pt x="1" y="517"/>
                  </a:lnTo>
                  <a:lnTo>
                    <a:pt x="492" y="215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672675" y="956800"/>
              <a:ext cx="12300" cy="12900"/>
            </a:xfrm>
            <a:custGeom>
              <a:avLst/>
              <a:gdLst/>
              <a:ahLst/>
              <a:cxnLst/>
              <a:rect l="l" t="t" r="r" b="b"/>
              <a:pathLst>
                <a:path w="492" h="516" extrusionOk="0">
                  <a:moveTo>
                    <a:pt x="492" y="1"/>
                  </a:moveTo>
                  <a:lnTo>
                    <a:pt x="0" y="303"/>
                  </a:lnTo>
                  <a:lnTo>
                    <a:pt x="0" y="516"/>
                  </a:lnTo>
                  <a:lnTo>
                    <a:pt x="492" y="214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684625" y="1094175"/>
              <a:ext cx="12325" cy="12925"/>
            </a:xfrm>
            <a:custGeom>
              <a:avLst/>
              <a:gdLst/>
              <a:ahLst/>
              <a:cxnLst/>
              <a:rect l="l" t="t" r="r" b="b"/>
              <a:pathLst>
                <a:path w="493" h="517" extrusionOk="0">
                  <a:moveTo>
                    <a:pt x="492" y="0"/>
                  </a:moveTo>
                  <a:lnTo>
                    <a:pt x="1" y="303"/>
                  </a:lnTo>
                  <a:lnTo>
                    <a:pt x="1" y="516"/>
                  </a:lnTo>
                  <a:lnTo>
                    <a:pt x="492" y="215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690800" y="1083075"/>
              <a:ext cx="12300" cy="12925"/>
            </a:xfrm>
            <a:custGeom>
              <a:avLst/>
              <a:gdLst/>
              <a:ahLst/>
              <a:cxnLst/>
              <a:rect l="l" t="t" r="r" b="b"/>
              <a:pathLst>
                <a:path w="492" h="517" extrusionOk="0">
                  <a:moveTo>
                    <a:pt x="492" y="1"/>
                  </a:moveTo>
                  <a:lnTo>
                    <a:pt x="0" y="302"/>
                  </a:lnTo>
                  <a:lnTo>
                    <a:pt x="0" y="517"/>
                  </a:lnTo>
                  <a:lnTo>
                    <a:pt x="492" y="215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660300" y="1047175"/>
              <a:ext cx="12350" cy="12950"/>
            </a:xfrm>
            <a:custGeom>
              <a:avLst/>
              <a:gdLst/>
              <a:ahLst/>
              <a:cxnLst/>
              <a:rect l="l" t="t" r="r" b="b"/>
              <a:pathLst>
                <a:path w="494" h="518" extrusionOk="0">
                  <a:moveTo>
                    <a:pt x="494" y="1"/>
                  </a:moveTo>
                  <a:lnTo>
                    <a:pt x="1" y="304"/>
                  </a:lnTo>
                  <a:lnTo>
                    <a:pt x="1" y="517"/>
                  </a:lnTo>
                  <a:lnTo>
                    <a:pt x="494" y="21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666475" y="1036100"/>
              <a:ext cx="12350" cy="12925"/>
            </a:xfrm>
            <a:custGeom>
              <a:avLst/>
              <a:gdLst/>
              <a:ahLst/>
              <a:cxnLst/>
              <a:rect l="l" t="t" r="r" b="b"/>
              <a:pathLst>
                <a:path w="494" h="517" extrusionOk="0">
                  <a:moveTo>
                    <a:pt x="493" y="0"/>
                  </a:moveTo>
                  <a:lnTo>
                    <a:pt x="0" y="302"/>
                  </a:lnTo>
                  <a:lnTo>
                    <a:pt x="0" y="516"/>
                  </a:lnTo>
                  <a:lnTo>
                    <a:pt x="493" y="21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643525" y="1218800"/>
              <a:ext cx="12350" cy="12925"/>
            </a:xfrm>
            <a:custGeom>
              <a:avLst/>
              <a:gdLst/>
              <a:ahLst/>
              <a:cxnLst/>
              <a:rect l="l" t="t" r="r" b="b"/>
              <a:pathLst>
                <a:path w="494" h="517" extrusionOk="0">
                  <a:moveTo>
                    <a:pt x="493" y="1"/>
                  </a:moveTo>
                  <a:lnTo>
                    <a:pt x="0" y="302"/>
                  </a:lnTo>
                  <a:lnTo>
                    <a:pt x="0" y="517"/>
                  </a:lnTo>
                  <a:lnTo>
                    <a:pt x="493" y="21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649675" y="1207700"/>
              <a:ext cx="12350" cy="12900"/>
            </a:xfrm>
            <a:custGeom>
              <a:avLst/>
              <a:gdLst/>
              <a:ahLst/>
              <a:cxnLst/>
              <a:rect l="l" t="t" r="r" b="b"/>
              <a:pathLst>
                <a:path w="494" h="516" extrusionOk="0">
                  <a:moveTo>
                    <a:pt x="494" y="1"/>
                  </a:moveTo>
                  <a:lnTo>
                    <a:pt x="1" y="302"/>
                  </a:lnTo>
                  <a:lnTo>
                    <a:pt x="1" y="516"/>
                  </a:lnTo>
                  <a:lnTo>
                    <a:pt x="494" y="21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698625" y="983700"/>
              <a:ext cx="12350" cy="12900"/>
            </a:xfrm>
            <a:custGeom>
              <a:avLst/>
              <a:gdLst/>
              <a:ahLst/>
              <a:cxnLst/>
              <a:rect l="l" t="t" r="r" b="b"/>
              <a:pathLst>
                <a:path w="494" h="516" extrusionOk="0">
                  <a:moveTo>
                    <a:pt x="493" y="1"/>
                  </a:moveTo>
                  <a:lnTo>
                    <a:pt x="0" y="303"/>
                  </a:lnTo>
                  <a:lnTo>
                    <a:pt x="0" y="516"/>
                  </a:lnTo>
                  <a:lnTo>
                    <a:pt x="493" y="21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545675" y="1150100"/>
              <a:ext cx="13750" cy="12900"/>
            </a:xfrm>
            <a:custGeom>
              <a:avLst/>
              <a:gdLst/>
              <a:ahLst/>
              <a:cxnLst/>
              <a:rect l="l" t="t" r="r" b="b"/>
              <a:pathLst>
                <a:path w="550" h="516" extrusionOk="0">
                  <a:moveTo>
                    <a:pt x="0" y="1"/>
                  </a:moveTo>
                  <a:lnTo>
                    <a:pt x="0" y="214"/>
                  </a:lnTo>
                  <a:lnTo>
                    <a:pt x="550" y="515"/>
                  </a:lnTo>
                  <a:lnTo>
                    <a:pt x="550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538775" y="1138975"/>
              <a:ext cx="13775" cy="12925"/>
            </a:xfrm>
            <a:custGeom>
              <a:avLst/>
              <a:gdLst/>
              <a:ahLst/>
              <a:cxnLst/>
              <a:rect l="l" t="t" r="r" b="b"/>
              <a:pathLst>
                <a:path w="551" h="517" extrusionOk="0">
                  <a:moveTo>
                    <a:pt x="1" y="1"/>
                  </a:moveTo>
                  <a:lnTo>
                    <a:pt x="1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493100" y="1188500"/>
              <a:ext cx="13775" cy="12925"/>
            </a:xfrm>
            <a:custGeom>
              <a:avLst/>
              <a:gdLst/>
              <a:ahLst/>
              <a:cxnLst/>
              <a:rect l="l" t="t" r="r" b="b"/>
              <a:pathLst>
                <a:path w="551" h="517" extrusionOk="0">
                  <a:moveTo>
                    <a:pt x="1" y="0"/>
                  </a:moveTo>
                  <a:lnTo>
                    <a:pt x="1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486225" y="1177400"/>
              <a:ext cx="13800" cy="12900"/>
            </a:xfrm>
            <a:custGeom>
              <a:avLst/>
              <a:gdLst/>
              <a:ahLst/>
              <a:cxnLst/>
              <a:rect l="l" t="t" r="r" b="b"/>
              <a:pathLst>
                <a:path w="552" h="516" extrusionOk="0">
                  <a:moveTo>
                    <a:pt x="0" y="1"/>
                  </a:moveTo>
                  <a:lnTo>
                    <a:pt x="0" y="214"/>
                  </a:lnTo>
                  <a:lnTo>
                    <a:pt x="551" y="515"/>
                  </a:lnTo>
                  <a:lnTo>
                    <a:pt x="551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585300" y="935675"/>
              <a:ext cx="13750" cy="12925"/>
            </a:xfrm>
            <a:custGeom>
              <a:avLst/>
              <a:gdLst/>
              <a:ahLst/>
              <a:cxnLst/>
              <a:rect l="l" t="t" r="r" b="b"/>
              <a:pathLst>
                <a:path w="550" h="517" extrusionOk="0">
                  <a:moveTo>
                    <a:pt x="0" y="1"/>
                  </a:moveTo>
                  <a:lnTo>
                    <a:pt x="0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578450" y="924550"/>
              <a:ext cx="13750" cy="12925"/>
            </a:xfrm>
            <a:custGeom>
              <a:avLst/>
              <a:gdLst/>
              <a:ahLst/>
              <a:cxnLst/>
              <a:rect l="l" t="t" r="r" b="b"/>
              <a:pathLst>
                <a:path w="550" h="517" extrusionOk="0">
                  <a:moveTo>
                    <a:pt x="0" y="0"/>
                  </a:moveTo>
                  <a:lnTo>
                    <a:pt x="0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522900" y="1190275"/>
              <a:ext cx="37275" cy="74000"/>
            </a:xfrm>
            <a:custGeom>
              <a:avLst/>
              <a:gdLst/>
              <a:ahLst/>
              <a:cxnLst/>
              <a:rect l="l" t="t" r="r" b="b"/>
              <a:pathLst>
                <a:path w="1491" h="2960" extrusionOk="0">
                  <a:moveTo>
                    <a:pt x="1" y="0"/>
                  </a:moveTo>
                  <a:lnTo>
                    <a:pt x="2" y="2146"/>
                  </a:lnTo>
                  <a:lnTo>
                    <a:pt x="1490" y="2960"/>
                  </a:lnTo>
                  <a:lnTo>
                    <a:pt x="1490" y="783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522900" y="1190275"/>
              <a:ext cx="34700" cy="71225"/>
            </a:xfrm>
            <a:custGeom>
              <a:avLst/>
              <a:gdLst/>
              <a:ahLst/>
              <a:cxnLst/>
              <a:rect l="l" t="t" r="r" b="b"/>
              <a:pathLst>
                <a:path w="1388" h="2849" extrusionOk="0">
                  <a:moveTo>
                    <a:pt x="1" y="0"/>
                  </a:moveTo>
                  <a:lnTo>
                    <a:pt x="1" y="2065"/>
                  </a:lnTo>
                  <a:lnTo>
                    <a:pt x="1387" y="2848"/>
                  </a:lnTo>
                  <a:lnTo>
                    <a:pt x="1387" y="7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525000" y="1193600"/>
              <a:ext cx="30475" cy="64600"/>
            </a:xfrm>
            <a:custGeom>
              <a:avLst/>
              <a:gdLst/>
              <a:ahLst/>
              <a:cxnLst/>
              <a:rect l="l" t="t" r="r" b="b"/>
              <a:pathLst>
                <a:path w="1219" h="2584" extrusionOk="0">
                  <a:moveTo>
                    <a:pt x="1" y="1"/>
                  </a:moveTo>
                  <a:lnTo>
                    <a:pt x="1" y="1897"/>
                  </a:lnTo>
                  <a:lnTo>
                    <a:pt x="1219" y="2583"/>
                  </a:lnTo>
                  <a:lnTo>
                    <a:pt x="1219" y="6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504700" y="1248675"/>
              <a:ext cx="42350" cy="29500"/>
            </a:xfrm>
            <a:custGeom>
              <a:avLst/>
              <a:gdLst/>
              <a:ahLst/>
              <a:cxnLst/>
              <a:rect l="l" t="t" r="r" b="b"/>
              <a:pathLst>
                <a:path w="1694" h="1180" extrusionOk="0">
                  <a:moveTo>
                    <a:pt x="1" y="0"/>
                  </a:moveTo>
                  <a:lnTo>
                    <a:pt x="1" y="219"/>
                  </a:lnTo>
                  <a:lnTo>
                    <a:pt x="1693" y="1179"/>
                  </a:lnTo>
                  <a:lnTo>
                    <a:pt x="1693" y="9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504700" y="1240550"/>
              <a:ext cx="57675" cy="32150"/>
            </a:xfrm>
            <a:custGeom>
              <a:avLst/>
              <a:gdLst/>
              <a:ahLst/>
              <a:cxnLst/>
              <a:rect l="l" t="t" r="r" b="b"/>
              <a:pathLst>
                <a:path w="2307" h="1286" extrusionOk="0">
                  <a:moveTo>
                    <a:pt x="640" y="1"/>
                  </a:moveTo>
                  <a:lnTo>
                    <a:pt x="1" y="325"/>
                  </a:lnTo>
                  <a:lnTo>
                    <a:pt x="1693" y="1285"/>
                  </a:lnTo>
                  <a:lnTo>
                    <a:pt x="2306" y="953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547025" y="1264375"/>
              <a:ext cx="15350" cy="13800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613" y="0"/>
                  </a:moveTo>
                  <a:lnTo>
                    <a:pt x="0" y="332"/>
                  </a:lnTo>
                  <a:lnTo>
                    <a:pt x="0" y="551"/>
                  </a:lnTo>
                  <a:lnTo>
                    <a:pt x="613" y="199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539575" y="1200750"/>
              <a:ext cx="1350" cy="49825"/>
            </a:xfrm>
            <a:custGeom>
              <a:avLst/>
              <a:gdLst/>
              <a:ahLst/>
              <a:cxnLst/>
              <a:rect l="l" t="t" r="r" b="b"/>
              <a:pathLst>
                <a:path w="54" h="1993" extrusionOk="0">
                  <a:moveTo>
                    <a:pt x="1" y="0"/>
                  </a:moveTo>
                  <a:lnTo>
                    <a:pt x="1" y="1967"/>
                  </a:lnTo>
                  <a:lnTo>
                    <a:pt x="53" y="199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550825" y="1200125"/>
              <a:ext cx="18550" cy="33675"/>
            </a:xfrm>
            <a:custGeom>
              <a:avLst/>
              <a:gdLst/>
              <a:ahLst/>
              <a:cxnLst/>
              <a:rect l="l" t="t" r="r" b="b"/>
              <a:pathLst>
                <a:path w="742" h="1347" extrusionOk="0">
                  <a:moveTo>
                    <a:pt x="740" y="1"/>
                  </a:moveTo>
                  <a:cubicBezTo>
                    <a:pt x="702" y="23"/>
                    <a:pt x="0" y="427"/>
                    <a:pt x="3" y="1346"/>
                  </a:cubicBezTo>
                  <a:lnTo>
                    <a:pt x="741" y="920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504625" y="1173550"/>
              <a:ext cx="64700" cy="60250"/>
            </a:xfrm>
            <a:custGeom>
              <a:avLst/>
              <a:gdLst/>
              <a:ahLst/>
              <a:cxnLst/>
              <a:rect l="l" t="t" r="r" b="b"/>
              <a:pathLst>
                <a:path w="2588" h="2410" extrusionOk="0">
                  <a:moveTo>
                    <a:pt x="740" y="1"/>
                  </a:moveTo>
                  <a:cubicBezTo>
                    <a:pt x="703" y="23"/>
                    <a:pt x="1" y="427"/>
                    <a:pt x="4" y="1347"/>
                  </a:cubicBezTo>
                  <a:lnTo>
                    <a:pt x="1851" y="2409"/>
                  </a:lnTo>
                  <a:cubicBezTo>
                    <a:pt x="1848" y="1490"/>
                    <a:pt x="2550" y="1086"/>
                    <a:pt x="2588" y="1064"/>
                  </a:cubicBezTo>
                  <a:lnTo>
                    <a:pt x="74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713775" y="1209700"/>
              <a:ext cx="46925" cy="47475"/>
            </a:xfrm>
            <a:custGeom>
              <a:avLst/>
              <a:gdLst/>
              <a:ahLst/>
              <a:cxnLst/>
              <a:rect l="l" t="t" r="r" b="b"/>
              <a:pathLst>
                <a:path w="1877" h="1899" extrusionOk="0">
                  <a:moveTo>
                    <a:pt x="1217" y="0"/>
                  </a:moveTo>
                  <a:cubicBezTo>
                    <a:pt x="1160" y="0"/>
                    <a:pt x="1098" y="18"/>
                    <a:pt x="1033" y="56"/>
                  </a:cubicBezTo>
                  <a:cubicBezTo>
                    <a:pt x="743" y="222"/>
                    <a:pt x="508" y="720"/>
                    <a:pt x="509" y="1166"/>
                  </a:cubicBezTo>
                  <a:lnTo>
                    <a:pt x="509" y="1184"/>
                  </a:lnTo>
                  <a:cubicBezTo>
                    <a:pt x="489" y="1175"/>
                    <a:pt x="467" y="1170"/>
                    <a:pt x="444" y="1170"/>
                  </a:cubicBezTo>
                  <a:cubicBezTo>
                    <a:pt x="408" y="1170"/>
                    <a:pt x="369" y="1181"/>
                    <a:pt x="328" y="1204"/>
                  </a:cubicBezTo>
                  <a:cubicBezTo>
                    <a:pt x="147" y="1309"/>
                    <a:pt x="0" y="1619"/>
                    <a:pt x="2" y="1899"/>
                  </a:cubicBezTo>
                  <a:lnTo>
                    <a:pt x="595" y="1557"/>
                  </a:lnTo>
                  <a:lnTo>
                    <a:pt x="657" y="1520"/>
                  </a:lnTo>
                  <a:lnTo>
                    <a:pt x="1414" y="1084"/>
                  </a:lnTo>
                  <a:lnTo>
                    <a:pt x="1478" y="1048"/>
                  </a:lnTo>
                  <a:lnTo>
                    <a:pt x="1877" y="818"/>
                  </a:lnTo>
                  <a:lnTo>
                    <a:pt x="1877" y="791"/>
                  </a:lnTo>
                  <a:cubicBezTo>
                    <a:pt x="1876" y="638"/>
                    <a:pt x="1812" y="543"/>
                    <a:pt x="1725" y="543"/>
                  </a:cubicBezTo>
                  <a:cubicBezTo>
                    <a:pt x="1699" y="543"/>
                    <a:pt x="1672" y="551"/>
                    <a:pt x="1643" y="568"/>
                  </a:cubicBezTo>
                  <a:cubicBezTo>
                    <a:pt x="1610" y="588"/>
                    <a:pt x="1581" y="613"/>
                    <a:pt x="1558" y="643"/>
                  </a:cubicBezTo>
                  <a:cubicBezTo>
                    <a:pt x="1559" y="615"/>
                    <a:pt x="1561" y="589"/>
                    <a:pt x="1559" y="562"/>
                  </a:cubicBezTo>
                  <a:cubicBezTo>
                    <a:pt x="1559" y="215"/>
                    <a:pt x="1417" y="0"/>
                    <a:pt x="1217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578850" y="1281975"/>
              <a:ext cx="47025" cy="47300"/>
            </a:xfrm>
            <a:custGeom>
              <a:avLst/>
              <a:gdLst/>
              <a:ahLst/>
              <a:cxnLst/>
              <a:rect l="l" t="t" r="r" b="b"/>
              <a:pathLst>
                <a:path w="1881" h="1892" extrusionOk="0">
                  <a:moveTo>
                    <a:pt x="657" y="1"/>
                  </a:moveTo>
                  <a:cubicBezTo>
                    <a:pt x="457" y="1"/>
                    <a:pt x="315" y="216"/>
                    <a:pt x="316" y="564"/>
                  </a:cubicBezTo>
                  <a:cubicBezTo>
                    <a:pt x="316" y="591"/>
                    <a:pt x="316" y="617"/>
                    <a:pt x="319" y="645"/>
                  </a:cubicBezTo>
                  <a:cubicBezTo>
                    <a:pt x="295" y="616"/>
                    <a:pt x="266" y="590"/>
                    <a:pt x="232" y="571"/>
                  </a:cubicBezTo>
                  <a:cubicBezTo>
                    <a:pt x="204" y="554"/>
                    <a:pt x="176" y="547"/>
                    <a:pt x="151" y="547"/>
                  </a:cubicBezTo>
                  <a:cubicBezTo>
                    <a:pt x="63" y="547"/>
                    <a:pt x="1" y="641"/>
                    <a:pt x="2" y="794"/>
                  </a:cubicBezTo>
                  <a:lnTo>
                    <a:pt x="2" y="822"/>
                  </a:lnTo>
                  <a:lnTo>
                    <a:pt x="400" y="1048"/>
                  </a:lnTo>
                  <a:lnTo>
                    <a:pt x="464" y="1084"/>
                  </a:lnTo>
                  <a:lnTo>
                    <a:pt x="1223" y="1518"/>
                  </a:lnTo>
                  <a:lnTo>
                    <a:pt x="1286" y="1554"/>
                  </a:lnTo>
                  <a:lnTo>
                    <a:pt x="1881" y="1892"/>
                  </a:lnTo>
                  <a:cubicBezTo>
                    <a:pt x="1880" y="1614"/>
                    <a:pt x="1732" y="1303"/>
                    <a:pt x="1550" y="1200"/>
                  </a:cubicBezTo>
                  <a:cubicBezTo>
                    <a:pt x="1510" y="1177"/>
                    <a:pt x="1471" y="1166"/>
                    <a:pt x="1435" y="1166"/>
                  </a:cubicBezTo>
                  <a:cubicBezTo>
                    <a:pt x="1412" y="1166"/>
                    <a:pt x="1390" y="1171"/>
                    <a:pt x="1369" y="1180"/>
                  </a:cubicBezTo>
                  <a:lnTo>
                    <a:pt x="1369" y="1164"/>
                  </a:lnTo>
                  <a:cubicBezTo>
                    <a:pt x="1368" y="717"/>
                    <a:pt x="1131" y="220"/>
                    <a:pt x="840" y="55"/>
                  </a:cubicBezTo>
                  <a:cubicBezTo>
                    <a:pt x="776" y="18"/>
                    <a:pt x="714" y="1"/>
                    <a:pt x="657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432200" y="1192100"/>
              <a:ext cx="47000" cy="44850"/>
            </a:xfrm>
            <a:custGeom>
              <a:avLst/>
              <a:gdLst/>
              <a:ahLst/>
              <a:cxnLst/>
              <a:rect l="l" t="t" r="r" b="b"/>
              <a:pathLst>
                <a:path w="1880" h="1794" extrusionOk="0">
                  <a:moveTo>
                    <a:pt x="848" y="1"/>
                  </a:moveTo>
                  <a:cubicBezTo>
                    <a:pt x="649" y="1"/>
                    <a:pt x="509" y="214"/>
                    <a:pt x="510" y="560"/>
                  </a:cubicBezTo>
                  <a:lnTo>
                    <a:pt x="510" y="578"/>
                  </a:lnTo>
                  <a:cubicBezTo>
                    <a:pt x="457" y="494"/>
                    <a:pt x="395" y="428"/>
                    <a:pt x="328" y="389"/>
                  </a:cubicBezTo>
                  <a:cubicBezTo>
                    <a:pt x="287" y="365"/>
                    <a:pt x="248" y="353"/>
                    <a:pt x="212" y="353"/>
                  </a:cubicBezTo>
                  <a:cubicBezTo>
                    <a:pt x="88" y="353"/>
                    <a:pt x="1" y="486"/>
                    <a:pt x="1" y="702"/>
                  </a:cubicBezTo>
                  <a:lnTo>
                    <a:pt x="595" y="1047"/>
                  </a:lnTo>
                  <a:lnTo>
                    <a:pt x="659" y="1083"/>
                  </a:lnTo>
                  <a:lnTo>
                    <a:pt x="1417" y="1524"/>
                  </a:lnTo>
                  <a:lnTo>
                    <a:pt x="1481" y="1560"/>
                  </a:lnTo>
                  <a:lnTo>
                    <a:pt x="1880" y="1794"/>
                  </a:lnTo>
                  <a:lnTo>
                    <a:pt x="1880" y="1766"/>
                  </a:lnTo>
                  <a:cubicBezTo>
                    <a:pt x="1880" y="1569"/>
                    <a:pt x="1776" y="1348"/>
                    <a:pt x="1648" y="1275"/>
                  </a:cubicBezTo>
                  <a:cubicBezTo>
                    <a:pt x="1622" y="1259"/>
                    <a:pt x="1591" y="1250"/>
                    <a:pt x="1561" y="1250"/>
                  </a:cubicBezTo>
                  <a:cubicBezTo>
                    <a:pt x="1562" y="1224"/>
                    <a:pt x="1564" y="1198"/>
                    <a:pt x="1564" y="1172"/>
                  </a:cubicBezTo>
                  <a:cubicBezTo>
                    <a:pt x="1562" y="725"/>
                    <a:pt x="1326" y="225"/>
                    <a:pt x="1035" y="56"/>
                  </a:cubicBezTo>
                  <a:cubicBezTo>
                    <a:pt x="969" y="19"/>
                    <a:pt x="906" y="1"/>
                    <a:pt x="848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569675" y="1332500"/>
              <a:ext cx="18175" cy="23325"/>
            </a:xfrm>
            <a:custGeom>
              <a:avLst/>
              <a:gdLst/>
              <a:ahLst/>
              <a:cxnLst/>
              <a:rect l="l" t="t" r="r" b="b"/>
              <a:pathLst>
                <a:path w="727" h="933" extrusionOk="0">
                  <a:moveTo>
                    <a:pt x="309" y="0"/>
                  </a:moveTo>
                  <a:lnTo>
                    <a:pt x="203" y="416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55" y="639"/>
                  </a:lnTo>
                  <a:lnTo>
                    <a:pt x="563" y="932"/>
                  </a:lnTo>
                  <a:lnTo>
                    <a:pt x="727" y="370"/>
                  </a:lnTo>
                  <a:lnTo>
                    <a:pt x="441" y="560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301450" y="782200"/>
              <a:ext cx="128725" cy="123075"/>
            </a:xfrm>
            <a:custGeom>
              <a:avLst/>
              <a:gdLst/>
              <a:ahLst/>
              <a:cxnLst/>
              <a:rect l="l" t="t" r="r" b="b"/>
              <a:pathLst>
                <a:path w="5149" h="4923" extrusionOk="0">
                  <a:moveTo>
                    <a:pt x="2329" y="0"/>
                  </a:moveTo>
                  <a:cubicBezTo>
                    <a:pt x="1785" y="0"/>
                    <a:pt x="1398" y="584"/>
                    <a:pt x="1398" y="1533"/>
                  </a:cubicBezTo>
                  <a:cubicBezTo>
                    <a:pt x="1398" y="1549"/>
                    <a:pt x="1398" y="1563"/>
                    <a:pt x="1400" y="1581"/>
                  </a:cubicBezTo>
                  <a:cubicBezTo>
                    <a:pt x="1256" y="1350"/>
                    <a:pt x="1085" y="1166"/>
                    <a:pt x="901" y="1059"/>
                  </a:cubicBezTo>
                  <a:cubicBezTo>
                    <a:pt x="788" y="993"/>
                    <a:pt x="681" y="962"/>
                    <a:pt x="581" y="962"/>
                  </a:cubicBezTo>
                  <a:cubicBezTo>
                    <a:pt x="242" y="962"/>
                    <a:pt x="0" y="1326"/>
                    <a:pt x="0" y="1917"/>
                  </a:cubicBezTo>
                  <a:lnTo>
                    <a:pt x="1629" y="2868"/>
                  </a:lnTo>
                  <a:lnTo>
                    <a:pt x="1801" y="2970"/>
                  </a:lnTo>
                  <a:lnTo>
                    <a:pt x="3881" y="4183"/>
                  </a:lnTo>
                  <a:lnTo>
                    <a:pt x="4053" y="4285"/>
                  </a:lnTo>
                  <a:lnTo>
                    <a:pt x="5147" y="4923"/>
                  </a:lnTo>
                  <a:cubicBezTo>
                    <a:pt x="5147" y="4900"/>
                    <a:pt x="5148" y="4875"/>
                    <a:pt x="5148" y="4849"/>
                  </a:cubicBezTo>
                  <a:cubicBezTo>
                    <a:pt x="5148" y="4310"/>
                    <a:pt x="4864" y="3708"/>
                    <a:pt x="4513" y="3502"/>
                  </a:cubicBezTo>
                  <a:cubicBezTo>
                    <a:pt x="4433" y="3457"/>
                    <a:pt x="4358" y="3433"/>
                    <a:pt x="4287" y="3433"/>
                  </a:cubicBezTo>
                  <a:cubicBezTo>
                    <a:pt x="4283" y="3433"/>
                    <a:pt x="4279" y="3434"/>
                    <a:pt x="4275" y="3434"/>
                  </a:cubicBezTo>
                  <a:cubicBezTo>
                    <a:pt x="4281" y="3364"/>
                    <a:pt x="4284" y="3292"/>
                    <a:pt x="4284" y="3219"/>
                  </a:cubicBezTo>
                  <a:cubicBezTo>
                    <a:pt x="4284" y="1992"/>
                    <a:pt x="3637" y="621"/>
                    <a:pt x="2841" y="155"/>
                  </a:cubicBezTo>
                  <a:cubicBezTo>
                    <a:pt x="2661" y="50"/>
                    <a:pt x="2488" y="0"/>
                    <a:pt x="2329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491075" y="1355800"/>
              <a:ext cx="15000" cy="19200"/>
            </a:xfrm>
            <a:custGeom>
              <a:avLst/>
              <a:gdLst/>
              <a:ahLst/>
              <a:cxnLst/>
              <a:rect l="l" t="t" r="r" b="b"/>
              <a:pathLst>
                <a:path w="600" h="768" extrusionOk="0">
                  <a:moveTo>
                    <a:pt x="254" y="0"/>
                  </a:moveTo>
                  <a:lnTo>
                    <a:pt x="167" y="343"/>
                  </a:lnTo>
                  <a:lnTo>
                    <a:pt x="1" y="157"/>
                  </a:lnTo>
                  <a:lnTo>
                    <a:pt x="46" y="527"/>
                  </a:lnTo>
                  <a:lnTo>
                    <a:pt x="463" y="767"/>
                  </a:lnTo>
                  <a:lnTo>
                    <a:pt x="599" y="303"/>
                  </a:lnTo>
                  <a:lnTo>
                    <a:pt x="363" y="462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482950" y="683625"/>
              <a:ext cx="262500" cy="217000"/>
            </a:xfrm>
            <a:custGeom>
              <a:avLst/>
              <a:gdLst/>
              <a:ahLst/>
              <a:cxnLst/>
              <a:rect l="l" t="t" r="r" b="b"/>
              <a:pathLst>
                <a:path w="10500" h="8680" extrusionOk="0">
                  <a:moveTo>
                    <a:pt x="277" y="0"/>
                  </a:moveTo>
                  <a:cubicBezTo>
                    <a:pt x="114" y="0"/>
                    <a:pt x="1" y="137"/>
                    <a:pt x="1" y="371"/>
                  </a:cubicBezTo>
                  <a:lnTo>
                    <a:pt x="1" y="2297"/>
                  </a:lnTo>
                  <a:cubicBezTo>
                    <a:pt x="1" y="2621"/>
                    <a:pt x="215" y="3005"/>
                    <a:pt x="481" y="3157"/>
                  </a:cubicBezTo>
                  <a:lnTo>
                    <a:pt x="10019" y="8618"/>
                  </a:lnTo>
                  <a:cubicBezTo>
                    <a:pt x="10092" y="8659"/>
                    <a:pt x="10161" y="8679"/>
                    <a:pt x="10222" y="8679"/>
                  </a:cubicBezTo>
                  <a:cubicBezTo>
                    <a:pt x="10385" y="8679"/>
                    <a:pt x="10498" y="8542"/>
                    <a:pt x="10499" y="8308"/>
                  </a:cubicBezTo>
                  <a:lnTo>
                    <a:pt x="10499" y="6382"/>
                  </a:lnTo>
                  <a:cubicBezTo>
                    <a:pt x="10499" y="6059"/>
                    <a:pt x="10283" y="5674"/>
                    <a:pt x="10019" y="5522"/>
                  </a:cubicBezTo>
                  <a:lnTo>
                    <a:pt x="481" y="61"/>
                  </a:lnTo>
                  <a:cubicBezTo>
                    <a:pt x="408" y="20"/>
                    <a:pt x="339" y="0"/>
                    <a:pt x="277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498550" y="714900"/>
              <a:ext cx="37625" cy="50225"/>
            </a:xfrm>
            <a:custGeom>
              <a:avLst/>
              <a:gdLst/>
              <a:ahLst/>
              <a:cxnLst/>
              <a:rect l="l" t="t" r="r" b="b"/>
              <a:pathLst>
                <a:path w="1505" h="2009" extrusionOk="0">
                  <a:moveTo>
                    <a:pt x="753" y="1"/>
                  </a:moveTo>
                  <a:lnTo>
                    <a:pt x="521" y="440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377" y="897"/>
                  </a:lnTo>
                  <a:lnTo>
                    <a:pt x="287" y="1477"/>
                  </a:lnTo>
                  <a:lnTo>
                    <a:pt x="753" y="1445"/>
                  </a:lnTo>
                  <a:lnTo>
                    <a:pt x="1217" y="2009"/>
                  </a:lnTo>
                  <a:lnTo>
                    <a:pt x="1128" y="1327"/>
                  </a:lnTo>
                  <a:lnTo>
                    <a:pt x="1504" y="1095"/>
                  </a:lnTo>
                  <a:lnTo>
                    <a:pt x="985" y="707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546975" y="742600"/>
              <a:ext cx="37625" cy="50225"/>
            </a:xfrm>
            <a:custGeom>
              <a:avLst/>
              <a:gdLst/>
              <a:ahLst/>
              <a:cxnLst/>
              <a:rect l="l" t="t" r="r" b="b"/>
              <a:pathLst>
                <a:path w="1505" h="2009" extrusionOk="0">
                  <a:moveTo>
                    <a:pt x="752" y="1"/>
                  </a:moveTo>
                  <a:lnTo>
                    <a:pt x="520" y="441"/>
                  </a:lnTo>
                  <a:lnTo>
                    <a:pt x="1" y="235"/>
                  </a:lnTo>
                  <a:lnTo>
                    <a:pt x="376" y="898"/>
                  </a:lnTo>
                  <a:lnTo>
                    <a:pt x="288" y="1477"/>
                  </a:lnTo>
                  <a:lnTo>
                    <a:pt x="752" y="1446"/>
                  </a:lnTo>
                  <a:lnTo>
                    <a:pt x="1217" y="2009"/>
                  </a:lnTo>
                  <a:lnTo>
                    <a:pt x="1127" y="1329"/>
                  </a:lnTo>
                  <a:lnTo>
                    <a:pt x="1504" y="1097"/>
                  </a:lnTo>
                  <a:lnTo>
                    <a:pt x="984" y="70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595375" y="770325"/>
              <a:ext cx="37625" cy="50250"/>
            </a:xfrm>
            <a:custGeom>
              <a:avLst/>
              <a:gdLst/>
              <a:ahLst/>
              <a:cxnLst/>
              <a:rect l="l" t="t" r="r" b="b"/>
              <a:pathLst>
                <a:path w="1505" h="2010" extrusionOk="0">
                  <a:moveTo>
                    <a:pt x="752" y="1"/>
                  </a:moveTo>
                  <a:lnTo>
                    <a:pt x="520" y="440"/>
                  </a:lnTo>
                  <a:lnTo>
                    <a:pt x="0" y="236"/>
                  </a:lnTo>
                  <a:lnTo>
                    <a:pt x="376" y="897"/>
                  </a:lnTo>
                  <a:lnTo>
                    <a:pt x="288" y="1477"/>
                  </a:lnTo>
                  <a:lnTo>
                    <a:pt x="752" y="1445"/>
                  </a:lnTo>
                  <a:lnTo>
                    <a:pt x="1217" y="2009"/>
                  </a:lnTo>
                  <a:lnTo>
                    <a:pt x="1129" y="1328"/>
                  </a:lnTo>
                  <a:lnTo>
                    <a:pt x="1504" y="1096"/>
                  </a:lnTo>
                  <a:lnTo>
                    <a:pt x="985" y="70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643775" y="798025"/>
              <a:ext cx="37625" cy="50225"/>
            </a:xfrm>
            <a:custGeom>
              <a:avLst/>
              <a:gdLst/>
              <a:ahLst/>
              <a:cxnLst/>
              <a:rect l="l" t="t" r="r" b="b"/>
              <a:pathLst>
                <a:path w="1505" h="2009" extrusionOk="0">
                  <a:moveTo>
                    <a:pt x="753" y="1"/>
                  </a:moveTo>
                  <a:lnTo>
                    <a:pt x="521" y="441"/>
                  </a:lnTo>
                  <a:lnTo>
                    <a:pt x="0" y="236"/>
                  </a:lnTo>
                  <a:lnTo>
                    <a:pt x="377" y="898"/>
                  </a:lnTo>
                  <a:lnTo>
                    <a:pt x="287" y="1477"/>
                  </a:lnTo>
                  <a:lnTo>
                    <a:pt x="753" y="1446"/>
                  </a:lnTo>
                  <a:lnTo>
                    <a:pt x="1217" y="2009"/>
                  </a:lnTo>
                  <a:lnTo>
                    <a:pt x="1217" y="2009"/>
                  </a:lnTo>
                  <a:lnTo>
                    <a:pt x="1128" y="1329"/>
                  </a:lnTo>
                  <a:lnTo>
                    <a:pt x="1504" y="1097"/>
                  </a:lnTo>
                  <a:lnTo>
                    <a:pt x="985" y="707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692200" y="825750"/>
              <a:ext cx="37625" cy="50250"/>
            </a:xfrm>
            <a:custGeom>
              <a:avLst/>
              <a:gdLst/>
              <a:ahLst/>
              <a:cxnLst/>
              <a:rect l="l" t="t" r="r" b="b"/>
              <a:pathLst>
                <a:path w="1505" h="2010" extrusionOk="0">
                  <a:moveTo>
                    <a:pt x="752" y="1"/>
                  </a:moveTo>
                  <a:lnTo>
                    <a:pt x="520" y="440"/>
                  </a:lnTo>
                  <a:lnTo>
                    <a:pt x="1" y="236"/>
                  </a:lnTo>
                  <a:lnTo>
                    <a:pt x="376" y="897"/>
                  </a:lnTo>
                  <a:lnTo>
                    <a:pt x="288" y="1477"/>
                  </a:lnTo>
                  <a:lnTo>
                    <a:pt x="752" y="1445"/>
                  </a:lnTo>
                  <a:lnTo>
                    <a:pt x="1216" y="2009"/>
                  </a:lnTo>
                  <a:lnTo>
                    <a:pt x="1127" y="1328"/>
                  </a:lnTo>
                  <a:lnTo>
                    <a:pt x="1504" y="1096"/>
                  </a:lnTo>
                  <a:lnTo>
                    <a:pt x="984" y="70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603125" y="820025"/>
              <a:ext cx="22100" cy="33650"/>
            </a:xfrm>
            <a:custGeom>
              <a:avLst/>
              <a:gdLst/>
              <a:ahLst/>
              <a:cxnLst/>
              <a:rect l="l" t="t" r="r" b="b"/>
              <a:pathLst>
                <a:path w="884" h="1346" extrusionOk="0">
                  <a:moveTo>
                    <a:pt x="1" y="1"/>
                  </a:moveTo>
                  <a:lnTo>
                    <a:pt x="471" y="1345"/>
                  </a:lnTo>
                  <a:lnTo>
                    <a:pt x="884" y="5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271525" y="1042075"/>
              <a:ext cx="187050" cy="181400"/>
            </a:xfrm>
            <a:custGeom>
              <a:avLst/>
              <a:gdLst/>
              <a:ahLst/>
              <a:cxnLst/>
              <a:rect l="l" t="t" r="r" b="b"/>
              <a:pathLst>
                <a:path w="7482" h="7256" extrusionOk="0">
                  <a:moveTo>
                    <a:pt x="7202" y="1"/>
                  </a:moveTo>
                  <a:cubicBezTo>
                    <a:pt x="7138" y="1"/>
                    <a:pt x="7068" y="21"/>
                    <a:pt x="6993" y="63"/>
                  </a:cubicBezTo>
                  <a:lnTo>
                    <a:pt x="490" y="3730"/>
                  </a:lnTo>
                  <a:cubicBezTo>
                    <a:pt x="220" y="3882"/>
                    <a:pt x="1" y="4268"/>
                    <a:pt x="1" y="4591"/>
                  </a:cubicBezTo>
                  <a:lnTo>
                    <a:pt x="1" y="6885"/>
                  </a:lnTo>
                  <a:cubicBezTo>
                    <a:pt x="1" y="7118"/>
                    <a:pt x="115" y="7255"/>
                    <a:pt x="281" y="7255"/>
                  </a:cubicBezTo>
                  <a:cubicBezTo>
                    <a:pt x="344" y="7255"/>
                    <a:pt x="415" y="7235"/>
                    <a:pt x="490" y="7193"/>
                  </a:cubicBezTo>
                  <a:lnTo>
                    <a:pt x="6993" y="3526"/>
                  </a:lnTo>
                  <a:cubicBezTo>
                    <a:pt x="7263" y="3373"/>
                    <a:pt x="7482" y="2988"/>
                    <a:pt x="7482" y="2664"/>
                  </a:cubicBezTo>
                  <a:lnTo>
                    <a:pt x="7482" y="370"/>
                  </a:lnTo>
                  <a:cubicBezTo>
                    <a:pt x="7482" y="137"/>
                    <a:pt x="7367" y="1"/>
                    <a:pt x="7202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357925" y="1168075"/>
              <a:ext cx="15750" cy="22975"/>
            </a:xfrm>
            <a:custGeom>
              <a:avLst/>
              <a:gdLst/>
              <a:ahLst/>
              <a:cxnLst/>
              <a:rect l="l" t="t" r="r" b="b"/>
              <a:pathLst>
                <a:path w="630" h="919" extrusionOk="0">
                  <a:moveTo>
                    <a:pt x="630" y="1"/>
                  </a:moveTo>
                  <a:lnTo>
                    <a:pt x="0" y="356"/>
                  </a:lnTo>
                  <a:lnTo>
                    <a:pt x="335" y="919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289475" y="1150150"/>
              <a:ext cx="28050" cy="34200"/>
            </a:xfrm>
            <a:custGeom>
              <a:avLst/>
              <a:gdLst/>
              <a:ahLst/>
              <a:cxnLst/>
              <a:rect l="l" t="t" r="r" b="b"/>
              <a:pathLst>
                <a:path w="1122" h="1368" extrusionOk="0">
                  <a:moveTo>
                    <a:pt x="1122" y="0"/>
                  </a:moveTo>
                  <a:lnTo>
                    <a:pt x="917" y="116"/>
                  </a:lnTo>
                  <a:lnTo>
                    <a:pt x="784" y="776"/>
                  </a:lnTo>
                  <a:lnTo>
                    <a:pt x="781" y="777"/>
                  </a:lnTo>
                  <a:lnTo>
                    <a:pt x="658" y="263"/>
                  </a:lnTo>
                  <a:lnTo>
                    <a:pt x="466" y="371"/>
                  </a:lnTo>
                  <a:lnTo>
                    <a:pt x="346" y="1025"/>
                  </a:lnTo>
                  <a:lnTo>
                    <a:pt x="343" y="1027"/>
                  </a:lnTo>
                  <a:lnTo>
                    <a:pt x="210" y="515"/>
                  </a:lnTo>
                  <a:lnTo>
                    <a:pt x="1" y="634"/>
                  </a:lnTo>
                  <a:lnTo>
                    <a:pt x="230" y="1368"/>
                  </a:lnTo>
                  <a:lnTo>
                    <a:pt x="434" y="1250"/>
                  </a:lnTo>
                  <a:lnTo>
                    <a:pt x="558" y="602"/>
                  </a:lnTo>
                  <a:lnTo>
                    <a:pt x="560" y="600"/>
                  </a:lnTo>
                  <a:lnTo>
                    <a:pt x="690" y="1108"/>
                  </a:lnTo>
                  <a:lnTo>
                    <a:pt x="894" y="993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318700" y="1142450"/>
              <a:ext cx="18225" cy="25375"/>
            </a:xfrm>
            <a:custGeom>
              <a:avLst/>
              <a:gdLst/>
              <a:ahLst/>
              <a:cxnLst/>
              <a:rect l="l" t="t" r="r" b="b"/>
              <a:pathLst>
                <a:path w="729" h="1015" extrusionOk="0">
                  <a:moveTo>
                    <a:pt x="434" y="210"/>
                  </a:moveTo>
                  <a:cubicBezTo>
                    <a:pt x="480" y="210"/>
                    <a:pt x="509" y="249"/>
                    <a:pt x="523" y="327"/>
                  </a:cubicBezTo>
                  <a:lnTo>
                    <a:pt x="199" y="508"/>
                  </a:lnTo>
                  <a:cubicBezTo>
                    <a:pt x="202" y="460"/>
                    <a:pt x="215" y="414"/>
                    <a:pt x="235" y="372"/>
                  </a:cubicBezTo>
                  <a:cubicBezTo>
                    <a:pt x="263" y="313"/>
                    <a:pt x="308" y="265"/>
                    <a:pt x="364" y="233"/>
                  </a:cubicBezTo>
                  <a:cubicBezTo>
                    <a:pt x="391" y="218"/>
                    <a:pt x="414" y="210"/>
                    <a:pt x="434" y="210"/>
                  </a:cubicBezTo>
                  <a:close/>
                  <a:moveTo>
                    <a:pt x="524" y="1"/>
                  </a:moveTo>
                  <a:cubicBezTo>
                    <a:pt x="479" y="1"/>
                    <a:pt x="428" y="17"/>
                    <a:pt x="370" y="50"/>
                  </a:cubicBezTo>
                  <a:cubicBezTo>
                    <a:pt x="257" y="115"/>
                    <a:pt x="164" y="212"/>
                    <a:pt x="103" y="328"/>
                  </a:cubicBezTo>
                  <a:cubicBezTo>
                    <a:pt x="38" y="446"/>
                    <a:pt x="2" y="579"/>
                    <a:pt x="2" y="714"/>
                  </a:cubicBezTo>
                  <a:cubicBezTo>
                    <a:pt x="1" y="849"/>
                    <a:pt x="34" y="939"/>
                    <a:pt x="101" y="985"/>
                  </a:cubicBezTo>
                  <a:cubicBezTo>
                    <a:pt x="129" y="1005"/>
                    <a:pt x="161" y="1015"/>
                    <a:pt x="197" y="1015"/>
                  </a:cubicBezTo>
                  <a:cubicBezTo>
                    <a:pt x="247" y="1015"/>
                    <a:pt x="305" y="996"/>
                    <a:pt x="370" y="959"/>
                  </a:cubicBezTo>
                  <a:cubicBezTo>
                    <a:pt x="543" y="862"/>
                    <a:pt x="656" y="703"/>
                    <a:pt x="708" y="479"/>
                  </a:cubicBezTo>
                  <a:lnTo>
                    <a:pt x="708" y="479"/>
                  </a:lnTo>
                  <a:lnTo>
                    <a:pt x="534" y="576"/>
                  </a:lnTo>
                  <a:cubicBezTo>
                    <a:pt x="524" y="616"/>
                    <a:pt x="507" y="652"/>
                    <a:pt x="480" y="682"/>
                  </a:cubicBezTo>
                  <a:cubicBezTo>
                    <a:pt x="453" y="721"/>
                    <a:pt x="418" y="753"/>
                    <a:pt x="378" y="778"/>
                  </a:cubicBezTo>
                  <a:cubicBezTo>
                    <a:pt x="343" y="797"/>
                    <a:pt x="313" y="807"/>
                    <a:pt x="289" y="807"/>
                  </a:cubicBezTo>
                  <a:cubicBezTo>
                    <a:pt x="233" y="807"/>
                    <a:pt x="203" y="758"/>
                    <a:pt x="199" y="659"/>
                  </a:cubicBezTo>
                  <a:lnTo>
                    <a:pt x="721" y="365"/>
                  </a:lnTo>
                  <a:cubicBezTo>
                    <a:pt x="728" y="218"/>
                    <a:pt x="702" y="115"/>
                    <a:pt x="641" y="53"/>
                  </a:cubicBezTo>
                  <a:cubicBezTo>
                    <a:pt x="609" y="18"/>
                    <a:pt x="570" y="1"/>
                    <a:pt x="524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339800" y="1126550"/>
              <a:ext cx="5000" cy="32650"/>
            </a:xfrm>
            <a:custGeom>
              <a:avLst/>
              <a:gdLst/>
              <a:ahLst/>
              <a:cxnLst/>
              <a:rect l="l" t="t" r="r" b="b"/>
              <a:pathLst>
                <a:path w="200" h="1306" extrusionOk="0">
                  <a:moveTo>
                    <a:pt x="199" y="0"/>
                  </a:moveTo>
                  <a:lnTo>
                    <a:pt x="0" y="113"/>
                  </a:lnTo>
                  <a:lnTo>
                    <a:pt x="0" y="1305"/>
                  </a:lnTo>
                  <a:lnTo>
                    <a:pt x="199" y="1194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348100" y="1125700"/>
              <a:ext cx="17850" cy="25550"/>
            </a:xfrm>
            <a:custGeom>
              <a:avLst/>
              <a:gdLst/>
              <a:ahLst/>
              <a:cxnLst/>
              <a:rect l="l" t="t" r="r" b="b"/>
              <a:pathLst>
                <a:path w="714" h="1022" extrusionOk="0">
                  <a:moveTo>
                    <a:pt x="545" y="0"/>
                  </a:moveTo>
                  <a:cubicBezTo>
                    <a:pt x="495" y="0"/>
                    <a:pt x="436" y="19"/>
                    <a:pt x="369" y="57"/>
                  </a:cubicBezTo>
                  <a:cubicBezTo>
                    <a:pt x="253" y="124"/>
                    <a:pt x="159" y="224"/>
                    <a:pt x="98" y="344"/>
                  </a:cubicBezTo>
                  <a:cubicBezTo>
                    <a:pt x="34" y="465"/>
                    <a:pt x="1" y="598"/>
                    <a:pt x="1" y="733"/>
                  </a:cubicBezTo>
                  <a:cubicBezTo>
                    <a:pt x="1" y="862"/>
                    <a:pt x="34" y="949"/>
                    <a:pt x="102" y="994"/>
                  </a:cubicBezTo>
                  <a:cubicBezTo>
                    <a:pt x="131" y="1013"/>
                    <a:pt x="163" y="1022"/>
                    <a:pt x="199" y="1022"/>
                  </a:cubicBezTo>
                  <a:cubicBezTo>
                    <a:pt x="248" y="1022"/>
                    <a:pt x="303" y="1005"/>
                    <a:pt x="366" y="969"/>
                  </a:cubicBezTo>
                  <a:cubicBezTo>
                    <a:pt x="462" y="914"/>
                    <a:pt x="544" y="836"/>
                    <a:pt x="602" y="742"/>
                  </a:cubicBezTo>
                  <a:cubicBezTo>
                    <a:pt x="665" y="645"/>
                    <a:pt x="704" y="533"/>
                    <a:pt x="714" y="417"/>
                  </a:cubicBezTo>
                  <a:lnTo>
                    <a:pt x="714" y="417"/>
                  </a:lnTo>
                  <a:lnTo>
                    <a:pt x="523" y="526"/>
                  </a:lnTo>
                  <a:cubicBezTo>
                    <a:pt x="508" y="650"/>
                    <a:pt x="456" y="739"/>
                    <a:pt x="364" y="791"/>
                  </a:cubicBezTo>
                  <a:cubicBezTo>
                    <a:pt x="341" y="804"/>
                    <a:pt x="319" y="811"/>
                    <a:pt x="300" y="811"/>
                  </a:cubicBezTo>
                  <a:cubicBezTo>
                    <a:pt x="274" y="811"/>
                    <a:pt x="252" y="798"/>
                    <a:pt x="235" y="772"/>
                  </a:cubicBezTo>
                  <a:cubicBezTo>
                    <a:pt x="212" y="737"/>
                    <a:pt x="199" y="684"/>
                    <a:pt x="199" y="611"/>
                  </a:cubicBezTo>
                  <a:cubicBezTo>
                    <a:pt x="199" y="540"/>
                    <a:pt x="211" y="469"/>
                    <a:pt x="235" y="402"/>
                  </a:cubicBezTo>
                  <a:cubicBezTo>
                    <a:pt x="266" y="323"/>
                    <a:pt x="311" y="268"/>
                    <a:pt x="369" y="236"/>
                  </a:cubicBezTo>
                  <a:cubicBezTo>
                    <a:pt x="398" y="219"/>
                    <a:pt x="423" y="211"/>
                    <a:pt x="443" y="211"/>
                  </a:cubicBezTo>
                  <a:cubicBezTo>
                    <a:pt x="483" y="211"/>
                    <a:pt x="507" y="241"/>
                    <a:pt x="515" y="301"/>
                  </a:cubicBezTo>
                  <a:lnTo>
                    <a:pt x="710" y="192"/>
                  </a:lnTo>
                  <a:cubicBezTo>
                    <a:pt x="704" y="91"/>
                    <a:pt x="668" y="30"/>
                    <a:pt x="598" y="8"/>
                  </a:cubicBezTo>
                  <a:cubicBezTo>
                    <a:pt x="582" y="3"/>
                    <a:pt x="564" y="0"/>
                    <a:pt x="545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368150" y="1114325"/>
              <a:ext cx="18725" cy="25575"/>
            </a:xfrm>
            <a:custGeom>
              <a:avLst/>
              <a:gdLst/>
              <a:ahLst/>
              <a:cxnLst/>
              <a:rect l="l" t="t" r="r" b="b"/>
              <a:pathLst>
                <a:path w="749" h="1023" extrusionOk="0">
                  <a:moveTo>
                    <a:pt x="455" y="210"/>
                  </a:moveTo>
                  <a:cubicBezTo>
                    <a:pt x="518" y="210"/>
                    <a:pt x="550" y="278"/>
                    <a:pt x="550" y="414"/>
                  </a:cubicBezTo>
                  <a:cubicBezTo>
                    <a:pt x="550" y="596"/>
                    <a:pt x="492" y="721"/>
                    <a:pt x="375" y="788"/>
                  </a:cubicBezTo>
                  <a:cubicBezTo>
                    <a:pt x="346" y="804"/>
                    <a:pt x="321" y="812"/>
                    <a:pt x="299" y="812"/>
                  </a:cubicBezTo>
                  <a:cubicBezTo>
                    <a:pt x="274" y="812"/>
                    <a:pt x="253" y="801"/>
                    <a:pt x="237" y="779"/>
                  </a:cubicBezTo>
                  <a:cubicBezTo>
                    <a:pt x="212" y="746"/>
                    <a:pt x="199" y="691"/>
                    <a:pt x="199" y="611"/>
                  </a:cubicBezTo>
                  <a:lnTo>
                    <a:pt x="201" y="611"/>
                  </a:lnTo>
                  <a:cubicBezTo>
                    <a:pt x="201" y="427"/>
                    <a:pt x="259" y="301"/>
                    <a:pt x="375" y="235"/>
                  </a:cubicBezTo>
                  <a:cubicBezTo>
                    <a:pt x="405" y="218"/>
                    <a:pt x="432" y="210"/>
                    <a:pt x="455" y="210"/>
                  </a:cubicBezTo>
                  <a:close/>
                  <a:moveTo>
                    <a:pt x="552" y="0"/>
                  </a:moveTo>
                  <a:cubicBezTo>
                    <a:pt x="501" y="0"/>
                    <a:pt x="442" y="19"/>
                    <a:pt x="375" y="57"/>
                  </a:cubicBezTo>
                  <a:cubicBezTo>
                    <a:pt x="260" y="122"/>
                    <a:pt x="166" y="218"/>
                    <a:pt x="103" y="334"/>
                  </a:cubicBezTo>
                  <a:cubicBezTo>
                    <a:pt x="35" y="453"/>
                    <a:pt x="0" y="586"/>
                    <a:pt x="2" y="723"/>
                  </a:cubicBezTo>
                  <a:cubicBezTo>
                    <a:pt x="0" y="860"/>
                    <a:pt x="35" y="950"/>
                    <a:pt x="103" y="995"/>
                  </a:cubicBezTo>
                  <a:cubicBezTo>
                    <a:pt x="131" y="1014"/>
                    <a:pt x="163" y="1023"/>
                    <a:pt x="199" y="1023"/>
                  </a:cubicBezTo>
                  <a:cubicBezTo>
                    <a:pt x="250" y="1023"/>
                    <a:pt x="309" y="1004"/>
                    <a:pt x="375" y="966"/>
                  </a:cubicBezTo>
                  <a:cubicBezTo>
                    <a:pt x="491" y="901"/>
                    <a:pt x="585" y="805"/>
                    <a:pt x="647" y="689"/>
                  </a:cubicBezTo>
                  <a:cubicBezTo>
                    <a:pt x="714" y="570"/>
                    <a:pt x="749" y="437"/>
                    <a:pt x="749" y="301"/>
                  </a:cubicBezTo>
                  <a:cubicBezTo>
                    <a:pt x="749" y="163"/>
                    <a:pt x="714" y="72"/>
                    <a:pt x="647" y="28"/>
                  </a:cubicBezTo>
                  <a:cubicBezTo>
                    <a:pt x="619" y="10"/>
                    <a:pt x="588" y="0"/>
                    <a:pt x="552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390225" y="1095500"/>
              <a:ext cx="27625" cy="35225"/>
            </a:xfrm>
            <a:custGeom>
              <a:avLst/>
              <a:gdLst/>
              <a:ahLst/>
              <a:cxnLst/>
              <a:rect l="l" t="t" r="r" b="b"/>
              <a:pathLst>
                <a:path w="1105" h="1409" extrusionOk="0">
                  <a:moveTo>
                    <a:pt x="984" y="1"/>
                  </a:moveTo>
                  <a:cubicBezTo>
                    <a:pt x="945" y="1"/>
                    <a:pt x="897" y="17"/>
                    <a:pt x="840" y="49"/>
                  </a:cubicBezTo>
                  <a:cubicBezTo>
                    <a:pt x="747" y="101"/>
                    <a:pt x="675" y="189"/>
                    <a:pt x="623" y="316"/>
                  </a:cubicBezTo>
                  <a:cubicBezTo>
                    <a:pt x="602" y="273"/>
                    <a:pt x="571" y="252"/>
                    <a:pt x="529" y="252"/>
                  </a:cubicBezTo>
                  <a:cubicBezTo>
                    <a:pt x="496" y="252"/>
                    <a:pt x="457" y="265"/>
                    <a:pt x="411" y="291"/>
                  </a:cubicBezTo>
                  <a:cubicBezTo>
                    <a:pt x="320" y="343"/>
                    <a:pt x="246" y="432"/>
                    <a:pt x="190" y="556"/>
                  </a:cubicBezTo>
                  <a:lnTo>
                    <a:pt x="188" y="558"/>
                  </a:lnTo>
                  <a:lnTo>
                    <a:pt x="188" y="440"/>
                  </a:lnTo>
                  <a:lnTo>
                    <a:pt x="1" y="546"/>
                  </a:lnTo>
                  <a:lnTo>
                    <a:pt x="1" y="1409"/>
                  </a:lnTo>
                  <a:lnTo>
                    <a:pt x="199" y="1297"/>
                  </a:lnTo>
                  <a:lnTo>
                    <a:pt x="199" y="797"/>
                  </a:lnTo>
                  <a:cubicBezTo>
                    <a:pt x="196" y="729"/>
                    <a:pt x="215" y="662"/>
                    <a:pt x="251" y="604"/>
                  </a:cubicBezTo>
                  <a:cubicBezTo>
                    <a:pt x="272" y="571"/>
                    <a:pt x="299" y="542"/>
                    <a:pt x="333" y="521"/>
                  </a:cubicBezTo>
                  <a:cubicBezTo>
                    <a:pt x="357" y="508"/>
                    <a:pt x="379" y="501"/>
                    <a:pt x="396" y="501"/>
                  </a:cubicBezTo>
                  <a:cubicBezTo>
                    <a:pt x="416" y="501"/>
                    <a:pt x="431" y="511"/>
                    <a:pt x="440" y="532"/>
                  </a:cubicBezTo>
                  <a:cubicBezTo>
                    <a:pt x="449" y="550"/>
                    <a:pt x="453" y="597"/>
                    <a:pt x="453" y="669"/>
                  </a:cubicBezTo>
                  <a:lnTo>
                    <a:pt x="453" y="1154"/>
                  </a:lnTo>
                  <a:lnTo>
                    <a:pt x="652" y="1042"/>
                  </a:lnTo>
                  <a:lnTo>
                    <a:pt x="652" y="561"/>
                  </a:lnTo>
                  <a:cubicBezTo>
                    <a:pt x="652" y="416"/>
                    <a:pt x="695" y="317"/>
                    <a:pt x="785" y="268"/>
                  </a:cubicBezTo>
                  <a:cubicBezTo>
                    <a:pt x="809" y="254"/>
                    <a:pt x="830" y="247"/>
                    <a:pt x="847" y="247"/>
                  </a:cubicBezTo>
                  <a:cubicBezTo>
                    <a:pt x="865" y="247"/>
                    <a:pt x="878" y="255"/>
                    <a:pt x="888" y="271"/>
                  </a:cubicBezTo>
                  <a:cubicBezTo>
                    <a:pt x="900" y="292"/>
                    <a:pt x="905" y="339"/>
                    <a:pt x="905" y="410"/>
                  </a:cubicBezTo>
                  <a:lnTo>
                    <a:pt x="905" y="899"/>
                  </a:lnTo>
                  <a:lnTo>
                    <a:pt x="1104" y="787"/>
                  </a:lnTo>
                  <a:lnTo>
                    <a:pt x="1104" y="208"/>
                  </a:lnTo>
                  <a:cubicBezTo>
                    <a:pt x="1104" y="69"/>
                    <a:pt x="1064" y="1"/>
                    <a:pt x="984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420850" y="1084850"/>
              <a:ext cx="18225" cy="25375"/>
            </a:xfrm>
            <a:custGeom>
              <a:avLst/>
              <a:gdLst/>
              <a:ahLst/>
              <a:cxnLst/>
              <a:rect l="l" t="t" r="r" b="b"/>
              <a:pathLst>
                <a:path w="729" h="1015" extrusionOk="0">
                  <a:moveTo>
                    <a:pt x="434" y="209"/>
                  </a:moveTo>
                  <a:cubicBezTo>
                    <a:pt x="480" y="209"/>
                    <a:pt x="510" y="248"/>
                    <a:pt x="523" y="325"/>
                  </a:cubicBezTo>
                  <a:lnTo>
                    <a:pt x="199" y="508"/>
                  </a:lnTo>
                  <a:cubicBezTo>
                    <a:pt x="202" y="460"/>
                    <a:pt x="214" y="412"/>
                    <a:pt x="236" y="370"/>
                  </a:cubicBezTo>
                  <a:cubicBezTo>
                    <a:pt x="263" y="311"/>
                    <a:pt x="308" y="263"/>
                    <a:pt x="365" y="231"/>
                  </a:cubicBezTo>
                  <a:cubicBezTo>
                    <a:pt x="391" y="216"/>
                    <a:pt x="414" y="209"/>
                    <a:pt x="434" y="209"/>
                  </a:cubicBezTo>
                  <a:close/>
                  <a:moveTo>
                    <a:pt x="523" y="1"/>
                  </a:moveTo>
                  <a:cubicBezTo>
                    <a:pt x="479" y="1"/>
                    <a:pt x="428" y="17"/>
                    <a:pt x="371" y="48"/>
                  </a:cubicBezTo>
                  <a:cubicBezTo>
                    <a:pt x="256" y="115"/>
                    <a:pt x="165" y="212"/>
                    <a:pt x="104" y="328"/>
                  </a:cubicBezTo>
                  <a:cubicBezTo>
                    <a:pt x="37" y="446"/>
                    <a:pt x="2" y="578"/>
                    <a:pt x="1" y="713"/>
                  </a:cubicBezTo>
                  <a:cubicBezTo>
                    <a:pt x="1" y="847"/>
                    <a:pt x="34" y="939"/>
                    <a:pt x="101" y="985"/>
                  </a:cubicBezTo>
                  <a:cubicBezTo>
                    <a:pt x="129" y="1005"/>
                    <a:pt x="161" y="1014"/>
                    <a:pt x="197" y="1014"/>
                  </a:cubicBezTo>
                  <a:cubicBezTo>
                    <a:pt x="247" y="1014"/>
                    <a:pt x="305" y="996"/>
                    <a:pt x="371" y="959"/>
                  </a:cubicBezTo>
                  <a:cubicBezTo>
                    <a:pt x="542" y="862"/>
                    <a:pt x="655" y="701"/>
                    <a:pt x="708" y="478"/>
                  </a:cubicBezTo>
                  <a:lnTo>
                    <a:pt x="708" y="478"/>
                  </a:lnTo>
                  <a:lnTo>
                    <a:pt x="533" y="576"/>
                  </a:lnTo>
                  <a:cubicBezTo>
                    <a:pt x="524" y="615"/>
                    <a:pt x="505" y="652"/>
                    <a:pt x="481" y="682"/>
                  </a:cubicBezTo>
                  <a:cubicBezTo>
                    <a:pt x="453" y="720"/>
                    <a:pt x="417" y="753"/>
                    <a:pt x="376" y="776"/>
                  </a:cubicBezTo>
                  <a:cubicBezTo>
                    <a:pt x="342" y="796"/>
                    <a:pt x="312" y="806"/>
                    <a:pt x="288" y="806"/>
                  </a:cubicBezTo>
                  <a:cubicBezTo>
                    <a:pt x="233" y="806"/>
                    <a:pt x="203" y="757"/>
                    <a:pt x="199" y="657"/>
                  </a:cubicBezTo>
                  <a:lnTo>
                    <a:pt x="722" y="365"/>
                  </a:lnTo>
                  <a:cubicBezTo>
                    <a:pt x="729" y="218"/>
                    <a:pt x="703" y="115"/>
                    <a:pt x="642" y="53"/>
                  </a:cubicBezTo>
                  <a:cubicBezTo>
                    <a:pt x="609" y="18"/>
                    <a:pt x="570" y="1"/>
                    <a:pt x="523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442075" y="1068675"/>
              <a:ext cx="5500" cy="32850"/>
            </a:xfrm>
            <a:custGeom>
              <a:avLst/>
              <a:gdLst/>
              <a:ahLst/>
              <a:cxnLst/>
              <a:rect l="l" t="t" r="r" b="b"/>
              <a:pathLst>
                <a:path w="220" h="1314" extrusionOk="0">
                  <a:moveTo>
                    <a:pt x="212" y="1"/>
                  </a:moveTo>
                  <a:lnTo>
                    <a:pt x="6" y="118"/>
                  </a:lnTo>
                  <a:lnTo>
                    <a:pt x="6" y="439"/>
                  </a:lnTo>
                  <a:lnTo>
                    <a:pt x="58" y="923"/>
                  </a:lnTo>
                  <a:lnTo>
                    <a:pt x="158" y="867"/>
                  </a:lnTo>
                  <a:lnTo>
                    <a:pt x="212" y="321"/>
                  </a:lnTo>
                  <a:lnTo>
                    <a:pt x="212" y="1"/>
                  </a:lnTo>
                  <a:close/>
                  <a:moveTo>
                    <a:pt x="219" y="933"/>
                  </a:moveTo>
                  <a:lnTo>
                    <a:pt x="0" y="1057"/>
                  </a:lnTo>
                  <a:lnTo>
                    <a:pt x="0" y="1313"/>
                  </a:lnTo>
                  <a:lnTo>
                    <a:pt x="219" y="1190"/>
                  </a:lnTo>
                  <a:lnTo>
                    <a:pt x="219" y="933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6" name="Google Shape;1636;p34"/>
          <p:cNvGrpSpPr/>
          <p:nvPr/>
        </p:nvGrpSpPr>
        <p:grpSpPr>
          <a:xfrm>
            <a:off x="7386362" y="3803728"/>
            <a:ext cx="1757633" cy="1339770"/>
            <a:chOff x="3753575" y="734700"/>
            <a:chExt cx="182025" cy="138750"/>
          </a:xfrm>
        </p:grpSpPr>
        <p:sp>
          <p:nvSpPr>
            <p:cNvPr id="1637" name="Google Shape;1637;p34"/>
            <p:cNvSpPr/>
            <p:nvPr/>
          </p:nvSpPr>
          <p:spPr>
            <a:xfrm>
              <a:off x="3753575" y="767275"/>
              <a:ext cx="182025" cy="105025"/>
            </a:xfrm>
            <a:custGeom>
              <a:avLst/>
              <a:gdLst/>
              <a:ahLst/>
              <a:cxnLst/>
              <a:rect l="l" t="t" r="r" b="b"/>
              <a:pathLst>
                <a:path w="7281" h="4201" extrusionOk="0">
                  <a:moveTo>
                    <a:pt x="4139" y="1"/>
                  </a:moveTo>
                  <a:lnTo>
                    <a:pt x="0" y="2388"/>
                  </a:lnTo>
                  <a:lnTo>
                    <a:pt x="3144" y="4200"/>
                  </a:lnTo>
                  <a:lnTo>
                    <a:pt x="7281" y="1813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30A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3753575" y="826950"/>
              <a:ext cx="78600" cy="46500"/>
            </a:xfrm>
            <a:custGeom>
              <a:avLst/>
              <a:gdLst/>
              <a:ahLst/>
              <a:cxnLst/>
              <a:rect l="l" t="t" r="r" b="b"/>
              <a:pathLst>
                <a:path w="3144" h="1860" extrusionOk="0">
                  <a:moveTo>
                    <a:pt x="0" y="1"/>
                  </a:moveTo>
                  <a:lnTo>
                    <a:pt x="0" y="48"/>
                  </a:lnTo>
                  <a:lnTo>
                    <a:pt x="3144" y="1860"/>
                  </a:lnTo>
                  <a:lnTo>
                    <a:pt x="3144" y="1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3832150" y="812600"/>
              <a:ext cx="103450" cy="60850"/>
            </a:xfrm>
            <a:custGeom>
              <a:avLst/>
              <a:gdLst/>
              <a:ahLst/>
              <a:cxnLst/>
              <a:rect l="l" t="t" r="r" b="b"/>
              <a:pathLst>
                <a:path w="4138" h="2434" extrusionOk="0">
                  <a:moveTo>
                    <a:pt x="4138" y="0"/>
                  </a:moveTo>
                  <a:lnTo>
                    <a:pt x="1" y="2387"/>
                  </a:lnTo>
                  <a:lnTo>
                    <a:pt x="1" y="2434"/>
                  </a:lnTo>
                  <a:lnTo>
                    <a:pt x="4138" y="4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3774050" y="779350"/>
              <a:ext cx="139550" cy="80575"/>
            </a:xfrm>
            <a:custGeom>
              <a:avLst/>
              <a:gdLst/>
              <a:ahLst/>
              <a:cxnLst/>
              <a:rect l="l" t="t" r="r" b="b"/>
              <a:pathLst>
                <a:path w="5582" h="3223" extrusionOk="0">
                  <a:moveTo>
                    <a:pt x="3276" y="1"/>
                  </a:moveTo>
                  <a:lnTo>
                    <a:pt x="0" y="1891"/>
                  </a:lnTo>
                  <a:lnTo>
                    <a:pt x="2305" y="3223"/>
                  </a:lnTo>
                  <a:lnTo>
                    <a:pt x="5582" y="1332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2F4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3774050" y="826625"/>
              <a:ext cx="57625" cy="34125"/>
            </a:xfrm>
            <a:custGeom>
              <a:avLst/>
              <a:gdLst/>
              <a:ahLst/>
              <a:cxnLst/>
              <a:rect l="l" t="t" r="r" b="b"/>
              <a:pathLst>
                <a:path w="2305" h="1365" extrusionOk="0">
                  <a:moveTo>
                    <a:pt x="0" y="0"/>
                  </a:moveTo>
                  <a:lnTo>
                    <a:pt x="0" y="35"/>
                  </a:lnTo>
                  <a:lnTo>
                    <a:pt x="2305" y="1365"/>
                  </a:lnTo>
                  <a:lnTo>
                    <a:pt x="2305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C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3831650" y="812625"/>
              <a:ext cx="81950" cy="48125"/>
            </a:xfrm>
            <a:custGeom>
              <a:avLst/>
              <a:gdLst/>
              <a:ahLst/>
              <a:cxnLst/>
              <a:rect l="l" t="t" r="r" b="b"/>
              <a:pathLst>
                <a:path w="3278" h="1925" extrusionOk="0">
                  <a:moveTo>
                    <a:pt x="3278" y="1"/>
                  </a:moveTo>
                  <a:lnTo>
                    <a:pt x="1" y="1892"/>
                  </a:lnTo>
                  <a:lnTo>
                    <a:pt x="1" y="1925"/>
                  </a:lnTo>
                  <a:lnTo>
                    <a:pt x="3278" y="34"/>
                  </a:lnTo>
                  <a:lnTo>
                    <a:pt x="3278" y="1"/>
                  </a:lnTo>
                  <a:close/>
                </a:path>
              </a:pathLst>
            </a:custGeom>
            <a:solidFill>
              <a:srgbClr val="AD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3790250" y="766800"/>
              <a:ext cx="22350" cy="19600"/>
            </a:xfrm>
            <a:custGeom>
              <a:avLst/>
              <a:gdLst/>
              <a:ahLst/>
              <a:cxnLst/>
              <a:rect l="l" t="t" r="r" b="b"/>
              <a:pathLst>
                <a:path w="894" h="784" extrusionOk="0">
                  <a:moveTo>
                    <a:pt x="839" y="1"/>
                  </a:moveTo>
                  <a:lnTo>
                    <a:pt x="37" y="664"/>
                  </a:lnTo>
                  <a:lnTo>
                    <a:pt x="1" y="713"/>
                  </a:lnTo>
                  <a:lnTo>
                    <a:pt x="105" y="652"/>
                  </a:lnTo>
                  <a:cubicBezTo>
                    <a:pt x="105" y="652"/>
                    <a:pt x="196" y="781"/>
                    <a:pt x="209" y="784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25" y="784"/>
                    <a:pt x="894" y="110"/>
                    <a:pt x="894" y="110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8B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3792850" y="748325"/>
              <a:ext cx="102200" cy="59000"/>
            </a:xfrm>
            <a:custGeom>
              <a:avLst/>
              <a:gdLst/>
              <a:ahLst/>
              <a:cxnLst/>
              <a:rect l="l" t="t" r="r" b="b"/>
              <a:pathLst>
                <a:path w="4088" h="2360" extrusionOk="0">
                  <a:moveTo>
                    <a:pt x="2411" y="0"/>
                  </a:moveTo>
                  <a:lnTo>
                    <a:pt x="1" y="1391"/>
                  </a:lnTo>
                  <a:lnTo>
                    <a:pt x="1677" y="2360"/>
                  </a:lnTo>
                  <a:lnTo>
                    <a:pt x="4087" y="968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3834775" y="772500"/>
              <a:ext cx="60275" cy="73750"/>
            </a:xfrm>
            <a:custGeom>
              <a:avLst/>
              <a:gdLst/>
              <a:ahLst/>
              <a:cxnLst/>
              <a:rect l="l" t="t" r="r" b="b"/>
              <a:pathLst>
                <a:path w="2411" h="2950" extrusionOk="0">
                  <a:moveTo>
                    <a:pt x="2410" y="1"/>
                  </a:moveTo>
                  <a:lnTo>
                    <a:pt x="0" y="1393"/>
                  </a:lnTo>
                  <a:lnTo>
                    <a:pt x="0" y="2950"/>
                  </a:lnTo>
                  <a:lnTo>
                    <a:pt x="2410" y="1559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3792850" y="767975"/>
              <a:ext cx="41950" cy="78275"/>
            </a:xfrm>
            <a:custGeom>
              <a:avLst/>
              <a:gdLst/>
              <a:ahLst/>
              <a:cxnLst/>
              <a:rect l="l" t="t" r="r" b="b"/>
              <a:pathLst>
                <a:path w="1678" h="3131" extrusionOk="0">
                  <a:moveTo>
                    <a:pt x="752" y="0"/>
                  </a:moveTo>
                  <a:lnTo>
                    <a:pt x="1" y="605"/>
                  </a:lnTo>
                  <a:lnTo>
                    <a:pt x="1" y="2164"/>
                  </a:lnTo>
                  <a:lnTo>
                    <a:pt x="1677" y="3131"/>
                  </a:lnTo>
                  <a:lnTo>
                    <a:pt x="1677" y="1574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3834775" y="811250"/>
              <a:ext cx="60275" cy="38425"/>
            </a:xfrm>
            <a:custGeom>
              <a:avLst/>
              <a:gdLst/>
              <a:ahLst/>
              <a:cxnLst/>
              <a:rect l="l" t="t" r="r" b="b"/>
              <a:pathLst>
                <a:path w="2411" h="1537" extrusionOk="0">
                  <a:moveTo>
                    <a:pt x="2410" y="1"/>
                  </a:moveTo>
                  <a:lnTo>
                    <a:pt x="0" y="1391"/>
                  </a:lnTo>
                  <a:lnTo>
                    <a:pt x="0" y="1536"/>
                  </a:lnTo>
                  <a:lnTo>
                    <a:pt x="2410" y="144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94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3792850" y="821850"/>
              <a:ext cx="41950" cy="27825"/>
            </a:xfrm>
            <a:custGeom>
              <a:avLst/>
              <a:gdLst/>
              <a:ahLst/>
              <a:cxnLst/>
              <a:rect l="l" t="t" r="r" b="b"/>
              <a:pathLst>
                <a:path w="1678" h="1113" extrusionOk="0">
                  <a:moveTo>
                    <a:pt x="1" y="0"/>
                  </a:moveTo>
                  <a:lnTo>
                    <a:pt x="1" y="144"/>
                  </a:lnTo>
                  <a:lnTo>
                    <a:pt x="1677" y="1112"/>
                  </a:lnTo>
                  <a:lnTo>
                    <a:pt x="1677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3811200" y="734700"/>
              <a:ext cx="86450" cy="75625"/>
            </a:xfrm>
            <a:custGeom>
              <a:avLst/>
              <a:gdLst/>
              <a:ahLst/>
              <a:cxnLst/>
              <a:rect l="l" t="t" r="r" b="b"/>
              <a:pathLst>
                <a:path w="3458" h="3025" extrusionOk="0">
                  <a:moveTo>
                    <a:pt x="2200" y="0"/>
                  </a:moveTo>
                  <a:lnTo>
                    <a:pt x="1" y="1270"/>
                  </a:lnTo>
                  <a:lnTo>
                    <a:pt x="943" y="3025"/>
                  </a:lnTo>
                  <a:lnTo>
                    <a:pt x="3458" y="1573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3789950" y="766450"/>
              <a:ext cx="21275" cy="18175"/>
            </a:xfrm>
            <a:custGeom>
              <a:avLst/>
              <a:gdLst/>
              <a:ahLst/>
              <a:cxnLst/>
              <a:rect l="l" t="t" r="r" b="b"/>
              <a:pathLst>
                <a:path w="851" h="727" extrusionOk="0">
                  <a:moveTo>
                    <a:pt x="851" y="0"/>
                  </a:moveTo>
                  <a:lnTo>
                    <a:pt x="1" y="704"/>
                  </a:lnTo>
                  <a:lnTo>
                    <a:pt x="13" y="727"/>
                  </a:lnTo>
                  <a:lnTo>
                    <a:pt x="851" y="3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3811200" y="766450"/>
              <a:ext cx="23600" cy="44000"/>
            </a:xfrm>
            <a:custGeom>
              <a:avLst/>
              <a:gdLst/>
              <a:ahLst/>
              <a:cxnLst/>
              <a:rect l="l" t="t" r="r" b="b"/>
              <a:pathLst>
                <a:path w="944" h="1760" extrusionOk="0">
                  <a:moveTo>
                    <a:pt x="1" y="0"/>
                  </a:moveTo>
                  <a:lnTo>
                    <a:pt x="1" y="31"/>
                  </a:lnTo>
                  <a:lnTo>
                    <a:pt x="929" y="1759"/>
                  </a:lnTo>
                  <a:lnTo>
                    <a:pt x="943" y="17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3840125" y="805850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524" y="1"/>
                  </a:moveTo>
                  <a:lnTo>
                    <a:pt x="1" y="304"/>
                  </a:lnTo>
                  <a:lnTo>
                    <a:pt x="1" y="787"/>
                  </a:lnTo>
                  <a:lnTo>
                    <a:pt x="524" y="485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3840125" y="806625"/>
              <a:ext cx="12675" cy="18425"/>
            </a:xfrm>
            <a:custGeom>
              <a:avLst/>
              <a:gdLst/>
              <a:ahLst/>
              <a:cxnLst/>
              <a:rect l="l" t="t" r="r" b="b"/>
              <a:pathLst>
                <a:path w="507" h="737" extrusionOk="0">
                  <a:moveTo>
                    <a:pt x="507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7" y="44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3852600" y="806625"/>
              <a:ext cx="200" cy="11100"/>
            </a:xfrm>
            <a:custGeom>
              <a:avLst/>
              <a:gdLst/>
              <a:ahLst/>
              <a:cxnLst/>
              <a:rect l="l" t="t" r="r" b="b"/>
              <a:pathLst>
                <a:path w="8" h="444" extrusionOk="0">
                  <a:moveTo>
                    <a:pt x="8" y="0"/>
                  </a:moveTo>
                  <a:lnTo>
                    <a:pt x="1" y="4"/>
                  </a:lnTo>
                  <a:lnTo>
                    <a:pt x="1" y="439"/>
                  </a:lnTo>
                  <a:lnTo>
                    <a:pt x="8" y="44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3840125" y="817600"/>
              <a:ext cx="12675" cy="7450"/>
            </a:xfrm>
            <a:custGeom>
              <a:avLst/>
              <a:gdLst/>
              <a:ahLst/>
              <a:cxnLst/>
              <a:rect l="l" t="t" r="r" b="b"/>
              <a:pathLst>
                <a:path w="507" h="298" extrusionOk="0">
                  <a:moveTo>
                    <a:pt x="500" y="0"/>
                  </a:moveTo>
                  <a:lnTo>
                    <a:pt x="1" y="288"/>
                  </a:lnTo>
                  <a:lnTo>
                    <a:pt x="1" y="298"/>
                  </a:lnTo>
                  <a:lnTo>
                    <a:pt x="507" y="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3846250" y="810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7" y="0"/>
                  </a:moveTo>
                  <a:lnTo>
                    <a:pt x="1" y="9"/>
                  </a:lnTo>
                  <a:lnTo>
                    <a:pt x="1" y="453"/>
                  </a:lnTo>
                  <a:lnTo>
                    <a:pt x="17" y="44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3840125" y="813600"/>
              <a:ext cx="425" cy="11525"/>
            </a:xfrm>
            <a:custGeom>
              <a:avLst/>
              <a:gdLst/>
              <a:ahLst/>
              <a:cxnLst/>
              <a:rect l="l" t="t" r="r" b="b"/>
              <a:pathLst>
                <a:path w="17" h="461" extrusionOk="0">
                  <a:moveTo>
                    <a:pt x="17" y="1"/>
                  </a:moveTo>
                  <a:lnTo>
                    <a:pt x="1" y="10"/>
                  </a:lnTo>
                  <a:lnTo>
                    <a:pt x="1" y="461"/>
                  </a:lnTo>
                  <a:lnTo>
                    <a:pt x="17" y="4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3846075" y="810375"/>
              <a:ext cx="200" cy="11125"/>
            </a:xfrm>
            <a:custGeom>
              <a:avLst/>
              <a:gdLst/>
              <a:ahLst/>
              <a:cxnLst/>
              <a:rect l="l" t="t" r="r" b="b"/>
              <a:pathLst>
                <a:path w="8" h="445" extrusionOk="0">
                  <a:moveTo>
                    <a:pt x="8" y="1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8" y="4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3840000" y="813325"/>
              <a:ext cx="150" cy="12200"/>
            </a:xfrm>
            <a:custGeom>
              <a:avLst/>
              <a:gdLst/>
              <a:ahLst/>
              <a:cxnLst/>
              <a:rect l="l" t="t" r="r" b="b"/>
              <a:pathLst>
                <a:path w="6" h="488" extrusionOk="0">
                  <a:moveTo>
                    <a:pt x="0" y="0"/>
                  </a:moveTo>
                  <a:lnTo>
                    <a:pt x="0" y="485"/>
                  </a:lnTo>
                  <a:lnTo>
                    <a:pt x="6" y="488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3840000" y="805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1"/>
                  </a:moveTo>
                  <a:lnTo>
                    <a:pt x="0" y="302"/>
                  </a:lnTo>
                  <a:lnTo>
                    <a:pt x="6" y="307"/>
                  </a:lnTo>
                  <a:lnTo>
                    <a:pt x="529" y="4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3839600" y="825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0" y="0"/>
                  </a:moveTo>
                  <a:lnTo>
                    <a:pt x="0" y="23"/>
                  </a:lnTo>
                  <a:lnTo>
                    <a:pt x="106" y="84"/>
                  </a:lnTo>
                  <a:lnTo>
                    <a:pt x="106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3839600" y="817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0"/>
                  </a:moveTo>
                  <a:lnTo>
                    <a:pt x="0" y="328"/>
                  </a:lnTo>
                  <a:lnTo>
                    <a:pt x="106" y="389"/>
                  </a:lnTo>
                  <a:lnTo>
                    <a:pt x="674" y="6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3842225" y="819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69" y="0"/>
                  </a:moveTo>
                  <a:lnTo>
                    <a:pt x="1" y="328"/>
                  </a:lnTo>
                  <a:lnTo>
                    <a:pt x="1" y="351"/>
                  </a:lnTo>
                  <a:lnTo>
                    <a:pt x="569" y="24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3861025" y="796075"/>
              <a:ext cx="9625" cy="35475"/>
            </a:xfrm>
            <a:custGeom>
              <a:avLst/>
              <a:gdLst/>
              <a:ahLst/>
              <a:cxnLst/>
              <a:rect l="l" t="t" r="r" b="b"/>
              <a:pathLst>
                <a:path w="385" h="1419" extrusionOk="0">
                  <a:moveTo>
                    <a:pt x="384" y="0"/>
                  </a:moveTo>
                  <a:lnTo>
                    <a:pt x="0" y="222"/>
                  </a:lnTo>
                  <a:lnTo>
                    <a:pt x="0" y="1418"/>
                  </a:lnTo>
                  <a:lnTo>
                    <a:pt x="384" y="11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3860650" y="801400"/>
              <a:ext cx="400" cy="30150"/>
            </a:xfrm>
            <a:custGeom>
              <a:avLst/>
              <a:gdLst/>
              <a:ahLst/>
              <a:cxnLst/>
              <a:rect l="l" t="t" r="r" b="b"/>
              <a:pathLst>
                <a:path w="16" h="1206" extrusionOk="0">
                  <a:moveTo>
                    <a:pt x="1" y="0"/>
                  </a:moveTo>
                  <a:lnTo>
                    <a:pt x="1" y="1197"/>
                  </a:lnTo>
                  <a:lnTo>
                    <a:pt x="15" y="1205"/>
                  </a:lnTo>
                  <a:lnTo>
                    <a:pt x="15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3860650" y="795850"/>
              <a:ext cx="10000" cy="5775"/>
            </a:xfrm>
            <a:custGeom>
              <a:avLst/>
              <a:gdLst/>
              <a:ahLst/>
              <a:cxnLst/>
              <a:rect l="l" t="t" r="r" b="b"/>
              <a:pathLst>
                <a:path w="400" h="231" extrusionOk="0">
                  <a:moveTo>
                    <a:pt x="385" y="0"/>
                  </a:moveTo>
                  <a:lnTo>
                    <a:pt x="1" y="222"/>
                  </a:lnTo>
                  <a:lnTo>
                    <a:pt x="15" y="231"/>
                  </a:lnTo>
                  <a:lnTo>
                    <a:pt x="399" y="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D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0" y="19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308" y="15"/>
                  </a:lnTo>
                  <a:lnTo>
                    <a:pt x="308" y="1145"/>
                  </a:lnTo>
                  <a:lnTo>
                    <a:pt x="0" y="132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0" y="11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188" y="9"/>
                  </a:lnTo>
                  <a:lnTo>
                    <a:pt x="188" y="701"/>
                  </a:lnTo>
                  <a:lnTo>
                    <a:pt x="0" y="80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99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3857500" y="744450"/>
              <a:ext cx="6125" cy="15900"/>
            </a:xfrm>
            <a:custGeom>
              <a:avLst/>
              <a:gdLst/>
              <a:ahLst/>
              <a:cxnLst/>
              <a:rect l="l" t="t" r="r" b="b"/>
              <a:pathLst>
                <a:path w="245" h="636" extrusionOk="0">
                  <a:moveTo>
                    <a:pt x="0" y="0"/>
                  </a:moveTo>
                  <a:lnTo>
                    <a:pt x="0" y="329"/>
                  </a:lnTo>
                  <a:lnTo>
                    <a:pt x="244" y="635"/>
                  </a:lnTo>
                  <a:lnTo>
                    <a:pt x="244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3857500" y="740925"/>
              <a:ext cx="12175" cy="7050"/>
            </a:xfrm>
            <a:custGeom>
              <a:avLst/>
              <a:gdLst/>
              <a:ahLst/>
              <a:cxnLst/>
              <a:rect l="l" t="t" r="r" b="b"/>
              <a:pathLst>
                <a:path w="487" h="282" extrusionOk="0">
                  <a:moveTo>
                    <a:pt x="244" y="1"/>
                  </a:moveTo>
                  <a:lnTo>
                    <a:pt x="0" y="141"/>
                  </a:lnTo>
                  <a:lnTo>
                    <a:pt x="244" y="282"/>
                  </a:lnTo>
                  <a:lnTo>
                    <a:pt x="486" y="1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3863600" y="744450"/>
              <a:ext cx="6075" cy="15900"/>
            </a:xfrm>
            <a:custGeom>
              <a:avLst/>
              <a:gdLst/>
              <a:ahLst/>
              <a:cxnLst/>
              <a:rect l="l" t="t" r="r" b="b"/>
              <a:pathLst>
                <a:path w="243" h="636" extrusionOk="0">
                  <a:moveTo>
                    <a:pt x="242" y="0"/>
                  </a:moveTo>
                  <a:lnTo>
                    <a:pt x="0" y="141"/>
                  </a:lnTo>
                  <a:lnTo>
                    <a:pt x="0" y="635"/>
                  </a:lnTo>
                  <a:lnTo>
                    <a:pt x="242" y="49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3856775" y="743250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0"/>
                  </a:moveTo>
                  <a:lnTo>
                    <a:pt x="0" y="118"/>
                  </a:lnTo>
                  <a:lnTo>
                    <a:pt x="273" y="274"/>
                  </a:lnTo>
                  <a:lnTo>
                    <a:pt x="273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3856775" y="739325"/>
              <a:ext cx="13625" cy="7850"/>
            </a:xfrm>
            <a:custGeom>
              <a:avLst/>
              <a:gdLst/>
              <a:ahLst/>
              <a:cxnLst/>
              <a:rect l="l" t="t" r="r" b="b"/>
              <a:pathLst>
                <a:path w="545" h="314" extrusionOk="0">
                  <a:moveTo>
                    <a:pt x="273" y="1"/>
                  </a:moveTo>
                  <a:lnTo>
                    <a:pt x="0" y="157"/>
                  </a:lnTo>
                  <a:lnTo>
                    <a:pt x="273" y="314"/>
                  </a:lnTo>
                  <a:lnTo>
                    <a:pt x="544" y="15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3858975" y="740600"/>
              <a:ext cx="9200" cy="5325"/>
            </a:xfrm>
            <a:custGeom>
              <a:avLst/>
              <a:gdLst/>
              <a:ahLst/>
              <a:cxnLst/>
              <a:rect l="l" t="t" r="r" b="b"/>
              <a:pathLst>
                <a:path w="368" h="213" extrusionOk="0">
                  <a:moveTo>
                    <a:pt x="185" y="0"/>
                  </a:moveTo>
                  <a:lnTo>
                    <a:pt x="1" y="106"/>
                  </a:lnTo>
                  <a:lnTo>
                    <a:pt x="185" y="212"/>
                  </a:lnTo>
                  <a:lnTo>
                    <a:pt x="368" y="10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3863600" y="743250"/>
              <a:ext cx="6800" cy="6875"/>
            </a:xfrm>
            <a:custGeom>
              <a:avLst/>
              <a:gdLst/>
              <a:ahLst/>
              <a:cxnLst/>
              <a:rect l="l" t="t" r="r" b="b"/>
              <a:pathLst>
                <a:path w="272" h="275" extrusionOk="0">
                  <a:moveTo>
                    <a:pt x="271" y="0"/>
                  </a:moveTo>
                  <a:lnTo>
                    <a:pt x="0" y="157"/>
                  </a:lnTo>
                  <a:lnTo>
                    <a:pt x="0" y="274"/>
                  </a:lnTo>
                  <a:lnTo>
                    <a:pt x="271" y="11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F2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3858975" y="740600"/>
              <a:ext cx="4650" cy="3075"/>
            </a:xfrm>
            <a:custGeom>
              <a:avLst/>
              <a:gdLst/>
              <a:ahLst/>
              <a:cxnLst/>
              <a:rect l="l" t="t" r="r" b="b"/>
              <a:pathLst>
                <a:path w="186" h="123" extrusionOk="0">
                  <a:moveTo>
                    <a:pt x="185" y="0"/>
                  </a:moveTo>
                  <a:lnTo>
                    <a:pt x="1" y="106"/>
                  </a:lnTo>
                  <a:lnTo>
                    <a:pt x="28" y="122"/>
                  </a:lnTo>
                  <a:lnTo>
                    <a:pt x="185" y="3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3863600" y="74060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0" y="0"/>
                  </a:moveTo>
                  <a:lnTo>
                    <a:pt x="0" y="32"/>
                  </a:lnTo>
                  <a:lnTo>
                    <a:pt x="155" y="122"/>
                  </a:lnTo>
                  <a:lnTo>
                    <a:pt x="18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3860625" y="832125"/>
              <a:ext cx="5950" cy="4775"/>
            </a:xfrm>
            <a:custGeom>
              <a:avLst/>
              <a:gdLst/>
              <a:ahLst/>
              <a:cxnLst/>
              <a:rect l="l" t="t" r="r" b="b"/>
              <a:pathLst>
                <a:path w="238" h="191" extrusionOk="0">
                  <a:moveTo>
                    <a:pt x="0" y="1"/>
                  </a:moveTo>
                  <a:lnTo>
                    <a:pt x="0" y="53"/>
                  </a:lnTo>
                  <a:lnTo>
                    <a:pt x="238" y="191"/>
                  </a:lnTo>
                  <a:lnTo>
                    <a:pt x="238" y="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3860625" y="826125"/>
              <a:ext cx="16400" cy="9475"/>
            </a:xfrm>
            <a:custGeom>
              <a:avLst/>
              <a:gdLst/>
              <a:ahLst/>
              <a:cxnLst/>
              <a:rect l="l" t="t" r="r" b="b"/>
              <a:pathLst>
                <a:path w="656" h="379" extrusionOk="0">
                  <a:moveTo>
                    <a:pt x="418" y="0"/>
                  </a:moveTo>
                  <a:lnTo>
                    <a:pt x="0" y="241"/>
                  </a:lnTo>
                  <a:lnTo>
                    <a:pt x="238" y="379"/>
                  </a:lnTo>
                  <a:lnTo>
                    <a:pt x="656" y="138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3866550" y="829550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419" y="1"/>
                  </a:moveTo>
                  <a:lnTo>
                    <a:pt x="1" y="242"/>
                  </a:lnTo>
                  <a:lnTo>
                    <a:pt x="1" y="294"/>
                  </a:lnTo>
                  <a:lnTo>
                    <a:pt x="419" y="53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3860625" y="830800"/>
              <a:ext cx="3500" cy="3350"/>
            </a:xfrm>
            <a:custGeom>
              <a:avLst/>
              <a:gdLst/>
              <a:ahLst/>
              <a:cxnLst/>
              <a:rect l="l" t="t" r="r" b="b"/>
              <a:pathLst>
                <a:path w="140" h="134" extrusionOk="0">
                  <a:moveTo>
                    <a:pt x="0" y="0"/>
                  </a:moveTo>
                  <a:lnTo>
                    <a:pt x="0" y="54"/>
                  </a:lnTo>
                  <a:lnTo>
                    <a:pt x="139" y="134"/>
                  </a:lnTo>
                  <a:lnTo>
                    <a:pt x="139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3860625" y="824775"/>
              <a:ext cx="13925" cy="8075"/>
            </a:xfrm>
            <a:custGeom>
              <a:avLst/>
              <a:gdLst/>
              <a:ahLst/>
              <a:cxnLst/>
              <a:rect l="l" t="t" r="r" b="b"/>
              <a:pathLst>
                <a:path w="557" h="323" extrusionOk="0">
                  <a:moveTo>
                    <a:pt x="418" y="1"/>
                  </a:moveTo>
                  <a:lnTo>
                    <a:pt x="0" y="241"/>
                  </a:lnTo>
                  <a:lnTo>
                    <a:pt x="139" y="322"/>
                  </a:lnTo>
                  <a:lnTo>
                    <a:pt x="557" y="80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3864100" y="826775"/>
              <a:ext cx="10450" cy="7375"/>
            </a:xfrm>
            <a:custGeom>
              <a:avLst/>
              <a:gdLst/>
              <a:ahLst/>
              <a:cxnLst/>
              <a:rect l="l" t="t" r="r" b="b"/>
              <a:pathLst>
                <a:path w="418" h="295" extrusionOk="0">
                  <a:moveTo>
                    <a:pt x="418" y="0"/>
                  </a:moveTo>
                  <a:lnTo>
                    <a:pt x="0" y="242"/>
                  </a:lnTo>
                  <a:lnTo>
                    <a:pt x="0" y="295"/>
                  </a:lnTo>
                  <a:lnTo>
                    <a:pt x="418" y="5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3876775" y="784875"/>
              <a:ext cx="13150" cy="19700"/>
            </a:xfrm>
            <a:custGeom>
              <a:avLst/>
              <a:gdLst/>
              <a:ahLst/>
              <a:cxnLst/>
              <a:rect l="l" t="t" r="r" b="b"/>
              <a:pathLst>
                <a:path w="526" h="788" extrusionOk="0">
                  <a:moveTo>
                    <a:pt x="526" y="0"/>
                  </a:moveTo>
                  <a:lnTo>
                    <a:pt x="1" y="303"/>
                  </a:lnTo>
                  <a:lnTo>
                    <a:pt x="1" y="787"/>
                  </a:lnTo>
                  <a:lnTo>
                    <a:pt x="526" y="48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3876775" y="785625"/>
              <a:ext cx="12725" cy="18450"/>
            </a:xfrm>
            <a:custGeom>
              <a:avLst/>
              <a:gdLst/>
              <a:ahLst/>
              <a:cxnLst/>
              <a:rect l="l" t="t" r="r" b="b"/>
              <a:pathLst>
                <a:path w="509" h="738" extrusionOk="0">
                  <a:moveTo>
                    <a:pt x="508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8" y="44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3889250" y="785625"/>
              <a:ext cx="250" cy="11125"/>
            </a:xfrm>
            <a:custGeom>
              <a:avLst/>
              <a:gdLst/>
              <a:ahLst/>
              <a:cxnLst/>
              <a:rect l="l" t="t" r="r" b="b"/>
              <a:pathLst>
                <a:path w="10" h="445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3876775" y="796600"/>
              <a:ext cx="12725" cy="7475"/>
            </a:xfrm>
            <a:custGeom>
              <a:avLst/>
              <a:gdLst/>
              <a:ahLst/>
              <a:cxnLst/>
              <a:rect l="l" t="t" r="r" b="b"/>
              <a:pathLst>
                <a:path w="509" h="299" extrusionOk="0">
                  <a:moveTo>
                    <a:pt x="500" y="1"/>
                  </a:moveTo>
                  <a:lnTo>
                    <a:pt x="1" y="289"/>
                  </a:lnTo>
                  <a:lnTo>
                    <a:pt x="1" y="298"/>
                  </a:lnTo>
                  <a:lnTo>
                    <a:pt x="508" y="5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3882950" y="789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6" y="1"/>
                  </a:moveTo>
                  <a:lnTo>
                    <a:pt x="0" y="9"/>
                  </a:lnTo>
                  <a:lnTo>
                    <a:pt x="0" y="453"/>
                  </a:lnTo>
                  <a:lnTo>
                    <a:pt x="16" y="44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3876775" y="792625"/>
              <a:ext cx="425" cy="11500"/>
            </a:xfrm>
            <a:custGeom>
              <a:avLst/>
              <a:gdLst/>
              <a:ahLst/>
              <a:cxnLst/>
              <a:rect l="l" t="t" r="r" b="b"/>
              <a:pathLst>
                <a:path w="17" h="460" extrusionOk="0">
                  <a:moveTo>
                    <a:pt x="17" y="0"/>
                  </a:moveTo>
                  <a:lnTo>
                    <a:pt x="1" y="9"/>
                  </a:lnTo>
                  <a:lnTo>
                    <a:pt x="1" y="460"/>
                  </a:lnTo>
                  <a:lnTo>
                    <a:pt x="17" y="45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3882725" y="789400"/>
              <a:ext cx="250" cy="11100"/>
            </a:xfrm>
            <a:custGeom>
              <a:avLst/>
              <a:gdLst/>
              <a:ahLst/>
              <a:cxnLst/>
              <a:rect l="l" t="t" r="r" b="b"/>
              <a:pathLst>
                <a:path w="10" h="444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3876675" y="792375"/>
              <a:ext cx="125" cy="12200"/>
            </a:xfrm>
            <a:custGeom>
              <a:avLst/>
              <a:gdLst/>
              <a:ahLst/>
              <a:cxnLst/>
              <a:rect l="l" t="t" r="r" b="b"/>
              <a:pathLst>
                <a:path w="5" h="488" extrusionOk="0">
                  <a:moveTo>
                    <a:pt x="1" y="0"/>
                  </a:moveTo>
                  <a:lnTo>
                    <a:pt x="1" y="483"/>
                  </a:lnTo>
                  <a:lnTo>
                    <a:pt x="5" y="487"/>
                  </a:lnTo>
                  <a:lnTo>
                    <a:pt x="5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3876675" y="784800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0"/>
                  </a:moveTo>
                  <a:lnTo>
                    <a:pt x="1" y="303"/>
                  </a:lnTo>
                  <a:lnTo>
                    <a:pt x="5" y="306"/>
                  </a:lnTo>
                  <a:lnTo>
                    <a:pt x="53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3876275" y="804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1" y="1"/>
                  </a:moveTo>
                  <a:lnTo>
                    <a:pt x="1" y="24"/>
                  </a:lnTo>
                  <a:lnTo>
                    <a:pt x="105" y="85"/>
                  </a:lnTo>
                  <a:lnTo>
                    <a:pt x="105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3876275" y="796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1"/>
                  </a:moveTo>
                  <a:lnTo>
                    <a:pt x="1" y="329"/>
                  </a:lnTo>
                  <a:lnTo>
                    <a:pt x="105" y="389"/>
                  </a:lnTo>
                  <a:lnTo>
                    <a:pt x="675" y="6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3878900" y="798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70" y="1"/>
                  </a:moveTo>
                  <a:lnTo>
                    <a:pt x="0" y="328"/>
                  </a:lnTo>
                  <a:lnTo>
                    <a:pt x="0" y="352"/>
                  </a:lnTo>
                  <a:lnTo>
                    <a:pt x="570" y="2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3803950" y="800850"/>
              <a:ext cx="13125" cy="29175"/>
            </a:xfrm>
            <a:custGeom>
              <a:avLst/>
              <a:gdLst/>
              <a:ahLst/>
              <a:cxnLst/>
              <a:rect l="l" t="t" r="r" b="b"/>
              <a:pathLst>
                <a:path w="525" h="1167" extrusionOk="0">
                  <a:moveTo>
                    <a:pt x="1" y="0"/>
                  </a:moveTo>
                  <a:lnTo>
                    <a:pt x="1" y="863"/>
                  </a:lnTo>
                  <a:lnTo>
                    <a:pt x="524" y="1166"/>
                  </a:lnTo>
                  <a:lnTo>
                    <a:pt x="524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3804350" y="801600"/>
              <a:ext cx="12725" cy="27925"/>
            </a:xfrm>
            <a:custGeom>
              <a:avLst/>
              <a:gdLst/>
              <a:ahLst/>
              <a:cxnLst/>
              <a:rect l="l" t="t" r="r" b="b"/>
              <a:pathLst>
                <a:path w="509" h="1117" extrusionOk="0">
                  <a:moveTo>
                    <a:pt x="1" y="1"/>
                  </a:moveTo>
                  <a:lnTo>
                    <a:pt x="1" y="825"/>
                  </a:lnTo>
                  <a:lnTo>
                    <a:pt x="508" y="1116"/>
                  </a:lnTo>
                  <a:lnTo>
                    <a:pt x="508" y="2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4"/>
            <p:cNvSpPr/>
            <p:nvPr/>
          </p:nvSpPr>
          <p:spPr>
            <a:xfrm>
              <a:off x="3804350" y="801600"/>
              <a:ext cx="250" cy="20625"/>
            </a:xfrm>
            <a:custGeom>
              <a:avLst/>
              <a:gdLst/>
              <a:ahLst/>
              <a:cxnLst/>
              <a:rect l="l" t="t" r="r" b="b"/>
              <a:pathLst>
                <a:path w="10" h="825" extrusionOk="0">
                  <a:moveTo>
                    <a:pt x="1" y="1"/>
                  </a:moveTo>
                  <a:lnTo>
                    <a:pt x="1" y="825"/>
                  </a:lnTo>
                  <a:lnTo>
                    <a:pt x="9" y="820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34"/>
            <p:cNvSpPr/>
            <p:nvPr/>
          </p:nvSpPr>
          <p:spPr>
            <a:xfrm>
              <a:off x="3804350" y="822100"/>
              <a:ext cx="12725" cy="7425"/>
            </a:xfrm>
            <a:custGeom>
              <a:avLst/>
              <a:gdLst/>
              <a:ahLst/>
              <a:cxnLst/>
              <a:rect l="l" t="t" r="r" b="b"/>
              <a:pathLst>
                <a:path w="509" h="297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34"/>
            <p:cNvSpPr/>
            <p:nvPr/>
          </p:nvSpPr>
          <p:spPr>
            <a:xfrm>
              <a:off x="3810525" y="805175"/>
              <a:ext cx="425" cy="20825"/>
            </a:xfrm>
            <a:custGeom>
              <a:avLst/>
              <a:gdLst/>
              <a:ahLst/>
              <a:cxnLst/>
              <a:rect l="l" t="t" r="r" b="b"/>
              <a:pathLst>
                <a:path w="17" h="833" extrusionOk="0">
                  <a:moveTo>
                    <a:pt x="0" y="0"/>
                  </a:moveTo>
                  <a:lnTo>
                    <a:pt x="0" y="822"/>
                  </a:lnTo>
                  <a:lnTo>
                    <a:pt x="16" y="832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34"/>
            <p:cNvSpPr/>
            <p:nvPr/>
          </p:nvSpPr>
          <p:spPr>
            <a:xfrm>
              <a:off x="3816650" y="808600"/>
              <a:ext cx="425" cy="21025"/>
            </a:xfrm>
            <a:custGeom>
              <a:avLst/>
              <a:gdLst/>
              <a:ahLst/>
              <a:cxnLst/>
              <a:rect l="l" t="t" r="r" b="b"/>
              <a:pathLst>
                <a:path w="17" h="841" extrusionOk="0">
                  <a:moveTo>
                    <a:pt x="0" y="1"/>
                  </a:moveTo>
                  <a:lnTo>
                    <a:pt x="0" y="830"/>
                  </a:lnTo>
                  <a:lnTo>
                    <a:pt x="16" y="840"/>
                  </a:lnTo>
                  <a:lnTo>
                    <a:pt x="16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34"/>
            <p:cNvSpPr/>
            <p:nvPr/>
          </p:nvSpPr>
          <p:spPr>
            <a:xfrm>
              <a:off x="3810925" y="805375"/>
              <a:ext cx="200" cy="20625"/>
            </a:xfrm>
            <a:custGeom>
              <a:avLst/>
              <a:gdLst/>
              <a:ahLst/>
              <a:cxnLst/>
              <a:rect l="l" t="t" r="r" b="b"/>
              <a:pathLst>
                <a:path w="8" h="825" extrusionOk="0">
                  <a:moveTo>
                    <a:pt x="0" y="1"/>
                  </a:moveTo>
                  <a:lnTo>
                    <a:pt x="0" y="824"/>
                  </a:lnTo>
                  <a:lnTo>
                    <a:pt x="7" y="819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34"/>
            <p:cNvSpPr/>
            <p:nvPr/>
          </p:nvSpPr>
          <p:spPr>
            <a:xfrm>
              <a:off x="3817050" y="808350"/>
              <a:ext cx="150" cy="21675"/>
            </a:xfrm>
            <a:custGeom>
              <a:avLst/>
              <a:gdLst/>
              <a:ahLst/>
              <a:cxnLst/>
              <a:rect l="l" t="t" r="r" b="b"/>
              <a:pathLst>
                <a:path w="6" h="867" extrusionOk="0">
                  <a:moveTo>
                    <a:pt x="6" y="1"/>
                  </a:moveTo>
                  <a:lnTo>
                    <a:pt x="0" y="4"/>
                  </a:lnTo>
                  <a:lnTo>
                    <a:pt x="0" y="866"/>
                  </a:lnTo>
                  <a:lnTo>
                    <a:pt x="6" y="86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34"/>
            <p:cNvSpPr/>
            <p:nvPr/>
          </p:nvSpPr>
          <p:spPr>
            <a:xfrm>
              <a:off x="3803950" y="800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1"/>
                  </a:moveTo>
                  <a:lnTo>
                    <a:pt x="1" y="3"/>
                  </a:lnTo>
                  <a:lnTo>
                    <a:pt x="524" y="307"/>
                  </a:lnTo>
                  <a:lnTo>
                    <a:pt x="530" y="3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4"/>
            <p:cNvSpPr/>
            <p:nvPr/>
          </p:nvSpPr>
          <p:spPr>
            <a:xfrm>
              <a:off x="3814950" y="830275"/>
              <a:ext cx="2625" cy="2150"/>
            </a:xfrm>
            <a:custGeom>
              <a:avLst/>
              <a:gdLst/>
              <a:ahLst/>
              <a:cxnLst/>
              <a:rect l="l" t="t" r="r" b="b"/>
              <a:pathLst>
                <a:path w="105" h="86" extrusionOk="0">
                  <a:moveTo>
                    <a:pt x="104" y="1"/>
                  </a:moveTo>
                  <a:lnTo>
                    <a:pt x="0" y="62"/>
                  </a:lnTo>
                  <a:lnTo>
                    <a:pt x="0" y="85"/>
                  </a:lnTo>
                  <a:lnTo>
                    <a:pt x="104" y="2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4"/>
            <p:cNvSpPr/>
            <p:nvPr/>
          </p:nvSpPr>
          <p:spPr>
            <a:xfrm>
              <a:off x="3800725" y="822100"/>
              <a:ext cx="16850" cy="9725"/>
            </a:xfrm>
            <a:custGeom>
              <a:avLst/>
              <a:gdLst/>
              <a:ahLst/>
              <a:cxnLst/>
              <a:rect l="l" t="t" r="r" b="b"/>
              <a:pathLst>
                <a:path w="674" h="389" extrusionOk="0">
                  <a:moveTo>
                    <a:pt x="105" y="0"/>
                  </a:moveTo>
                  <a:lnTo>
                    <a:pt x="1" y="60"/>
                  </a:lnTo>
                  <a:lnTo>
                    <a:pt x="569" y="389"/>
                  </a:lnTo>
                  <a:lnTo>
                    <a:pt x="673" y="32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4"/>
            <p:cNvSpPr/>
            <p:nvPr/>
          </p:nvSpPr>
          <p:spPr>
            <a:xfrm>
              <a:off x="3800725" y="823575"/>
              <a:ext cx="14250" cy="8850"/>
            </a:xfrm>
            <a:custGeom>
              <a:avLst/>
              <a:gdLst/>
              <a:ahLst/>
              <a:cxnLst/>
              <a:rect l="l" t="t" r="r" b="b"/>
              <a:pathLst>
                <a:path w="570" h="354" extrusionOk="0">
                  <a:moveTo>
                    <a:pt x="1" y="1"/>
                  </a:moveTo>
                  <a:lnTo>
                    <a:pt x="1" y="24"/>
                  </a:lnTo>
                  <a:lnTo>
                    <a:pt x="569" y="353"/>
                  </a:lnTo>
                  <a:lnTo>
                    <a:pt x="569" y="3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4"/>
            <p:cNvSpPr/>
            <p:nvPr/>
          </p:nvSpPr>
          <p:spPr>
            <a:xfrm>
              <a:off x="3803950" y="779000"/>
              <a:ext cx="13125" cy="15500"/>
            </a:xfrm>
            <a:custGeom>
              <a:avLst/>
              <a:gdLst/>
              <a:ahLst/>
              <a:cxnLst/>
              <a:rect l="l" t="t" r="r" b="b"/>
              <a:pathLst>
                <a:path w="525" h="620" extrusionOk="0">
                  <a:moveTo>
                    <a:pt x="1" y="0"/>
                  </a:moveTo>
                  <a:lnTo>
                    <a:pt x="1" y="316"/>
                  </a:lnTo>
                  <a:lnTo>
                    <a:pt x="524" y="619"/>
                  </a:lnTo>
                  <a:lnTo>
                    <a:pt x="524" y="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4"/>
            <p:cNvSpPr/>
            <p:nvPr/>
          </p:nvSpPr>
          <p:spPr>
            <a:xfrm>
              <a:off x="3804350" y="779750"/>
              <a:ext cx="12725" cy="14225"/>
            </a:xfrm>
            <a:custGeom>
              <a:avLst/>
              <a:gdLst/>
              <a:ahLst/>
              <a:cxnLst/>
              <a:rect l="l" t="t" r="r" b="b"/>
              <a:pathLst>
                <a:path w="509" h="569" extrusionOk="0">
                  <a:moveTo>
                    <a:pt x="1" y="1"/>
                  </a:moveTo>
                  <a:lnTo>
                    <a:pt x="1" y="278"/>
                  </a:lnTo>
                  <a:lnTo>
                    <a:pt x="508" y="569"/>
                  </a:lnTo>
                  <a:lnTo>
                    <a:pt x="508" y="2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4"/>
            <p:cNvSpPr/>
            <p:nvPr/>
          </p:nvSpPr>
          <p:spPr>
            <a:xfrm>
              <a:off x="3804350" y="779750"/>
              <a:ext cx="250" cy="6950"/>
            </a:xfrm>
            <a:custGeom>
              <a:avLst/>
              <a:gdLst/>
              <a:ahLst/>
              <a:cxnLst/>
              <a:rect l="l" t="t" r="r" b="b"/>
              <a:pathLst>
                <a:path w="10" h="278" extrusionOk="0">
                  <a:moveTo>
                    <a:pt x="1" y="1"/>
                  </a:moveTo>
                  <a:lnTo>
                    <a:pt x="1" y="278"/>
                  </a:lnTo>
                  <a:lnTo>
                    <a:pt x="9" y="273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4"/>
            <p:cNvSpPr/>
            <p:nvPr/>
          </p:nvSpPr>
          <p:spPr>
            <a:xfrm>
              <a:off x="3804350" y="786575"/>
              <a:ext cx="12725" cy="7400"/>
            </a:xfrm>
            <a:custGeom>
              <a:avLst/>
              <a:gdLst/>
              <a:ahLst/>
              <a:cxnLst/>
              <a:rect l="l" t="t" r="r" b="b"/>
              <a:pathLst>
                <a:path w="509" h="296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4"/>
            <p:cNvSpPr/>
            <p:nvPr/>
          </p:nvSpPr>
          <p:spPr>
            <a:xfrm>
              <a:off x="3810525" y="783275"/>
              <a:ext cx="425" cy="7200"/>
            </a:xfrm>
            <a:custGeom>
              <a:avLst/>
              <a:gdLst/>
              <a:ahLst/>
              <a:cxnLst/>
              <a:rect l="l" t="t" r="r" b="b"/>
              <a:pathLst>
                <a:path w="17" h="288" extrusionOk="0">
                  <a:moveTo>
                    <a:pt x="0" y="0"/>
                  </a:moveTo>
                  <a:lnTo>
                    <a:pt x="0" y="279"/>
                  </a:lnTo>
                  <a:lnTo>
                    <a:pt x="16" y="287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4"/>
            <p:cNvSpPr/>
            <p:nvPr/>
          </p:nvSpPr>
          <p:spPr>
            <a:xfrm>
              <a:off x="3816650" y="786750"/>
              <a:ext cx="425" cy="7350"/>
            </a:xfrm>
            <a:custGeom>
              <a:avLst/>
              <a:gdLst/>
              <a:ahLst/>
              <a:cxnLst/>
              <a:rect l="l" t="t" r="r" b="b"/>
              <a:pathLst>
                <a:path w="17" h="294" extrusionOk="0">
                  <a:moveTo>
                    <a:pt x="0" y="0"/>
                  </a:moveTo>
                  <a:lnTo>
                    <a:pt x="0" y="283"/>
                  </a:lnTo>
                  <a:lnTo>
                    <a:pt x="16" y="293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4"/>
            <p:cNvSpPr/>
            <p:nvPr/>
          </p:nvSpPr>
          <p:spPr>
            <a:xfrm>
              <a:off x="3810925" y="783525"/>
              <a:ext cx="200" cy="6950"/>
            </a:xfrm>
            <a:custGeom>
              <a:avLst/>
              <a:gdLst/>
              <a:ahLst/>
              <a:cxnLst/>
              <a:rect l="l" t="t" r="r" b="b"/>
              <a:pathLst>
                <a:path w="8" h="278" extrusionOk="0">
                  <a:moveTo>
                    <a:pt x="0" y="0"/>
                  </a:moveTo>
                  <a:lnTo>
                    <a:pt x="0" y="277"/>
                  </a:lnTo>
                  <a:lnTo>
                    <a:pt x="7" y="272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4"/>
            <p:cNvSpPr/>
            <p:nvPr/>
          </p:nvSpPr>
          <p:spPr>
            <a:xfrm>
              <a:off x="3817050" y="786450"/>
              <a:ext cx="150" cy="8050"/>
            </a:xfrm>
            <a:custGeom>
              <a:avLst/>
              <a:gdLst/>
              <a:ahLst/>
              <a:cxnLst/>
              <a:rect l="l" t="t" r="r" b="b"/>
              <a:pathLst>
                <a:path w="6" h="322" extrusionOk="0">
                  <a:moveTo>
                    <a:pt x="6" y="1"/>
                  </a:moveTo>
                  <a:lnTo>
                    <a:pt x="0" y="5"/>
                  </a:lnTo>
                  <a:lnTo>
                    <a:pt x="0" y="321"/>
                  </a:lnTo>
                  <a:lnTo>
                    <a:pt x="6" y="3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34"/>
            <p:cNvSpPr/>
            <p:nvPr/>
          </p:nvSpPr>
          <p:spPr>
            <a:xfrm>
              <a:off x="3803950" y="77892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0"/>
                  </a:moveTo>
                  <a:lnTo>
                    <a:pt x="1" y="3"/>
                  </a:lnTo>
                  <a:lnTo>
                    <a:pt x="524" y="306"/>
                  </a:lnTo>
                  <a:lnTo>
                    <a:pt x="530" y="30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9" name="Google Shape;1719;p34"/>
          <p:cNvSpPr txBox="1">
            <a:spLocks noGrp="1"/>
          </p:cNvSpPr>
          <p:nvPr>
            <p:ph type="subTitle" idx="4294967295"/>
          </p:nvPr>
        </p:nvSpPr>
        <p:spPr>
          <a:xfrm>
            <a:off x="535900" y="519350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fungsi registrasi TRAVELIN menggunakan materi files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34"/>
          <p:cNvSpPr txBox="1">
            <a:spLocks noGrp="1"/>
          </p:cNvSpPr>
          <p:nvPr>
            <p:ph type="subTitle" idx="4294967295"/>
          </p:nvPr>
        </p:nvSpPr>
        <p:spPr>
          <a:xfrm>
            <a:off x="462400" y="14367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721" name="Google Shape;1721;p34"/>
          <p:cNvSpPr/>
          <p:nvPr/>
        </p:nvSpPr>
        <p:spPr>
          <a:xfrm rot="10800000" flipH="1">
            <a:off x="1119550" y="1551872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2" name="Google Shape;1722;p34"/>
          <p:cNvPicPr preferRelativeResize="0"/>
          <p:nvPr/>
        </p:nvPicPr>
        <p:blipFill rotWithShape="1">
          <a:blip r:embed="rId3">
            <a:alphaModFix/>
          </a:blip>
          <a:srcRect l="8037"/>
          <a:stretch/>
        </p:blipFill>
        <p:spPr>
          <a:xfrm>
            <a:off x="3011725" y="358925"/>
            <a:ext cx="4905325" cy="46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7" name="Google Shape;1727;p35"/>
          <p:cNvGrpSpPr/>
          <p:nvPr/>
        </p:nvGrpSpPr>
        <p:grpSpPr>
          <a:xfrm>
            <a:off x="7386362" y="3803728"/>
            <a:ext cx="1757633" cy="1339770"/>
            <a:chOff x="3753575" y="734700"/>
            <a:chExt cx="182025" cy="138750"/>
          </a:xfrm>
        </p:grpSpPr>
        <p:sp>
          <p:nvSpPr>
            <p:cNvPr id="1728" name="Google Shape;1728;p35"/>
            <p:cNvSpPr/>
            <p:nvPr/>
          </p:nvSpPr>
          <p:spPr>
            <a:xfrm>
              <a:off x="3753575" y="767275"/>
              <a:ext cx="182025" cy="105025"/>
            </a:xfrm>
            <a:custGeom>
              <a:avLst/>
              <a:gdLst/>
              <a:ahLst/>
              <a:cxnLst/>
              <a:rect l="l" t="t" r="r" b="b"/>
              <a:pathLst>
                <a:path w="7281" h="4201" extrusionOk="0">
                  <a:moveTo>
                    <a:pt x="4139" y="1"/>
                  </a:moveTo>
                  <a:lnTo>
                    <a:pt x="0" y="2388"/>
                  </a:lnTo>
                  <a:lnTo>
                    <a:pt x="3144" y="4200"/>
                  </a:lnTo>
                  <a:lnTo>
                    <a:pt x="7281" y="1813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30A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753575" y="826950"/>
              <a:ext cx="78600" cy="46500"/>
            </a:xfrm>
            <a:custGeom>
              <a:avLst/>
              <a:gdLst/>
              <a:ahLst/>
              <a:cxnLst/>
              <a:rect l="l" t="t" r="r" b="b"/>
              <a:pathLst>
                <a:path w="3144" h="1860" extrusionOk="0">
                  <a:moveTo>
                    <a:pt x="0" y="1"/>
                  </a:moveTo>
                  <a:lnTo>
                    <a:pt x="0" y="48"/>
                  </a:lnTo>
                  <a:lnTo>
                    <a:pt x="3144" y="1860"/>
                  </a:lnTo>
                  <a:lnTo>
                    <a:pt x="3144" y="1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3832150" y="812600"/>
              <a:ext cx="103450" cy="60850"/>
            </a:xfrm>
            <a:custGeom>
              <a:avLst/>
              <a:gdLst/>
              <a:ahLst/>
              <a:cxnLst/>
              <a:rect l="l" t="t" r="r" b="b"/>
              <a:pathLst>
                <a:path w="4138" h="2434" extrusionOk="0">
                  <a:moveTo>
                    <a:pt x="4138" y="0"/>
                  </a:moveTo>
                  <a:lnTo>
                    <a:pt x="1" y="2387"/>
                  </a:lnTo>
                  <a:lnTo>
                    <a:pt x="1" y="2434"/>
                  </a:lnTo>
                  <a:lnTo>
                    <a:pt x="4138" y="4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3774050" y="779350"/>
              <a:ext cx="139550" cy="80575"/>
            </a:xfrm>
            <a:custGeom>
              <a:avLst/>
              <a:gdLst/>
              <a:ahLst/>
              <a:cxnLst/>
              <a:rect l="l" t="t" r="r" b="b"/>
              <a:pathLst>
                <a:path w="5582" h="3223" extrusionOk="0">
                  <a:moveTo>
                    <a:pt x="3276" y="1"/>
                  </a:moveTo>
                  <a:lnTo>
                    <a:pt x="0" y="1891"/>
                  </a:lnTo>
                  <a:lnTo>
                    <a:pt x="2305" y="3223"/>
                  </a:lnTo>
                  <a:lnTo>
                    <a:pt x="5582" y="1332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2F4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3774050" y="826625"/>
              <a:ext cx="57625" cy="34125"/>
            </a:xfrm>
            <a:custGeom>
              <a:avLst/>
              <a:gdLst/>
              <a:ahLst/>
              <a:cxnLst/>
              <a:rect l="l" t="t" r="r" b="b"/>
              <a:pathLst>
                <a:path w="2305" h="1365" extrusionOk="0">
                  <a:moveTo>
                    <a:pt x="0" y="0"/>
                  </a:moveTo>
                  <a:lnTo>
                    <a:pt x="0" y="35"/>
                  </a:lnTo>
                  <a:lnTo>
                    <a:pt x="2305" y="1365"/>
                  </a:lnTo>
                  <a:lnTo>
                    <a:pt x="2305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C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3831650" y="812625"/>
              <a:ext cx="81950" cy="48125"/>
            </a:xfrm>
            <a:custGeom>
              <a:avLst/>
              <a:gdLst/>
              <a:ahLst/>
              <a:cxnLst/>
              <a:rect l="l" t="t" r="r" b="b"/>
              <a:pathLst>
                <a:path w="3278" h="1925" extrusionOk="0">
                  <a:moveTo>
                    <a:pt x="3278" y="1"/>
                  </a:moveTo>
                  <a:lnTo>
                    <a:pt x="1" y="1892"/>
                  </a:lnTo>
                  <a:lnTo>
                    <a:pt x="1" y="1925"/>
                  </a:lnTo>
                  <a:lnTo>
                    <a:pt x="3278" y="34"/>
                  </a:lnTo>
                  <a:lnTo>
                    <a:pt x="3278" y="1"/>
                  </a:lnTo>
                  <a:close/>
                </a:path>
              </a:pathLst>
            </a:custGeom>
            <a:solidFill>
              <a:srgbClr val="AD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3790250" y="766800"/>
              <a:ext cx="22350" cy="19600"/>
            </a:xfrm>
            <a:custGeom>
              <a:avLst/>
              <a:gdLst/>
              <a:ahLst/>
              <a:cxnLst/>
              <a:rect l="l" t="t" r="r" b="b"/>
              <a:pathLst>
                <a:path w="894" h="784" extrusionOk="0">
                  <a:moveTo>
                    <a:pt x="839" y="1"/>
                  </a:moveTo>
                  <a:lnTo>
                    <a:pt x="37" y="664"/>
                  </a:lnTo>
                  <a:lnTo>
                    <a:pt x="1" y="713"/>
                  </a:lnTo>
                  <a:lnTo>
                    <a:pt x="105" y="652"/>
                  </a:lnTo>
                  <a:cubicBezTo>
                    <a:pt x="105" y="652"/>
                    <a:pt x="196" y="781"/>
                    <a:pt x="209" y="784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25" y="784"/>
                    <a:pt x="894" y="110"/>
                    <a:pt x="894" y="110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8B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3792850" y="748325"/>
              <a:ext cx="102200" cy="59000"/>
            </a:xfrm>
            <a:custGeom>
              <a:avLst/>
              <a:gdLst/>
              <a:ahLst/>
              <a:cxnLst/>
              <a:rect l="l" t="t" r="r" b="b"/>
              <a:pathLst>
                <a:path w="4088" h="2360" extrusionOk="0">
                  <a:moveTo>
                    <a:pt x="2411" y="0"/>
                  </a:moveTo>
                  <a:lnTo>
                    <a:pt x="1" y="1391"/>
                  </a:lnTo>
                  <a:lnTo>
                    <a:pt x="1677" y="2360"/>
                  </a:lnTo>
                  <a:lnTo>
                    <a:pt x="4087" y="968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3834775" y="772500"/>
              <a:ext cx="60275" cy="73750"/>
            </a:xfrm>
            <a:custGeom>
              <a:avLst/>
              <a:gdLst/>
              <a:ahLst/>
              <a:cxnLst/>
              <a:rect l="l" t="t" r="r" b="b"/>
              <a:pathLst>
                <a:path w="2411" h="2950" extrusionOk="0">
                  <a:moveTo>
                    <a:pt x="2410" y="1"/>
                  </a:moveTo>
                  <a:lnTo>
                    <a:pt x="0" y="1393"/>
                  </a:lnTo>
                  <a:lnTo>
                    <a:pt x="0" y="2950"/>
                  </a:lnTo>
                  <a:lnTo>
                    <a:pt x="2410" y="1559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3792850" y="767975"/>
              <a:ext cx="41950" cy="78275"/>
            </a:xfrm>
            <a:custGeom>
              <a:avLst/>
              <a:gdLst/>
              <a:ahLst/>
              <a:cxnLst/>
              <a:rect l="l" t="t" r="r" b="b"/>
              <a:pathLst>
                <a:path w="1678" h="3131" extrusionOk="0">
                  <a:moveTo>
                    <a:pt x="752" y="0"/>
                  </a:moveTo>
                  <a:lnTo>
                    <a:pt x="1" y="605"/>
                  </a:lnTo>
                  <a:lnTo>
                    <a:pt x="1" y="2164"/>
                  </a:lnTo>
                  <a:lnTo>
                    <a:pt x="1677" y="3131"/>
                  </a:lnTo>
                  <a:lnTo>
                    <a:pt x="1677" y="1574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3834775" y="811250"/>
              <a:ext cx="60275" cy="38425"/>
            </a:xfrm>
            <a:custGeom>
              <a:avLst/>
              <a:gdLst/>
              <a:ahLst/>
              <a:cxnLst/>
              <a:rect l="l" t="t" r="r" b="b"/>
              <a:pathLst>
                <a:path w="2411" h="1537" extrusionOk="0">
                  <a:moveTo>
                    <a:pt x="2410" y="1"/>
                  </a:moveTo>
                  <a:lnTo>
                    <a:pt x="0" y="1391"/>
                  </a:lnTo>
                  <a:lnTo>
                    <a:pt x="0" y="1536"/>
                  </a:lnTo>
                  <a:lnTo>
                    <a:pt x="2410" y="144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94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3792850" y="821850"/>
              <a:ext cx="41950" cy="27825"/>
            </a:xfrm>
            <a:custGeom>
              <a:avLst/>
              <a:gdLst/>
              <a:ahLst/>
              <a:cxnLst/>
              <a:rect l="l" t="t" r="r" b="b"/>
              <a:pathLst>
                <a:path w="1678" h="1113" extrusionOk="0">
                  <a:moveTo>
                    <a:pt x="1" y="0"/>
                  </a:moveTo>
                  <a:lnTo>
                    <a:pt x="1" y="144"/>
                  </a:lnTo>
                  <a:lnTo>
                    <a:pt x="1677" y="1112"/>
                  </a:lnTo>
                  <a:lnTo>
                    <a:pt x="1677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3811200" y="734700"/>
              <a:ext cx="86450" cy="75625"/>
            </a:xfrm>
            <a:custGeom>
              <a:avLst/>
              <a:gdLst/>
              <a:ahLst/>
              <a:cxnLst/>
              <a:rect l="l" t="t" r="r" b="b"/>
              <a:pathLst>
                <a:path w="3458" h="3025" extrusionOk="0">
                  <a:moveTo>
                    <a:pt x="2200" y="0"/>
                  </a:moveTo>
                  <a:lnTo>
                    <a:pt x="1" y="1270"/>
                  </a:lnTo>
                  <a:lnTo>
                    <a:pt x="943" y="3025"/>
                  </a:lnTo>
                  <a:lnTo>
                    <a:pt x="3458" y="1573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3789950" y="766450"/>
              <a:ext cx="21275" cy="18175"/>
            </a:xfrm>
            <a:custGeom>
              <a:avLst/>
              <a:gdLst/>
              <a:ahLst/>
              <a:cxnLst/>
              <a:rect l="l" t="t" r="r" b="b"/>
              <a:pathLst>
                <a:path w="851" h="727" extrusionOk="0">
                  <a:moveTo>
                    <a:pt x="851" y="0"/>
                  </a:moveTo>
                  <a:lnTo>
                    <a:pt x="1" y="704"/>
                  </a:lnTo>
                  <a:lnTo>
                    <a:pt x="13" y="727"/>
                  </a:lnTo>
                  <a:lnTo>
                    <a:pt x="851" y="3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3811200" y="766450"/>
              <a:ext cx="23600" cy="44000"/>
            </a:xfrm>
            <a:custGeom>
              <a:avLst/>
              <a:gdLst/>
              <a:ahLst/>
              <a:cxnLst/>
              <a:rect l="l" t="t" r="r" b="b"/>
              <a:pathLst>
                <a:path w="944" h="1760" extrusionOk="0">
                  <a:moveTo>
                    <a:pt x="1" y="0"/>
                  </a:moveTo>
                  <a:lnTo>
                    <a:pt x="1" y="31"/>
                  </a:lnTo>
                  <a:lnTo>
                    <a:pt x="929" y="1759"/>
                  </a:lnTo>
                  <a:lnTo>
                    <a:pt x="943" y="17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40125" y="805850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524" y="1"/>
                  </a:moveTo>
                  <a:lnTo>
                    <a:pt x="1" y="304"/>
                  </a:lnTo>
                  <a:lnTo>
                    <a:pt x="1" y="787"/>
                  </a:lnTo>
                  <a:lnTo>
                    <a:pt x="524" y="485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3840125" y="806625"/>
              <a:ext cx="12675" cy="18425"/>
            </a:xfrm>
            <a:custGeom>
              <a:avLst/>
              <a:gdLst/>
              <a:ahLst/>
              <a:cxnLst/>
              <a:rect l="l" t="t" r="r" b="b"/>
              <a:pathLst>
                <a:path w="507" h="737" extrusionOk="0">
                  <a:moveTo>
                    <a:pt x="507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7" y="44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852600" y="806625"/>
              <a:ext cx="200" cy="11100"/>
            </a:xfrm>
            <a:custGeom>
              <a:avLst/>
              <a:gdLst/>
              <a:ahLst/>
              <a:cxnLst/>
              <a:rect l="l" t="t" r="r" b="b"/>
              <a:pathLst>
                <a:path w="8" h="444" extrusionOk="0">
                  <a:moveTo>
                    <a:pt x="8" y="0"/>
                  </a:moveTo>
                  <a:lnTo>
                    <a:pt x="1" y="4"/>
                  </a:lnTo>
                  <a:lnTo>
                    <a:pt x="1" y="439"/>
                  </a:lnTo>
                  <a:lnTo>
                    <a:pt x="8" y="44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3840125" y="817600"/>
              <a:ext cx="12675" cy="7450"/>
            </a:xfrm>
            <a:custGeom>
              <a:avLst/>
              <a:gdLst/>
              <a:ahLst/>
              <a:cxnLst/>
              <a:rect l="l" t="t" r="r" b="b"/>
              <a:pathLst>
                <a:path w="507" h="298" extrusionOk="0">
                  <a:moveTo>
                    <a:pt x="500" y="0"/>
                  </a:moveTo>
                  <a:lnTo>
                    <a:pt x="1" y="288"/>
                  </a:lnTo>
                  <a:lnTo>
                    <a:pt x="1" y="298"/>
                  </a:lnTo>
                  <a:lnTo>
                    <a:pt x="507" y="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3846250" y="810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7" y="0"/>
                  </a:moveTo>
                  <a:lnTo>
                    <a:pt x="1" y="9"/>
                  </a:lnTo>
                  <a:lnTo>
                    <a:pt x="1" y="453"/>
                  </a:lnTo>
                  <a:lnTo>
                    <a:pt x="17" y="44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3840125" y="813600"/>
              <a:ext cx="425" cy="11525"/>
            </a:xfrm>
            <a:custGeom>
              <a:avLst/>
              <a:gdLst/>
              <a:ahLst/>
              <a:cxnLst/>
              <a:rect l="l" t="t" r="r" b="b"/>
              <a:pathLst>
                <a:path w="17" h="461" extrusionOk="0">
                  <a:moveTo>
                    <a:pt x="17" y="1"/>
                  </a:moveTo>
                  <a:lnTo>
                    <a:pt x="1" y="10"/>
                  </a:lnTo>
                  <a:lnTo>
                    <a:pt x="1" y="461"/>
                  </a:lnTo>
                  <a:lnTo>
                    <a:pt x="17" y="4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3846075" y="810375"/>
              <a:ext cx="200" cy="11125"/>
            </a:xfrm>
            <a:custGeom>
              <a:avLst/>
              <a:gdLst/>
              <a:ahLst/>
              <a:cxnLst/>
              <a:rect l="l" t="t" r="r" b="b"/>
              <a:pathLst>
                <a:path w="8" h="445" extrusionOk="0">
                  <a:moveTo>
                    <a:pt x="8" y="1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8" y="4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3840000" y="813325"/>
              <a:ext cx="150" cy="12200"/>
            </a:xfrm>
            <a:custGeom>
              <a:avLst/>
              <a:gdLst/>
              <a:ahLst/>
              <a:cxnLst/>
              <a:rect l="l" t="t" r="r" b="b"/>
              <a:pathLst>
                <a:path w="6" h="488" extrusionOk="0">
                  <a:moveTo>
                    <a:pt x="0" y="0"/>
                  </a:moveTo>
                  <a:lnTo>
                    <a:pt x="0" y="485"/>
                  </a:lnTo>
                  <a:lnTo>
                    <a:pt x="6" y="488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3840000" y="805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1"/>
                  </a:moveTo>
                  <a:lnTo>
                    <a:pt x="0" y="302"/>
                  </a:lnTo>
                  <a:lnTo>
                    <a:pt x="6" y="307"/>
                  </a:lnTo>
                  <a:lnTo>
                    <a:pt x="529" y="4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3839600" y="825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0" y="0"/>
                  </a:moveTo>
                  <a:lnTo>
                    <a:pt x="0" y="23"/>
                  </a:lnTo>
                  <a:lnTo>
                    <a:pt x="106" y="84"/>
                  </a:lnTo>
                  <a:lnTo>
                    <a:pt x="106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3839600" y="817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0"/>
                  </a:moveTo>
                  <a:lnTo>
                    <a:pt x="0" y="328"/>
                  </a:lnTo>
                  <a:lnTo>
                    <a:pt x="106" y="389"/>
                  </a:lnTo>
                  <a:lnTo>
                    <a:pt x="674" y="6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3842225" y="819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69" y="0"/>
                  </a:moveTo>
                  <a:lnTo>
                    <a:pt x="1" y="328"/>
                  </a:lnTo>
                  <a:lnTo>
                    <a:pt x="1" y="351"/>
                  </a:lnTo>
                  <a:lnTo>
                    <a:pt x="569" y="24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3861025" y="796075"/>
              <a:ext cx="9625" cy="35475"/>
            </a:xfrm>
            <a:custGeom>
              <a:avLst/>
              <a:gdLst/>
              <a:ahLst/>
              <a:cxnLst/>
              <a:rect l="l" t="t" r="r" b="b"/>
              <a:pathLst>
                <a:path w="385" h="1419" extrusionOk="0">
                  <a:moveTo>
                    <a:pt x="384" y="0"/>
                  </a:moveTo>
                  <a:lnTo>
                    <a:pt x="0" y="222"/>
                  </a:lnTo>
                  <a:lnTo>
                    <a:pt x="0" y="1418"/>
                  </a:lnTo>
                  <a:lnTo>
                    <a:pt x="384" y="11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3860650" y="801400"/>
              <a:ext cx="400" cy="30150"/>
            </a:xfrm>
            <a:custGeom>
              <a:avLst/>
              <a:gdLst/>
              <a:ahLst/>
              <a:cxnLst/>
              <a:rect l="l" t="t" r="r" b="b"/>
              <a:pathLst>
                <a:path w="16" h="1206" extrusionOk="0">
                  <a:moveTo>
                    <a:pt x="1" y="0"/>
                  </a:moveTo>
                  <a:lnTo>
                    <a:pt x="1" y="1197"/>
                  </a:lnTo>
                  <a:lnTo>
                    <a:pt x="15" y="1205"/>
                  </a:lnTo>
                  <a:lnTo>
                    <a:pt x="15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3860650" y="795850"/>
              <a:ext cx="10000" cy="5775"/>
            </a:xfrm>
            <a:custGeom>
              <a:avLst/>
              <a:gdLst/>
              <a:ahLst/>
              <a:cxnLst/>
              <a:rect l="l" t="t" r="r" b="b"/>
              <a:pathLst>
                <a:path w="400" h="231" extrusionOk="0">
                  <a:moveTo>
                    <a:pt x="385" y="0"/>
                  </a:moveTo>
                  <a:lnTo>
                    <a:pt x="1" y="222"/>
                  </a:lnTo>
                  <a:lnTo>
                    <a:pt x="15" y="231"/>
                  </a:lnTo>
                  <a:lnTo>
                    <a:pt x="399" y="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D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0" y="19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308" y="15"/>
                  </a:lnTo>
                  <a:lnTo>
                    <a:pt x="308" y="1145"/>
                  </a:lnTo>
                  <a:lnTo>
                    <a:pt x="0" y="132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0" y="11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188" y="9"/>
                  </a:lnTo>
                  <a:lnTo>
                    <a:pt x="188" y="701"/>
                  </a:lnTo>
                  <a:lnTo>
                    <a:pt x="0" y="80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99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57500" y="744450"/>
              <a:ext cx="6125" cy="15900"/>
            </a:xfrm>
            <a:custGeom>
              <a:avLst/>
              <a:gdLst/>
              <a:ahLst/>
              <a:cxnLst/>
              <a:rect l="l" t="t" r="r" b="b"/>
              <a:pathLst>
                <a:path w="245" h="636" extrusionOk="0">
                  <a:moveTo>
                    <a:pt x="0" y="0"/>
                  </a:moveTo>
                  <a:lnTo>
                    <a:pt x="0" y="329"/>
                  </a:lnTo>
                  <a:lnTo>
                    <a:pt x="244" y="635"/>
                  </a:lnTo>
                  <a:lnTo>
                    <a:pt x="244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3857500" y="740925"/>
              <a:ext cx="12175" cy="7050"/>
            </a:xfrm>
            <a:custGeom>
              <a:avLst/>
              <a:gdLst/>
              <a:ahLst/>
              <a:cxnLst/>
              <a:rect l="l" t="t" r="r" b="b"/>
              <a:pathLst>
                <a:path w="487" h="282" extrusionOk="0">
                  <a:moveTo>
                    <a:pt x="244" y="1"/>
                  </a:moveTo>
                  <a:lnTo>
                    <a:pt x="0" y="141"/>
                  </a:lnTo>
                  <a:lnTo>
                    <a:pt x="244" y="282"/>
                  </a:lnTo>
                  <a:lnTo>
                    <a:pt x="486" y="1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3863600" y="744450"/>
              <a:ext cx="6075" cy="15900"/>
            </a:xfrm>
            <a:custGeom>
              <a:avLst/>
              <a:gdLst/>
              <a:ahLst/>
              <a:cxnLst/>
              <a:rect l="l" t="t" r="r" b="b"/>
              <a:pathLst>
                <a:path w="243" h="636" extrusionOk="0">
                  <a:moveTo>
                    <a:pt x="242" y="0"/>
                  </a:moveTo>
                  <a:lnTo>
                    <a:pt x="0" y="141"/>
                  </a:lnTo>
                  <a:lnTo>
                    <a:pt x="0" y="635"/>
                  </a:lnTo>
                  <a:lnTo>
                    <a:pt x="242" y="49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3856775" y="743250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0"/>
                  </a:moveTo>
                  <a:lnTo>
                    <a:pt x="0" y="118"/>
                  </a:lnTo>
                  <a:lnTo>
                    <a:pt x="273" y="274"/>
                  </a:lnTo>
                  <a:lnTo>
                    <a:pt x="273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856775" y="739325"/>
              <a:ext cx="13625" cy="7850"/>
            </a:xfrm>
            <a:custGeom>
              <a:avLst/>
              <a:gdLst/>
              <a:ahLst/>
              <a:cxnLst/>
              <a:rect l="l" t="t" r="r" b="b"/>
              <a:pathLst>
                <a:path w="545" h="314" extrusionOk="0">
                  <a:moveTo>
                    <a:pt x="273" y="1"/>
                  </a:moveTo>
                  <a:lnTo>
                    <a:pt x="0" y="157"/>
                  </a:lnTo>
                  <a:lnTo>
                    <a:pt x="273" y="314"/>
                  </a:lnTo>
                  <a:lnTo>
                    <a:pt x="544" y="15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3858975" y="740600"/>
              <a:ext cx="9200" cy="5325"/>
            </a:xfrm>
            <a:custGeom>
              <a:avLst/>
              <a:gdLst/>
              <a:ahLst/>
              <a:cxnLst/>
              <a:rect l="l" t="t" r="r" b="b"/>
              <a:pathLst>
                <a:path w="368" h="213" extrusionOk="0">
                  <a:moveTo>
                    <a:pt x="185" y="0"/>
                  </a:moveTo>
                  <a:lnTo>
                    <a:pt x="1" y="106"/>
                  </a:lnTo>
                  <a:lnTo>
                    <a:pt x="185" y="212"/>
                  </a:lnTo>
                  <a:lnTo>
                    <a:pt x="368" y="10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3863600" y="743250"/>
              <a:ext cx="6800" cy="6875"/>
            </a:xfrm>
            <a:custGeom>
              <a:avLst/>
              <a:gdLst/>
              <a:ahLst/>
              <a:cxnLst/>
              <a:rect l="l" t="t" r="r" b="b"/>
              <a:pathLst>
                <a:path w="272" h="275" extrusionOk="0">
                  <a:moveTo>
                    <a:pt x="271" y="0"/>
                  </a:moveTo>
                  <a:lnTo>
                    <a:pt x="0" y="157"/>
                  </a:lnTo>
                  <a:lnTo>
                    <a:pt x="0" y="274"/>
                  </a:lnTo>
                  <a:lnTo>
                    <a:pt x="271" y="11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F2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3858975" y="740600"/>
              <a:ext cx="4650" cy="3075"/>
            </a:xfrm>
            <a:custGeom>
              <a:avLst/>
              <a:gdLst/>
              <a:ahLst/>
              <a:cxnLst/>
              <a:rect l="l" t="t" r="r" b="b"/>
              <a:pathLst>
                <a:path w="186" h="123" extrusionOk="0">
                  <a:moveTo>
                    <a:pt x="185" y="0"/>
                  </a:moveTo>
                  <a:lnTo>
                    <a:pt x="1" y="106"/>
                  </a:lnTo>
                  <a:lnTo>
                    <a:pt x="28" y="122"/>
                  </a:lnTo>
                  <a:lnTo>
                    <a:pt x="185" y="3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863600" y="74060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0" y="0"/>
                  </a:moveTo>
                  <a:lnTo>
                    <a:pt x="0" y="32"/>
                  </a:lnTo>
                  <a:lnTo>
                    <a:pt x="155" y="122"/>
                  </a:lnTo>
                  <a:lnTo>
                    <a:pt x="18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3860625" y="832125"/>
              <a:ext cx="5950" cy="4775"/>
            </a:xfrm>
            <a:custGeom>
              <a:avLst/>
              <a:gdLst/>
              <a:ahLst/>
              <a:cxnLst/>
              <a:rect l="l" t="t" r="r" b="b"/>
              <a:pathLst>
                <a:path w="238" h="191" extrusionOk="0">
                  <a:moveTo>
                    <a:pt x="0" y="1"/>
                  </a:moveTo>
                  <a:lnTo>
                    <a:pt x="0" y="53"/>
                  </a:lnTo>
                  <a:lnTo>
                    <a:pt x="238" y="191"/>
                  </a:lnTo>
                  <a:lnTo>
                    <a:pt x="238" y="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3860625" y="826125"/>
              <a:ext cx="16400" cy="9475"/>
            </a:xfrm>
            <a:custGeom>
              <a:avLst/>
              <a:gdLst/>
              <a:ahLst/>
              <a:cxnLst/>
              <a:rect l="l" t="t" r="r" b="b"/>
              <a:pathLst>
                <a:path w="656" h="379" extrusionOk="0">
                  <a:moveTo>
                    <a:pt x="418" y="0"/>
                  </a:moveTo>
                  <a:lnTo>
                    <a:pt x="0" y="241"/>
                  </a:lnTo>
                  <a:lnTo>
                    <a:pt x="238" y="379"/>
                  </a:lnTo>
                  <a:lnTo>
                    <a:pt x="656" y="138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3866550" y="829550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419" y="1"/>
                  </a:moveTo>
                  <a:lnTo>
                    <a:pt x="1" y="242"/>
                  </a:lnTo>
                  <a:lnTo>
                    <a:pt x="1" y="294"/>
                  </a:lnTo>
                  <a:lnTo>
                    <a:pt x="419" y="53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3860625" y="830800"/>
              <a:ext cx="3500" cy="3350"/>
            </a:xfrm>
            <a:custGeom>
              <a:avLst/>
              <a:gdLst/>
              <a:ahLst/>
              <a:cxnLst/>
              <a:rect l="l" t="t" r="r" b="b"/>
              <a:pathLst>
                <a:path w="140" h="134" extrusionOk="0">
                  <a:moveTo>
                    <a:pt x="0" y="0"/>
                  </a:moveTo>
                  <a:lnTo>
                    <a:pt x="0" y="54"/>
                  </a:lnTo>
                  <a:lnTo>
                    <a:pt x="139" y="134"/>
                  </a:lnTo>
                  <a:lnTo>
                    <a:pt x="139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3860625" y="824775"/>
              <a:ext cx="13925" cy="8075"/>
            </a:xfrm>
            <a:custGeom>
              <a:avLst/>
              <a:gdLst/>
              <a:ahLst/>
              <a:cxnLst/>
              <a:rect l="l" t="t" r="r" b="b"/>
              <a:pathLst>
                <a:path w="557" h="323" extrusionOk="0">
                  <a:moveTo>
                    <a:pt x="418" y="1"/>
                  </a:moveTo>
                  <a:lnTo>
                    <a:pt x="0" y="241"/>
                  </a:lnTo>
                  <a:lnTo>
                    <a:pt x="139" y="322"/>
                  </a:lnTo>
                  <a:lnTo>
                    <a:pt x="557" y="80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3864100" y="826775"/>
              <a:ext cx="10450" cy="7375"/>
            </a:xfrm>
            <a:custGeom>
              <a:avLst/>
              <a:gdLst/>
              <a:ahLst/>
              <a:cxnLst/>
              <a:rect l="l" t="t" r="r" b="b"/>
              <a:pathLst>
                <a:path w="418" h="295" extrusionOk="0">
                  <a:moveTo>
                    <a:pt x="418" y="0"/>
                  </a:moveTo>
                  <a:lnTo>
                    <a:pt x="0" y="242"/>
                  </a:lnTo>
                  <a:lnTo>
                    <a:pt x="0" y="295"/>
                  </a:lnTo>
                  <a:lnTo>
                    <a:pt x="418" y="5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3876775" y="784875"/>
              <a:ext cx="13150" cy="19700"/>
            </a:xfrm>
            <a:custGeom>
              <a:avLst/>
              <a:gdLst/>
              <a:ahLst/>
              <a:cxnLst/>
              <a:rect l="l" t="t" r="r" b="b"/>
              <a:pathLst>
                <a:path w="526" h="788" extrusionOk="0">
                  <a:moveTo>
                    <a:pt x="526" y="0"/>
                  </a:moveTo>
                  <a:lnTo>
                    <a:pt x="1" y="303"/>
                  </a:lnTo>
                  <a:lnTo>
                    <a:pt x="1" y="787"/>
                  </a:lnTo>
                  <a:lnTo>
                    <a:pt x="526" y="48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876775" y="785625"/>
              <a:ext cx="12725" cy="18450"/>
            </a:xfrm>
            <a:custGeom>
              <a:avLst/>
              <a:gdLst/>
              <a:ahLst/>
              <a:cxnLst/>
              <a:rect l="l" t="t" r="r" b="b"/>
              <a:pathLst>
                <a:path w="509" h="738" extrusionOk="0">
                  <a:moveTo>
                    <a:pt x="508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8" y="44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889250" y="785625"/>
              <a:ext cx="250" cy="11125"/>
            </a:xfrm>
            <a:custGeom>
              <a:avLst/>
              <a:gdLst/>
              <a:ahLst/>
              <a:cxnLst/>
              <a:rect l="l" t="t" r="r" b="b"/>
              <a:pathLst>
                <a:path w="10" h="445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3876775" y="796600"/>
              <a:ext cx="12725" cy="7475"/>
            </a:xfrm>
            <a:custGeom>
              <a:avLst/>
              <a:gdLst/>
              <a:ahLst/>
              <a:cxnLst/>
              <a:rect l="l" t="t" r="r" b="b"/>
              <a:pathLst>
                <a:path w="509" h="299" extrusionOk="0">
                  <a:moveTo>
                    <a:pt x="500" y="1"/>
                  </a:moveTo>
                  <a:lnTo>
                    <a:pt x="1" y="289"/>
                  </a:lnTo>
                  <a:lnTo>
                    <a:pt x="1" y="298"/>
                  </a:lnTo>
                  <a:lnTo>
                    <a:pt x="508" y="5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882950" y="789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6" y="1"/>
                  </a:moveTo>
                  <a:lnTo>
                    <a:pt x="0" y="9"/>
                  </a:lnTo>
                  <a:lnTo>
                    <a:pt x="0" y="453"/>
                  </a:lnTo>
                  <a:lnTo>
                    <a:pt x="16" y="44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876775" y="792625"/>
              <a:ext cx="425" cy="11500"/>
            </a:xfrm>
            <a:custGeom>
              <a:avLst/>
              <a:gdLst/>
              <a:ahLst/>
              <a:cxnLst/>
              <a:rect l="l" t="t" r="r" b="b"/>
              <a:pathLst>
                <a:path w="17" h="460" extrusionOk="0">
                  <a:moveTo>
                    <a:pt x="17" y="0"/>
                  </a:moveTo>
                  <a:lnTo>
                    <a:pt x="1" y="9"/>
                  </a:lnTo>
                  <a:lnTo>
                    <a:pt x="1" y="460"/>
                  </a:lnTo>
                  <a:lnTo>
                    <a:pt x="17" y="45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882725" y="789400"/>
              <a:ext cx="250" cy="11100"/>
            </a:xfrm>
            <a:custGeom>
              <a:avLst/>
              <a:gdLst/>
              <a:ahLst/>
              <a:cxnLst/>
              <a:rect l="l" t="t" r="r" b="b"/>
              <a:pathLst>
                <a:path w="10" h="444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76675" y="792375"/>
              <a:ext cx="125" cy="12200"/>
            </a:xfrm>
            <a:custGeom>
              <a:avLst/>
              <a:gdLst/>
              <a:ahLst/>
              <a:cxnLst/>
              <a:rect l="l" t="t" r="r" b="b"/>
              <a:pathLst>
                <a:path w="5" h="488" extrusionOk="0">
                  <a:moveTo>
                    <a:pt x="1" y="0"/>
                  </a:moveTo>
                  <a:lnTo>
                    <a:pt x="1" y="483"/>
                  </a:lnTo>
                  <a:lnTo>
                    <a:pt x="5" y="487"/>
                  </a:lnTo>
                  <a:lnTo>
                    <a:pt x="5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3876675" y="784800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0"/>
                  </a:moveTo>
                  <a:lnTo>
                    <a:pt x="1" y="303"/>
                  </a:lnTo>
                  <a:lnTo>
                    <a:pt x="5" y="306"/>
                  </a:lnTo>
                  <a:lnTo>
                    <a:pt x="53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3876275" y="804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1" y="1"/>
                  </a:moveTo>
                  <a:lnTo>
                    <a:pt x="1" y="24"/>
                  </a:lnTo>
                  <a:lnTo>
                    <a:pt x="105" y="85"/>
                  </a:lnTo>
                  <a:lnTo>
                    <a:pt x="105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3876275" y="796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1"/>
                  </a:moveTo>
                  <a:lnTo>
                    <a:pt x="1" y="329"/>
                  </a:lnTo>
                  <a:lnTo>
                    <a:pt x="105" y="389"/>
                  </a:lnTo>
                  <a:lnTo>
                    <a:pt x="675" y="6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3878900" y="798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70" y="1"/>
                  </a:moveTo>
                  <a:lnTo>
                    <a:pt x="0" y="328"/>
                  </a:lnTo>
                  <a:lnTo>
                    <a:pt x="0" y="352"/>
                  </a:lnTo>
                  <a:lnTo>
                    <a:pt x="570" y="2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3803950" y="800850"/>
              <a:ext cx="13125" cy="29175"/>
            </a:xfrm>
            <a:custGeom>
              <a:avLst/>
              <a:gdLst/>
              <a:ahLst/>
              <a:cxnLst/>
              <a:rect l="l" t="t" r="r" b="b"/>
              <a:pathLst>
                <a:path w="525" h="1167" extrusionOk="0">
                  <a:moveTo>
                    <a:pt x="1" y="0"/>
                  </a:moveTo>
                  <a:lnTo>
                    <a:pt x="1" y="863"/>
                  </a:lnTo>
                  <a:lnTo>
                    <a:pt x="524" y="1166"/>
                  </a:lnTo>
                  <a:lnTo>
                    <a:pt x="524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3804350" y="801600"/>
              <a:ext cx="12725" cy="27925"/>
            </a:xfrm>
            <a:custGeom>
              <a:avLst/>
              <a:gdLst/>
              <a:ahLst/>
              <a:cxnLst/>
              <a:rect l="l" t="t" r="r" b="b"/>
              <a:pathLst>
                <a:path w="509" h="1117" extrusionOk="0">
                  <a:moveTo>
                    <a:pt x="1" y="1"/>
                  </a:moveTo>
                  <a:lnTo>
                    <a:pt x="1" y="825"/>
                  </a:lnTo>
                  <a:lnTo>
                    <a:pt x="508" y="1116"/>
                  </a:lnTo>
                  <a:lnTo>
                    <a:pt x="508" y="2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3804350" y="801600"/>
              <a:ext cx="250" cy="20625"/>
            </a:xfrm>
            <a:custGeom>
              <a:avLst/>
              <a:gdLst/>
              <a:ahLst/>
              <a:cxnLst/>
              <a:rect l="l" t="t" r="r" b="b"/>
              <a:pathLst>
                <a:path w="10" h="825" extrusionOk="0">
                  <a:moveTo>
                    <a:pt x="1" y="1"/>
                  </a:moveTo>
                  <a:lnTo>
                    <a:pt x="1" y="825"/>
                  </a:lnTo>
                  <a:lnTo>
                    <a:pt x="9" y="820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3804350" y="822100"/>
              <a:ext cx="12725" cy="7425"/>
            </a:xfrm>
            <a:custGeom>
              <a:avLst/>
              <a:gdLst/>
              <a:ahLst/>
              <a:cxnLst/>
              <a:rect l="l" t="t" r="r" b="b"/>
              <a:pathLst>
                <a:path w="509" h="297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3810525" y="805175"/>
              <a:ext cx="425" cy="20825"/>
            </a:xfrm>
            <a:custGeom>
              <a:avLst/>
              <a:gdLst/>
              <a:ahLst/>
              <a:cxnLst/>
              <a:rect l="l" t="t" r="r" b="b"/>
              <a:pathLst>
                <a:path w="17" h="833" extrusionOk="0">
                  <a:moveTo>
                    <a:pt x="0" y="0"/>
                  </a:moveTo>
                  <a:lnTo>
                    <a:pt x="0" y="822"/>
                  </a:lnTo>
                  <a:lnTo>
                    <a:pt x="16" y="832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3816650" y="808600"/>
              <a:ext cx="425" cy="21025"/>
            </a:xfrm>
            <a:custGeom>
              <a:avLst/>
              <a:gdLst/>
              <a:ahLst/>
              <a:cxnLst/>
              <a:rect l="l" t="t" r="r" b="b"/>
              <a:pathLst>
                <a:path w="17" h="841" extrusionOk="0">
                  <a:moveTo>
                    <a:pt x="0" y="1"/>
                  </a:moveTo>
                  <a:lnTo>
                    <a:pt x="0" y="830"/>
                  </a:lnTo>
                  <a:lnTo>
                    <a:pt x="16" y="840"/>
                  </a:lnTo>
                  <a:lnTo>
                    <a:pt x="16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3810925" y="805375"/>
              <a:ext cx="200" cy="20625"/>
            </a:xfrm>
            <a:custGeom>
              <a:avLst/>
              <a:gdLst/>
              <a:ahLst/>
              <a:cxnLst/>
              <a:rect l="l" t="t" r="r" b="b"/>
              <a:pathLst>
                <a:path w="8" h="825" extrusionOk="0">
                  <a:moveTo>
                    <a:pt x="0" y="1"/>
                  </a:moveTo>
                  <a:lnTo>
                    <a:pt x="0" y="824"/>
                  </a:lnTo>
                  <a:lnTo>
                    <a:pt x="7" y="819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3817050" y="808350"/>
              <a:ext cx="150" cy="21675"/>
            </a:xfrm>
            <a:custGeom>
              <a:avLst/>
              <a:gdLst/>
              <a:ahLst/>
              <a:cxnLst/>
              <a:rect l="l" t="t" r="r" b="b"/>
              <a:pathLst>
                <a:path w="6" h="867" extrusionOk="0">
                  <a:moveTo>
                    <a:pt x="6" y="1"/>
                  </a:moveTo>
                  <a:lnTo>
                    <a:pt x="0" y="4"/>
                  </a:lnTo>
                  <a:lnTo>
                    <a:pt x="0" y="866"/>
                  </a:lnTo>
                  <a:lnTo>
                    <a:pt x="6" y="86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3803950" y="800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1"/>
                  </a:moveTo>
                  <a:lnTo>
                    <a:pt x="1" y="3"/>
                  </a:lnTo>
                  <a:lnTo>
                    <a:pt x="524" y="307"/>
                  </a:lnTo>
                  <a:lnTo>
                    <a:pt x="530" y="3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3814950" y="830275"/>
              <a:ext cx="2625" cy="2150"/>
            </a:xfrm>
            <a:custGeom>
              <a:avLst/>
              <a:gdLst/>
              <a:ahLst/>
              <a:cxnLst/>
              <a:rect l="l" t="t" r="r" b="b"/>
              <a:pathLst>
                <a:path w="105" h="86" extrusionOk="0">
                  <a:moveTo>
                    <a:pt x="104" y="1"/>
                  </a:moveTo>
                  <a:lnTo>
                    <a:pt x="0" y="62"/>
                  </a:lnTo>
                  <a:lnTo>
                    <a:pt x="0" y="85"/>
                  </a:lnTo>
                  <a:lnTo>
                    <a:pt x="104" y="2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3800725" y="822100"/>
              <a:ext cx="16850" cy="9725"/>
            </a:xfrm>
            <a:custGeom>
              <a:avLst/>
              <a:gdLst/>
              <a:ahLst/>
              <a:cxnLst/>
              <a:rect l="l" t="t" r="r" b="b"/>
              <a:pathLst>
                <a:path w="674" h="389" extrusionOk="0">
                  <a:moveTo>
                    <a:pt x="105" y="0"/>
                  </a:moveTo>
                  <a:lnTo>
                    <a:pt x="1" y="60"/>
                  </a:lnTo>
                  <a:lnTo>
                    <a:pt x="569" y="389"/>
                  </a:lnTo>
                  <a:lnTo>
                    <a:pt x="673" y="32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800725" y="823575"/>
              <a:ext cx="14250" cy="8850"/>
            </a:xfrm>
            <a:custGeom>
              <a:avLst/>
              <a:gdLst/>
              <a:ahLst/>
              <a:cxnLst/>
              <a:rect l="l" t="t" r="r" b="b"/>
              <a:pathLst>
                <a:path w="570" h="354" extrusionOk="0">
                  <a:moveTo>
                    <a:pt x="1" y="1"/>
                  </a:moveTo>
                  <a:lnTo>
                    <a:pt x="1" y="24"/>
                  </a:lnTo>
                  <a:lnTo>
                    <a:pt x="569" y="353"/>
                  </a:lnTo>
                  <a:lnTo>
                    <a:pt x="569" y="3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803950" y="779000"/>
              <a:ext cx="13125" cy="15500"/>
            </a:xfrm>
            <a:custGeom>
              <a:avLst/>
              <a:gdLst/>
              <a:ahLst/>
              <a:cxnLst/>
              <a:rect l="l" t="t" r="r" b="b"/>
              <a:pathLst>
                <a:path w="525" h="620" extrusionOk="0">
                  <a:moveTo>
                    <a:pt x="1" y="0"/>
                  </a:moveTo>
                  <a:lnTo>
                    <a:pt x="1" y="316"/>
                  </a:lnTo>
                  <a:lnTo>
                    <a:pt x="524" y="619"/>
                  </a:lnTo>
                  <a:lnTo>
                    <a:pt x="524" y="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804350" y="779750"/>
              <a:ext cx="12725" cy="14225"/>
            </a:xfrm>
            <a:custGeom>
              <a:avLst/>
              <a:gdLst/>
              <a:ahLst/>
              <a:cxnLst/>
              <a:rect l="l" t="t" r="r" b="b"/>
              <a:pathLst>
                <a:path w="509" h="569" extrusionOk="0">
                  <a:moveTo>
                    <a:pt x="1" y="1"/>
                  </a:moveTo>
                  <a:lnTo>
                    <a:pt x="1" y="278"/>
                  </a:lnTo>
                  <a:lnTo>
                    <a:pt x="508" y="569"/>
                  </a:lnTo>
                  <a:lnTo>
                    <a:pt x="508" y="2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3804350" y="779750"/>
              <a:ext cx="250" cy="6950"/>
            </a:xfrm>
            <a:custGeom>
              <a:avLst/>
              <a:gdLst/>
              <a:ahLst/>
              <a:cxnLst/>
              <a:rect l="l" t="t" r="r" b="b"/>
              <a:pathLst>
                <a:path w="10" h="278" extrusionOk="0">
                  <a:moveTo>
                    <a:pt x="1" y="1"/>
                  </a:moveTo>
                  <a:lnTo>
                    <a:pt x="1" y="278"/>
                  </a:lnTo>
                  <a:lnTo>
                    <a:pt x="9" y="273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3804350" y="786575"/>
              <a:ext cx="12725" cy="7400"/>
            </a:xfrm>
            <a:custGeom>
              <a:avLst/>
              <a:gdLst/>
              <a:ahLst/>
              <a:cxnLst/>
              <a:rect l="l" t="t" r="r" b="b"/>
              <a:pathLst>
                <a:path w="509" h="296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3810525" y="783275"/>
              <a:ext cx="425" cy="7200"/>
            </a:xfrm>
            <a:custGeom>
              <a:avLst/>
              <a:gdLst/>
              <a:ahLst/>
              <a:cxnLst/>
              <a:rect l="l" t="t" r="r" b="b"/>
              <a:pathLst>
                <a:path w="17" h="288" extrusionOk="0">
                  <a:moveTo>
                    <a:pt x="0" y="0"/>
                  </a:moveTo>
                  <a:lnTo>
                    <a:pt x="0" y="279"/>
                  </a:lnTo>
                  <a:lnTo>
                    <a:pt x="16" y="287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3816650" y="786750"/>
              <a:ext cx="425" cy="7350"/>
            </a:xfrm>
            <a:custGeom>
              <a:avLst/>
              <a:gdLst/>
              <a:ahLst/>
              <a:cxnLst/>
              <a:rect l="l" t="t" r="r" b="b"/>
              <a:pathLst>
                <a:path w="17" h="294" extrusionOk="0">
                  <a:moveTo>
                    <a:pt x="0" y="0"/>
                  </a:moveTo>
                  <a:lnTo>
                    <a:pt x="0" y="283"/>
                  </a:lnTo>
                  <a:lnTo>
                    <a:pt x="16" y="293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810925" y="783525"/>
              <a:ext cx="200" cy="6950"/>
            </a:xfrm>
            <a:custGeom>
              <a:avLst/>
              <a:gdLst/>
              <a:ahLst/>
              <a:cxnLst/>
              <a:rect l="l" t="t" r="r" b="b"/>
              <a:pathLst>
                <a:path w="8" h="278" extrusionOk="0">
                  <a:moveTo>
                    <a:pt x="0" y="0"/>
                  </a:moveTo>
                  <a:lnTo>
                    <a:pt x="0" y="277"/>
                  </a:lnTo>
                  <a:lnTo>
                    <a:pt x="7" y="272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817050" y="786450"/>
              <a:ext cx="150" cy="8050"/>
            </a:xfrm>
            <a:custGeom>
              <a:avLst/>
              <a:gdLst/>
              <a:ahLst/>
              <a:cxnLst/>
              <a:rect l="l" t="t" r="r" b="b"/>
              <a:pathLst>
                <a:path w="6" h="322" extrusionOk="0">
                  <a:moveTo>
                    <a:pt x="6" y="1"/>
                  </a:moveTo>
                  <a:lnTo>
                    <a:pt x="0" y="5"/>
                  </a:lnTo>
                  <a:lnTo>
                    <a:pt x="0" y="321"/>
                  </a:lnTo>
                  <a:lnTo>
                    <a:pt x="6" y="3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803950" y="77892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0"/>
                  </a:moveTo>
                  <a:lnTo>
                    <a:pt x="1" y="3"/>
                  </a:lnTo>
                  <a:lnTo>
                    <a:pt x="524" y="306"/>
                  </a:lnTo>
                  <a:lnTo>
                    <a:pt x="530" y="30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0" name="Google Shape;1810;p35"/>
          <p:cNvSpPr txBox="1">
            <a:spLocks noGrp="1"/>
          </p:cNvSpPr>
          <p:nvPr>
            <p:ph type="subTitle" idx="4294967295"/>
          </p:nvPr>
        </p:nvSpPr>
        <p:spPr>
          <a:xfrm>
            <a:off x="535900" y="519350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fungsi tampilan menu log in saat pertama kali memasuki program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5"/>
          <p:cNvSpPr txBox="1">
            <a:spLocks noGrp="1"/>
          </p:cNvSpPr>
          <p:nvPr>
            <p:ph type="subTitle" idx="4294967295"/>
          </p:nvPr>
        </p:nvSpPr>
        <p:spPr>
          <a:xfrm>
            <a:off x="462400" y="14367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812" name="Google Shape;1812;p35"/>
          <p:cNvSpPr/>
          <p:nvPr/>
        </p:nvSpPr>
        <p:spPr>
          <a:xfrm rot="10800000" flipH="1">
            <a:off x="989900" y="1508084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3" name="Google Shape;1813;p35"/>
          <p:cNvPicPr preferRelativeResize="0"/>
          <p:nvPr/>
        </p:nvPicPr>
        <p:blipFill rotWithShape="1">
          <a:blip r:embed="rId3">
            <a:alphaModFix/>
          </a:blip>
          <a:srcRect l="4780"/>
          <a:stretch/>
        </p:blipFill>
        <p:spPr>
          <a:xfrm>
            <a:off x="2949775" y="200625"/>
            <a:ext cx="5840950" cy="16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35"/>
          <p:cNvPicPr preferRelativeResize="0"/>
          <p:nvPr/>
        </p:nvPicPr>
        <p:blipFill rotWithShape="1">
          <a:blip r:embed="rId4">
            <a:alphaModFix/>
          </a:blip>
          <a:srcRect l="10217"/>
          <a:stretch/>
        </p:blipFill>
        <p:spPr>
          <a:xfrm>
            <a:off x="731250" y="1871325"/>
            <a:ext cx="3202150" cy="31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9" name="Google Shape;1819;p36"/>
          <p:cNvGrpSpPr/>
          <p:nvPr/>
        </p:nvGrpSpPr>
        <p:grpSpPr>
          <a:xfrm>
            <a:off x="7386362" y="3803728"/>
            <a:ext cx="1757633" cy="1339770"/>
            <a:chOff x="3753575" y="734700"/>
            <a:chExt cx="182025" cy="138750"/>
          </a:xfrm>
        </p:grpSpPr>
        <p:sp>
          <p:nvSpPr>
            <p:cNvPr id="1820" name="Google Shape;1820;p36"/>
            <p:cNvSpPr/>
            <p:nvPr/>
          </p:nvSpPr>
          <p:spPr>
            <a:xfrm>
              <a:off x="3753575" y="767275"/>
              <a:ext cx="182025" cy="105025"/>
            </a:xfrm>
            <a:custGeom>
              <a:avLst/>
              <a:gdLst/>
              <a:ahLst/>
              <a:cxnLst/>
              <a:rect l="l" t="t" r="r" b="b"/>
              <a:pathLst>
                <a:path w="7281" h="4201" extrusionOk="0">
                  <a:moveTo>
                    <a:pt x="4139" y="1"/>
                  </a:moveTo>
                  <a:lnTo>
                    <a:pt x="0" y="2388"/>
                  </a:lnTo>
                  <a:lnTo>
                    <a:pt x="3144" y="4200"/>
                  </a:lnTo>
                  <a:lnTo>
                    <a:pt x="7281" y="1813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30A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36"/>
            <p:cNvSpPr/>
            <p:nvPr/>
          </p:nvSpPr>
          <p:spPr>
            <a:xfrm>
              <a:off x="3753575" y="826950"/>
              <a:ext cx="78600" cy="46500"/>
            </a:xfrm>
            <a:custGeom>
              <a:avLst/>
              <a:gdLst/>
              <a:ahLst/>
              <a:cxnLst/>
              <a:rect l="l" t="t" r="r" b="b"/>
              <a:pathLst>
                <a:path w="3144" h="1860" extrusionOk="0">
                  <a:moveTo>
                    <a:pt x="0" y="1"/>
                  </a:moveTo>
                  <a:lnTo>
                    <a:pt x="0" y="48"/>
                  </a:lnTo>
                  <a:lnTo>
                    <a:pt x="3144" y="1860"/>
                  </a:lnTo>
                  <a:lnTo>
                    <a:pt x="3144" y="1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36"/>
            <p:cNvSpPr/>
            <p:nvPr/>
          </p:nvSpPr>
          <p:spPr>
            <a:xfrm>
              <a:off x="3832150" y="812600"/>
              <a:ext cx="103450" cy="60850"/>
            </a:xfrm>
            <a:custGeom>
              <a:avLst/>
              <a:gdLst/>
              <a:ahLst/>
              <a:cxnLst/>
              <a:rect l="l" t="t" r="r" b="b"/>
              <a:pathLst>
                <a:path w="4138" h="2434" extrusionOk="0">
                  <a:moveTo>
                    <a:pt x="4138" y="0"/>
                  </a:moveTo>
                  <a:lnTo>
                    <a:pt x="1" y="2387"/>
                  </a:lnTo>
                  <a:lnTo>
                    <a:pt x="1" y="2434"/>
                  </a:lnTo>
                  <a:lnTo>
                    <a:pt x="4138" y="4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36"/>
            <p:cNvSpPr/>
            <p:nvPr/>
          </p:nvSpPr>
          <p:spPr>
            <a:xfrm>
              <a:off x="3774050" y="779350"/>
              <a:ext cx="139550" cy="80575"/>
            </a:xfrm>
            <a:custGeom>
              <a:avLst/>
              <a:gdLst/>
              <a:ahLst/>
              <a:cxnLst/>
              <a:rect l="l" t="t" r="r" b="b"/>
              <a:pathLst>
                <a:path w="5582" h="3223" extrusionOk="0">
                  <a:moveTo>
                    <a:pt x="3276" y="1"/>
                  </a:moveTo>
                  <a:lnTo>
                    <a:pt x="0" y="1891"/>
                  </a:lnTo>
                  <a:lnTo>
                    <a:pt x="2305" y="3223"/>
                  </a:lnTo>
                  <a:lnTo>
                    <a:pt x="5582" y="1332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2F4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36"/>
            <p:cNvSpPr/>
            <p:nvPr/>
          </p:nvSpPr>
          <p:spPr>
            <a:xfrm>
              <a:off x="3774050" y="826625"/>
              <a:ext cx="57625" cy="34125"/>
            </a:xfrm>
            <a:custGeom>
              <a:avLst/>
              <a:gdLst/>
              <a:ahLst/>
              <a:cxnLst/>
              <a:rect l="l" t="t" r="r" b="b"/>
              <a:pathLst>
                <a:path w="2305" h="1365" extrusionOk="0">
                  <a:moveTo>
                    <a:pt x="0" y="0"/>
                  </a:moveTo>
                  <a:lnTo>
                    <a:pt x="0" y="35"/>
                  </a:lnTo>
                  <a:lnTo>
                    <a:pt x="2305" y="1365"/>
                  </a:lnTo>
                  <a:lnTo>
                    <a:pt x="2305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C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36"/>
            <p:cNvSpPr/>
            <p:nvPr/>
          </p:nvSpPr>
          <p:spPr>
            <a:xfrm>
              <a:off x="3831650" y="812625"/>
              <a:ext cx="81950" cy="48125"/>
            </a:xfrm>
            <a:custGeom>
              <a:avLst/>
              <a:gdLst/>
              <a:ahLst/>
              <a:cxnLst/>
              <a:rect l="l" t="t" r="r" b="b"/>
              <a:pathLst>
                <a:path w="3278" h="1925" extrusionOk="0">
                  <a:moveTo>
                    <a:pt x="3278" y="1"/>
                  </a:moveTo>
                  <a:lnTo>
                    <a:pt x="1" y="1892"/>
                  </a:lnTo>
                  <a:lnTo>
                    <a:pt x="1" y="1925"/>
                  </a:lnTo>
                  <a:lnTo>
                    <a:pt x="3278" y="34"/>
                  </a:lnTo>
                  <a:lnTo>
                    <a:pt x="3278" y="1"/>
                  </a:lnTo>
                  <a:close/>
                </a:path>
              </a:pathLst>
            </a:custGeom>
            <a:solidFill>
              <a:srgbClr val="AD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36"/>
            <p:cNvSpPr/>
            <p:nvPr/>
          </p:nvSpPr>
          <p:spPr>
            <a:xfrm>
              <a:off x="3790250" y="766800"/>
              <a:ext cx="22350" cy="19600"/>
            </a:xfrm>
            <a:custGeom>
              <a:avLst/>
              <a:gdLst/>
              <a:ahLst/>
              <a:cxnLst/>
              <a:rect l="l" t="t" r="r" b="b"/>
              <a:pathLst>
                <a:path w="894" h="784" extrusionOk="0">
                  <a:moveTo>
                    <a:pt x="839" y="1"/>
                  </a:moveTo>
                  <a:lnTo>
                    <a:pt x="37" y="664"/>
                  </a:lnTo>
                  <a:lnTo>
                    <a:pt x="1" y="713"/>
                  </a:lnTo>
                  <a:lnTo>
                    <a:pt x="105" y="652"/>
                  </a:lnTo>
                  <a:cubicBezTo>
                    <a:pt x="105" y="652"/>
                    <a:pt x="196" y="781"/>
                    <a:pt x="209" y="784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25" y="784"/>
                    <a:pt x="894" y="110"/>
                    <a:pt x="894" y="110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8B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36"/>
            <p:cNvSpPr/>
            <p:nvPr/>
          </p:nvSpPr>
          <p:spPr>
            <a:xfrm>
              <a:off x="3792850" y="748325"/>
              <a:ext cx="102200" cy="59000"/>
            </a:xfrm>
            <a:custGeom>
              <a:avLst/>
              <a:gdLst/>
              <a:ahLst/>
              <a:cxnLst/>
              <a:rect l="l" t="t" r="r" b="b"/>
              <a:pathLst>
                <a:path w="4088" h="2360" extrusionOk="0">
                  <a:moveTo>
                    <a:pt x="2411" y="0"/>
                  </a:moveTo>
                  <a:lnTo>
                    <a:pt x="1" y="1391"/>
                  </a:lnTo>
                  <a:lnTo>
                    <a:pt x="1677" y="2360"/>
                  </a:lnTo>
                  <a:lnTo>
                    <a:pt x="4087" y="968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36"/>
            <p:cNvSpPr/>
            <p:nvPr/>
          </p:nvSpPr>
          <p:spPr>
            <a:xfrm>
              <a:off x="3834775" y="772500"/>
              <a:ext cx="60275" cy="73750"/>
            </a:xfrm>
            <a:custGeom>
              <a:avLst/>
              <a:gdLst/>
              <a:ahLst/>
              <a:cxnLst/>
              <a:rect l="l" t="t" r="r" b="b"/>
              <a:pathLst>
                <a:path w="2411" h="2950" extrusionOk="0">
                  <a:moveTo>
                    <a:pt x="2410" y="1"/>
                  </a:moveTo>
                  <a:lnTo>
                    <a:pt x="0" y="1393"/>
                  </a:lnTo>
                  <a:lnTo>
                    <a:pt x="0" y="2950"/>
                  </a:lnTo>
                  <a:lnTo>
                    <a:pt x="2410" y="1559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36"/>
            <p:cNvSpPr/>
            <p:nvPr/>
          </p:nvSpPr>
          <p:spPr>
            <a:xfrm>
              <a:off x="3792850" y="767975"/>
              <a:ext cx="41950" cy="78275"/>
            </a:xfrm>
            <a:custGeom>
              <a:avLst/>
              <a:gdLst/>
              <a:ahLst/>
              <a:cxnLst/>
              <a:rect l="l" t="t" r="r" b="b"/>
              <a:pathLst>
                <a:path w="1678" h="3131" extrusionOk="0">
                  <a:moveTo>
                    <a:pt x="752" y="0"/>
                  </a:moveTo>
                  <a:lnTo>
                    <a:pt x="1" y="605"/>
                  </a:lnTo>
                  <a:lnTo>
                    <a:pt x="1" y="2164"/>
                  </a:lnTo>
                  <a:lnTo>
                    <a:pt x="1677" y="3131"/>
                  </a:lnTo>
                  <a:lnTo>
                    <a:pt x="1677" y="1574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36"/>
            <p:cNvSpPr/>
            <p:nvPr/>
          </p:nvSpPr>
          <p:spPr>
            <a:xfrm>
              <a:off x="3834775" y="811250"/>
              <a:ext cx="60275" cy="38425"/>
            </a:xfrm>
            <a:custGeom>
              <a:avLst/>
              <a:gdLst/>
              <a:ahLst/>
              <a:cxnLst/>
              <a:rect l="l" t="t" r="r" b="b"/>
              <a:pathLst>
                <a:path w="2411" h="1537" extrusionOk="0">
                  <a:moveTo>
                    <a:pt x="2410" y="1"/>
                  </a:moveTo>
                  <a:lnTo>
                    <a:pt x="0" y="1391"/>
                  </a:lnTo>
                  <a:lnTo>
                    <a:pt x="0" y="1536"/>
                  </a:lnTo>
                  <a:lnTo>
                    <a:pt x="2410" y="144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94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36"/>
            <p:cNvSpPr/>
            <p:nvPr/>
          </p:nvSpPr>
          <p:spPr>
            <a:xfrm>
              <a:off x="3792850" y="821850"/>
              <a:ext cx="41950" cy="27825"/>
            </a:xfrm>
            <a:custGeom>
              <a:avLst/>
              <a:gdLst/>
              <a:ahLst/>
              <a:cxnLst/>
              <a:rect l="l" t="t" r="r" b="b"/>
              <a:pathLst>
                <a:path w="1678" h="1113" extrusionOk="0">
                  <a:moveTo>
                    <a:pt x="1" y="0"/>
                  </a:moveTo>
                  <a:lnTo>
                    <a:pt x="1" y="144"/>
                  </a:lnTo>
                  <a:lnTo>
                    <a:pt x="1677" y="1112"/>
                  </a:lnTo>
                  <a:lnTo>
                    <a:pt x="1677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36"/>
            <p:cNvSpPr/>
            <p:nvPr/>
          </p:nvSpPr>
          <p:spPr>
            <a:xfrm>
              <a:off x="3811200" y="734700"/>
              <a:ext cx="86450" cy="75625"/>
            </a:xfrm>
            <a:custGeom>
              <a:avLst/>
              <a:gdLst/>
              <a:ahLst/>
              <a:cxnLst/>
              <a:rect l="l" t="t" r="r" b="b"/>
              <a:pathLst>
                <a:path w="3458" h="3025" extrusionOk="0">
                  <a:moveTo>
                    <a:pt x="2200" y="0"/>
                  </a:moveTo>
                  <a:lnTo>
                    <a:pt x="1" y="1270"/>
                  </a:lnTo>
                  <a:lnTo>
                    <a:pt x="943" y="3025"/>
                  </a:lnTo>
                  <a:lnTo>
                    <a:pt x="3458" y="1573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36"/>
            <p:cNvSpPr/>
            <p:nvPr/>
          </p:nvSpPr>
          <p:spPr>
            <a:xfrm>
              <a:off x="3789950" y="766450"/>
              <a:ext cx="21275" cy="18175"/>
            </a:xfrm>
            <a:custGeom>
              <a:avLst/>
              <a:gdLst/>
              <a:ahLst/>
              <a:cxnLst/>
              <a:rect l="l" t="t" r="r" b="b"/>
              <a:pathLst>
                <a:path w="851" h="727" extrusionOk="0">
                  <a:moveTo>
                    <a:pt x="851" y="0"/>
                  </a:moveTo>
                  <a:lnTo>
                    <a:pt x="1" y="704"/>
                  </a:lnTo>
                  <a:lnTo>
                    <a:pt x="13" y="727"/>
                  </a:lnTo>
                  <a:lnTo>
                    <a:pt x="851" y="3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36"/>
            <p:cNvSpPr/>
            <p:nvPr/>
          </p:nvSpPr>
          <p:spPr>
            <a:xfrm>
              <a:off x="3811200" y="766450"/>
              <a:ext cx="23600" cy="44000"/>
            </a:xfrm>
            <a:custGeom>
              <a:avLst/>
              <a:gdLst/>
              <a:ahLst/>
              <a:cxnLst/>
              <a:rect l="l" t="t" r="r" b="b"/>
              <a:pathLst>
                <a:path w="944" h="1760" extrusionOk="0">
                  <a:moveTo>
                    <a:pt x="1" y="0"/>
                  </a:moveTo>
                  <a:lnTo>
                    <a:pt x="1" y="31"/>
                  </a:lnTo>
                  <a:lnTo>
                    <a:pt x="929" y="1759"/>
                  </a:lnTo>
                  <a:lnTo>
                    <a:pt x="943" y="17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36"/>
            <p:cNvSpPr/>
            <p:nvPr/>
          </p:nvSpPr>
          <p:spPr>
            <a:xfrm>
              <a:off x="3840125" y="805850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524" y="1"/>
                  </a:moveTo>
                  <a:lnTo>
                    <a:pt x="1" y="304"/>
                  </a:lnTo>
                  <a:lnTo>
                    <a:pt x="1" y="787"/>
                  </a:lnTo>
                  <a:lnTo>
                    <a:pt x="524" y="485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36"/>
            <p:cNvSpPr/>
            <p:nvPr/>
          </p:nvSpPr>
          <p:spPr>
            <a:xfrm>
              <a:off x="3840125" y="806625"/>
              <a:ext cx="12675" cy="18425"/>
            </a:xfrm>
            <a:custGeom>
              <a:avLst/>
              <a:gdLst/>
              <a:ahLst/>
              <a:cxnLst/>
              <a:rect l="l" t="t" r="r" b="b"/>
              <a:pathLst>
                <a:path w="507" h="737" extrusionOk="0">
                  <a:moveTo>
                    <a:pt x="507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7" y="44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36"/>
            <p:cNvSpPr/>
            <p:nvPr/>
          </p:nvSpPr>
          <p:spPr>
            <a:xfrm>
              <a:off x="3852600" y="806625"/>
              <a:ext cx="200" cy="11100"/>
            </a:xfrm>
            <a:custGeom>
              <a:avLst/>
              <a:gdLst/>
              <a:ahLst/>
              <a:cxnLst/>
              <a:rect l="l" t="t" r="r" b="b"/>
              <a:pathLst>
                <a:path w="8" h="444" extrusionOk="0">
                  <a:moveTo>
                    <a:pt x="8" y="0"/>
                  </a:moveTo>
                  <a:lnTo>
                    <a:pt x="1" y="4"/>
                  </a:lnTo>
                  <a:lnTo>
                    <a:pt x="1" y="439"/>
                  </a:lnTo>
                  <a:lnTo>
                    <a:pt x="8" y="44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36"/>
            <p:cNvSpPr/>
            <p:nvPr/>
          </p:nvSpPr>
          <p:spPr>
            <a:xfrm>
              <a:off x="3840125" y="817600"/>
              <a:ext cx="12675" cy="7450"/>
            </a:xfrm>
            <a:custGeom>
              <a:avLst/>
              <a:gdLst/>
              <a:ahLst/>
              <a:cxnLst/>
              <a:rect l="l" t="t" r="r" b="b"/>
              <a:pathLst>
                <a:path w="507" h="298" extrusionOk="0">
                  <a:moveTo>
                    <a:pt x="500" y="0"/>
                  </a:moveTo>
                  <a:lnTo>
                    <a:pt x="1" y="288"/>
                  </a:lnTo>
                  <a:lnTo>
                    <a:pt x="1" y="298"/>
                  </a:lnTo>
                  <a:lnTo>
                    <a:pt x="507" y="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36"/>
            <p:cNvSpPr/>
            <p:nvPr/>
          </p:nvSpPr>
          <p:spPr>
            <a:xfrm>
              <a:off x="3846250" y="810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7" y="0"/>
                  </a:moveTo>
                  <a:lnTo>
                    <a:pt x="1" y="9"/>
                  </a:lnTo>
                  <a:lnTo>
                    <a:pt x="1" y="453"/>
                  </a:lnTo>
                  <a:lnTo>
                    <a:pt x="17" y="44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36"/>
            <p:cNvSpPr/>
            <p:nvPr/>
          </p:nvSpPr>
          <p:spPr>
            <a:xfrm>
              <a:off x="3840125" y="813600"/>
              <a:ext cx="425" cy="11525"/>
            </a:xfrm>
            <a:custGeom>
              <a:avLst/>
              <a:gdLst/>
              <a:ahLst/>
              <a:cxnLst/>
              <a:rect l="l" t="t" r="r" b="b"/>
              <a:pathLst>
                <a:path w="17" h="461" extrusionOk="0">
                  <a:moveTo>
                    <a:pt x="17" y="1"/>
                  </a:moveTo>
                  <a:lnTo>
                    <a:pt x="1" y="10"/>
                  </a:lnTo>
                  <a:lnTo>
                    <a:pt x="1" y="461"/>
                  </a:lnTo>
                  <a:lnTo>
                    <a:pt x="17" y="4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36"/>
            <p:cNvSpPr/>
            <p:nvPr/>
          </p:nvSpPr>
          <p:spPr>
            <a:xfrm>
              <a:off x="3846075" y="810375"/>
              <a:ext cx="200" cy="11125"/>
            </a:xfrm>
            <a:custGeom>
              <a:avLst/>
              <a:gdLst/>
              <a:ahLst/>
              <a:cxnLst/>
              <a:rect l="l" t="t" r="r" b="b"/>
              <a:pathLst>
                <a:path w="8" h="445" extrusionOk="0">
                  <a:moveTo>
                    <a:pt x="8" y="1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8" y="4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36"/>
            <p:cNvSpPr/>
            <p:nvPr/>
          </p:nvSpPr>
          <p:spPr>
            <a:xfrm>
              <a:off x="3840000" y="813325"/>
              <a:ext cx="150" cy="12200"/>
            </a:xfrm>
            <a:custGeom>
              <a:avLst/>
              <a:gdLst/>
              <a:ahLst/>
              <a:cxnLst/>
              <a:rect l="l" t="t" r="r" b="b"/>
              <a:pathLst>
                <a:path w="6" h="488" extrusionOk="0">
                  <a:moveTo>
                    <a:pt x="0" y="0"/>
                  </a:moveTo>
                  <a:lnTo>
                    <a:pt x="0" y="485"/>
                  </a:lnTo>
                  <a:lnTo>
                    <a:pt x="6" y="488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36"/>
            <p:cNvSpPr/>
            <p:nvPr/>
          </p:nvSpPr>
          <p:spPr>
            <a:xfrm>
              <a:off x="3840000" y="805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1"/>
                  </a:moveTo>
                  <a:lnTo>
                    <a:pt x="0" y="302"/>
                  </a:lnTo>
                  <a:lnTo>
                    <a:pt x="6" y="307"/>
                  </a:lnTo>
                  <a:lnTo>
                    <a:pt x="529" y="4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36"/>
            <p:cNvSpPr/>
            <p:nvPr/>
          </p:nvSpPr>
          <p:spPr>
            <a:xfrm>
              <a:off x="3839600" y="825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0" y="0"/>
                  </a:moveTo>
                  <a:lnTo>
                    <a:pt x="0" y="23"/>
                  </a:lnTo>
                  <a:lnTo>
                    <a:pt x="106" y="84"/>
                  </a:lnTo>
                  <a:lnTo>
                    <a:pt x="106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36"/>
            <p:cNvSpPr/>
            <p:nvPr/>
          </p:nvSpPr>
          <p:spPr>
            <a:xfrm>
              <a:off x="3839600" y="817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0"/>
                  </a:moveTo>
                  <a:lnTo>
                    <a:pt x="0" y="328"/>
                  </a:lnTo>
                  <a:lnTo>
                    <a:pt x="106" y="389"/>
                  </a:lnTo>
                  <a:lnTo>
                    <a:pt x="674" y="6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36"/>
            <p:cNvSpPr/>
            <p:nvPr/>
          </p:nvSpPr>
          <p:spPr>
            <a:xfrm>
              <a:off x="3842225" y="819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69" y="0"/>
                  </a:moveTo>
                  <a:lnTo>
                    <a:pt x="1" y="328"/>
                  </a:lnTo>
                  <a:lnTo>
                    <a:pt x="1" y="351"/>
                  </a:lnTo>
                  <a:lnTo>
                    <a:pt x="569" y="24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36"/>
            <p:cNvSpPr/>
            <p:nvPr/>
          </p:nvSpPr>
          <p:spPr>
            <a:xfrm>
              <a:off x="3861025" y="796075"/>
              <a:ext cx="9625" cy="35475"/>
            </a:xfrm>
            <a:custGeom>
              <a:avLst/>
              <a:gdLst/>
              <a:ahLst/>
              <a:cxnLst/>
              <a:rect l="l" t="t" r="r" b="b"/>
              <a:pathLst>
                <a:path w="385" h="1419" extrusionOk="0">
                  <a:moveTo>
                    <a:pt x="384" y="0"/>
                  </a:moveTo>
                  <a:lnTo>
                    <a:pt x="0" y="222"/>
                  </a:lnTo>
                  <a:lnTo>
                    <a:pt x="0" y="1418"/>
                  </a:lnTo>
                  <a:lnTo>
                    <a:pt x="384" y="11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36"/>
            <p:cNvSpPr/>
            <p:nvPr/>
          </p:nvSpPr>
          <p:spPr>
            <a:xfrm>
              <a:off x="3860650" y="801400"/>
              <a:ext cx="400" cy="30150"/>
            </a:xfrm>
            <a:custGeom>
              <a:avLst/>
              <a:gdLst/>
              <a:ahLst/>
              <a:cxnLst/>
              <a:rect l="l" t="t" r="r" b="b"/>
              <a:pathLst>
                <a:path w="16" h="1206" extrusionOk="0">
                  <a:moveTo>
                    <a:pt x="1" y="0"/>
                  </a:moveTo>
                  <a:lnTo>
                    <a:pt x="1" y="1197"/>
                  </a:lnTo>
                  <a:lnTo>
                    <a:pt x="15" y="1205"/>
                  </a:lnTo>
                  <a:lnTo>
                    <a:pt x="15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36"/>
            <p:cNvSpPr/>
            <p:nvPr/>
          </p:nvSpPr>
          <p:spPr>
            <a:xfrm>
              <a:off x="3860650" y="795850"/>
              <a:ext cx="10000" cy="5775"/>
            </a:xfrm>
            <a:custGeom>
              <a:avLst/>
              <a:gdLst/>
              <a:ahLst/>
              <a:cxnLst/>
              <a:rect l="l" t="t" r="r" b="b"/>
              <a:pathLst>
                <a:path w="400" h="231" extrusionOk="0">
                  <a:moveTo>
                    <a:pt x="385" y="0"/>
                  </a:moveTo>
                  <a:lnTo>
                    <a:pt x="1" y="222"/>
                  </a:lnTo>
                  <a:lnTo>
                    <a:pt x="15" y="231"/>
                  </a:lnTo>
                  <a:lnTo>
                    <a:pt x="399" y="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D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36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0" y="19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36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308" y="15"/>
                  </a:lnTo>
                  <a:lnTo>
                    <a:pt x="308" y="1145"/>
                  </a:lnTo>
                  <a:lnTo>
                    <a:pt x="0" y="132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36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0" y="11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36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188" y="9"/>
                  </a:lnTo>
                  <a:lnTo>
                    <a:pt x="188" y="701"/>
                  </a:lnTo>
                  <a:lnTo>
                    <a:pt x="0" y="80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99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36"/>
            <p:cNvSpPr/>
            <p:nvPr/>
          </p:nvSpPr>
          <p:spPr>
            <a:xfrm>
              <a:off x="3857500" y="744450"/>
              <a:ext cx="6125" cy="15900"/>
            </a:xfrm>
            <a:custGeom>
              <a:avLst/>
              <a:gdLst/>
              <a:ahLst/>
              <a:cxnLst/>
              <a:rect l="l" t="t" r="r" b="b"/>
              <a:pathLst>
                <a:path w="245" h="636" extrusionOk="0">
                  <a:moveTo>
                    <a:pt x="0" y="0"/>
                  </a:moveTo>
                  <a:lnTo>
                    <a:pt x="0" y="329"/>
                  </a:lnTo>
                  <a:lnTo>
                    <a:pt x="244" y="635"/>
                  </a:lnTo>
                  <a:lnTo>
                    <a:pt x="244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36"/>
            <p:cNvSpPr/>
            <p:nvPr/>
          </p:nvSpPr>
          <p:spPr>
            <a:xfrm>
              <a:off x="3857500" y="740925"/>
              <a:ext cx="12175" cy="7050"/>
            </a:xfrm>
            <a:custGeom>
              <a:avLst/>
              <a:gdLst/>
              <a:ahLst/>
              <a:cxnLst/>
              <a:rect l="l" t="t" r="r" b="b"/>
              <a:pathLst>
                <a:path w="487" h="282" extrusionOk="0">
                  <a:moveTo>
                    <a:pt x="244" y="1"/>
                  </a:moveTo>
                  <a:lnTo>
                    <a:pt x="0" y="141"/>
                  </a:lnTo>
                  <a:lnTo>
                    <a:pt x="244" y="282"/>
                  </a:lnTo>
                  <a:lnTo>
                    <a:pt x="486" y="1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36"/>
            <p:cNvSpPr/>
            <p:nvPr/>
          </p:nvSpPr>
          <p:spPr>
            <a:xfrm>
              <a:off x="3863600" y="744450"/>
              <a:ext cx="6075" cy="15900"/>
            </a:xfrm>
            <a:custGeom>
              <a:avLst/>
              <a:gdLst/>
              <a:ahLst/>
              <a:cxnLst/>
              <a:rect l="l" t="t" r="r" b="b"/>
              <a:pathLst>
                <a:path w="243" h="636" extrusionOk="0">
                  <a:moveTo>
                    <a:pt x="242" y="0"/>
                  </a:moveTo>
                  <a:lnTo>
                    <a:pt x="0" y="141"/>
                  </a:lnTo>
                  <a:lnTo>
                    <a:pt x="0" y="635"/>
                  </a:lnTo>
                  <a:lnTo>
                    <a:pt x="242" y="49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36"/>
            <p:cNvSpPr/>
            <p:nvPr/>
          </p:nvSpPr>
          <p:spPr>
            <a:xfrm>
              <a:off x="3856775" y="743250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0"/>
                  </a:moveTo>
                  <a:lnTo>
                    <a:pt x="0" y="118"/>
                  </a:lnTo>
                  <a:lnTo>
                    <a:pt x="273" y="274"/>
                  </a:lnTo>
                  <a:lnTo>
                    <a:pt x="273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36"/>
            <p:cNvSpPr/>
            <p:nvPr/>
          </p:nvSpPr>
          <p:spPr>
            <a:xfrm>
              <a:off x="3856775" y="739325"/>
              <a:ext cx="13625" cy="7850"/>
            </a:xfrm>
            <a:custGeom>
              <a:avLst/>
              <a:gdLst/>
              <a:ahLst/>
              <a:cxnLst/>
              <a:rect l="l" t="t" r="r" b="b"/>
              <a:pathLst>
                <a:path w="545" h="314" extrusionOk="0">
                  <a:moveTo>
                    <a:pt x="273" y="1"/>
                  </a:moveTo>
                  <a:lnTo>
                    <a:pt x="0" y="157"/>
                  </a:lnTo>
                  <a:lnTo>
                    <a:pt x="273" y="314"/>
                  </a:lnTo>
                  <a:lnTo>
                    <a:pt x="544" y="15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36"/>
            <p:cNvSpPr/>
            <p:nvPr/>
          </p:nvSpPr>
          <p:spPr>
            <a:xfrm>
              <a:off x="3858975" y="740600"/>
              <a:ext cx="9200" cy="5325"/>
            </a:xfrm>
            <a:custGeom>
              <a:avLst/>
              <a:gdLst/>
              <a:ahLst/>
              <a:cxnLst/>
              <a:rect l="l" t="t" r="r" b="b"/>
              <a:pathLst>
                <a:path w="368" h="213" extrusionOk="0">
                  <a:moveTo>
                    <a:pt x="185" y="0"/>
                  </a:moveTo>
                  <a:lnTo>
                    <a:pt x="1" y="106"/>
                  </a:lnTo>
                  <a:lnTo>
                    <a:pt x="185" y="212"/>
                  </a:lnTo>
                  <a:lnTo>
                    <a:pt x="368" y="10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36"/>
            <p:cNvSpPr/>
            <p:nvPr/>
          </p:nvSpPr>
          <p:spPr>
            <a:xfrm>
              <a:off x="3863600" y="743250"/>
              <a:ext cx="6800" cy="6875"/>
            </a:xfrm>
            <a:custGeom>
              <a:avLst/>
              <a:gdLst/>
              <a:ahLst/>
              <a:cxnLst/>
              <a:rect l="l" t="t" r="r" b="b"/>
              <a:pathLst>
                <a:path w="272" h="275" extrusionOk="0">
                  <a:moveTo>
                    <a:pt x="271" y="0"/>
                  </a:moveTo>
                  <a:lnTo>
                    <a:pt x="0" y="157"/>
                  </a:lnTo>
                  <a:lnTo>
                    <a:pt x="0" y="274"/>
                  </a:lnTo>
                  <a:lnTo>
                    <a:pt x="271" y="11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F2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36"/>
            <p:cNvSpPr/>
            <p:nvPr/>
          </p:nvSpPr>
          <p:spPr>
            <a:xfrm>
              <a:off x="3858975" y="740600"/>
              <a:ext cx="4650" cy="3075"/>
            </a:xfrm>
            <a:custGeom>
              <a:avLst/>
              <a:gdLst/>
              <a:ahLst/>
              <a:cxnLst/>
              <a:rect l="l" t="t" r="r" b="b"/>
              <a:pathLst>
                <a:path w="186" h="123" extrusionOk="0">
                  <a:moveTo>
                    <a:pt x="185" y="0"/>
                  </a:moveTo>
                  <a:lnTo>
                    <a:pt x="1" y="106"/>
                  </a:lnTo>
                  <a:lnTo>
                    <a:pt x="28" y="122"/>
                  </a:lnTo>
                  <a:lnTo>
                    <a:pt x="185" y="3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36"/>
            <p:cNvSpPr/>
            <p:nvPr/>
          </p:nvSpPr>
          <p:spPr>
            <a:xfrm>
              <a:off x="3863600" y="74060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0" y="0"/>
                  </a:moveTo>
                  <a:lnTo>
                    <a:pt x="0" y="32"/>
                  </a:lnTo>
                  <a:lnTo>
                    <a:pt x="155" y="122"/>
                  </a:lnTo>
                  <a:lnTo>
                    <a:pt x="18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36"/>
            <p:cNvSpPr/>
            <p:nvPr/>
          </p:nvSpPr>
          <p:spPr>
            <a:xfrm>
              <a:off x="3860625" y="832125"/>
              <a:ext cx="5950" cy="4775"/>
            </a:xfrm>
            <a:custGeom>
              <a:avLst/>
              <a:gdLst/>
              <a:ahLst/>
              <a:cxnLst/>
              <a:rect l="l" t="t" r="r" b="b"/>
              <a:pathLst>
                <a:path w="238" h="191" extrusionOk="0">
                  <a:moveTo>
                    <a:pt x="0" y="1"/>
                  </a:moveTo>
                  <a:lnTo>
                    <a:pt x="0" y="53"/>
                  </a:lnTo>
                  <a:lnTo>
                    <a:pt x="238" y="191"/>
                  </a:lnTo>
                  <a:lnTo>
                    <a:pt x="238" y="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36"/>
            <p:cNvSpPr/>
            <p:nvPr/>
          </p:nvSpPr>
          <p:spPr>
            <a:xfrm>
              <a:off x="3860625" y="826125"/>
              <a:ext cx="16400" cy="9475"/>
            </a:xfrm>
            <a:custGeom>
              <a:avLst/>
              <a:gdLst/>
              <a:ahLst/>
              <a:cxnLst/>
              <a:rect l="l" t="t" r="r" b="b"/>
              <a:pathLst>
                <a:path w="656" h="379" extrusionOk="0">
                  <a:moveTo>
                    <a:pt x="418" y="0"/>
                  </a:moveTo>
                  <a:lnTo>
                    <a:pt x="0" y="241"/>
                  </a:lnTo>
                  <a:lnTo>
                    <a:pt x="238" y="379"/>
                  </a:lnTo>
                  <a:lnTo>
                    <a:pt x="656" y="138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36"/>
            <p:cNvSpPr/>
            <p:nvPr/>
          </p:nvSpPr>
          <p:spPr>
            <a:xfrm>
              <a:off x="3866550" y="829550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419" y="1"/>
                  </a:moveTo>
                  <a:lnTo>
                    <a:pt x="1" y="242"/>
                  </a:lnTo>
                  <a:lnTo>
                    <a:pt x="1" y="294"/>
                  </a:lnTo>
                  <a:lnTo>
                    <a:pt x="419" y="53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36"/>
            <p:cNvSpPr/>
            <p:nvPr/>
          </p:nvSpPr>
          <p:spPr>
            <a:xfrm>
              <a:off x="3860625" y="830800"/>
              <a:ext cx="3500" cy="3350"/>
            </a:xfrm>
            <a:custGeom>
              <a:avLst/>
              <a:gdLst/>
              <a:ahLst/>
              <a:cxnLst/>
              <a:rect l="l" t="t" r="r" b="b"/>
              <a:pathLst>
                <a:path w="140" h="134" extrusionOk="0">
                  <a:moveTo>
                    <a:pt x="0" y="0"/>
                  </a:moveTo>
                  <a:lnTo>
                    <a:pt x="0" y="54"/>
                  </a:lnTo>
                  <a:lnTo>
                    <a:pt x="139" y="134"/>
                  </a:lnTo>
                  <a:lnTo>
                    <a:pt x="139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36"/>
            <p:cNvSpPr/>
            <p:nvPr/>
          </p:nvSpPr>
          <p:spPr>
            <a:xfrm>
              <a:off x="3860625" y="824775"/>
              <a:ext cx="13925" cy="8075"/>
            </a:xfrm>
            <a:custGeom>
              <a:avLst/>
              <a:gdLst/>
              <a:ahLst/>
              <a:cxnLst/>
              <a:rect l="l" t="t" r="r" b="b"/>
              <a:pathLst>
                <a:path w="557" h="323" extrusionOk="0">
                  <a:moveTo>
                    <a:pt x="418" y="1"/>
                  </a:moveTo>
                  <a:lnTo>
                    <a:pt x="0" y="241"/>
                  </a:lnTo>
                  <a:lnTo>
                    <a:pt x="139" y="322"/>
                  </a:lnTo>
                  <a:lnTo>
                    <a:pt x="557" y="80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36"/>
            <p:cNvSpPr/>
            <p:nvPr/>
          </p:nvSpPr>
          <p:spPr>
            <a:xfrm>
              <a:off x="3864100" y="826775"/>
              <a:ext cx="10450" cy="7375"/>
            </a:xfrm>
            <a:custGeom>
              <a:avLst/>
              <a:gdLst/>
              <a:ahLst/>
              <a:cxnLst/>
              <a:rect l="l" t="t" r="r" b="b"/>
              <a:pathLst>
                <a:path w="418" h="295" extrusionOk="0">
                  <a:moveTo>
                    <a:pt x="418" y="0"/>
                  </a:moveTo>
                  <a:lnTo>
                    <a:pt x="0" y="242"/>
                  </a:lnTo>
                  <a:lnTo>
                    <a:pt x="0" y="295"/>
                  </a:lnTo>
                  <a:lnTo>
                    <a:pt x="418" y="5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36"/>
            <p:cNvSpPr/>
            <p:nvPr/>
          </p:nvSpPr>
          <p:spPr>
            <a:xfrm>
              <a:off x="3876775" y="784875"/>
              <a:ext cx="13150" cy="19700"/>
            </a:xfrm>
            <a:custGeom>
              <a:avLst/>
              <a:gdLst/>
              <a:ahLst/>
              <a:cxnLst/>
              <a:rect l="l" t="t" r="r" b="b"/>
              <a:pathLst>
                <a:path w="526" h="788" extrusionOk="0">
                  <a:moveTo>
                    <a:pt x="526" y="0"/>
                  </a:moveTo>
                  <a:lnTo>
                    <a:pt x="1" y="303"/>
                  </a:lnTo>
                  <a:lnTo>
                    <a:pt x="1" y="787"/>
                  </a:lnTo>
                  <a:lnTo>
                    <a:pt x="526" y="48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36"/>
            <p:cNvSpPr/>
            <p:nvPr/>
          </p:nvSpPr>
          <p:spPr>
            <a:xfrm>
              <a:off x="3876775" y="785625"/>
              <a:ext cx="12725" cy="18450"/>
            </a:xfrm>
            <a:custGeom>
              <a:avLst/>
              <a:gdLst/>
              <a:ahLst/>
              <a:cxnLst/>
              <a:rect l="l" t="t" r="r" b="b"/>
              <a:pathLst>
                <a:path w="509" h="738" extrusionOk="0">
                  <a:moveTo>
                    <a:pt x="508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8" y="44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36"/>
            <p:cNvSpPr/>
            <p:nvPr/>
          </p:nvSpPr>
          <p:spPr>
            <a:xfrm>
              <a:off x="3889250" y="785625"/>
              <a:ext cx="250" cy="11125"/>
            </a:xfrm>
            <a:custGeom>
              <a:avLst/>
              <a:gdLst/>
              <a:ahLst/>
              <a:cxnLst/>
              <a:rect l="l" t="t" r="r" b="b"/>
              <a:pathLst>
                <a:path w="10" h="445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36"/>
            <p:cNvSpPr/>
            <p:nvPr/>
          </p:nvSpPr>
          <p:spPr>
            <a:xfrm>
              <a:off x="3876775" y="796600"/>
              <a:ext cx="12725" cy="7475"/>
            </a:xfrm>
            <a:custGeom>
              <a:avLst/>
              <a:gdLst/>
              <a:ahLst/>
              <a:cxnLst/>
              <a:rect l="l" t="t" r="r" b="b"/>
              <a:pathLst>
                <a:path w="509" h="299" extrusionOk="0">
                  <a:moveTo>
                    <a:pt x="500" y="1"/>
                  </a:moveTo>
                  <a:lnTo>
                    <a:pt x="1" y="289"/>
                  </a:lnTo>
                  <a:lnTo>
                    <a:pt x="1" y="298"/>
                  </a:lnTo>
                  <a:lnTo>
                    <a:pt x="508" y="5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36"/>
            <p:cNvSpPr/>
            <p:nvPr/>
          </p:nvSpPr>
          <p:spPr>
            <a:xfrm>
              <a:off x="3882950" y="789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6" y="1"/>
                  </a:moveTo>
                  <a:lnTo>
                    <a:pt x="0" y="9"/>
                  </a:lnTo>
                  <a:lnTo>
                    <a:pt x="0" y="453"/>
                  </a:lnTo>
                  <a:lnTo>
                    <a:pt x="16" y="44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36"/>
            <p:cNvSpPr/>
            <p:nvPr/>
          </p:nvSpPr>
          <p:spPr>
            <a:xfrm>
              <a:off x="3876775" y="792625"/>
              <a:ext cx="425" cy="11500"/>
            </a:xfrm>
            <a:custGeom>
              <a:avLst/>
              <a:gdLst/>
              <a:ahLst/>
              <a:cxnLst/>
              <a:rect l="l" t="t" r="r" b="b"/>
              <a:pathLst>
                <a:path w="17" h="460" extrusionOk="0">
                  <a:moveTo>
                    <a:pt x="17" y="0"/>
                  </a:moveTo>
                  <a:lnTo>
                    <a:pt x="1" y="9"/>
                  </a:lnTo>
                  <a:lnTo>
                    <a:pt x="1" y="460"/>
                  </a:lnTo>
                  <a:lnTo>
                    <a:pt x="17" y="45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36"/>
            <p:cNvSpPr/>
            <p:nvPr/>
          </p:nvSpPr>
          <p:spPr>
            <a:xfrm>
              <a:off x="3882725" y="789400"/>
              <a:ext cx="250" cy="11100"/>
            </a:xfrm>
            <a:custGeom>
              <a:avLst/>
              <a:gdLst/>
              <a:ahLst/>
              <a:cxnLst/>
              <a:rect l="l" t="t" r="r" b="b"/>
              <a:pathLst>
                <a:path w="10" h="444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36"/>
            <p:cNvSpPr/>
            <p:nvPr/>
          </p:nvSpPr>
          <p:spPr>
            <a:xfrm>
              <a:off x="3876675" y="792375"/>
              <a:ext cx="125" cy="12200"/>
            </a:xfrm>
            <a:custGeom>
              <a:avLst/>
              <a:gdLst/>
              <a:ahLst/>
              <a:cxnLst/>
              <a:rect l="l" t="t" r="r" b="b"/>
              <a:pathLst>
                <a:path w="5" h="488" extrusionOk="0">
                  <a:moveTo>
                    <a:pt x="1" y="0"/>
                  </a:moveTo>
                  <a:lnTo>
                    <a:pt x="1" y="483"/>
                  </a:lnTo>
                  <a:lnTo>
                    <a:pt x="5" y="487"/>
                  </a:lnTo>
                  <a:lnTo>
                    <a:pt x="5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36"/>
            <p:cNvSpPr/>
            <p:nvPr/>
          </p:nvSpPr>
          <p:spPr>
            <a:xfrm>
              <a:off x="3876675" y="784800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0"/>
                  </a:moveTo>
                  <a:lnTo>
                    <a:pt x="1" y="303"/>
                  </a:lnTo>
                  <a:lnTo>
                    <a:pt x="5" y="306"/>
                  </a:lnTo>
                  <a:lnTo>
                    <a:pt x="53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36"/>
            <p:cNvSpPr/>
            <p:nvPr/>
          </p:nvSpPr>
          <p:spPr>
            <a:xfrm>
              <a:off x="3876275" y="804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1" y="1"/>
                  </a:moveTo>
                  <a:lnTo>
                    <a:pt x="1" y="24"/>
                  </a:lnTo>
                  <a:lnTo>
                    <a:pt x="105" y="85"/>
                  </a:lnTo>
                  <a:lnTo>
                    <a:pt x="105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36"/>
            <p:cNvSpPr/>
            <p:nvPr/>
          </p:nvSpPr>
          <p:spPr>
            <a:xfrm>
              <a:off x="3876275" y="796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1"/>
                  </a:moveTo>
                  <a:lnTo>
                    <a:pt x="1" y="329"/>
                  </a:lnTo>
                  <a:lnTo>
                    <a:pt x="105" y="389"/>
                  </a:lnTo>
                  <a:lnTo>
                    <a:pt x="675" y="6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36"/>
            <p:cNvSpPr/>
            <p:nvPr/>
          </p:nvSpPr>
          <p:spPr>
            <a:xfrm>
              <a:off x="3878900" y="798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70" y="1"/>
                  </a:moveTo>
                  <a:lnTo>
                    <a:pt x="0" y="328"/>
                  </a:lnTo>
                  <a:lnTo>
                    <a:pt x="0" y="352"/>
                  </a:lnTo>
                  <a:lnTo>
                    <a:pt x="570" y="2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36"/>
            <p:cNvSpPr/>
            <p:nvPr/>
          </p:nvSpPr>
          <p:spPr>
            <a:xfrm>
              <a:off x="3803950" y="800850"/>
              <a:ext cx="13125" cy="29175"/>
            </a:xfrm>
            <a:custGeom>
              <a:avLst/>
              <a:gdLst/>
              <a:ahLst/>
              <a:cxnLst/>
              <a:rect l="l" t="t" r="r" b="b"/>
              <a:pathLst>
                <a:path w="525" h="1167" extrusionOk="0">
                  <a:moveTo>
                    <a:pt x="1" y="0"/>
                  </a:moveTo>
                  <a:lnTo>
                    <a:pt x="1" y="863"/>
                  </a:lnTo>
                  <a:lnTo>
                    <a:pt x="524" y="1166"/>
                  </a:lnTo>
                  <a:lnTo>
                    <a:pt x="524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36"/>
            <p:cNvSpPr/>
            <p:nvPr/>
          </p:nvSpPr>
          <p:spPr>
            <a:xfrm>
              <a:off x="3804350" y="801600"/>
              <a:ext cx="12725" cy="27925"/>
            </a:xfrm>
            <a:custGeom>
              <a:avLst/>
              <a:gdLst/>
              <a:ahLst/>
              <a:cxnLst/>
              <a:rect l="l" t="t" r="r" b="b"/>
              <a:pathLst>
                <a:path w="509" h="1117" extrusionOk="0">
                  <a:moveTo>
                    <a:pt x="1" y="1"/>
                  </a:moveTo>
                  <a:lnTo>
                    <a:pt x="1" y="825"/>
                  </a:lnTo>
                  <a:lnTo>
                    <a:pt x="508" y="1116"/>
                  </a:lnTo>
                  <a:lnTo>
                    <a:pt x="508" y="2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36"/>
            <p:cNvSpPr/>
            <p:nvPr/>
          </p:nvSpPr>
          <p:spPr>
            <a:xfrm>
              <a:off x="3804350" y="801600"/>
              <a:ext cx="250" cy="20625"/>
            </a:xfrm>
            <a:custGeom>
              <a:avLst/>
              <a:gdLst/>
              <a:ahLst/>
              <a:cxnLst/>
              <a:rect l="l" t="t" r="r" b="b"/>
              <a:pathLst>
                <a:path w="10" h="825" extrusionOk="0">
                  <a:moveTo>
                    <a:pt x="1" y="1"/>
                  </a:moveTo>
                  <a:lnTo>
                    <a:pt x="1" y="825"/>
                  </a:lnTo>
                  <a:lnTo>
                    <a:pt x="9" y="820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36"/>
            <p:cNvSpPr/>
            <p:nvPr/>
          </p:nvSpPr>
          <p:spPr>
            <a:xfrm>
              <a:off x="3804350" y="822100"/>
              <a:ext cx="12725" cy="7425"/>
            </a:xfrm>
            <a:custGeom>
              <a:avLst/>
              <a:gdLst/>
              <a:ahLst/>
              <a:cxnLst/>
              <a:rect l="l" t="t" r="r" b="b"/>
              <a:pathLst>
                <a:path w="509" h="297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36"/>
            <p:cNvSpPr/>
            <p:nvPr/>
          </p:nvSpPr>
          <p:spPr>
            <a:xfrm>
              <a:off x="3810525" y="805175"/>
              <a:ext cx="425" cy="20825"/>
            </a:xfrm>
            <a:custGeom>
              <a:avLst/>
              <a:gdLst/>
              <a:ahLst/>
              <a:cxnLst/>
              <a:rect l="l" t="t" r="r" b="b"/>
              <a:pathLst>
                <a:path w="17" h="833" extrusionOk="0">
                  <a:moveTo>
                    <a:pt x="0" y="0"/>
                  </a:moveTo>
                  <a:lnTo>
                    <a:pt x="0" y="822"/>
                  </a:lnTo>
                  <a:lnTo>
                    <a:pt x="16" y="832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36"/>
            <p:cNvSpPr/>
            <p:nvPr/>
          </p:nvSpPr>
          <p:spPr>
            <a:xfrm>
              <a:off x="3816650" y="808600"/>
              <a:ext cx="425" cy="21025"/>
            </a:xfrm>
            <a:custGeom>
              <a:avLst/>
              <a:gdLst/>
              <a:ahLst/>
              <a:cxnLst/>
              <a:rect l="l" t="t" r="r" b="b"/>
              <a:pathLst>
                <a:path w="17" h="841" extrusionOk="0">
                  <a:moveTo>
                    <a:pt x="0" y="1"/>
                  </a:moveTo>
                  <a:lnTo>
                    <a:pt x="0" y="830"/>
                  </a:lnTo>
                  <a:lnTo>
                    <a:pt x="16" y="840"/>
                  </a:lnTo>
                  <a:lnTo>
                    <a:pt x="16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36"/>
            <p:cNvSpPr/>
            <p:nvPr/>
          </p:nvSpPr>
          <p:spPr>
            <a:xfrm>
              <a:off x="3810925" y="805375"/>
              <a:ext cx="200" cy="20625"/>
            </a:xfrm>
            <a:custGeom>
              <a:avLst/>
              <a:gdLst/>
              <a:ahLst/>
              <a:cxnLst/>
              <a:rect l="l" t="t" r="r" b="b"/>
              <a:pathLst>
                <a:path w="8" h="825" extrusionOk="0">
                  <a:moveTo>
                    <a:pt x="0" y="1"/>
                  </a:moveTo>
                  <a:lnTo>
                    <a:pt x="0" y="824"/>
                  </a:lnTo>
                  <a:lnTo>
                    <a:pt x="7" y="819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36"/>
            <p:cNvSpPr/>
            <p:nvPr/>
          </p:nvSpPr>
          <p:spPr>
            <a:xfrm>
              <a:off x="3817050" y="808350"/>
              <a:ext cx="150" cy="21675"/>
            </a:xfrm>
            <a:custGeom>
              <a:avLst/>
              <a:gdLst/>
              <a:ahLst/>
              <a:cxnLst/>
              <a:rect l="l" t="t" r="r" b="b"/>
              <a:pathLst>
                <a:path w="6" h="867" extrusionOk="0">
                  <a:moveTo>
                    <a:pt x="6" y="1"/>
                  </a:moveTo>
                  <a:lnTo>
                    <a:pt x="0" y="4"/>
                  </a:lnTo>
                  <a:lnTo>
                    <a:pt x="0" y="866"/>
                  </a:lnTo>
                  <a:lnTo>
                    <a:pt x="6" y="86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36"/>
            <p:cNvSpPr/>
            <p:nvPr/>
          </p:nvSpPr>
          <p:spPr>
            <a:xfrm>
              <a:off x="3803950" y="800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1"/>
                  </a:moveTo>
                  <a:lnTo>
                    <a:pt x="1" y="3"/>
                  </a:lnTo>
                  <a:lnTo>
                    <a:pt x="524" y="307"/>
                  </a:lnTo>
                  <a:lnTo>
                    <a:pt x="530" y="3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36"/>
            <p:cNvSpPr/>
            <p:nvPr/>
          </p:nvSpPr>
          <p:spPr>
            <a:xfrm>
              <a:off x="3814950" y="830275"/>
              <a:ext cx="2625" cy="2150"/>
            </a:xfrm>
            <a:custGeom>
              <a:avLst/>
              <a:gdLst/>
              <a:ahLst/>
              <a:cxnLst/>
              <a:rect l="l" t="t" r="r" b="b"/>
              <a:pathLst>
                <a:path w="105" h="86" extrusionOk="0">
                  <a:moveTo>
                    <a:pt x="104" y="1"/>
                  </a:moveTo>
                  <a:lnTo>
                    <a:pt x="0" y="62"/>
                  </a:lnTo>
                  <a:lnTo>
                    <a:pt x="0" y="85"/>
                  </a:lnTo>
                  <a:lnTo>
                    <a:pt x="104" y="2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36"/>
            <p:cNvSpPr/>
            <p:nvPr/>
          </p:nvSpPr>
          <p:spPr>
            <a:xfrm>
              <a:off x="3800725" y="822100"/>
              <a:ext cx="16850" cy="9725"/>
            </a:xfrm>
            <a:custGeom>
              <a:avLst/>
              <a:gdLst/>
              <a:ahLst/>
              <a:cxnLst/>
              <a:rect l="l" t="t" r="r" b="b"/>
              <a:pathLst>
                <a:path w="674" h="389" extrusionOk="0">
                  <a:moveTo>
                    <a:pt x="105" y="0"/>
                  </a:moveTo>
                  <a:lnTo>
                    <a:pt x="1" y="60"/>
                  </a:lnTo>
                  <a:lnTo>
                    <a:pt x="569" y="389"/>
                  </a:lnTo>
                  <a:lnTo>
                    <a:pt x="673" y="32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36"/>
            <p:cNvSpPr/>
            <p:nvPr/>
          </p:nvSpPr>
          <p:spPr>
            <a:xfrm>
              <a:off x="3800725" y="823575"/>
              <a:ext cx="14250" cy="8850"/>
            </a:xfrm>
            <a:custGeom>
              <a:avLst/>
              <a:gdLst/>
              <a:ahLst/>
              <a:cxnLst/>
              <a:rect l="l" t="t" r="r" b="b"/>
              <a:pathLst>
                <a:path w="570" h="354" extrusionOk="0">
                  <a:moveTo>
                    <a:pt x="1" y="1"/>
                  </a:moveTo>
                  <a:lnTo>
                    <a:pt x="1" y="24"/>
                  </a:lnTo>
                  <a:lnTo>
                    <a:pt x="569" y="353"/>
                  </a:lnTo>
                  <a:lnTo>
                    <a:pt x="569" y="3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36"/>
            <p:cNvSpPr/>
            <p:nvPr/>
          </p:nvSpPr>
          <p:spPr>
            <a:xfrm>
              <a:off x="3803950" y="779000"/>
              <a:ext cx="13125" cy="15500"/>
            </a:xfrm>
            <a:custGeom>
              <a:avLst/>
              <a:gdLst/>
              <a:ahLst/>
              <a:cxnLst/>
              <a:rect l="l" t="t" r="r" b="b"/>
              <a:pathLst>
                <a:path w="525" h="620" extrusionOk="0">
                  <a:moveTo>
                    <a:pt x="1" y="0"/>
                  </a:moveTo>
                  <a:lnTo>
                    <a:pt x="1" y="316"/>
                  </a:lnTo>
                  <a:lnTo>
                    <a:pt x="524" y="619"/>
                  </a:lnTo>
                  <a:lnTo>
                    <a:pt x="524" y="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36"/>
            <p:cNvSpPr/>
            <p:nvPr/>
          </p:nvSpPr>
          <p:spPr>
            <a:xfrm>
              <a:off x="3804350" y="779750"/>
              <a:ext cx="12725" cy="14225"/>
            </a:xfrm>
            <a:custGeom>
              <a:avLst/>
              <a:gdLst/>
              <a:ahLst/>
              <a:cxnLst/>
              <a:rect l="l" t="t" r="r" b="b"/>
              <a:pathLst>
                <a:path w="509" h="569" extrusionOk="0">
                  <a:moveTo>
                    <a:pt x="1" y="1"/>
                  </a:moveTo>
                  <a:lnTo>
                    <a:pt x="1" y="278"/>
                  </a:lnTo>
                  <a:lnTo>
                    <a:pt x="508" y="569"/>
                  </a:lnTo>
                  <a:lnTo>
                    <a:pt x="508" y="2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36"/>
            <p:cNvSpPr/>
            <p:nvPr/>
          </p:nvSpPr>
          <p:spPr>
            <a:xfrm>
              <a:off x="3804350" y="779750"/>
              <a:ext cx="250" cy="6950"/>
            </a:xfrm>
            <a:custGeom>
              <a:avLst/>
              <a:gdLst/>
              <a:ahLst/>
              <a:cxnLst/>
              <a:rect l="l" t="t" r="r" b="b"/>
              <a:pathLst>
                <a:path w="10" h="278" extrusionOk="0">
                  <a:moveTo>
                    <a:pt x="1" y="1"/>
                  </a:moveTo>
                  <a:lnTo>
                    <a:pt x="1" y="278"/>
                  </a:lnTo>
                  <a:lnTo>
                    <a:pt x="9" y="273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36"/>
            <p:cNvSpPr/>
            <p:nvPr/>
          </p:nvSpPr>
          <p:spPr>
            <a:xfrm>
              <a:off x="3804350" y="786575"/>
              <a:ext cx="12725" cy="7400"/>
            </a:xfrm>
            <a:custGeom>
              <a:avLst/>
              <a:gdLst/>
              <a:ahLst/>
              <a:cxnLst/>
              <a:rect l="l" t="t" r="r" b="b"/>
              <a:pathLst>
                <a:path w="509" h="296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36"/>
            <p:cNvSpPr/>
            <p:nvPr/>
          </p:nvSpPr>
          <p:spPr>
            <a:xfrm>
              <a:off x="3810525" y="783275"/>
              <a:ext cx="425" cy="7200"/>
            </a:xfrm>
            <a:custGeom>
              <a:avLst/>
              <a:gdLst/>
              <a:ahLst/>
              <a:cxnLst/>
              <a:rect l="l" t="t" r="r" b="b"/>
              <a:pathLst>
                <a:path w="17" h="288" extrusionOk="0">
                  <a:moveTo>
                    <a:pt x="0" y="0"/>
                  </a:moveTo>
                  <a:lnTo>
                    <a:pt x="0" y="279"/>
                  </a:lnTo>
                  <a:lnTo>
                    <a:pt x="16" y="287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36"/>
            <p:cNvSpPr/>
            <p:nvPr/>
          </p:nvSpPr>
          <p:spPr>
            <a:xfrm>
              <a:off x="3816650" y="786750"/>
              <a:ext cx="425" cy="7350"/>
            </a:xfrm>
            <a:custGeom>
              <a:avLst/>
              <a:gdLst/>
              <a:ahLst/>
              <a:cxnLst/>
              <a:rect l="l" t="t" r="r" b="b"/>
              <a:pathLst>
                <a:path w="17" h="294" extrusionOk="0">
                  <a:moveTo>
                    <a:pt x="0" y="0"/>
                  </a:moveTo>
                  <a:lnTo>
                    <a:pt x="0" y="283"/>
                  </a:lnTo>
                  <a:lnTo>
                    <a:pt x="16" y="293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36"/>
            <p:cNvSpPr/>
            <p:nvPr/>
          </p:nvSpPr>
          <p:spPr>
            <a:xfrm>
              <a:off x="3810925" y="783525"/>
              <a:ext cx="200" cy="6950"/>
            </a:xfrm>
            <a:custGeom>
              <a:avLst/>
              <a:gdLst/>
              <a:ahLst/>
              <a:cxnLst/>
              <a:rect l="l" t="t" r="r" b="b"/>
              <a:pathLst>
                <a:path w="8" h="278" extrusionOk="0">
                  <a:moveTo>
                    <a:pt x="0" y="0"/>
                  </a:moveTo>
                  <a:lnTo>
                    <a:pt x="0" y="277"/>
                  </a:lnTo>
                  <a:lnTo>
                    <a:pt x="7" y="272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36"/>
            <p:cNvSpPr/>
            <p:nvPr/>
          </p:nvSpPr>
          <p:spPr>
            <a:xfrm>
              <a:off x="3817050" y="786450"/>
              <a:ext cx="150" cy="8050"/>
            </a:xfrm>
            <a:custGeom>
              <a:avLst/>
              <a:gdLst/>
              <a:ahLst/>
              <a:cxnLst/>
              <a:rect l="l" t="t" r="r" b="b"/>
              <a:pathLst>
                <a:path w="6" h="322" extrusionOk="0">
                  <a:moveTo>
                    <a:pt x="6" y="1"/>
                  </a:moveTo>
                  <a:lnTo>
                    <a:pt x="0" y="5"/>
                  </a:lnTo>
                  <a:lnTo>
                    <a:pt x="0" y="321"/>
                  </a:lnTo>
                  <a:lnTo>
                    <a:pt x="6" y="3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36"/>
            <p:cNvSpPr/>
            <p:nvPr/>
          </p:nvSpPr>
          <p:spPr>
            <a:xfrm>
              <a:off x="3803950" y="77892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0"/>
                  </a:moveTo>
                  <a:lnTo>
                    <a:pt x="1" y="3"/>
                  </a:lnTo>
                  <a:lnTo>
                    <a:pt x="524" y="306"/>
                  </a:lnTo>
                  <a:lnTo>
                    <a:pt x="530" y="30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2" name="Google Shape;1902;p36"/>
          <p:cNvSpPr txBox="1">
            <a:spLocks noGrp="1"/>
          </p:cNvSpPr>
          <p:nvPr>
            <p:ph type="subTitle" idx="4294967295"/>
          </p:nvPr>
        </p:nvSpPr>
        <p:spPr>
          <a:xfrm>
            <a:off x="535900" y="519350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fungsi tampilan WELCOME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36"/>
          <p:cNvSpPr txBox="1">
            <a:spLocks noGrp="1"/>
          </p:cNvSpPr>
          <p:nvPr>
            <p:ph type="subTitle" idx="4294967295"/>
          </p:nvPr>
        </p:nvSpPr>
        <p:spPr>
          <a:xfrm>
            <a:off x="462400" y="14367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04" name="Google Shape;1904;p36"/>
          <p:cNvSpPr/>
          <p:nvPr/>
        </p:nvSpPr>
        <p:spPr>
          <a:xfrm rot="10800000" flipH="1">
            <a:off x="1119550" y="10908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5" name="Google Shape;1905;p36"/>
          <p:cNvPicPr preferRelativeResize="0"/>
          <p:nvPr/>
        </p:nvPicPr>
        <p:blipFill rotWithShape="1">
          <a:blip r:embed="rId3">
            <a:alphaModFix/>
          </a:blip>
          <a:srcRect l="5873"/>
          <a:stretch/>
        </p:blipFill>
        <p:spPr>
          <a:xfrm>
            <a:off x="756026" y="1474125"/>
            <a:ext cx="8140301" cy="210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36"/>
          <p:cNvPicPr preferRelativeResize="0"/>
          <p:nvPr/>
        </p:nvPicPr>
        <p:blipFill rotWithShape="1">
          <a:blip r:embed="rId4">
            <a:alphaModFix/>
          </a:blip>
          <a:srcRect l="20628"/>
          <a:stretch/>
        </p:blipFill>
        <p:spPr>
          <a:xfrm>
            <a:off x="756025" y="3576750"/>
            <a:ext cx="2094225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1" name="Google Shape;1911;p37"/>
          <p:cNvGrpSpPr/>
          <p:nvPr/>
        </p:nvGrpSpPr>
        <p:grpSpPr>
          <a:xfrm>
            <a:off x="7386362" y="3803728"/>
            <a:ext cx="1757633" cy="1339770"/>
            <a:chOff x="3753575" y="734700"/>
            <a:chExt cx="182025" cy="138750"/>
          </a:xfrm>
        </p:grpSpPr>
        <p:sp>
          <p:nvSpPr>
            <p:cNvPr id="1912" name="Google Shape;1912;p37"/>
            <p:cNvSpPr/>
            <p:nvPr/>
          </p:nvSpPr>
          <p:spPr>
            <a:xfrm>
              <a:off x="3753575" y="767275"/>
              <a:ext cx="182025" cy="105025"/>
            </a:xfrm>
            <a:custGeom>
              <a:avLst/>
              <a:gdLst/>
              <a:ahLst/>
              <a:cxnLst/>
              <a:rect l="l" t="t" r="r" b="b"/>
              <a:pathLst>
                <a:path w="7281" h="4201" extrusionOk="0">
                  <a:moveTo>
                    <a:pt x="4139" y="1"/>
                  </a:moveTo>
                  <a:lnTo>
                    <a:pt x="0" y="2388"/>
                  </a:lnTo>
                  <a:lnTo>
                    <a:pt x="3144" y="4200"/>
                  </a:lnTo>
                  <a:lnTo>
                    <a:pt x="7281" y="1813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30A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753575" y="826950"/>
              <a:ext cx="78600" cy="46500"/>
            </a:xfrm>
            <a:custGeom>
              <a:avLst/>
              <a:gdLst/>
              <a:ahLst/>
              <a:cxnLst/>
              <a:rect l="l" t="t" r="r" b="b"/>
              <a:pathLst>
                <a:path w="3144" h="1860" extrusionOk="0">
                  <a:moveTo>
                    <a:pt x="0" y="1"/>
                  </a:moveTo>
                  <a:lnTo>
                    <a:pt x="0" y="48"/>
                  </a:lnTo>
                  <a:lnTo>
                    <a:pt x="3144" y="1860"/>
                  </a:lnTo>
                  <a:lnTo>
                    <a:pt x="3144" y="1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3832150" y="812600"/>
              <a:ext cx="103450" cy="60850"/>
            </a:xfrm>
            <a:custGeom>
              <a:avLst/>
              <a:gdLst/>
              <a:ahLst/>
              <a:cxnLst/>
              <a:rect l="l" t="t" r="r" b="b"/>
              <a:pathLst>
                <a:path w="4138" h="2434" extrusionOk="0">
                  <a:moveTo>
                    <a:pt x="4138" y="0"/>
                  </a:moveTo>
                  <a:lnTo>
                    <a:pt x="1" y="2387"/>
                  </a:lnTo>
                  <a:lnTo>
                    <a:pt x="1" y="2434"/>
                  </a:lnTo>
                  <a:lnTo>
                    <a:pt x="4138" y="4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774050" y="779350"/>
              <a:ext cx="139550" cy="80575"/>
            </a:xfrm>
            <a:custGeom>
              <a:avLst/>
              <a:gdLst/>
              <a:ahLst/>
              <a:cxnLst/>
              <a:rect l="l" t="t" r="r" b="b"/>
              <a:pathLst>
                <a:path w="5582" h="3223" extrusionOk="0">
                  <a:moveTo>
                    <a:pt x="3276" y="1"/>
                  </a:moveTo>
                  <a:lnTo>
                    <a:pt x="0" y="1891"/>
                  </a:lnTo>
                  <a:lnTo>
                    <a:pt x="2305" y="3223"/>
                  </a:lnTo>
                  <a:lnTo>
                    <a:pt x="5582" y="1332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2F4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774050" y="826625"/>
              <a:ext cx="57625" cy="34125"/>
            </a:xfrm>
            <a:custGeom>
              <a:avLst/>
              <a:gdLst/>
              <a:ahLst/>
              <a:cxnLst/>
              <a:rect l="l" t="t" r="r" b="b"/>
              <a:pathLst>
                <a:path w="2305" h="1365" extrusionOk="0">
                  <a:moveTo>
                    <a:pt x="0" y="0"/>
                  </a:moveTo>
                  <a:lnTo>
                    <a:pt x="0" y="35"/>
                  </a:lnTo>
                  <a:lnTo>
                    <a:pt x="2305" y="1365"/>
                  </a:lnTo>
                  <a:lnTo>
                    <a:pt x="2305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C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3831650" y="812625"/>
              <a:ext cx="81950" cy="48125"/>
            </a:xfrm>
            <a:custGeom>
              <a:avLst/>
              <a:gdLst/>
              <a:ahLst/>
              <a:cxnLst/>
              <a:rect l="l" t="t" r="r" b="b"/>
              <a:pathLst>
                <a:path w="3278" h="1925" extrusionOk="0">
                  <a:moveTo>
                    <a:pt x="3278" y="1"/>
                  </a:moveTo>
                  <a:lnTo>
                    <a:pt x="1" y="1892"/>
                  </a:lnTo>
                  <a:lnTo>
                    <a:pt x="1" y="1925"/>
                  </a:lnTo>
                  <a:lnTo>
                    <a:pt x="3278" y="34"/>
                  </a:lnTo>
                  <a:lnTo>
                    <a:pt x="3278" y="1"/>
                  </a:lnTo>
                  <a:close/>
                </a:path>
              </a:pathLst>
            </a:custGeom>
            <a:solidFill>
              <a:srgbClr val="AD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3790250" y="766800"/>
              <a:ext cx="22350" cy="19600"/>
            </a:xfrm>
            <a:custGeom>
              <a:avLst/>
              <a:gdLst/>
              <a:ahLst/>
              <a:cxnLst/>
              <a:rect l="l" t="t" r="r" b="b"/>
              <a:pathLst>
                <a:path w="894" h="784" extrusionOk="0">
                  <a:moveTo>
                    <a:pt x="839" y="1"/>
                  </a:moveTo>
                  <a:lnTo>
                    <a:pt x="37" y="664"/>
                  </a:lnTo>
                  <a:lnTo>
                    <a:pt x="1" y="713"/>
                  </a:lnTo>
                  <a:lnTo>
                    <a:pt x="105" y="652"/>
                  </a:lnTo>
                  <a:cubicBezTo>
                    <a:pt x="105" y="652"/>
                    <a:pt x="196" y="781"/>
                    <a:pt x="209" y="784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25" y="784"/>
                    <a:pt x="894" y="110"/>
                    <a:pt x="894" y="110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8B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3792850" y="748325"/>
              <a:ext cx="102200" cy="59000"/>
            </a:xfrm>
            <a:custGeom>
              <a:avLst/>
              <a:gdLst/>
              <a:ahLst/>
              <a:cxnLst/>
              <a:rect l="l" t="t" r="r" b="b"/>
              <a:pathLst>
                <a:path w="4088" h="2360" extrusionOk="0">
                  <a:moveTo>
                    <a:pt x="2411" y="0"/>
                  </a:moveTo>
                  <a:lnTo>
                    <a:pt x="1" y="1391"/>
                  </a:lnTo>
                  <a:lnTo>
                    <a:pt x="1677" y="2360"/>
                  </a:lnTo>
                  <a:lnTo>
                    <a:pt x="4087" y="968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3834775" y="772500"/>
              <a:ext cx="60275" cy="73750"/>
            </a:xfrm>
            <a:custGeom>
              <a:avLst/>
              <a:gdLst/>
              <a:ahLst/>
              <a:cxnLst/>
              <a:rect l="l" t="t" r="r" b="b"/>
              <a:pathLst>
                <a:path w="2411" h="2950" extrusionOk="0">
                  <a:moveTo>
                    <a:pt x="2410" y="1"/>
                  </a:moveTo>
                  <a:lnTo>
                    <a:pt x="0" y="1393"/>
                  </a:lnTo>
                  <a:lnTo>
                    <a:pt x="0" y="2950"/>
                  </a:lnTo>
                  <a:lnTo>
                    <a:pt x="2410" y="1559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3792850" y="767975"/>
              <a:ext cx="41950" cy="78275"/>
            </a:xfrm>
            <a:custGeom>
              <a:avLst/>
              <a:gdLst/>
              <a:ahLst/>
              <a:cxnLst/>
              <a:rect l="l" t="t" r="r" b="b"/>
              <a:pathLst>
                <a:path w="1678" h="3131" extrusionOk="0">
                  <a:moveTo>
                    <a:pt x="752" y="0"/>
                  </a:moveTo>
                  <a:lnTo>
                    <a:pt x="1" y="605"/>
                  </a:lnTo>
                  <a:lnTo>
                    <a:pt x="1" y="2164"/>
                  </a:lnTo>
                  <a:lnTo>
                    <a:pt x="1677" y="3131"/>
                  </a:lnTo>
                  <a:lnTo>
                    <a:pt x="1677" y="1574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3834775" y="811250"/>
              <a:ext cx="60275" cy="38425"/>
            </a:xfrm>
            <a:custGeom>
              <a:avLst/>
              <a:gdLst/>
              <a:ahLst/>
              <a:cxnLst/>
              <a:rect l="l" t="t" r="r" b="b"/>
              <a:pathLst>
                <a:path w="2411" h="1537" extrusionOk="0">
                  <a:moveTo>
                    <a:pt x="2410" y="1"/>
                  </a:moveTo>
                  <a:lnTo>
                    <a:pt x="0" y="1391"/>
                  </a:lnTo>
                  <a:lnTo>
                    <a:pt x="0" y="1536"/>
                  </a:lnTo>
                  <a:lnTo>
                    <a:pt x="2410" y="144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94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3792850" y="821850"/>
              <a:ext cx="41950" cy="27825"/>
            </a:xfrm>
            <a:custGeom>
              <a:avLst/>
              <a:gdLst/>
              <a:ahLst/>
              <a:cxnLst/>
              <a:rect l="l" t="t" r="r" b="b"/>
              <a:pathLst>
                <a:path w="1678" h="1113" extrusionOk="0">
                  <a:moveTo>
                    <a:pt x="1" y="0"/>
                  </a:moveTo>
                  <a:lnTo>
                    <a:pt x="1" y="144"/>
                  </a:lnTo>
                  <a:lnTo>
                    <a:pt x="1677" y="1112"/>
                  </a:lnTo>
                  <a:lnTo>
                    <a:pt x="1677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3811200" y="734700"/>
              <a:ext cx="86450" cy="75625"/>
            </a:xfrm>
            <a:custGeom>
              <a:avLst/>
              <a:gdLst/>
              <a:ahLst/>
              <a:cxnLst/>
              <a:rect l="l" t="t" r="r" b="b"/>
              <a:pathLst>
                <a:path w="3458" h="3025" extrusionOk="0">
                  <a:moveTo>
                    <a:pt x="2200" y="0"/>
                  </a:moveTo>
                  <a:lnTo>
                    <a:pt x="1" y="1270"/>
                  </a:lnTo>
                  <a:lnTo>
                    <a:pt x="943" y="3025"/>
                  </a:lnTo>
                  <a:lnTo>
                    <a:pt x="3458" y="1573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3789950" y="766450"/>
              <a:ext cx="21275" cy="18175"/>
            </a:xfrm>
            <a:custGeom>
              <a:avLst/>
              <a:gdLst/>
              <a:ahLst/>
              <a:cxnLst/>
              <a:rect l="l" t="t" r="r" b="b"/>
              <a:pathLst>
                <a:path w="851" h="727" extrusionOk="0">
                  <a:moveTo>
                    <a:pt x="851" y="0"/>
                  </a:moveTo>
                  <a:lnTo>
                    <a:pt x="1" y="704"/>
                  </a:lnTo>
                  <a:lnTo>
                    <a:pt x="13" y="727"/>
                  </a:lnTo>
                  <a:lnTo>
                    <a:pt x="851" y="3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3811200" y="766450"/>
              <a:ext cx="23600" cy="44000"/>
            </a:xfrm>
            <a:custGeom>
              <a:avLst/>
              <a:gdLst/>
              <a:ahLst/>
              <a:cxnLst/>
              <a:rect l="l" t="t" r="r" b="b"/>
              <a:pathLst>
                <a:path w="944" h="1760" extrusionOk="0">
                  <a:moveTo>
                    <a:pt x="1" y="0"/>
                  </a:moveTo>
                  <a:lnTo>
                    <a:pt x="1" y="31"/>
                  </a:lnTo>
                  <a:lnTo>
                    <a:pt x="929" y="1759"/>
                  </a:lnTo>
                  <a:lnTo>
                    <a:pt x="943" y="17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3840125" y="805850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524" y="1"/>
                  </a:moveTo>
                  <a:lnTo>
                    <a:pt x="1" y="304"/>
                  </a:lnTo>
                  <a:lnTo>
                    <a:pt x="1" y="787"/>
                  </a:lnTo>
                  <a:lnTo>
                    <a:pt x="524" y="485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840125" y="806625"/>
              <a:ext cx="12675" cy="18425"/>
            </a:xfrm>
            <a:custGeom>
              <a:avLst/>
              <a:gdLst/>
              <a:ahLst/>
              <a:cxnLst/>
              <a:rect l="l" t="t" r="r" b="b"/>
              <a:pathLst>
                <a:path w="507" h="737" extrusionOk="0">
                  <a:moveTo>
                    <a:pt x="507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7" y="44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852600" y="806625"/>
              <a:ext cx="200" cy="11100"/>
            </a:xfrm>
            <a:custGeom>
              <a:avLst/>
              <a:gdLst/>
              <a:ahLst/>
              <a:cxnLst/>
              <a:rect l="l" t="t" r="r" b="b"/>
              <a:pathLst>
                <a:path w="8" h="444" extrusionOk="0">
                  <a:moveTo>
                    <a:pt x="8" y="0"/>
                  </a:moveTo>
                  <a:lnTo>
                    <a:pt x="1" y="4"/>
                  </a:lnTo>
                  <a:lnTo>
                    <a:pt x="1" y="439"/>
                  </a:lnTo>
                  <a:lnTo>
                    <a:pt x="8" y="44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840125" y="817600"/>
              <a:ext cx="12675" cy="7450"/>
            </a:xfrm>
            <a:custGeom>
              <a:avLst/>
              <a:gdLst/>
              <a:ahLst/>
              <a:cxnLst/>
              <a:rect l="l" t="t" r="r" b="b"/>
              <a:pathLst>
                <a:path w="507" h="298" extrusionOk="0">
                  <a:moveTo>
                    <a:pt x="500" y="0"/>
                  </a:moveTo>
                  <a:lnTo>
                    <a:pt x="1" y="288"/>
                  </a:lnTo>
                  <a:lnTo>
                    <a:pt x="1" y="298"/>
                  </a:lnTo>
                  <a:lnTo>
                    <a:pt x="507" y="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846250" y="810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7" y="0"/>
                  </a:moveTo>
                  <a:lnTo>
                    <a:pt x="1" y="9"/>
                  </a:lnTo>
                  <a:lnTo>
                    <a:pt x="1" y="453"/>
                  </a:lnTo>
                  <a:lnTo>
                    <a:pt x="17" y="44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3840125" y="813600"/>
              <a:ext cx="425" cy="11525"/>
            </a:xfrm>
            <a:custGeom>
              <a:avLst/>
              <a:gdLst/>
              <a:ahLst/>
              <a:cxnLst/>
              <a:rect l="l" t="t" r="r" b="b"/>
              <a:pathLst>
                <a:path w="17" h="461" extrusionOk="0">
                  <a:moveTo>
                    <a:pt x="17" y="1"/>
                  </a:moveTo>
                  <a:lnTo>
                    <a:pt x="1" y="10"/>
                  </a:lnTo>
                  <a:lnTo>
                    <a:pt x="1" y="461"/>
                  </a:lnTo>
                  <a:lnTo>
                    <a:pt x="17" y="4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3846075" y="810375"/>
              <a:ext cx="200" cy="11125"/>
            </a:xfrm>
            <a:custGeom>
              <a:avLst/>
              <a:gdLst/>
              <a:ahLst/>
              <a:cxnLst/>
              <a:rect l="l" t="t" r="r" b="b"/>
              <a:pathLst>
                <a:path w="8" h="445" extrusionOk="0">
                  <a:moveTo>
                    <a:pt x="8" y="1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8" y="4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3840000" y="813325"/>
              <a:ext cx="150" cy="12200"/>
            </a:xfrm>
            <a:custGeom>
              <a:avLst/>
              <a:gdLst/>
              <a:ahLst/>
              <a:cxnLst/>
              <a:rect l="l" t="t" r="r" b="b"/>
              <a:pathLst>
                <a:path w="6" h="488" extrusionOk="0">
                  <a:moveTo>
                    <a:pt x="0" y="0"/>
                  </a:moveTo>
                  <a:lnTo>
                    <a:pt x="0" y="485"/>
                  </a:lnTo>
                  <a:lnTo>
                    <a:pt x="6" y="488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3840000" y="805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1"/>
                  </a:moveTo>
                  <a:lnTo>
                    <a:pt x="0" y="302"/>
                  </a:lnTo>
                  <a:lnTo>
                    <a:pt x="6" y="307"/>
                  </a:lnTo>
                  <a:lnTo>
                    <a:pt x="529" y="4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3839600" y="825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0" y="0"/>
                  </a:moveTo>
                  <a:lnTo>
                    <a:pt x="0" y="23"/>
                  </a:lnTo>
                  <a:lnTo>
                    <a:pt x="106" y="84"/>
                  </a:lnTo>
                  <a:lnTo>
                    <a:pt x="106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3839600" y="817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0"/>
                  </a:moveTo>
                  <a:lnTo>
                    <a:pt x="0" y="328"/>
                  </a:lnTo>
                  <a:lnTo>
                    <a:pt x="106" y="389"/>
                  </a:lnTo>
                  <a:lnTo>
                    <a:pt x="674" y="6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3842225" y="819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69" y="0"/>
                  </a:moveTo>
                  <a:lnTo>
                    <a:pt x="1" y="328"/>
                  </a:lnTo>
                  <a:lnTo>
                    <a:pt x="1" y="351"/>
                  </a:lnTo>
                  <a:lnTo>
                    <a:pt x="569" y="24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3861025" y="796075"/>
              <a:ext cx="9625" cy="35475"/>
            </a:xfrm>
            <a:custGeom>
              <a:avLst/>
              <a:gdLst/>
              <a:ahLst/>
              <a:cxnLst/>
              <a:rect l="l" t="t" r="r" b="b"/>
              <a:pathLst>
                <a:path w="385" h="1419" extrusionOk="0">
                  <a:moveTo>
                    <a:pt x="384" y="0"/>
                  </a:moveTo>
                  <a:lnTo>
                    <a:pt x="0" y="222"/>
                  </a:lnTo>
                  <a:lnTo>
                    <a:pt x="0" y="1418"/>
                  </a:lnTo>
                  <a:lnTo>
                    <a:pt x="384" y="11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3860650" y="801400"/>
              <a:ext cx="400" cy="30150"/>
            </a:xfrm>
            <a:custGeom>
              <a:avLst/>
              <a:gdLst/>
              <a:ahLst/>
              <a:cxnLst/>
              <a:rect l="l" t="t" r="r" b="b"/>
              <a:pathLst>
                <a:path w="16" h="1206" extrusionOk="0">
                  <a:moveTo>
                    <a:pt x="1" y="0"/>
                  </a:moveTo>
                  <a:lnTo>
                    <a:pt x="1" y="1197"/>
                  </a:lnTo>
                  <a:lnTo>
                    <a:pt x="15" y="1205"/>
                  </a:lnTo>
                  <a:lnTo>
                    <a:pt x="15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3860650" y="795850"/>
              <a:ext cx="10000" cy="5775"/>
            </a:xfrm>
            <a:custGeom>
              <a:avLst/>
              <a:gdLst/>
              <a:ahLst/>
              <a:cxnLst/>
              <a:rect l="l" t="t" r="r" b="b"/>
              <a:pathLst>
                <a:path w="400" h="231" extrusionOk="0">
                  <a:moveTo>
                    <a:pt x="385" y="0"/>
                  </a:moveTo>
                  <a:lnTo>
                    <a:pt x="1" y="222"/>
                  </a:lnTo>
                  <a:lnTo>
                    <a:pt x="15" y="231"/>
                  </a:lnTo>
                  <a:lnTo>
                    <a:pt x="399" y="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D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0" y="19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308" y="15"/>
                  </a:lnTo>
                  <a:lnTo>
                    <a:pt x="308" y="1145"/>
                  </a:lnTo>
                  <a:lnTo>
                    <a:pt x="0" y="132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0" y="11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188" y="9"/>
                  </a:lnTo>
                  <a:lnTo>
                    <a:pt x="188" y="701"/>
                  </a:lnTo>
                  <a:lnTo>
                    <a:pt x="0" y="80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99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3857500" y="744450"/>
              <a:ext cx="6125" cy="15900"/>
            </a:xfrm>
            <a:custGeom>
              <a:avLst/>
              <a:gdLst/>
              <a:ahLst/>
              <a:cxnLst/>
              <a:rect l="l" t="t" r="r" b="b"/>
              <a:pathLst>
                <a:path w="245" h="636" extrusionOk="0">
                  <a:moveTo>
                    <a:pt x="0" y="0"/>
                  </a:moveTo>
                  <a:lnTo>
                    <a:pt x="0" y="329"/>
                  </a:lnTo>
                  <a:lnTo>
                    <a:pt x="244" y="635"/>
                  </a:lnTo>
                  <a:lnTo>
                    <a:pt x="244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3857500" y="740925"/>
              <a:ext cx="12175" cy="7050"/>
            </a:xfrm>
            <a:custGeom>
              <a:avLst/>
              <a:gdLst/>
              <a:ahLst/>
              <a:cxnLst/>
              <a:rect l="l" t="t" r="r" b="b"/>
              <a:pathLst>
                <a:path w="487" h="282" extrusionOk="0">
                  <a:moveTo>
                    <a:pt x="244" y="1"/>
                  </a:moveTo>
                  <a:lnTo>
                    <a:pt x="0" y="141"/>
                  </a:lnTo>
                  <a:lnTo>
                    <a:pt x="244" y="282"/>
                  </a:lnTo>
                  <a:lnTo>
                    <a:pt x="486" y="1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3863600" y="744450"/>
              <a:ext cx="6075" cy="15900"/>
            </a:xfrm>
            <a:custGeom>
              <a:avLst/>
              <a:gdLst/>
              <a:ahLst/>
              <a:cxnLst/>
              <a:rect l="l" t="t" r="r" b="b"/>
              <a:pathLst>
                <a:path w="243" h="636" extrusionOk="0">
                  <a:moveTo>
                    <a:pt x="242" y="0"/>
                  </a:moveTo>
                  <a:lnTo>
                    <a:pt x="0" y="141"/>
                  </a:lnTo>
                  <a:lnTo>
                    <a:pt x="0" y="635"/>
                  </a:lnTo>
                  <a:lnTo>
                    <a:pt x="242" y="49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3856775" y="743250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0"/>
                  </a:moveTo>
                  <a:lnTo>
                    <a:pt x="0" y="118"/>
                  </a:lnTo>
                  <a:lnTo>
                    <a:pt x="273" y="274"/>
                  </a:lnTo>
                  <a:lnTo>
                    <a:pt x="273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3856775" y="739325"/>
              <a:ext cx="13625" cy="7850"/>
            </a:xfrm>
            <a:custGeom>
              <a:avLst/>
              <a:gdLst/>
              <a:ahLst/>
              <a:cxnLst/>
              <a:rect l="l" t="t" r="r" b="b"/>
              <a:pathLst>
                <a:path w="545" h="314" extrusionOk="0">
                  <a:moveTo>
                    <a:pt x="273" y="1"/>
                  </a:moveTo>
                  <a:lnTo>
                    <a:pt x="0" y="157"/>
                  </a:lnTo>
                  <a:lnTo>
                    <a:pt x="273" y="314"/>
                  </a:lnTo>
                  <a:lnTo>
                    <a:pt x="544" y="15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3858975" y="740600"/>
              <a:ext cx="9200" cy="5325"/>
            </a:xfrm>
            <a:custGeom>
              <a:avLst/>
              <a:gdLst/>
              <a:ahLst/>
              <a:cxnLst/>
              <a:rect l="l" t="t" r="r" b="b"/>
              <a:pathLst>
                <a:path w="368" h="213" extrusionOk="0">
                  <a:moveTo>
                    <a:pt x="185" y="0"/>
                  </a:moveTo>
                  <a:lnTo>
                    <a:pt x="1" y="106"/>
                  </a:lnTo>
                  <a:lnTo>
                    <a:pt x="185" y="212"/>
                  </a:lnTo>
                  <a:lnTo>
                    <a:pt x="368" y="10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3863600" y="743250"/>
              <a:ext cx="6800" cy="6875"/>
            </a:xfrm>
            <a:custGeom>
              <a:avLst/>
              <a:gdLst/>
              <a:ahLst/>
              <a:cxnLst/>
              <a:rect l="l" t="t" r="r" b="b"/>
              <a:pathLst>
                <a:path w="272" h="275" extrusionOk="0">
                  <a:moveTo>
                    <a:pt x="271" y="0"/>
                  </a:moveTo>
                  <a:lnTo>
                    <a:pt x="0" y="157"/>
                  </a:lnTo>
                  <a:lnTo>
                    <a:pt x="0" y="274"/>
                  </a:lnTo>
                  <a:lnTo>
                    <a:pt x="271" y="11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F2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3858975" y="740600"/>
              <a:ext cx="4650" cy="3075"/>
            </a:xfrm>
            <a:custGeom>
              <a:avLst/>
              <a:gdLst/>
              <a:ahLst/>
              <a:cxnLst/>
              <a:rect l="l" t="t" r="r" b="b"/>
              <a:pathLst>
                <a:path w="186" h="123" extrusionOk="0">
                  <a:moveTo>
                    <a:pt x="185" y="0"/>
                  </a:moveTo>
                  <a:lnTo>
                    <a:pt x="1" y="106"/>
                  </a:lnTo>
                  <a:lnTo>
                    <a:pt x="28" y="122"/>
                  </a:lnTo>
                  <a:lnTo>
                    <a:pt x="185" y="3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3863600" y="74060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0" y="0"/>
                  </a:moveTo>
                  <a:lnTo>
                    <a:pt x="0" y="32"/>
                  </a:lnTo>
                  <a:lnTo>
                    <a:pt x="155" y="122"/>
                  </a:lnTo>
                  <a:lnTo>
                    <a:pt x="18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3860625" y="832125"/>
              <a:ext cx="5950" cy="4775"/>
            </a:xfrm>
            <a:custGeom>
              <a:avLst/>
              <a:gdLst/>
              <a:ahLst/>
              <a:cxnLst/>
              <a:rect l="l" t="t" r="r" b="b"/>
              <a:pathLst>
                <a:path w="238" h="191" extrusionOk="0">
                  <a:moveTo>
                    <a:pt x="0" y="1"/>
                  </a:moveTo>
                  <a:lnTo>
                    <a:pt x="0" y="53"/>
                  </a:lnTo>
                  <a:lnTo>
                    <a:pt x="238" y="191"/>
                  </a:lnTo>
                  <a:lnTo>
                    <a:pt x="238" y="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3860625" y="826125"/>
              <a:ext cx="16400" cy="9475"/>
            </a:xfrm>
            <a:custGeom>
              <a:avLst/>
              <a:gdLst/>
              <a:ahLst/>
              <a:cxnLst/>
              <a:rect l="l" t="t" r="r" b="b"/>
              <a:pathLst>
                <a:path w="656" h="379" extrusionOk="0">
                  <a:moveTo>
                    <a:pt x="418" y="0"/>
                  </a:moveTo>
                  <a:lnTo>
                    <a:pt x="0" y="241"/>
                  </a:lnTo>
                  <a:lnTo>
                    <a:pt x="238" y="379"/>
                  </a:lnTo>
                  <a:lnTo>
                    <a:pt x="656" y="138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3866550" y="829550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419" y="1"/>
                  </a:moveTo>
                  <a:lnTo>
                    <a:pt x="1" y="242"/>
                  </a:lnTo>
                  <a:lnTo>
                    <a:pt x="1" y="294"/>
                  </a:lnTo>
                  <a:lnTo>
                    <a:pt x="419" y="53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3860625" y="830800"/>
              <a:ext cx="3500" cy="3350"/>
            </a:xfrm>
            <a:custGeom>
              <a:avLst/>
              <a:gdLst/>
              <a:ahLst/>
              <a:cxnLst/>
              <a:rect l="l" t="t" r="r" b="b"/>
              <a:pathLst>
                <a:path w="140" h="134" extrusionOk="0">
                  <a:moveTo>
                    <a:pt x="0" y="0"/>
                  </a:moveTo>
                  <a:lnTo>
                    <a:pt x="0" y="54"/>
                  </a:lnTo>
                  <a:lnTo>
                    <a:pt x="139" y="134"/>
                  </a:lnTo>
                  <a:lnTo>
                    <a:pt x="139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3860625" y="824775"/>
              <a:ext cx="13925" cy="8075"/>
            </a:xfrm>
            <a:custGeom>
              <a:avLst/>
              <a:gdLst/>
              <a:ahLst/>
              <a:cxnLst/>
              <a:rect l="l" t="t" r="r" b="b"/>
              <a:pathLst>
                <a:path w="557" h="323" extrusionOk="0">
                  <a:moveTo>
                    <a:pt x="418" y="1"/>
                  </a:moveTo>
                  <a:lnTo>
                    <a:pt x="0" y="241"/>
                  </a:lnTo>
                  <a:lnTo>
                    <a:pt x="139" y="322"/>
                  </a:lnTo>
                  <a:lnTo>
                    <a:pt x="557" y="80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3864100" y="826775"/>
              <a:ext cx="10450" cy="7375"/>
            </a:xfrm>
            <a:custGeom>
              <a:avLst/>
              <a:gdLst/>
              <a:ahLst/>
              <a:cxnLst/>
              <a:rect l="l" t="t" r="r" b="b"/>
              <a:pathLst>
                <a:path w="418" h="295" extrusionOk="0">
                  <a:moveTo>
                    <a:pt x="418" y="0"/>
                  </a:moveTo>
                  <a:lnTo>
                    <a:pt x="0" y="242"/>
                  </a:lnTo>
                  <a:lnTo>
                    <a:pt x="0" y="295"/>
                  </a:lnTo>
                  <a:lnTo>
                    <a:pt x="418" y="5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3876775" y="784875"/>
              <a:ext cx="13150" cy="19700"/>
            </a:xfrm>
            <a:custGeom>
              <a:avLst/>
              <a:gdLst/>
              <a:ahLst/>
              <a:cxnLst/>
              <a:rect l="l" t="t" r="r" b="b"/>
              <a:pathLst>
                <a:path w="526" h="788" extrusionOk="0">
                  <a:moveTo>
                    <a:pt x="526" y="0"/>
                  </a:moveTo>
                  <a:lnTo>
                    <a:pt x="1" y="303"/>
                  </a:lnTo>
                  <a:lnTo>
                    <a:pt x="1" y="787"/>
                  </a:lnTo>
                  <a:lnTo>
                    <a:pt x="526" y="48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3876775" y="785625"/>
              <a:ext cx="12725" cy="18450"/>
            </a:xfrm>
            <a:custGeom>
              <a:avLst/>
              <a:gdLst/>
              <a:ahLst/>
              <a:cxnLst/>
              <a:rect l="l" t="t" r="r" b="b"/>
              <a:pathLst>
                <a:path w="509" h="738" extrusionOk="0">
                  <a:moveTo>
                    <a:pt x="508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8" y="44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3889250" y="785625"/>
              <a:ext cx="250" cy="11125"/>
            </a:xfrm>
            <a:custGeom>
              <a:avLst/>
              <a:gdLst/>
              <a:ahLst/>
              <a:cxnLst/>
              <a:rect l="l" t="t" r="r" b="b"/>
              <a:pathLst>
                <a:path w="10" h="445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3876775" y="796600"/>
              <a:ext cx="12725" cy="7475"/>
            </a:xfrm>
            <a:custGeom>
              <a:avLst/>
              <a:gdLst/>
              <a:ahLst/>
              <a:cxnLst/>
              <a:rect l="l" t="t" r="r" b="b"/>
              <a:pathLst>
                <a:path w="509" h="299" extrusionOk="0">
                  <a:moveTo>
                    <a:pt x="500" y="1"/>
                  </a:moveTo>
                  <a:lnTo>
                    <a:pt x="1" y="289"/>
                  </a:lnTo>
                  <a:lnTo>
                    <a:pt x="1" y="298"/>
                  </a:lnTo>
                  <a:lnTo>
                    <a:pt x="508" y="5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3882950" y="789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6" y="1"/>
                  </a:moveTo>
                  <a:lnTo>
                    <a:pt x="0" y="9"/>
                  </a:lnTo>
                  <a:lnTo>
                    <a:pt x="0" y="453"/>
                  </a:lnTo>
                  <a:lnTo>
                    <a:pt x="16" y="44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3876775" y="792625"/>
              <a:ext cx="425" cy="11500"/>
            </a:xfrm>
            <a:custGeom>
              <a:avLst/>
              <a:gdLst/>
              <a:ahLst/>
              <a:cxnLst/>
              <a:rect l="l" t="t" r="r" b="b"/>
              <a:pathLst>
                <a:path w="17" h="460" extrusionOk="0">
                  <a:moveTo>
                    <a:pt x="17" y="0"/>
                  </a:moveTo>
                  <a:lnTo>
                    <a:pt x="1" y="9"/>
                  </a:lnTo>
                  <a:lnTo>
                    <a:pt x="1" y="460"/>
                  </a:lnTo>
                  <a:lnTo>
                    <a:pt x="17" y="45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3882725" y="789400"/>
              <a:ext cx="250" cy="11100"/>
            </a:xfrm>
            <a:custGeom>
              <a:avLst/>
              <a:gdLst/>
              <a:ahLst/>
              <a:cxnLst/>
              <a:rect l="l" t="t" r="r" b="b"/>
              <a:pathLst>
                <a:path w="10" h="444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3876675" y="792375"/>
              <a:ext cx="125" cy="12200"/>
            </a:xfrm>
            <a:custGeom>
              <a:avLst/>
              <a:gdLst/>
              <a:ahLst/>
              <a:cxnLst/>
              <a:rect l="l" t="t" r="r" b="b"/>
              <a:pathLst>
                <a:path w="5" h="488" extrusionOk="0">
                  <a:moveTo>
                    <a:pt x="1" y="0"/>
                  </a:moveTo>
                  <a:lnTo>
                    <a:pt x="1" y="483"/>
                  </a:lnTo>
                  <a:lnTo>
                    <a:pt x="5" y="487"/>
                  </a:lnTo>
                  <a:lnTo>
                    <a:pt x="5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3876675" y="784800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0"/>
                  </a:moveTo>
                  <a:lnTo>
                    <a:pt x="1" y="303"/>
                  </a:lnTo>
                  <a:lnTo>
                    <a:pt x="5" y="306"/>
                  </a:lnTo>
                  <a:lnTo>
                    <a:pt x="53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3876275" y="804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1" y="1"/>
                  </a:moveTo>
                  <a:lnTo>
                    <a:pt x="1" y="24"/>
                  </a:lnTo>
                  <a:lnTo>
                    <a:pt x="105" y="85"/>
                  </a:lnTo>
                  <a:lnTo>
                    <a:pt x="105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3876275" y="796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1"/>
                  </a:moveTo>
                  <a:lnTo>
                    <a:pt x="1" y="329"/>
                  </a:lnTo>
                  <a:lnTo>
                    <a:pt x="105" y="389"/>
                  </a:lnTo>
                  <a:lnTo>
                    <a:pt x="675" y="6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3878900" y="798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70" y="1"/>
                  </a:moveTo>
                  <a:lnTo>
                    <a:pt x="0" y="328"/>
                  </a:lnTo>
                  <a:lnTo>
                    <a:pt x="0" y="352"/>
                  </a:lnTo>
                  <a:lnTo>
                    <a:pt x="570" y="2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3803950" y="800850"/>
              <a:ext cx="13125" cy="29175"/>
            </a:xfrm>
            <a:custGeom>
              <a:avLst/>
              <a:gdLst/>
              <a:ahLst/>
              <a:cxnLst/>
              <a:rect l="l" t="t" r="r" b="b"/>
              <a:pathLst>
                <a:path w="525" h="1167" extrusionOk="0">
                  <a:moveTo>
                    <a:pt x="1" y="0"/>
                  </a:moveTo>
                  <a:lnTo>
                    <a:pt x="1" y="863"/>
                  </a:lnTo>
                  <a:lnTo>
                    <a:pt x="524" y="1166"/>
                  </a:lnTo>
                  <a:lnTo>
                    <a:pt x="524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3804350" y="801600"/>
              <a:ext cx="12725" cy="27925"/>
            </a:xfrm>
            <a:custGeom>
              <a:avLst/>
              <a:gdLst/>
              <a:ahLst/>
              <a:cxnLst/>
              <a:rect l="l" t="t" r="r" b="b"/>
              <a:pathLst>
                <a:path w="509" h="1117" extrusionOk="0">
                  <a:moveTo>
                    <a:pt x="1" y="1"/>
                  </a:moveTo>
                  <a:lnTo>
                    <a:pt x="1" y="825"/>
                  </a:lnTo>
                  <a:lnTo>
                    <a:pt x="508" y="1116"/>
                  </a:lnTo>
                  <a:lnTo>
                    <a:pt x="508" y="2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3804350" y="801600"/>
              <a:ext cx="250" cy="20625"/>
            </a:xfrm>
            <a:custGeom>
              <a:avLst/>
              <a:gdLst/>
              <a:ahLst/>
              <a:cxnLst/>
              <a:rect l="l" t="t" r="r" b="b"/>
              <a:pathLst>
                <a:path w="10" h="825" extrusionOk="0">
                  <a:moveTo>
                    <a:pt x="1" y="1"/>
                  </a:moveTo>
                  <a:lnTo>
                    <a:pt x="1" y="825"/>
                  </a:lnTo>
                  <a:lnTo>
                    <a:pt x="9" y="820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3804350" y="822100"/>
              <a:ext cx="12725" cy="7425"/>
            </a:xfrm>
            <a:custGeom>
              <a:avLst/>
              <a:gdLst/>
              <a:ahLst/>
              <a:cxnLst/>
              <a:rect l="l" t="t" r="r" b="b"/>
              <a:pathLst>
                <a:path w="509" h="297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3810525" y="805175"/>
              <a:ext cx="425" cy="20825"/>
            </a:xfrm>
            <a:custGeom>
              <a:avLst/>
              <a:gdLst/>
              <a:ahLst/>
              <a:cxnLst/>
              <a:rect l="l" t="t" r="r" b="b"/>
              <a:pathLst>
                <a:path w="17" h="833" extrusionOk="0">
                  <a:moveTo>
                    <a:pt x="0" y="0"/>
                  </a:moveTo>
                  <a:lnTo>
                    <a:pt x="0" y="822"/>
                  </a:lnTo>
                  <a:lnTo>
                    <a:pt x="16" y="832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3816650" y="808600"/>
              <a:ext cx="425" cy="21025"/>
            </a:xfrm>
            <a:custGeom>
              <a:avLst/>
              <a:gdLst/>
              <a:ahLst/>
              <a:cxnLst/>
              <a:rect l="l" t="t" r="r" b="b"/>
              <a:pathLst>
                <a:path w="17" h="841" extrusionOk="0">
                  <a:moveTo>
                    <a:pt x="0" y="1"/>
                  </a:moveTo>
                  <a:lnTo>
                    <a:pt x="0" y="830"/>
                  </a:lnTo>
                  <a:lnTo>
                    <a:pt x="16" y="840"/>
                  </a:lnTo>
                  <a:lnTo>
                    <a:pt x="16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810925" y="805375"/>
              <a:ext cx="200" cy="20625"/>
            </a:xfrm>
            <a:custGeom>
              <a:avLst/>
              <a:gdLst/>
              <a:ahLst/>
              <a:cxnLst/>
              <a:rect l="l" t="t" r="r" b="b"/>
              <a:pathLst>
                <a:path w="8" h="825" extrusionOk="0">
                  <a:moveTo>
                    <a:pt x="0" y="1"/>
                  </a:moveTo>
                  <a:lnTo>
                    <a:pt x="0" y="824"/>
                  </a:lnTo>
                  <a:lnTo>
                    <a:pt x="7" y="819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817050" y="808350"/>
              <a:ext cx="150" cy="21675"/>
            </a:xfrm>
            <a:custGeom>
              <a:avLst/>
              <a:gdLst/>
              <a:ahLst/>
              <a:cxnLst/>
              <a:rect l="l" t="t" r="r" b="b"/>
              <a:pathLst>
                <a:path w="6" h="867" extrusionOk="0">
                  <a:moveTo>
                    <a:pt x="6" y="1"/>
                  </a:moveTo>
                  <a:lnTo>
                    <a:pt x="0" y="4"/>
                  </a:lnTo>
                  <a:lnTo>
                    <a:pt x="0" y="866"/>
                  </a:lnTo>
                  <a:lnTo>
                    <a:pt x="6" y="86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803950" y="800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1"/>
                  </a:moveTo>
                  <a:lnTo>
                    <a:pt x="1" y="3"/>
                  </a:lnTo>
                  <a:lnTo>
                    <a:pt x="524" y="307"/>
                  </a:lnTo>
                  <a:lnTo>
                    <a:pt x="530" y="3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3814950" y="830275"/>
              <a:ext cx="2625" cy="2150"/>
            </a:xfrm>
            <a:custGeom>
              <a:avLst/>
              <a:gdLst/>
              <a:ahLst/>
              <a:cxnLst/>
              <a:rect l="l" t="t" r="r" b="b"/>
              <a:pathLst>
                <a:path w="105" h="86" extrusionOk="0">
                  <a:moveTo>
                    <a:pt x="104" y="1"/>
                  </a:moveTo>
                  <a:lnTo>
                    <a:pt x="0" y="62"/>
                  </a:lnTo>
                  <a:lnTo>
                    <a:pt x="0" y="85"/>
                  </a:lnTo>
                  <a:lnTo>
                    <a:pt x="104" y="2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3800725" y="822100"/>
              <a:ext cx="16850" cy="9725"/>
            </a:xfrm>
            <a:custGeom>
              <a:avLst/>
              <a:gdLst/>
              <a:ahLst/>
              <a:cxnLst/>
              <a:rect l="l" t="t" r="r" b="b"/>
              <a:pathLst>
                <a:path w="674" h="389" extrusionOk="0">
                  <a:moveTo>
                    <a:pt x="105" y="0"/>
                  </a:moveTo>
                  <a:lnTo>
                    <a:pt x="1" y="60"/>
                  </a:lnTo>
                  <a:lnTo>
                    <a:pt x="569" y="389"/>
                  </a:lnTo>
                  <a:lnTo>
                    <a:pt x="673" y="32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3800725" y="823575"/>
              <a:ext cx="14250" cy="8850"/>
            </a:xfrm>
            <a:custGeom>
              <a:avLst/>
              <a:gdLst/>
              <a:ahLst/>
              <a:cxnLst/>
              <a:rect l="l" t="t" r="r" b="b"/>
              <a:pathLst>
                <a:path w="570" h="354" extrusionOk="0">
                  <a:moveTo>
                    <a:pt x="1" y="1"/>
                  </a:moveTo>
                  <a:lnTo>
                    <a:pt x="1" y="24"/>
                  </a:lnTo>
                  <a:lnTo>
                    <a:pt x="569" y="353"/>
                  </a:lnTo>
                  <a:lnTo>
                    <a:pt x="569" y="3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3803950" y="779000"/>
              <a:ext cx="13125" cy="15500"/>
            </a:xfrm>
            <a:custGeom>
              <a:avLst/>
              <a:gdLst/>
              <a:ahLst/>
              <a:cxnLst/>
              <a:rect l="l" t="t" r="r" b="b"/>
              <a:pathLst>
                <a:path w="525" h="620" extrusionOk="0">
                  <a:moveTo>
                    <a:pt x="1" y="0"/>
                  </a:moveTo>
                  <a:lnTo>
                    <a:pt x="1" y="316"/>
                  </a:lnTo>
                  <a:lnTo>
                    <a:pt x="524" y="619"/>
                  </a:lnTo>
                  <a:lnTo>
                    <a:pt x="524" y="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3804350" y="779750"/>
              <a:ext cx="12725" cy="14225"/>
            </a:xfrm>
            <a:custGeom>
              <a:avLst/>
              <a:gdLst/>
              <a:ahLst/>
              <a:cxnLst/>
              <a:rect l="l" t="t" r="r" b="b"/>
              <a:pathLst>
                <a:path w="509" h="569" extrusionOk="0">
                  <a:moveTo>
                    <a:pt x="1" y="1"/>
                  </a:moveTo>
                  <a:lnTo>
                    <a:pt x="1" y="278"/>
                  </a:lnTo>
                  <a:lnTo>
                    <a:pt x="508" y="569"/>
                  </a:lnTo>
                  <a:lnTo>
                    <a:pt x="508" y="2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3804350" y="779750"/>
              <a:ext cx="250" cy="6950"/>
            </a:xfrm>
            <a:custGeom>
              <a:avLst/>
              <a:gdLst/>
              <a:ahLst/>
              <a:cxnLst/>
              <a:rect l="l" t="t" r="r" b="b"/>
              <a:pathLst>
                <a:path w="10" h="278" extrusionOk="0">
                  <a:moveTo>
                    <a:pt x="1" y="1"/>
                  </a:moveTo>
                  <a:lnTo>
                    <a:pt x="1" y="278"/>
                  </a:lnTo>
                  <a:lnTo>
                    <a:pt x="9" y="273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3804350" y="786575"/>
              <a:ext cx="12725" cy="7400"/>
            </a:xfrm>
            <a:custGeom>
              <a:avLst/>
              <a:gdLst/>
              <a:ahLst/>
              <a:cxnLst/>
              <a:rect l="l" t="t" r="r" b="b"/>
              <a:pathLst>
                <a:path w="509" h="296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3810525" y="783275"/>
              <a:ext cx="425" cy="7200"/>
            </a:xfrm>
            <a:custGeom>
              <a:avLst/>
              <a:gdLst/>
              <a:ahLst/>
              <a:cxnLst/>
              <a:rect l="l" t="t" r="r" b="b"/>
              <a:pathLst>
                <a:path w="17" h="288" extrusionOk="0">
                  <a:moveTo>
                    <a:pt x="0" y="0"/>
                  </a:moveTo>
                  <a:lnTo>
                    <a:pt x="0" y="279"/>
                  </a:lnTo>
                  <a:lnTo>
                    <a:pt x="16" y="287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3816650" y="786750"/>
              <a:ext cx="425" cy="7350"/>
            </a:xfrm>
            <a:custGeom>
              <a:avLst/>
              <a:gdLst/>
              <a:ahLst/>
              <a:cxnLst/>
              <a:rect l="l" t="t" r="r" b="b"/>
              <a:pathLst>
                <a:path w="17" h="294" extrusionOk="0">
                  <a:moveTo>
                    <a:pt x="0" y="0"/>
                  </a:moveTo>
                  <a:lnTo>
                    <a:pt x="0" y="283"/>
                  </a:lnTo>
                  <a:lnTo>
                    <a:pt x="16" y="293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3810925" y="783525"/>
              <a:ext cx="200" cy="6950"/>
            </a:xfrm>
            <a:custGeom>
              <a:avLst/>
              <a:gdLst/>
              <a:ahLst/>
              <a:cxnLst/>
              <a:rect l="l" t="t" r="r" b="b"/>
              <a:pathLst>
                <a:path w="8" h="278" extrusionOk="0">
                  <a:moveTo>
                    <a:pt x="0" y="0"/>
                  </a:moveTo>
                  <a:lnTo>
                    <a:pt x="0" y="277"/>
                  </a:lnTo>
                  <a:lnTo>
                    <a:pt x="7" y="272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3817050" y="786450"/>
              <a:ext cx="150" cy="8050"/>
            </a:xfrm>
            <a:custGeom>
              <a:avLst/>
              <a:gdLst/>
              <a:ahLst/>
              <a:cxnLst/>
              <a:rect l="l" t="t" r="r" b="b"/>
              <a:pathLst>
                <a:path w="6" h="322" extrusionOk="0">
                  <a:moveTo>
                    <a:pt x="6" y="1"/>
                  </a:moveTo>
                  <a:lnTo>
                    <a:pt x="0" y="5"/>
                  </a:lnTo>
                  <a:lnTo>
                    <a:pt x="0" y="321"/>
                  </a:lnTo>
                  <a:lnTo>
                    <a:pt x="6" y="3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3803950" y="77892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0"/>
                  </a:moveTo>
                  <a:lnTo>
                    <a:pt x="1" y="3"/>
                  </a:lnTo>
                  <a:lnTo>
                    <a:pt x="524" y="306"/>
                  </a:lnTo>
                  <a:lnTo>
                    <a:pt x="530" y="30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4" name="Google Shape;1994;p37"/>
          <p:cNvSpPr txBox="1">
            <a:spLocks noGrp="1"/>
          </p:cNvSpPr>
          <p:nvPr>
            <p:ph type="subTitle" idx="4294967295"/>
          </p:nvPr>
        </p:nvSpPr>
        <p:spPr>
          <a:xfrm>
            <a:off x="535900" y="519350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fungsi tampilan gambar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5" name="Google Shape;1995;p37"/>
          <p:cNvSpPr txBox="1">
            <a:spLocks noGrp="1"/>
          </p:cNvSpPr>
          <p:nvPr>
            <p:ph type="subTitle" idx="4294967295"/>
          </p:nvPr>
        </p:nvSpPr>
        <p:spPr>
          <a:xfrm>
            <a:off x="462400" y="14367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96" name="Google Shape;1996;p37"/>
          <p:cNvSpPr/>
          <p:nvPr/>
        </p:nvSpPr>
        <p:spPr>
          <a:xfrm rot="10800000" flipH="1">
            <a:off x="1119550" y="10908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7" name="Google Shape;1997;p37"/>
          <p:cNvSpPr txBox="1"/>
          <p:nvPr/>
        </p:nvSpPr>
        <p:spPr>
          <a:xfrm>
            <a:off x="986650" y="2572825"/>
            <a:ext cx="15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8" name="Google Shape;1998;p37"/>
          <p:cNvPicPr preferRelativeResize="0"/>
          <p:nvPr/>
        </p:nvPicPr>
        <p:blipFill rotWithShape="1">
          <a:blip r:embed="rId3">
            <a:alphaModFix/>
          </a:blip>
          <a:srcRect l="2723"/>
          <a:stretch/>
        </p:blipFill>
        <p:spPr>
          <a:xfrm>
            <a:off x="535900" y="1301150"/>
            <a:ext cx="7778474" cy="35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3" name="Google Shape;2003;p38"/>
          <p:cNvGrpSpPr/>
          <p:nvPr/>
        </p:nvGrpSpPr>
        <p:grpSpPr>
          <a:xfrm>
            <a:off x="7386362" y="3803728"/>
            <a:ext cx="1757633" cy="1339770"/>
            <a:chOff x="3753575" y="734700"/>
            <a:chExt cx="182025" cy="138750"/>
          </a:xfrm>
        </p:grpSpPr>
        <p:sp>
          <p:nvSpPr>
            <p:cNvPr id="2004" name="Google Shape;2004;p38"/>
            <p:cNvSpPr/>
            <p:nvPr/>
          </p:nvSpPr>
          <p:spPr>
            <a:xfrm>
              <a:off x="3753575" y="767275"/>
              <a:ext cx="182025" cy="105025"/>
            </a:xfrm>
            <a:custGeom>
              <a:avLst/>
              <a:gdLst/>
              <a:ahLst/>
              <a:cxnLst/>
              <a:rect l="l" t="t" r="r" b="b"/>
              <a:pathLst>
                <a:path w="7281" h="4201" extrusionOk="0">
                  <a:moveTo>
                    <a:pt x="4139" y="1"/>
                  </a:moveTo>
                  <a:lnTo>
                    <a:pt x="0" y="2388"/>
                  </a:lnTo>
                  <a:lnTo>
                    <a:pt x="3144" y="4200"/>
                  </a:lnTo>
                  <a:lnTo>
                    <a:pt x="7281" y="1813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30A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3753575" y="826950"/>
              <a:ext cx="78600" cy="46500"/>
            </a:xfrm>
            <a:custGeom>
              <a:avLst/>
              <a:gdLst/>
              <a:ahLst/>
              <a:cxnLst/>
              <a:rect l="l" t="t" r="r" b="b"/>
              <a:pathLst>
                <a:path w="3144" h="1860" extrusionOk="0">
                  <a:moveTo>
                    <a:pt x="0" y="1"/>
                  </a:moveTo>
                  <a:lnTo>
                    <a:pt x="0" y="48"/>
                  </a:lnTo>
                  <a:lnTo>
                    <a:pt x="3144" y="1860"/>
                  </a:lnTo>
                  <a:lnTo>
                    <a:pt x="3144" y="1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3832150" y="812600"/>
              <a:ext cx="103450" cy="60850"/>
            </a:xfrm>
            <a:custGeom>
              <a:avLst/>
              <a:gdLst/>
              <a:ahLst/>
              <a:cxnLst/>
              <a:rect l="l" t="t" r="r" b="b"/>
              <a:pathLst>
                <a:path w="4138" h="2434" extrusionOk="0">
                  <a:moveTo>
                    <a:pt x="4138" y="0"/>
                  </a:moveTo>
                  <a:lnTo>
                    <a:pt x="1" y="2387"/>
                  </a:lnTo>
                  <a:lnTo>
                    <a:pt x="1" y="2434"/>
                  </a:lnTo>
                  <a:lnTo>
                    <a:pt x="4138" y="4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3774050" y="779350"/>
              <a:ext cx="139550" cy="80575"/>
            </a:xfrm>
            <a:custGeom>
              <a:avLst/>
              <a:gdLst/>
              <a:ahLst/>
              <a:cxnLst/>
              <a:rect l="l" t="t" r="r" b="b"/>
              <a:pathLst>
                <a:path w="5582" h="3223" extrusionOk="0">
                  <a:moveTo>
                    <a:pt x="3276" y="1"/>
                  </a:moveTo>
                  <a:lnTo>
                    <a:pt x="0" y="1891"/>
                  </a:lnTo>
                  <a:lnTo>
                    <a:pt x="2305" y="3223"/>
                  </a:lnTo>
                  <a:lnTo>
                    <a:pt x="5582" y="1332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2F4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3774050" y="826625"/>
              <a:ext cx="57625" cy="34125"/>
            </a:xfrm>
            <a:custGeom>
              <a:avLst/>
              <a:gdLst/>
              <a:ahLst/>
              <a:cxnLst/>
              <a:rect l="l" t="t" r="r" b="b"/>
              <a:pathLst>
                <a:path w="2305" h="1365" extrusionOk="0">
                  <a:moveTo>
                    <a:pt x="0" y="0"/>
                  </a:moveTo>
                  <a:lnTo>
                    <a:pt x="0" y="35"/>
                  </a:lnTo>
                  <a:lnTo>
                    <a:pt x="2305" y="1365"/>
                  </a:lnTo>
                  <a:lnTo>
                    <a:pt x="2305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C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3831650" y="812625"/>
              <a:ext cx="81950" cy="48125"/>
            </a:xfrm>
            <a:custGeom>
              <a:avLst/>
              <a:gdLst/>
              <a:ahLst/>
              <a:cxnLst/>
              <a:rect l="l" t="t" r="r" b="b"/>
              <a:pathLst>
                <a:path w="3278" h="1925" extrusionOk="0">
                  <a:moveTo>
                    <a:pt x="3278" y="1"/>
                  </a:moveTo>
                  <a:lnTo>
                    <a:pt x="1" y="1892"/>
                  </a:lnTo>
                  <a:lnTo>
                    <a:pt x="1" y="1925"/>
                  </a:lnTo>
                  <a:lnTo>
                    <a:pt x="3278" y="34"/>
                  </a:lnTo>
                  <a:lnTo>
                    <a:pt x="3278" y="1"/>
                  </a:lnTo>
                  <a:close/>
                </a:path>
              </a:pathLst>
            </a:custGeom>
            <a:solidFill>
              <a:srgbClr val="AD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3790250" y="766800"/>
              <a:ext cx="22350" cy="19600"/>
            </a:xfrm>
            <a:custGeom>
              <a:avLst/>
              <a:gdLst/>
              <a:ahLst/>
              <a:cxnLst/>
              <a:rect l="l" t="t" r="r" b="b"/>
              <a:pathLst>
                <a:path w="894" h="784" extrusionOk="0">
                  <a:moveTo>
                    <a:pt x="839" y="1"/>
                  </a:moveTo>
                  <a:lnTo>
                    <a:pt x="37" y="664"/>
                  </a:lnTo>
                  <a:lnTo>
                    <a:pt x="1" y="713"/>
                  </a:lnTo>
                  <a:lnTo>
                    <a:pt x="105" y="652"/>
                  </a:lnTo>
                  <a:cubicBezTo>
                    <a:pt x="105" y="652"/>
                    <a:pt x="196" y="781"/>
                    <a:pt x="209" y="784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25" y="784"/>
                    <a:pt x="894" y="110"/>
                    <a:pt x="894" y="110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8B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3792850" y="748325"/>
              <a:ext cx="102200" cy="59000"/>
            </a:xfrm>
            <a:custGeom>
              <a:avLst/>
              <a:gdLst/>
              <a:ahLst/>
              <a:cxnLst/>
              <a:rect l="l" t="t" r="r" b="b"/>
              <a:pathLst>
                <a:path w="4088" h="2360" extrusionOk="0">
                  <a:moveTo>
                    <a:pt x="2411" y="0"/>
                  </a:moveTo>
                  <a:lnTo>
                    <a:pt x="1" y="1391"/>
                  </a:lnTo>
                  <a:lnTo>
                    <a:pt x="1677" y="2360"/>
                  </a:lnTo>
                  <a:lnTo>
                    <a:pt x="4087" y="968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3834775" y="772500"/>
              <a:ext cx="60275" cy="73750"/>
            </a:xfrm>
            <a:custGeom>
              <a:avLst/>
              <a:gdLst/>
              <a:ahLst/>
              <a:cxnLst/>
              <a:rect l="l" t="t" r="r" b="b"/>
              <a:pathLst>
                <a:path w="2411" h="2950" extrusionOk="0">
                  <a:moveTo>
                    <a:pt x="2410" y="1"/>
                  </a:moveTo>
                  <a:lnTo>
                    <a:pt x="0" y="1393"/>
                  </a:lnTo>
                  <a:lnTo>
                    <a:pt x="0" y="2950"/>
                  </a:lnTo>
                  <a:lnTo>
                    <a:pt x="2410" y="1559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3792850" y="767975"/>
              <a:ext cx="41950" cy="78275"/>
            </a:xfrm>
            <a:custGeom>
              <a:avLst/>
              <a:gdLst/>
              <a:ahLst/>
              <a:cxnLst/>
              <a:rect l="l" t="t" r="r" b="b"/>
              <a:pathLst>
                <a:path w="1678" h="3131" extrusionOk="0">
                  <a:moveTo>
                    <a:pt x="752" y="0"/>
                  </a:moveTo>
                  <a:lnTo>
                    <a:pt x="1" y="605"/>
                  </a:lnTo>
                  <a:lnTo>
                    <a:pt x="1" y="2164"/>
                  </a:lnTo>
                  <a:lnTo>
                    <a:pt x="1677" y="3131"/>
                  </a:lnTo>
                  <a:lnTo>
                    <a:pt x="1677" y="1574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3834775" y="811250"/>
              <a:ext cx="60275" cy="38425"/>
            </a:xfrm>
            <a:custGeom>
              <a:avLst/>
              <a:gdLst/>
              <a:ahLst/>
              <a:cxnLst/>
              <a:rect l="l" t="t" r="r" b="b"/>
              <a:pathLst>
                <a:path w="2411" h="1537" extrusionOk="0">
                  <a:moveTo>
                    <a:pt x="2410" y="1"/>
                  </a:moveTo>
                  <a:lnTo>
                    <a:pt x="0" y="1391"/>
                  </a:lnTo>
                  <a:lnTo>
                    <a:pt x="0" y="1536"/>
                  </a:lnTo>
                  <a:lnTo>
                    <a:pt x="2410" y="144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94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3792850" y="821850"/>
              <a:ext cx="41950" cy="27825"/>
            </a:xfrm>
            <a:custGeom>
              <a:avLst/>
              <a:gdLst/>
              <a:ahLst/>
              <a:cxnLst/>
              <a:rect l="l" t="t" r="r" b="b"/>
              <a:pathLst>
                <a:path w="1678" h="1113" extrusionOk="0">
                  <a:moveTo>
                    <a:pt x="1" y="0"/>
                  </a:moveTo>
                  <a:lnTo>
                    <a:pt x="1" y="144"/>
                  </a:lnTo>
                  <a:lnTo>
                    <a:pt x="1677" y="1112"/>
                  </a:lnTo>
                  <a:lnTo>
                    <a:pt x="1677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38"/>
            <p:cNvSpPr/>
            <p:nvPr/>
          </p:nvSpPr>
          <p:spPr>
            <a:xfrm>
              <a:off x="3811200" y="734700"/>
              <a:ext cx="86450" cy="75625"/>
            </a:xfrm>
            <a:custGeom>
              <a:avLst/>
              <a:gdLst/>
              <a:ahLst/>
              <a:cxnLst/>
              <a:rect l="l" t="t" r="r" b="b"/>
              <a:pathLst>
                <a:path w="3458" h="3025" extrusionOk="0">
                  <a:moveTo>
                    <a:pt x="2200" y="0"/>
                  </a:moveTo>
                  <a:lnTo>
                    <a:pt x="1" y="1270"/>
                  </a:lnTo>
                  <a:lnTo>
                    <a:pt x="943" y="3025"/>
                  </a:lnTo>
                  <a:lnTo>
                    <a:pt x="3458" y="1573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38"/>
            <p:cNvSpPr/>
            <p:nvPr/>
          </p:nvSpPr>
          <p:spPr>
            <a:xfrm>
              <a:off x="3789950" y="766450"/>
              <a:ext cx="21275" cy="18175"/>
            </a:xfrm>
            <a:custGeom>
              <a:avLst/>
              <a:gdLst/>
              <a:ahLst/>
              <a:cxnLst/>
              <a:rect l="l" t="t" r="r" b="b"/>
              <a:pathLst>
                <a:path w="851" h="727" extrusionOk="0">
                  <a:moveTo>
                    <a:pt x="851" y="0"/>
                  </a:moveTo>
                  <a:lnTo>
                    <a:pt x="1" y="704"/>
                  </a:lnTo>
                  <a:lnTo>
                    <a:pt x="13" y="727"/>
                  </a:lnTo>
                  <a:lnTo>
                    <a:pt x="851" y="3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3811200" y="766450"/>
              <a:ext cx="23600" cy="44000"/>
            </a:xfrm>
            <a:custGeom>
              <a:avLst/>
              <a:gdLst/>
              <a:ahLst/>
              <a:cxnLst/>
              <a:rect l="l" t="t" r="r" b="b"/>
              <a:pathLst>
                <a:path w="944" h="1760" extrusionOk="0">
                  <a:moveTo>
                    <a:pt x="1" y="0"/>
                  </a:moveTo>
                  <a:lnTo>
                    <a:pt x="1" y="31"/>
                  </a:lnTo>
                  <a:lnTo>
                    <a:pt x="929" y="1759"/>
                  </a:lnTo>
                  <a:lnTo>
                    <a:pt x="943" y="17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3840125" y="805850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524" y="1"/>
                  </a:moveTo>
                  <a:lnTo>
                    <a:pt x="1" y="304"/>
                  </a:lnTo>
                  <a:lnTo>
                    <a:pt x="1" y="787"/>
                  </a:lnTo>
                  <a:lnTo>
                    <a:pt x="524" y="485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3840125" y="806625"/>
              <a:ext cx="12675" cy="18425"/>
            </a:xfrm>
            <a:custGeom>
              <a:avLst/>
              <a:gdLst/>
              <a:ahLst/>
              <a:cxnLst/>
              <a:rect l="l" t="t" r="r" b="b"/>
              <a:pathLst>
                <a:path w="507" h="737" extrusionOk="0">
                  <a:moveTo>
                    <a:pt x="507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7" y="44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3852600" y="806625"/>
              <a:ext cx="200" cy="11100"/>
            </a:xfrm>
            <a:custGeom>
              <a:avLst/>
              <a:gdLst/>
              <a:ahLst/>
              <a:cxnLst/>
              <a:rect l="l" t="t" r="r" b="b"/>
              <a:pathLst>
                <a:path w="8" h="444" extrusionOk="0">
                  <a:moveTo>
                    <a:pt x="8" y="0"/>
                  </a:moveTo>
                  <a:lnTo>
                    <a:pt x="1" y="4"/>
                  </a:lnTo>
                  <a:lnTo>
                    <a:pt x="1" y="439"/>
                  </a:lnTo>
                  <a:lnTo>
                    <a:pt x="8" y="44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3840125" y="817600"/>
              <a:ext cx="12675" cy="7450"/>
            </a:xfrm>
            <a:custGeom>
              <a:avLst/>
              <a:gdLst/>
              <a:ahLst/>
              <a:cxnLst/>
              <a:rect l="l" t="t" r="r" b="b"/>
              <a:pathLst>
                <a:path w="507" h="298" extrusionOk="0">
                  <a:moveTo>
                    <a:pt x="500" y="0"/>
                  </a:moveTo>
                  <a:lnTo>
                    <a:pt x="1" y="288"/>
                  </a:lnTo>
                  <a:lnTo>
                    <a:pt x="1" y="298"/>
                  </a:lnTo>
                  <a:lnTo>
                    <a:pt x="507" y="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38"/>
            <p:cNvSpPr/>
            <p:nvPr/>
          </p:nvSpPr>
          <p:spPr>
            <a:xfrm>
              <a:off x="3846250" y="810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7" y="0"/>
                  </a:moveTo>
                  <a:lnTo>
                    <a:pt x="1" y="9"/>
                  </a:lnTo>
                  <a:lnTo>
                    <a:pt x="1" y="453"/>
                  </a:lnTo>
                  <a:lnTo>
                    <a:pt x="17" y="44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3840125" y="813600"/>
              <a:ext cx="425" cy="11525"/>
            </a:xfrm>
            <a:custGeom>
              <a:avLst/>
              <a:gdLst/>
              <a:ahLst/>
              <a:cxnLst/>
              <a:rect l="l" t="t" r="r" b="b"/>
              <a:pathLst>
                <a:path w="17" h="461" extrusionOk="0">
                  <a:moveTo>
                    <a:pt x="17" y="1"/>
                  </a:moveTo>
                  <a:lnTo>
                    <a:pt x="1" y="10"/>
                  </a:lnTo>
                  <a:lnTo>
                    <a:pt x="1" y="461"/>
                  </a:lnTo>
                  <a:lnTo>
                    <a:pt x="17" y="4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3846075" y="810375"/>
              <a:ext cx="200" cy="11125"/>
            </a:xfrm>
            <a:custGeom>
              <a:avLst/>
              <a:gdLst/>
              <a:ahLst/>
              <a:cxnLst/>
              <a:rect l="l" t="t" r="r" b="b"/>
              <a:pathLst>
                <a:path w="8" h="445" extrusionOk="0">
                  <a:moveTo>
                    <a:pt x="8" y="1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8" y="4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3840000" y="813325"/>
              <a:ext cx="150" cy="12200"/>
            </a:xfrm>
            <a:custGeom>
              <a:avLst/>
              <a:gdLst/>
              <a:ahLst/>
              <a:cxnLst/>
              <a:rect l="l" t="t" r="r" b="b"/>
              <a:pathLst>
                <a:path w="6" h="488" extrusionOk="0">
                  <a:moveTo>
                    <a:pt x="0" y="0"/>
                  </a:moveTo>
                  <a:lnTo>
                    <a:pt x="0" y="485"/>
                  </a:lnTo>
                  <a:lnTo>
                    <a:pt x="6" y="488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3840000" y="805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1"/>
                  </a:moveTo>
                  <a:lnTo>
                    <a:pt x="0" y="302"/>
                  </a:lnTo>
                  <a:lnTo>
                    <a:pt x="6" y="307"/>
                  </a:lnTo>
                  <a:lnTo>
                    <a:pt x="529" y="4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3839600" y="825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0" y="0"/>
                  </a:moveTo>
                  <a:lnTo>
                    <a:pt x="0" y="23"/>
                  </a:lnTo>
                  <a:lnTo>
                    <a:pt x="106" y="84"/>
                  </a:lnTo>
                  <a:lnTo>
                    <a:pt x="106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3839600" y="817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0"/>
                  </a:moveTo>
                  <a:lnTo>
                    <a:pt x="0" y="328"/>
                  </a:lnTo>
                  <a:lnTo>
                    <a:pt x="106" y="389"/>
                  </a:lnTo>
                  <a:lnTo>
                    <a:pt x="674" y="6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3842225" y="819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69" y="0"/>
                  </a:moveTo>
                  <a:lnTo>
                    <a:pt x="1" y="328"/>
                  </a:lnTo>
                  <a:lnTo>
                    <a:pt x="1" y="351"/>
                  </a:lnTo>
                  <a:lnTo>
                    <a:pt x="569" y="24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3861025" y="796075"/>
              <a:ext cx="9625" cy="35475"/>
            </a:xfrm>
            <a:custGeom>
              <a:avLst/>
              <a:gdLst/>
              <a:ahLst/>
              <a:cxnLst/>
              <a:rect l="l" t="t" r="r" b="b"/>
              <a:pathLst>
                <a:path w="385" h="1419" extrusionOk="0">
                  <a:moveTo>
                    <a:pt x="384" y="0"/>
                  </a:moveTo>
                  <a:lnTo>
                    <a:pt x="0" y="222"/>
                  </a:lnTo>
                  <a:lnTo>
                    <a:pt x="0" y="1418"/>
                  </a:lnTo>
                  <a:lnTo>
                    <a:pt x="384" y="11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3860650" y="801400"/>
              <a:ext cx="400" cy="30150"/>
            </a:xfrm>
            <a:custGeom>
              <a:avLst/>
              <a:gdLst/>
              <a:ahLst/>
              <a:cxnLst/>
              <a:rect l="l" t="t" r="r" b="b"/>
              <a:pathLst>
                <a:path w="16" h="1206" extrusionOk="0">
                  <a:moveTo>
                    <a:pt x="1" y="0"/>
                  </a:moveTo>
                  <a:lnTo>
                    <a:pt x="1" y="1197"/>
                  </a:lnTo>
                  <a:lnTo>
                    <a:pt x="15" y="1205"/>
                  </a:lnTo>
                  <a:lnTo>
                    <a:pt x="15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3860650" y="795850"/>
              <a:ext cx="10000" cy="5775"/>
            </a:xfrm>
            <a:custGeom>
              <a:avLst/>
              <a:gdLst/>
              <a:ahLst/>
              <a:cxnLst/>
              <a:rect l="l" t="t" r="r" b="b"/>
              <a:pathLst>
                <a:path w="400" h="231" extrusionOk="0">
                  <a:moveTo>
                    <a:pt x="385" y="0"/>
                  </a:moveTo>
                  <a:lnTo>
                    <a:pt x="1" y="222"/>
                  </a:lnTo>
                  <a:lnTo>
                    <a:pt x="15" y="231"/>
                  </a:lnTo>
                  <a:lnTo>
                    <a:pt x="399" y="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D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0" y="19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308" y="15"/>
                  </a:lnTo>
                  <a:lnTo>
                    <a:pt x="308" y="1145"/>
                  </a:lnTo>
                  <a:lnTo>
                    <a:pt x="0" y="132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0" y="11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188" y="9"/>
                  </a:lnTo>
                  <a:lnTo>
                    <a:pt x="188" y="701"/>
                  </a:lnTo>
                  <a:lnTo>
                    <a:pt x="0" y="80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99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3857500" y="744450"/>
              <a:ext cx="6125" cy="15900"/>
            </a:xfrm>
            <a:custGeom>
              <a:avLst/>
              <a:gdLst/>
              <a:ahLst/>
              <a:cxnLst/>
              <a:rect l="l" t="t" r="r" b="b"/>
              <a:pathLst>
                <a:path w="245" h="636" extrusionOk="0">
                  <a:moveTo>
                    <a:pt x="0" y="0"/>
                  </a:moveTo>
                  <a:lnTo>
                    <a:pt x="0" y="329"/>
                  </a:lnTo>
                  <a:lnTo>
                    <a:pt x="244" y="635"/>
                  </a:lnTo>
                  <a:lnTo>
                    <a:pt x="244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3857500" y="740925"/>
              <a:ext cx="12175" cy="7050"/>
            </a:xfrm>
            <a:custGeom>
              <a:avLst/>
              <a:gdLst/>
              <a:ahLst/>
              <a:cxnLst/>
              <a:rect l="l" t="t" r="r" b="b"/>
              <a:pathLst>
                <a:path w="487" h="282" extrusionOk="0">
                  <a:moveTo>
                    <a:pt x="244" y="1"/>
                  </a:moveTo>
                  <a:lnTo>
                    <a:pt x="0" y="141"/>
                  </a:lnTo>
                  <a:lnTo>
                    <a:pt x="244" y="282"/>
                  </a:lnTo>
                  <a:lnTo>
                    <a:pt x="486" y="1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3863600" y="744450"/>
              <a:ext cx="6075" cy="15900"/>
            </a:xfrm>
            <a:custGeom>
              <a:avLst/>
              <a:gdLst/>
              <a:ahLst/>
              <a:cxnLst/>
              <a:rect l="l" t="t" r="r" b="b"/>
              <a:pathLst>
                <a:path w="243" h="636" extrusionOk="0">
                  <a:moveTo>
                    <a:pt x="242" y="0"/>
                  </a:moveTo>
                  <a:lnTo>
                    <a:pt x="0" y="141"/>
                  </a:lnTo>
                  <a:lnTo>
                    <a:pt x="0" y="635"/>
                  </a:lnTo>
                  <a:lnTo>
                    <a:pt x="242" y="49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3856775" y="743250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0"/>
                  </a:moveTo>
                  <a:lnTo>
                    <a:pt x="0" y="118"/>
                  </a:lnTo>
                  <a:lnTo>
                    <a:pt x="273" y="274"/>
                  </a:lnTo>
                  <a:lnTo>
                    <a:pt x="273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3856775" y="739325"/>
              <a:ext cx="13625" cy="7850"/>
            </a:xfrm>
            <a:custGeom>
              <a:avLst/>
              <a:gdLst/>
              <a:ahLst/>
              <a:cxnLst/>
              <a:rect l="l" t="t" r="r" b="b"/>
              <a:pathLst>
                <a:path w="545" h="314" extrusionOk="0">
                  <a:moveTo>
                    <a:pt x="273" y="1"/>
                  </a:moveTo>
                  <a:lnTo>
                    <a:pt x="0" y="157"/>
                  </a:lnTo>
                  <a:lnTo>
                    <a:pt x="273" y="314"/>
                  </a:lnTo>
                  <a:lnTo>
                    <a:pt x="544" y="15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3858975" y="740600"/>
              <a:ext cx="9200" cy="5325"/>
            </a:xfrm>
            <a:custGeom>
              <a:avLst/>
              <a:gdLst/>
              <a:ahLst/>
              <a:cxnLst/>
              <a:rect l="l" t="t" r="r" b="b"/>
              <a:pathLst>
                <a:path w="368" h="213" extrusionOk="0">
                  <a:moveTo>
                    <a:pt x="185" y="0"/>
                  </a:moveTo>
                  <a:lnTo>
                    <a:pt x="1" y="106"/>
                  </a:lnTo>
                  <a:lnTo>
                    <a:pt x="185" y="212"/>
                  </a:lnTo>
                  <a:lnTo>
                    <a:pt x="368" y="10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3863600" y="743250"/>
              <a:ext cx="6800" cy="6875"/>
            </a:xfrm>
            <a:custGeom>
              <a:avLst/>
              <a:gdLst/>
              <a:ahLst/>
              <a:cxnLst/>
              <a:rect l="l" t="t" r="r" b="b"/>
              <a:pathLst>
                <a:path w="272" h="275" extrusionOk="0">
                  <a:moveTo>
                    <a:pt x="271" y="0"/>
                  </a:moveTo>
                  <a:lnTo>
                    <a:pt x="0" y="157"/>
                  </a:lnTo>
                  <a:lnTo>
                    <a:pt x="0" y="274"/>
                  </a:lnTo>
                  <a:lnTo>
                    <a:pt x="271" y="11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F2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3858975" y="740600"/>
              <a:ext cx="4650" cy="3075"/>
            </a:xfrm>
            <a:custGeom>
              <a:avLst/>
              <a:gdLst/>
              <a:ahLst/>
              <a:cxnLst/>
              <a:rect l="l" t="t" r="r" b="b"/>
              <a:pathLst>
                <a:path w="186" h="123" extrusionOk="0">
                  <a:moveTo>
                    <a:pt x="185" y="0"/>
                  </a:moveTo>
                  <a:lnTo>
                    <a:pt x="1" y="106"/>
                  </a:lnTo>
                  <a:lnTo>
                    <a:pt x="28" y="122"/>
                  </a:lnTo>
                  <a:lnTo>
                    <a:pt x="185" y="3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3863600" y="74060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0" y="0"/>
                  </a:moveTo>
                  <a:lnTo>
                    <a:pt x="0" y="32"/>
                  </a:lnTo>
                  <a:lnTo>
                    <a:pt x="155" y="122"/>
                  </a:lnTo>
                  <a:lnTo>
                    <a:pt x="18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3860625" y="832125"/>
              <a:ext cx="5950" cy="4775"/>
            </a:xfrm>
            <a:custGeom>
              <a:avLst/>
              <a:gdLst/>
              <a:ahLst/>
              <a:cxnLst/>
              <a:rect l="l" t="t" r="r" b="b"/>
              <a:pathLst>
                <a:path w="238" h="191" extrusionOk="0">
                  <a:moveTo>
                    <a:pt x="0" y="1"/>
                  </a:moveTo>
                  <a:lnTo>
                    <a:pt x="0" y="53"/>
                  </a:lnTo>
                  <a:lnTo>
                    <a:pt x="238" y="191"/>
                  </a:lnTo>
                  <a:lnTo>
                    <a:pt x="238" y="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3860625" y="826125"/>
              <a:ext cx="16400" cy="9475"/>
            </a:xfrm>
            <a:custGeom>
              <a:avLst/>
              <a:gdLst/>
              <a:ahLst/>
              <a:cxnLst/>
              <a:rect l="l" t="t" r="r" b="b"/>
              <a:pathLst>
                <a:path w="656" h="379" extrusionOk="0">
                  <a:moveTo>
                    <a:pt x="418" y="0"/>
                  </a:moveTo>
                  <a:lnTo>
                    <a:pt x="0" y="241"/>
                  </a:lnTo>
                  <a:lnTo>
                    <a:pt x="238" y="379"/>
                  </a:lnTo>
                  <a:lnTo>
                    <a:pt x="656" y="138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3866550" y="829550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419" y="1"/>
                  </a:moveTo>
                  <a:lnTo>
                    <a:pt x="1" y="242"/>
                  </a:lnTo>
                  <a:lnTo>
                    <a:pt x="1" y="294"/>
                  </a:lnTo>
                  <a:lnTo>
                    <a:pt x="419" y="53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3860625" y="830800"/>
              <a:ext cx="3500" cy="3350"/>
            </a:xfrm>
            <a:custGeom>
              <a:avLst/>
              <a:gdLst/>
              <a:ahLst/>
              <a:cxnLst/>
              <a:rect l="l" t="t" r="r" b="b"/>
              <a:pathLst>
                <a:path w="140" h="134" extrusionOk="0">
                  <a:moveTo>
                    <a:pt x="0" y="0"/>
                  </a:moveTo>
                  <a:lnTo>
                    <a:pt x="0" y="54"/>
                  </a:lnTo>
                  <a:lnTo>
                    <a:pt x="139" y="134"/>
                  </a:lnTo>
                  <a:lnTo>
                    <a:pt x="139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3860625" y="824775"/>
              <a:ext cx="13925" cy="8075"/>
            </a:xfrm>
            <a:custGeom>
              <a:avLst/>
              <a:gdLst/>
              <a:ahLst/>
              <a:cxnLst/>
              <a:rect l="l" t="t" r="r" b="b"/>
              <a:pathLst>
                <a:path w="557" h="323" extrusionOk="0">
                  <a:moveTo>
                    <a:pt x="418" y="1"/>
                  </a:moveTo>
                  <a:lnTo>
                    <a:pt x="0" y="241"/>
                  </a:lnTo>
                  <a:lnTo>
                    <a:pt x="139" y="322"/>
                  </a:lnTo>
                  <a:lnTo>
                    <a:pt x="557" y="80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3864100" y="826775"/>
              <a:ext cx="10450" cy="7375"/>
            </a:xfrm>
            <a:custGeom>
              <a:avLst/>
              <a:gdLst/>
              <a:ahLst/>
              <a:cxnLst/>
              <a:rect l="l" t="t" r="r" b="b"/>
              <a:pathLst>
                <a:path w="418" h="295" extrusionOk="0">
                  <a:moveTo>
                    <a:pt x="418" y="0"/>
                  </a:moveTo>
                  <a:lnTo>
                    <a:pt x="0" y="242"/>
                  </a:lnTo>
                  <a:lnTo>
                    <a:pt x="0" y="295"/>
                  </a:lnTo>
                  <a:lnTo>
                    <a:pt x="418" y="5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3876775" y="784875"/>
              <a:ext cx="13150" cy="19700"/>
            </a:xfrm>
            <a:custGeom>
              <a:avLst/>
              <a:gdLst/>
              <a:ahLst/>
              <a:cxnLst/>
              <a:rect l="l" t="t" r="r" b="b"/>
              <a:pathLst>
                <a:path w="526" h="788" extrusionOk="0">
                  <a:moveTo>
                    <a:pt x="526" y="0"/>
                  </a:moveTo>
                  <a:lnTo>
                    <a:pt x="1" y="303"/>
                  </a:lnTo>
                  <a:lnTo>
                    <a:pt x="1" y="787"/>
                  </a:lnTo>
                  <a:lnTo>
                    <a:pt x="526" y="48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38"/>
            <p:cNvSpPr/>
            <p:nvPr/>
          </p:nvSpPr>
          <p:spPr>
            <a:xfrm>
              <a:off x="3876775" y="785625"/>
              <a:ext cx="12725" cy="18450"/>
            </a:xfrm>
            <a:custGeom>
              <a:avLst/>
              <a:gdLst/>
              <a:ahLst/>
              <a:cxnLst/>
              <a:rect l="l" t="t" r="r" b="b"/>
              <a:pathLst>
                <a:path w="509" h="738" extrusionOk="0">
                  <a:moveTo>
                    <a:pt x="508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8" y="44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38"/>
            <p:cNvSpPr/>
            <p:nvPr/>
          </p:nvSpPr>
          <p:spPr>
            <a:xfrm>
              <a:off x="3889250" y="785625"/>
              <a:ext cx="250" cy="11125"/>
            </a:xfrm>
            <a:custGeom>
              <a:avLst/>
              <a:gdLst/>
              <a:ahLst/>
              <a:cxnLst/>
              <a:rect l="l" t="t" r="r" b="b"/>
              <a:pathLst>
                <a:path w="10" h="445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3876775" y="796600"/>
              <a:ext cx="12725" cy="7475"/>
            </a:xfrm>
            <a:custGeom>
              <a:avLst/>
              <a:gdLst/>
              <a:ahLst/>
              <a:cxnLst/>
              <a:rect l="l" t="t" r="r" b="b"/>
              <a:pathLst>
                <a:path w="509" h="299" extrusionOk="0">
                  <a:moveTo>
                    <a:pt x="500" y="1"/>
                  </a:moveTo>
                  <a:lnTo>
                    <a:pt x="1" y="289"/>
                  </a:lnTo>
                  <a:lnTo>
                    <a:pt x="1" y="298"/>
                  </a:lnTo>
                  <a:lnTo>
                    <a:pt x="508" y="5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3882950" y="789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6" y="1"/>
                  </a:moveTo>
                  <a:lnTo>
                    <a:pt x="0" y="9"/>
                  </a:lnTo>
                  <a:lnTo>
                    <a:pt x="0" y="453"/>
                  </a:lnTo>
                  <a:lnTo>
                    <a:pt x="16" y="44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3876775" y="792625"/>
              <a:ext cx="425" cy="11500"/>
            </a:xfrm>
            <a:custGeom>
              <a:avLst/>
              <a:gdLst/>
              <a:ahLst/>
              <a:cxnLst/>
              <a:rect l="l" t="t" r="r" b="b"/>
              <a:pathLst>
                <a:path w="17" h="460" extrusionOk="0">
                  <a:moveTo>
                    <a:pt x="17" y="0"/>
                  </a:moveTo>
                  <a:lnTo>
                    <a:pt x="1" y="9"/>
                  </a:lnTo>
                  <a:lnTo>
                    <a:pt x="1" y="460"/>
                  </a:lnTo>
                  <a:lnTo>
                    <a:pt x="17" y="45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3882725" y="789400"/>
              <a:ext cx="250" cy="11100"/>
            </a:xfrm>
            <a:custGeom>
              <a:avLst/>
              <a:gdLst/>
              <a:ahLst/>
              <a:cxnLst/>
              <a:rect l="l" t="t" r="r" b="b"/>
              <a:pathLst>
                <a:path w="10" h="444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3876675" y="792375"/>
              <a:ext cx="125" cy="12200"/>
            </a:xfrm>
            <a:custGeom>
              <a:avLst/>
              <a:gdLst/>
              <a:ahLst/>
              <a:cxnLst/>
              <a:rect l="l" t="t" r="r" b="b"/>
              <a:pathLst>
                <a:path w="5" h="488" extrusionOk="0">
                  <a:moveTo>
                    <a:pt x="1" y="0"/>
                  </a:moveTo>
                  <a:lnTo>
                    <a:pt x="1" y="483"/>
                  </a:lnTo>
                  <a:lnTo>
                    <a:pt x="5" y="487"/>
                  </a:lnTo>
                  <a:lnTo>
                    <a:pt x="5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3876675" y="784800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0"/>
                  </a:moveTo>
                  <a:lnTo>
                    <a:pt x="1" y="303"/>
                  </a:lnTo>
                  <a:lnTo>
                    <a:pt x="5" y="306"/>
                  </a:lnTo>
                  <a:lnTo>
                    <a:pt x="53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3876275" y="804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1" y="1"/>
                  </a:moveTo>
                  <a:lnTo>
                    <a:pt x="1" y="24"/>
                  </a:lnTo>
                  <a:lnTo>
                    <a:pt x="105" y="85"/>
                  </a:lnTo>
                  <a:lnTo>
                    <a:pt x="105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3876275" y="796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1"/>
                  </a:moveTo>
                  <a:lnTo>
                    <a:pt x="1" y="329"/>
                  </a:lnTo>
                  <a:lnTo>
                    <a:pt x="105" y="389"/>
                  </a:lnTo>
                  <a:lnTo>
                    <a:pt x="675" y="6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3878900" y="798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70" y="1"/>
                  </a:moveTo>
                  <a:lnTo>
                    <a:pt x="0" y="328"/>
                  </a:lnTo>
                  <a:lnTo>
                    <a:pt x="0" y="352"/>
                  </a:lnTo>
                  <a:lnTo>
                    <a:pt x="570" y="2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3803950" y="800850"/>
              <a:ext cx="13125" cy="29175"/>
            </a:xfrm>
            <a:custGeom>
              <a:avLst/>
              <a:gdLst/>
              <a:ahLst/>
              <a:cxnLst/>
              <a:rect l="l" t="t" r="r" b="b"/>
              <a:pathLst>
                <a:path w="525" h="1167" extrusionOk="0">
                  <a:moveTo>
                    <a:pt x="1" y="0"/>
                  </a:moveTo>
                  <a:lnTo>
                    <a:pt x="1" y="863"/>
                  </a:lnTo>
                  <a:lnTo>
                    <a:pt x="524" y="1166"/>
                  </a:lnTo>
                  <a:lnTo>
                    <a:pt x="524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3804350" y="801600"/>
              <a:ext cx="12725" cy="27925"/>
            </a:xfrm>
            <a:custGeom>
              <a:avLst/>
              <a:gdLst/>
              <a:ahLst/>
              <a:cxnLst/>
              <a:rect l="l" t="t" r="r" b="b"/>
              <a:pathLst>
                <a:path w="509" h="1117" extrusionOk="0">
                  <a:moveTo>
                    <a:pt x="1" y="1"/>
                  </a:moveTo>
                  <a:lnTo>
                    <a:pt x="1" y="825"/>
                  </a:lnTo>
                  <a:lnTo>
                    <a:pt x="508" y="1116"/>
                  </a:lnTo>
                  <a:lnTo>
                    <a:pt x="508" y="2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3804350" y="801600"/>
              <a:ext cx="250" cy="20625"/>
            </a:xfrm>
            <a:custGeom>
              <a:avLst/>
              <a:gdLst/>
              <a:ahLst/>
              <a:cxnLst/>
              <a:rect l="l" t="t" r="r" b="b"/>
              <a:pathLst>
                <a:path w="10" h="825" extrusionOk="0">
                  <a:moveTo>
                    <a:pt x="1" y="1"/>
                  </a:moveTo>
                  <a:lnTo>
                    <a:pt x="1" y="825"/>
                  </a:lnTo>
                  <a:lnTo>
                    <a:pt x="9" y="820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3804350" y="822100"/>
              <a:ext cx="12725" cy="7425"/>
            </a:xfrm>
            <a:custGeom>
              <a:avLst/>
              <a:gdLst/>
              <a:ahLst/>
              <a:cxnLst/>
              <a:rect l="l" t="t" r="r" b="b"/>
              <a:pathLst>
                <a:path w="509" h="297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3810525" y="805175"/>
              <a:ext cx="425" cy="20825"/>
            </a:xfrm>
            <a:custGeom>
              <a:avLst/>
              <a:gdLst/>
              <a:ahLst/>
              <a:cxnLst/>
              <a:rect l="l" t="t" r="r" b="b"/>
              <a:pathLst>
                <a:path w="17" h="833" extrusionOk="0">
                  <a:moveTo>
                    <a:pt x="0" y="0"/>
                  </a:moveTo>
                  <a:lnTo>
                    <a:pt x="0" y="822"/>
                  </a:lnTo>
                  <a:lnTo>
                    <a:pt x="16" y="832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3816650" y="808600"/>
              <a:ext cx="425" cy="21025"/>
            </a:xfrm>
            <a:custGeom>
              <a:avLst/>
              <a:gdLst/>
              <a:ahLst/>
              <a:cxnLst/>
              <a:rect l="l" t="t" r="r" b="b"/>
              <a:pathLst>
                <a:path w="17" h="841" extrusionOk="0">
                  <a:moveTo>
                    <a:pt x="0" y="1"/>
                  </a:moveTo>
                  <a:lnTo>
                    <a:pt x="0" y="830"/>
                  </a:lnTo>
                  <a:lnTo>
                    <a:pt x="16" y="840"/>
                  </a:lnTo>
                  <a:lnTo>
                    <a:pt x="16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3810925" y="805375"/>
              <a:ext cx="200" cy="20625"/>
            </a:xfrm>
            <a:custGeom>
              <a:avLst/>
              <a:gdLst/>
              <a:ahLst/>
              <a:cxnLst/>
              <a:rect l="l" t="t" r="r" b="b"/>
              <a:pathLst>
                <a:path w="8" h="825" extrusionOk="0">
                  <a:moveTo>
                    <a:pt x="0" y="1"/>
                  </a:moveTo>
                  <a:lnTo>
                    <a:pt x="0" y="824"/>
                  </a:lnTo>
                  <a:lnTo>
                    <a:pt x="7" y="819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3817050" y="808350"/>
              <a:ext cx="150" cy="21675"/>
            </a:xfrm>
            <a:custGeom>
              <a:avLst/>
              <a:gdLst/>
              <a:ahLst/>
              <a:cxnLst/>
              <a:rect l="l" t="t" r="r" b="b"/>
              <a:pathLst>
                <a:path w="6" h="867" extrusionOk="0">
                  <a:moveTo>
                    <a:pt x="6" y="1"/>
                  </a:moveTo>
                  <a:lnTo>
                    <a:pt x="0" y="4"/>
                  </a:lnTo>
                  <a:lnTo>
                    <a:pt x="0" y="866"/>
                  </a:lnTo>
                  <a:lnTo>
                    <a:pt x="6" y="86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3803950" y="800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1"/>
                  </a:moveTo>
                  <a:lnTo>
                    <a:pt x="1" y="3"/>
                  </a:lnTo>
                  <a:lnTo>
                    <a:pt x="524" y="307"/>
                  </a:lnTo>
                  <a:lnTo>
                    <a:pt x="530" y="3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3814950" y="830275"/>
              <a:ext cx="2625" cy="2150"/>
            </a:xfrm>
            <a:custGeom>
              <a:avLst/>
              <a:gdLst/>
              <a:ahLst/>
              <a:cxnLst/>
              <a:rect l="l" t="t" r="r" b="b"/>
              <a:pathLst>
                <a:path w="105" h="86" extrusionOk="0">
                  <a:moveTo>
                    <a:pt x="104" y="1"/>
                  </a:moveTo>
                  <a:lnTo>
                    <a:pt x="0" y="62"/>
                  </a:lnTo>
                  <a:lnTo>
                    <a:pt x="0" y="85"/>
                  </a:lnTo>
                  <a:lnTo>
                    <a:pt x="104" y="2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3800725" y="822100"/>
              <a:ext cx="16850" cy="9725"/>
            </a:xfrm>
            <a:custGeom>
              <a:avLst/>
              <a:gdLst/>
              <a:ahLst/>
              <a:cxnLst/>
              <a:rect l="l" t="t" r="r" b="b"/>
              <a:pathLst>
                <a:path w="674" h="389" extrusionOk="0">
                  <a:moveTo>
                    <a:pt x="105" y="0"/>
                  </a:moveTo>
                  <a:lnTo>
                    <a:pt x="1" y="60"/>
                  </a:lnTo>
                  <a:lnTo>
                    <a:pt x="569" y="389"/>
                  </a:lnTo>
                  <a:lnTo>
                    <a:pt x="673" y="32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3800725" y="823575"/>
              <a:ext cx="14250" cy="8850"/>
            </a:xfrm>
            <a:custGeom>
              <a:avLst/>
              <a:gdLst/>
              <a:ahLst/>
              <a:cxnLst/>
              <a:rect l="l" t="t" r="r" b="b"/>
              <a:pathLst>
                <a:path w="570" h="354" extrusionOk="0">
                  <a:moveTo>
                    <a:pt x="1" y="1"/>
                  </a:moveTo>
                  <a:lnTo>
                    <a:pt x="1" y="24"/>
                  </a:lnTo>
                  <a:lnTo>
                    <a:pt x="569" y="353"/>
                  </a:lnTo>
                  <a:lnTo>
                    <a:pt x="569" y="3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3803950" y="779000"/>
              <a:ext cx="13125" cy="15500"/>
            </a:xfrm>
            <a:custGeom>
              <a:avLst/>
              <a:gdLst/>
              <a:ahLst/>
              <a:cxnLst/>
              <a:rect l="l" t="t" r="r" b="b"/>
              <a:pathLst>
                <a:path w="525" h="620" extrusionOk="0">
                  <a:moveTo>
                    <a:pt x="1" y="0"/>
                  </a:moveTo>
                  <a:lnTo>
                    <a:pt x="1" y="316"/>
                  </a:lnTo>
                  <a:lnTo>
                    <a:pt x="524" y="619"/>
                  </a:lnTo>
                  <a:lnTo>
                    <a:pt x="524" y="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3804350" y="779750"/>
              <a:ext cx="12725" cy="14225"/>
            </a:xfrm>
            <a:custGeom>
              <a:avLst/>
              <a:gdLst/>
              <a:ahLst/>
              <a:cxnLst/>
              <a:rect l="l" t="t" r="r" b="b"/>
              <a:pathLst>
                <a:path w="509" h="569" extrusionOk="0">
                  <a:moveTo>
                    <a:pt x="1" y="1"/>
                  </a:moveTo>
                  <a:lnTo>
                    <a:pt x="1" y="278"/>
                  </a:lnTo>
                  <a:lnTo>
                    <a:pt x="508" y="569"/>
                  </a:lnTo>
                  <a:lnTo>
                    <a:pt x="508" y="2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3804350" y="779750"/>
              <a:ext cx="250" cy="6950"/>
            </a:xfrm>
            <a:custGeom>
              <a:avLst/>
              <a:gdLst/>
              <a:ahLst/>
              <a:cxnLst/>
              <a:rect l="l" t="t" r="r" b="b"/>
              <a:pathLst>
                <a:path w="10" h="278" extrusionOk="0">
                  <a:moveTo>
                    <a:pt x="1" y="1"/>
                  </a:moveTo>
                  <a:lnTo>
                    <a:pt x="1" y="278"/>
                  </a:lnTo>
                  <a:lnTo>
                    <a:pt x="9" y="273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3804350" y="786575"/>
              <a:ext cx="12725" cy="7400"/>
            </a:xfrm>
            <a:custGeom>
              <a:avLst/>
              <a:gdLst/>
              <a:ahLst/>
              <a:cxnLst/>
              <a:rect l="l" t="t" r="r" b="b"/>
              <a:pathLst>
                <a:path w="509" h="296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3810525" y="783275"/>
              <a:ext cx="425" cy="7200"/>
            </a:xfrm>
            <a:custGeom>
              <a:avLst/>
              <a:gdLst/>
              <a:ahLst/>
              <a:cxnLst/>
              <a:rect l="l" t="t" r="r" b="b"/>
              <a:pathLst>
                <a:path w="17" h="288" extrusionOk="0">
                  <a:moveTo>
                    <a:pt x="0" y="0"/>
                  </a:moveTo>
                  <a:lnTo>
                    <a:pt x="0" y="279"/>
                  </a:lnTo>
                  <a:lnTo>
                    <a:pt x="16" y="287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3816650" y="786750"/>
              <a:ext cx="425" cy="7350"/>
            </a:xfrm>
            <a:custGeom>
              <a:avLst/>
              <a:gdLst/>
              <a:ahLst/>
              <a:cxnLst/>
              <a:rect l="l" t="t" r="r" b="b"/>
              <a:pathLst>
                <a:path w="17" h="294" extrusionOk="0">
                  <a:moveTo>
                    <a:pt x="0" y="0"/>
                  </a:moveTo>
                  <a:lnTo>
                    <a:pt x="0" y="283"/>
                  </a:lnTo>
                  <a:lnTo>
                    <a:pt x="16" y="293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3810925" y="783525"/>
              <a:ext cx="200" cy="6950"/>
            </a:xfrm>
            <a:custGeom>
              <a:avLst/>
              <a:gdLst/>
              <a:ahLst/>
              <a:cxnLst/>
              <a:rect l="l" t="t" r="r" b="b"/>
              <a:pathLst>
                <a:path w="8" h="278" extrusionOk="0">
                  <a:moveTo>
                    <a:pt x="0" y="0"/>
                  </a:moveTo>
                  <a:lnTo>
                    <a:pt x="0" y="277"/>
                  </a:lnTo>
                  <a:lnTo>
                    <a:pt x="7" y="272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3817050" y="786450"/>
              <a:ext cx="150" cy="8050"/>
            </a:xfrm>
            <a:custGeom>
              <a:avLst/>
              <a:gdLst/>
              <a:ahLst/>
              <a:cxnLst/>
              <a:rect l="l" t="t" r="r" b="b"/>
              <a:pathLst>
                <a:path w="6" h="322" extrusionOk="0">
                  <a:moveTo>
                    <a:pt x="6" y="1"/>
                  </a:moveTo>
                  <a:lnTo>
                    <a:pt x="0" y="5"/>
                  </a:lnTo>
                  <a:lnTo>
                    <a:pt x="0" y="321"/>
                  </a:lnTo>
                  <a:lnTo>
                    <a:pt x="6" y="3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3803950" y="77892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0"/>
                  </a:moveTo>
                  <a:lnTo>
                    <a:pt x="1" y="3"/>
                  </a:lnTo>
                  <a:lnTo>
                    <a:pt x="524" y="306"/>
                  </a:lnTo>
                  <a:lnTo>
                    <a:pt x="530" y="30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6" name="Google Shape;2086;p38"/>
          <p:cNvSpPr txBox="1">
            <a:spLocks noGrp="1"/>
          </p:cNvSpPr>
          <p:nvPr>
            <p:ph type="subTitle" idx="4294967295"/>
          </p:nvPr>
        </p:nvSpPr>
        <p:spPr>
          <a:xfrm>
            <a:off x="535900" y="519350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fungsi tampilan THANK YOU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Google Shape;2087;p38"/>
          <p:cNvSpPr txBox="1">
            <a:spLocks noGrp="1"/>
          </p:cNvSpPr>
          <p:nvPr>
            <p:ph type="subTitle" idx="4294967295"/>
          </p:nvPr>
        </p:nvSpPr>
        <p:spPr>
          <a:xfrm>
            <a:off x="462400" y="14367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88" name="Google Shape;2088;p38"/>
          <p:cNvSpPr/>
          <p:nvPr/>
        </p:nvSpPr>
        <p:spPr>
          <a:xfrm rot="10800000" flipH="1">
            <a:off x="1119550" y="10908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9" name="Google Shape;2089;p38"/>
          <p:cNvPicPr preferRelativeResize="0"/>
          <p:nvPr/>
        </p:nvPicPr>
        <p:blipFill rotWithShape="1">
          <a:blip r:embed="rId3">
            <a:alphaModFix/>
          </a:blip>
          <a:srcRect l="2912"/>
          <a:stretch/>
        </p:blipFill>
        <p:spPr>
          <a:xfrm>
            <a:off x="462400" y="1402050"/>
            <a:ext cx="8473274" cy="23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4" name="Google Shape;2094;p39"/>
          <p:cNvGrpSpPr/>
          <p:nvPr/>
        </p:nvGrpSpPr>
        <p:grpSpPr>
          <a:xfrm>
            <a:off x="7386362" y="3803728"/>
            <a:ext cx="1757633" cy="1339770"/>
            <a:chOff x="3753575" y="734700"/>
            <a:chExt cx="182025" cy="138750"/>
          </a:xfrm>
        </p:grpSpPr>
        <p:sp>
          <p:nvSpPr>
            <p:cNvPr id="2095" name="Google Shape;2095;p39"/>
            <p:cNvSpPr/>
            <p:nvPr/>
          </p:nvSpPr>
          <p:spPr>
            <a:xfrm>
              <a:off x="3753575" y="767275"/>
              <a:ext cx="182025" cy="105025"/>
            </a:xfrm>
            <a:custGeom>
              <a:avLst/>
              <a:gdLst/>
              <a:ahLst/>
              <a:cxnLst/>
              <a:rect l="l" t="t" r="r" b="b"/>
              <a:pathLst>
                <a:path w="7281" h="4201" extrusionOk="0">
                  <a:moveTo>
                    <a:pt x="4139" y="1"/>
                  </a:moveTo>
                  <a:lnTo>
                    <a:pt x="0" y="2388"/>
                  </a:lnTo>
                  <a:lnTo>
                    <a:pt x="3144" y="4200"/>
                  </a:lnTo>
                  <a:lnTo>
                    <a:pt x="7281" y="1813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30A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39"/>
            <p:cNvSpPr/>
            <p:nvPr/>
          </p:nvSpPr>
          <p:spPr>
            <a:xfrm>
              <a:off x="3753575" y="826950"/>
              <a:ext cx="78600" cy="46500"/>
            </a:xfrm>
            <a:custGeom>
              <a:avLst/>
              <a:gdLst/>
              <a:ahLst/>
              <a:cxnLst/>
              <a:rect l="l" t="t" r="r" b="b"/>
              <a:pathLst>
                <a:path w="3144" h="1860" extrusionOk="0">
                  <a:moveTo>
                    <a:pt x="0" y="1"/>
                  </a:moveTo>
                  <a:lnTo>
                    <a:pt x="0" y="48"/>
                  </a:lnTo>
                  <a:lnTo>
                    <a:pt x="3144" y="1860"/>
                  </a:lnTo>
                  <a:lnTo>
                    <a:pt x="3144" y="1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39"/>
            <p:cNvSpPr/>
            <p:nvPr/>
          </p:nvSpPr>
          <p:spPr>
            <a:xfrm>
              <a:off x="3832150" y="812600"/>
              <a:ext cx="103450" cy="60850"/>
            </a:xfrm>
            <a:custGeom>
              <a:avLst/>
              <a:gdLst/>
              <a:ahLst/>
              <a:cxnLst/>
              <a:rect l="l" t="t" r="r" b="b"/>
              <a:pathLst>
                <a:path w="4138" h="2434" extrusionOk="0">
                  <a:moveTo>
                    <a:pt x="4138" y="0"/>
                  </a:moveTo>
                  <a:lnTo>
                    <a:pt x="1" y="2387"/>
                  </a:lnTo>
                  <a:lnTo>
                    <a:pt x="1" y="2434"/>
                  </a:lnTo>
                  <a:lnTo>
                    <a:pt x="4138" y="4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39"/>
            <p:cNvSpPr/>
            <p:nvPr/>
          </p:nvSpPr>
          <p:spPr>
            <a:xfrm>
              <a:off x="3774050" y="779350"/>
              <a:ext cx="139550" cy="80575"/>
            </a:xfrm>
            <a:custGeom>
              <a:avLst/>
              <a:gdLst/>
              <a:ahLst/>
              <a:cxnLst/>
              <a:rect l="l" t="t" r="r" b="b"/>
              <a:pathLst>
                <a:path w="5582" h="3223" extrusionOk="0">
                  <a:moveTo>
                    <a:pt x="3276" y="1"/>
                  </a:moveTo>
                  <a:lnTo>
                    <a:pt x="0" y="1891"/>
                  </a:lnTo>
                  <a:lnTo>
                    <a:pt x="2305" y="3223"/>
                  </a:lnTo>
                  <a:lnTo>
                    <a:pt x="5582" y="1332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2F4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39"/>
            <p:cNvSpPr/>
            <p:nvPr/>
          </p:nvSpPr>
          <p:spPr>
            <a:xfrm>
              <a:off x="3774050" y="826625"/>
              <a:ext cx="57625" cy="34125"/>
            </a:xfrm>
            <a:custGeom>
              <a:avLst/>
              <a:gdLst/>
              <a:ahLst/>
              <a:cxnLst/>
              <a:rect l="l" t="t" r="r" b="b"/>
              <a:pathLst>
                <a:path w="2305" h="1365" extrusionOk="0">
                  <a:moveTo>
                    <a:pt x="0" y="0"/>
                  </a:moveTo>
                  <a:lnTo>
                    <a:pt x="0" y="35"/>
                  </a:lnTo>
                  <a:lnTo>
                    <a:pt x="2305" y="1365"/>
                  </a:lnTo>
                  <a:lnTo>
                    <a:pt x="2305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C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39"/>
            <p:cNvSpPr/>
            <p:nvPr/>
          </p:nvSpPr>
          <p:spPr>
            <a:xfrm>
              <a:off x="3831650" y="812625"/>
              <a:ext cx="81950" cy="48125"/>
            </a:xfrm>
            <a:custGeom>
              <a:avLst/>
              <a:gdLst/>
              <a:ahLst/>
              <a:cxnLst/>
              <a:rect l="l" t="t" r="r" b="b"/>
              <a:pathLst>
                <a:path w="3278" h="1925" extrusionOk="0">
                  <a:moveTo>
                    <a:pt x="3278" y="1"/>
                  </a:moveTo>
                  <a:lnTo>
                    <a:pt x="1" y="1892"/>
                  </a:lnTo>
                  <a:lnTo>
                    <a:pt x="1" y="1925"/>
                  </a:lnTo>
                  <a:lnTo>
                    <a:pt x="3278" y="34"/>
                  </a:lnTo>
                  <a:lnTo>
                    <a:pt x="3278" y="1"/>
                  </a:lnTo>
                  <a:close/>
                </a:path>
              </a:pathLst>
            </a:custGeom>
            <a:solidFill>
              <a:srgbClr val="AD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39"/>
            <p:cNvSpPr/>
            <p:nvPr/>
          </p:nvSpPr>
          <p:spPr>
            <a:xfrm>
              <a:off x="3790250" y="766800"/>
              <a:ext cx="22350" cy="19600"/>
            </a:xfrm>
            <a:custGeom>
              <a:avLst/>
              <a:gdLst/>
              <a:ahLst/>
              <a:cxnLst/>
              <a:rect l="l" t="t" r="r" b="b"/>
              <a:pathLst>
                <a:path w="894" h="784" extrusionOk="0">
                  <a:moveTo>
                    <a:pt x="839" y="1"/>
                  </a:moveTo>
                  <a:lnTo>
                    <a:pt x="37" y="664"/>
                  </a:lnTo>
                  <a:lnTo>
                    <a:pt x="1" y="713"/>
                  </a:lnTo>
                  <a:lnTo>
                    <a:pt x="105" y="652"/>
                  </a:lnTo>
                  <a:cubicBezTo>
                    <a:pt x="105" y="652"/>
                    <a:pt x="196" y="781"/>
                    <a:pt x="209" y="784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25" y="784"/>
                    <a:pt x="894" y="110"/>
                    <a:pt x="894" y="110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8B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39"/>
            <p:cNvSpPr/>
            <p:nvPr/>
          </p:nvSpPr>
          <p:spPr>
            <a:xfrm>
              <a:off x="3792850" y="748325"/>
              <a:ext cx="102200" cy="59000"/>
            </a:xfrm>
            <a:custGeom>
              <a:avLst/>
              <a:gdLst/>
              <a:ahLst/>
              <a:cxnLst/>
              <a:rect l="l" t="t" r="r" b="b"/>
              <a:pathLst>
                <a:path w="4088" h="2360" extrusionOk="0">
                  <a:moveTo>
                    <a:pt x="2411" y="0"/>
                  </a:moveTo>
                  <a:lnTo>
                    <a:pt x="1" y="1391"/>
                  </a:lnTo>
                  <a:lnTo>
                    <a:pt x="1677" y="2360"/>
                  </a:lnTo>
                  <a:lnTo>
                    <a:pt x="4087" y="968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39"/>
            <p:cNvSpPr/>
            <p:nvPr/>
          </p:nvSpPr>
          <p:spPr>
            <a:xfrm>
              <a:off x="3834775" y="772500"/>
              <a:ext cx="60275" cy="73750"/>
            </a:xfrm>
            <a:custGeom>
              <a:avLst/>
              <a:gdLst/>
              <a:ahLst/>
              <a:cxnLst/>
              <a:rect l="l" t="t" r="r" b="b"/>
              <a:pathLst>
                <a:path w="2411" h="2950" extrusionOk="0">
                  <a:moveTo>
                    <a:pt x="2410" y="1"/>
                  </a:moveTo>
                  <a:lnTo>
                    <a:pt x="0" y="1393"/>
                  </a:lnTo>
                  <a:lnTo>
                    <a:pt x="0" y="2950"/>
                  </a:lnTo>
                  <a:lnTo>
                    <a:pt x="2410" y="1559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39"/>
            <p:cNvSpPr/>
            <p:nvPr/>
          </p:nvSpPr>
          <p:spPr>
            <a:xfrm>
              <a:off x="3792850" y="767975"/>
              <a:ext cx="41950" cy="78275"/>
            </a:xfrm>
            <a:custGeom>
              <a:avLst/>
              <a:gdLst/>
              <a:ahLst/>
              <a:cxnLst/>
              <a:rect l="l" t="t" r="r" b="b"/>
              <a:pathLst>
                <a:path w="1678" h="3131" extrusionOk="0">
                  <a:moveTo>
                    <a:pt x="752" y="0"/>
                  </a:moveTo>
                  <a:lnTo>
                    <a:pt x="1" y="605"/>
                  </a:lnTo>
                  <a:lnTo>
                    <a:pt x="1" y="2164"/>
                  </a:lnTo>
                  <a:lnTo>
                    <a:pt x="1677" y="3131"/>
                  </a:lnTo>
                  <a:lnTo>
                    <a:pt x="1677" y="1574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39"/>
            <p:cNvSpPr/>
            <p:nvPr/>
          </p:nvSpPr>
          <p:spPr>
            <a:xfrm>
              <a:off x="3834775" y="811250"/>
              <a:ext cx="60275" cy="38425"/>
            </a:xfrm>
            <a:custGeom>
              <a:avLst/>
              <a:gdLst/>
              <a:ahLst/>
              <a:cxnLst/>
              <a:rect l="l" t="t" r="r" b="b"/>
              <a:pathLst>
                <a:path w="2411" h="1537" extrusionOk="0">
                  <a:moveTo>
                    <a:pt x="2410" y="1"/>
                  </a:moveTo>
                  <a:lnTo>
                    <a:pt x="0" y="1391"/>
                  </a:lnTo>
                  <a:lnTo>
                    <a:pt x="0" y="1536"/>
                  </a:lnTo>
                  <a:lnTo>
                    <a:pt x="2410" y="144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94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39"/>
            <p:cNvSpPr/>
            <p:nvPr/>
          </p:nvSpPr>
          <p:spPr>
            <a:xfrm>
              <a:off x="3792850" y="821850"/>
              <a:ext cx="41950" cy="27825"/>
            </a:xfrm>
            <a:custGeom>
              <a:avLst/>
              <a:gdLst/>
              <a:ahLst/>
              <a:cxnLst/>
              <a:rect l="l" t="t" r="r" b="b"/>
              <a:pathLst>
                <a:path w="1678" h="1113" extrusionOk="0">
                  <a:moveTo>
                    <a:pt x="1" y="0"/>
                  </a:moveTo>
                  <a:lnTo>
                    <a:pt x="1" y="144"/>
                  </a:lnTo>
                  <a:lnTo>
                    <a:pt x="1677" y="1112"/>
                  </a:lnTo>
                  <a:lnTo>
                    <a:pt x="1677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39"/>
            <p:cNvSpPr/>
            <p:nvPr/>
          </p:nvSpPr>
          <p:spPr>
            <a:xfrm>
              <a:off x="3811200" y="734700"/>
              <a:ext cx="86450" cy="75625"/>
            </a:xfrm>
            <a:custGeom>
              <a:avLst/>
              <a:gdLst/>
              <a:ahLst/>
              <a:cxnLst/>
              <a:rect l="l" t="t" r="r" b="b"/>
              <a:pathLst>
                <a:path w="3458" h="3025" extrusionOk="0">
                  <a:moveTo>
                    <a:pt x="2200" y="0"/>
                  </a:moveTo>
                  <a:lnTo>
                    <a:pt x="1" y="1270"/>
                  </a:lnTo>
                  <a:lnTo>
                    <a:pt x="943" y="3025"/>
                  </a:lnTo>
                  <a:lnTo>
                    <a:pt x="3458" y="1573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39"/>
            <p:cNvSpPr/>
            <p:nvPr/>
          </p:nvSpPr>
          <p:spPr>
            <a:xfrm>
              <a:off x="3789950" y="766450"/>
              <a:ext cx="21275" cy="18175"/>
            </a:xfrm>
            <a:custGeom>
              <a:avLst/>
              <a:gdLst/>
              <a:ahLst/>
              <a:cxnLst/>
              <a:rect l="l" t="t" r="r" b="b"/>
              <a:pathLst>
                <a:path w="851" h="727" extrusionOk="0">
                  <a:moveTo>
                    <a:pt x="851" y="0"/>
                  </a:moveTo>
                  <a:lnTo>
                    <a:pt x="1" y="704"/>
                  </a:lnTo>
                  <a:lnTo>
                    <a:pt x="13" y="727"/>
                  </a:lnTo>
                  <a:lnTo>
                    <a:pt x="851" y="3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39"/>
            <p:cNvSpPr/>
            <p:nvPr/>
          </p:nvSpPr>
          <p:spPr>
            <a:xfrm>
              <a:off x="3811200" y="766450"/>
              <a:ext cx="23600" cy="44000"/>
            </a:xfrm>
            <a:custGeom>
              <a:avLst/>
              <a:gdLst/>
              <a:ahLst/>
              <a:cxnLst/>
              <a:rect l="l" t="t" r="r" b="b"/>
              <a:pathLst>
                <a:path w="944" h="1760" extrusionOk="0">
                  <a:moveTo>
                    <a:pt x="1" y="0"/>
                  </a:moveTo>
                  <a:lnTo>
                    <a:pt x="1" y="31"/>
                  </a:lnTo>
                  <a:lnTo>
                    <a:pt x="929" y="1759"/>
                  </a:lnTo>
                  <a:lnTo>
                    <a:pt x="943" y="17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39"/>
            <p:cNvSpPr/>
            <p:nvPr/>
          </p:nvSpPr>
          <p:spPr>
            <a:xfrm>
              <a:off x="3840125" y="805850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524" y="1"/>
                  </a:moveTo>
                  <a:lnTo>
                    <a:pt x="1" y="304"/>
                  </a:lnTo>
                  <a:lnTo>
                    <a:pt x="1" y="787"/>
                  </a:lnTo>
                  <a:lnTo>
                    <a:pt x="524" y="485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39"/>
            <p:cNvSpPr/>
            <p:nvPr/>
          </p:nvSpPr>
          <p:spPr>
            <a:xfrm>
              <a:off x="3840125" y="806625"/>
              <a:ext cx="12675" cy="18425"/>
            </a:xfrm>
            <a:custGeom>
              <a:avLst/>
              <a:gdLst/>
              <a:ahLst/>
              <a:cxnLst/>
              <a:rect l="l" t="t" r="r" b="b"/>
              <a:pathLst>
                <a:path w="507" h="737" extrusionOk="0">
                  <a:moveTo>
                    <a:pt x="507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7" y="44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39"/>
            <p:cNvSpPr/>
            <p:nvPr/>
          </p:nvSpPr>
          <p:spPr>
            <a:xfrm>
              <a:off x="3852600" y="806625"/>
              <a:ext cx="200" cy="11100"/>
            </a:xfrm>
            <a:custGeom>
              <a:avLst/>
              <a:gdLst/>
              <a:ahLst/>
              <a:cxnLst/>
              <a:rect l="l" t="t" r="r" b="b"/>
              <a:pathLst>
                <a:path w="8" h="444" extrusionOk="0">
                  <a:moveTo>
                    <a:pt x="8" y="0"/>
                  </a:moveTo>
                  <a:lnTo>
                    <a:pt x="1" y="4"/>
                  </a:lnTo>
                  <a:lnTo>
                    <a:pt x="1" y="439"/>
                  </a:lnTo>
                  <a:lnTo>
                    <a:pt x="8" y="44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39"/>
            <p:cNvSpPr/>
            <p:nvPr/>
          </p:nvSpPr>
          <p:spPr>
            <a:xfrm>
              <a:off x="3840125" y="817600"/>
              <a:ext cx="12675" cy="7450"/>
            </a:xfrm>
            <a:custGeom>
              <a:avLst/>
              <a:gdLst/>
              <a:ahLst/>
              <a:cxnLst/>
              <a:rect l="l" t="t" r="r" b="b"/>
              <a:pathLst>
                <a:path w="507" h="298" extrusionOk="0">
                  <a:moveTo>
                    <a:pt x="500" y="0"/>
                  </a:moveTo>
                  <a:lnTo>
                    <a:pt x="1" y="288"/>
                  </a:lnTo>
                  <a:lnTo>
                    <a:pt x="1" y="298"/>
                  </a:lnTo>
                  <a:lnTo>
                    <a:pt x="507" y="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39"/>
            <p:cNvSpPr/>
            <p:nvPr/>
          </p:nvSpPr>
          <p:spPr>
            <a:xfrm>
              <a:off x="3846250" y="810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7" y="0"/>
                  </a:moveTo>
                  <a:lnTo>
                    <a:pt x="1" y="9"/>
                  </a:lnTo>
                  <a:lnTo>
                    <a:pt x="1" y="453"/>
                  </a:lnTo>
                  <a:lnTo>
                    <a:pt x="17" y="44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39"/>
            <p:cNvSpPr/>
            <p:nvPr/>
          </p:nvSpPr>
          <p:spPr>
            <a:xfrm>
              <a:off x="3840125" y="813600"/>
              <a:ext cx="425" cy="11525"/>
            </a:xfrm>
            <a:custGeom>
              <a:avLst/>
              <a:gdLst/>
              <a:ahLst/>
              <a:cxnLst/>
              <a:rect l="l" t="t" r="r" b="b"/>
              <a:pathLst>
                <a:path w="17" h="461" extrusionOk="0">
                  <a:moveTo>
                    <a:pt x="17" y="1"/>
                  </a:moveTo>
                  <a:lnTo>
                    <a:pt x="1" y="10"/>
                  </a:lnTo>
                  <a:lnTo>
                    <a:pt x="1" y="461"/>
                  </a:lnTo>
                  <a:lnTo>
                    <a:pt x="17" y="4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39"/>
            <p:cNvSpPr/>
            <p:nvPr/>
          </p:nvSpPr>
          <p:spPr>
            <a:xfrm>
              <a:off x="3846075" y="810375"/>
              <a:ext cx="200" cy="11125"/>
            </a:xfrm>
            <a:custGeom>
              <a:avLst/>
              <a:gdLst/>
              <a:ahLst/>
              <a:cxnLst/>
              <a:rect l="l" t="t" r="r" b="b"/>
              <a:pathLst>
                <a:path w="8" h="445" extrusionOk="0">
                  <a:moveTo>
                    <a:pt x="8" y="1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8" y="4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39"/>
            <p:cNvSpPr/>
            <p:nvPr/>
          </p:nvSpPr>
          <p:spPr>
            <a:xfrm>
              <a:off x="3840000" y="813325"/>
              <a:ext cx="150" cy="12200"/>
            </a:xfrm>
            <a:custGeom>
              <a:avLst/>
              <a:gdLst/>
              <a:ahLst/>
              <a:cxnLst/>
              <a:rect l="l" t="t" r="r" b="b"/>
              <a:pathLst>
                <a:path w="6" h="488" extrusionOk="0">
                  <a:moveTo>
                    <a:pt x="0" y="0"/>
                  </a:moveTo>
                  <a:lnTo>
                    <a:pt x="0" y="485"/>
                  </a:lnTo>
                  <a:lnTo>
                    <a:pt x="6" y="488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39"/>
            <p:cNvSpPr/>
            <p:nvPr/>
          </p:nvSpPr>
          <p:spPr>
            <a:xfrm>
              <a:off x="3840000" y="805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1"/>
                  </a:moveTo>
                  <a:lnTo>
                    <a:pt x="0" y="302"/>
                  </a:lnTo>
                  <a:lnTo>
                    <a:pt x="6" y="307"/>
                  </a:lnTo>
                  <a:lnTo>
                    <a:pt x="529" y="4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39"/>
            <p:cNvSpPr/>
            <p:nvPr/>
          </p:nvSpPr>
          <p:spPr>
            <a:xfrm>
              <a:off x="3839600" y="825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0" y="0"/>
                  </a:moveTo>
                  <a:lnTo>
                    <a:pt x="0" y="23"/>
                  </a:lnTo>
                  <a:lnTo>
                    <a:pt x="106" y="84"/>
                  </a:lnTo>
                  <a:lnTo>
                    <a:pt x="106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39"/>
            <p:cNvSpPr/>
            <p:nvPr/>
          </p:nvSpPr>
          <p:spPr>
            <a:xfrm>
              <a:off x="3839600" y="817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0"/>
                  </a:moveTo>
                  <a:lnTo>
                    <a:pt x="0" y="328"/>
                  </a:lnTo>
                  <a:lnTo>
                    <a:pt x="106" y="389"/>
                  </a:lnTo>
                  <a:lnTo>
                    <a:pt x="674" y="6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39"/>
            <p:cNvSpPr/>
            <p:nvPr/>
          </p:nvSpPr>
          <p:spPr>
            <a:xfrm>
              <a:off x="3842225" y="819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69" y="0"/>
                  </a:moveTo>
                  <a:lnTo>
                    <a:pt x="1" y="328"/>
                  </a:lnTo>
                  <a:lnTo>
                    <a:pt x="1" y="351"/>
                  </a:lnTo>
                  <a:lnTo>
                    <a:pt x="569" y="24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39"/>
            <p:cNvSpPr/>
            <p:nvPr/>
          </p:nvSpPr>
          <p:spPr>
            <a:xfrm>
              <a:off x="3861025" y="796075"/>
              <a:ext cx="9625" cy="35475"/>
            </a:xfrm>
            <a:custGeom>
              <a:avLst/>
              <a:gdLst/>
              <a:ahLst/>
              <a:cxnLst/>
              <a:rect l="l" t="t" r="r" b="b"/>
              <a:pathLst>
                <a:path w="385" h="1419" extrusionOk="0">
                  <a:moveTo>
                    <a:pt x="384" y="0"/>
                  </a:moveTo>
                  <a:lnTo>
                    <a:pt x="0" y="222"/>
                  </a:lnTo>
                  <a:lnTo>
                    <a:pt x="0" y="1418"/>
                  </a:lnTo>
                  <a:lnTo>
                    <a:pt x="384" y="11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39"/>
            <p:cNvSpPr/>
            <p:nvPr/>
          </p:nvSpPr>
          <p:spPr>
            <a:xfrm>
              <a:off x="3860650" y="801400"/>
              <a:ext cx="400" cy="30150"/>
            </a:xfrm>
            <a:custGeom>
              <a:avLst/>
              <a:gdLst/>
              <a:ahLst/>
              <a:cxnLst/>
              <a:rect l="l" t="t" r="r" b="b"/>
              <a:pathLst>
                <a:path w="16" h="1206" extrusionOk="0">
                  <a:moveTo>
                    <a:pt x="1" y="0"/>
                  </a:moveTo>
                  <a:lnTo>
                    <a:pt x="1" y="1197"/>
                  </a:lnTo>
                  <a:lnTo>
                    <a:pt x="15" y="1205"/>
                  </a:lnTo>
                  <a:lnTo>
                    <a:pt x="15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39"/>
            <p:cNvSpPr/>
            <p:nvPr/>
          </p:nvSpPr>
          <p:spPr>
            <a:xfrm>
              <a:off x="3860650" y="795850"/>
              <a:ext cx="10000" cy="5775"/>
            </a:xfrm>
            <a:custGeom>
              <a:avLst/>
              <a:gdLst/>
              <a:ahLst/>
              <a:cxnLst/>
              <a:rect l="l" t="t" r="r" b="b"/>
              <a:pathLst>
                <a:path w="400" h="231" extrusionOk="0">
                  <a:moveTo>
                    <a:pt x="385" y="0"/>
                  </a:moveTo>
                  <a:lnTo>
                    <a:pt x="1" y="222"/>
                  </a:lnTo>
                  <a:lnTo>
                    <a:pt x="15" y="231"/>
                  </a:lnTo>
                  <a:lnTo>
                    <a:pt x="399" y="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D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39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0" y="19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39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308" y="15"/>
                  </a:lnTo>
                  <a:lnTo>
                    <a:pt x="308" y="1145"/>
                  </a:lnTo>
                  <a:lnTo>
                    <a:pt x="0" y="132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39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0" y="11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39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188" y="9"/>
                  </a:lnTo>
                  <a:lnTo>
                    <a:pt x="188" y="701"/>
                  </a:lnTo>
                  <a:lnTo>
                    <a:pt x="0" y="80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99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39"/>
            <p:cNvSpPr/>
            <p:nvPr/>
          </p:nvSpPr>
          <p:spPr>
            <a:xfrm>
              <a:off x="3857500" y="744450"/>
              <a:ext cx="6125" cy="15900"/>
            </a:xfrm>
            <a:custGeom>
              <a:avLst/>
              <a:gdLst/>
              <a:ahLst/>
              <a:cxnLst/>
              <a:rect l="l" t="t" r="r" b="b"/>
              <a:pathLst>
                <a:path w="245" h="636" extrusionOk="0">
                  <a:moveTo>
                    <a:pt x="0" y="0"/>
                  </a:moveTo>
                  <a:lnTo>
                    <a:pt x="0" y="329"/>
                  </a:lnTo>
                  <a:lnTo>
                    <a:pt x="244" y="635"/>
                  </a:lnTo>
                  <a:lnTo>
                    <a:pt x="244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39"/>
            <p:cNvSpPr/>
            <p:nvPr/>
          </p:nvSpPr>
          <p:spPr>
            <a:xfrm>
              <a:off x="3857500" y="740925"/>
              <a:ext cx="12175" cy="7050"/>
            </a:xfrm>
            <a:custGeom>
              <a:avLst/>
              <a:gdLst/>
              <a:ahLst/>
              <a:cxnLst/>
              <a:rect l="l" t="t" r="r" b="b"/>
              <a:pathLst>
                <a:path w="487" h="282" extrusionOk="0">
                  <a:moveTo>
                    <a:pt x="244" y="1"/>
                  </a:moveTo>
                  <a:lnTo>
                    <a:pt x="0" y="141"/>
                  </a:lnTo>
                  <a:lnTo>
                    <a:pt x="244" y="282"/>
                  </a:lnTo>
                  <a:lnTo>
                    <a:pt x="486" y="1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39"/>
            <p:cNvSpPr/>
            <p:nvPr/>
          </p:nvSpPr>
          <p:spPr>
            <a:xfrm>
              <a:off x="3863600" y="744450"/>
              <a:ext cx="6075" cy="15900"/>
            </a:xfrm>
            <a:custGeom>
              <a:avLst/>
              <a:gdLst/>
              <a:ahLst/>
              <a:cxnLst/>
              <a:rect l="l" t="t" r="r" b="b"/>
              <a:pathLst>
                <a:path w="243" h="636" extrusionOk="0">
                  <a:moveTo>
                    <a:pt x="242" y="0"/>
                  </a:moveTo>
                  <a:lnTo>
                    <a:pt x="0" y="141"/>
                  </a:lnTo>
                  <a:lnTo>
                    <a:pt x="0" y="635"/>
                  </a:lnTo>
                  <a:lnTo>
                    <a:pt x="242" y="49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39"/>
            <p:cNvSpPr/>
            <p:nvPr/>
          </p:nvSpPr>
          <p:spPr>
            <a:xfrm>
              <a:off x="3856775" y="743250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0"/>
                  </a:moveTo>
                  <a:lnTo>
                    <a:pt x="0" y="118"/>
                  </a:lnTo>
                  <a:lnTo>
                    <a:pt x="273" y="274"/>
                  </a:lnTo>
                  <a:lnTo>
                    <a:pt x="273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39"/>
            <p:cNvSpPr/>
            <p:nvPr/>
          </p:nvSpPr>
          <p:spPr>
            <a:xfrm>
              <a:off x="3856775" y="739325"/>
              <a:ext cx="13625" cy="7850"/>
            </a:xfrm>
            <a:custGeom>
              <a:avLst/>
              <a:gdLst/>
              <a:ahLst/>
              <a:cxnLst/>
              <a:rect l="l" t="t" r="r" b="b"/>
              <a:pathLst>
                <a:path w="545" h="314" extrusionOk="0">
                  <a:moveTo>
                    <a:pt x="273" y="1"/>
                  </a:moveTo>
                  <a:lnTo>
                    <a:pt x="0" y="157"/>
                  </a:lnTo>
                  <a:lnTo>
                    <a:pt x="273" y="314"/>
                  </a:lnTo>
                  <a:lnTo>
                    <a:pt x="544" y="15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39"/>
            <p:cNvSpPr/>
            <p:nvPr/>
          </p:nvSpPr>
          <p:spPr>
            <a:xfrm>
              <a:off x="3858975" y="740600"/>
              <a:ext cx="9200" cy="5325"/>
            </a:xfrm>
            <a:custGeom>
              <a:avLst/>
              <a:gdLst/>
              <a:ahLst/>
              <a:cxnLst/>
              <a:rect l="l" t="t" r="r" b="b"/>
              <a:pathLst>
                <a:path w="368" h="213" extrusionOk="0">
                  <a:moveTo>
                    <a:pt x="185" y="0"/>
                  </a:moveTo>
                  <a:lnTo>
                    <a:pt x="1" y="106"/>
                  </a:lnTo>
                  <a:lnTo>
                    <a:pt x="185" y="212"/>
                  </a:lnTo>
                  <a:lnTo>
                    <a:pt x="368" y="10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39"/>
            <p:cNvSpPr/>
            <p:nvPr/>
          </p:nvSpPr>
          <p:spPr>
            <a:xfrm>
              <a:off x="3863600" y="743250"/>
              <a:ext cx="6800" cy="6875"/>
            </a:xfrm>
            <a:custGeom>
              <a:avLst/>
              <a:gdLst/>
              <a:ahLst/>
              <a:cxnLst/>
              <a:rect l="l" t="t" r="r" b="b"/>
              <a:pathLst>
                <a:path w="272" h="275" extrusionOk="0">
                  <a:moveTo>
                    <a:pt x="271" y="0"/>
                  </a:moveTo>
                  <a:lnTo>
                    <a:pt x="0" y="157"/>
                  </a:lnTo>
                  <a:lnTo>
                    <a:pt x="0" y="274"/>
                  </a:lnTo>
                  <a:lnTo>
                    <a:pt x="271" y="11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F2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39"/>
            <p:cNvSpPr/>
            <p:nvPr/>
          </p:nvSpPr>
          <p:spPr>
            <a:xfrm>
              <a:off x="3858975" y="740600"/>
              <a:ext cx="4650" cy="3075"/>
            </a:xfrm>
            <a:custGeom>
              <a:avLst/>
              <a:gdLst/>
              <a:ahLst/>
              <a:cxnLst/>
              <a:rect l="l" t="t" r="r" b="b"/>
              <a:pathLst>
                <a:path w="186" h="123" extrusionOk="0">
                  <a:moveTo>
                    <a:pt x="185" y="0"/>
                  </a:moveTo>
                  <a:lnTo>
                    <a:pt x="1" y="106"/>
                  </a:lnTo>
                  <a:lnTo>
                    <a:pt x="28" y="122"/>
                  </a:lnTo>
                  <a:lnTo>
                    <a:pt x="185" y="3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39"/>
            <p:cNvSpPr/>
            <p:nvPr/>
          </p:nvSpPr>
          <p:spPr>
            <a:xfrm>
              <a:off x="3863600" y="74060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0" y="0"/>
                  </a:moveTo>
                  <a:lnTo>
                    <a:pt x="0" y="32"/>
                  </a:lnTo>
                  <a:lnTo>
                    <a:pt x="155" y="122"/>
                  </a:lnTo>
                  <a:lnTo>
                    <a:pt x="18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39"/>
            <p:cNvSpPr/>
            <p:nvPr/>
          </p:nvSpPr>
          <p:spPr>
            <a:xfrm>
              <a:off x="3860625" y="832125"/>
              <a:ext cx="5950" cy="4775"/>
            </a:xfrm>
            <a:custGeom>
              <a:avLst/>
              <a:gdLst/>
              <a:ahLst/>
              <a:cxnLst/>
              <a:rect l="l" t="t" r="r" b="b"/>
              <a:pathLst>
                <a:path w="238" h="191" extrusionOk="0">
                  <a:moveTo>
                    <a:pt x="0" y="1"/>
                  </a:moveTo>
                  <a:lnTo>
                    <a:pt x="0" y="53"/>
                  </a:lnTo>
                  <a:lnTo>
                    <a:pt x="238" y="191"/>
                  </a:lnTo>
                  <a:lnTo>
                    <a:pt x="238" y="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39"/>
            <p:cNvSpPr/>
            <p:nvPr/>
          </p:nvSpPr>
          <p:spPr>
            <a:xfrm>
              <a:off x="3860625" y="826125"/>
              <a:ext cx="16400" cy="9475"/>
            </a:xfrm>
            <a:custGeom>
              <a:avLst/>
              <a:gdLst/>
              <a:ahLst/>
              <a:cxnLst/>
              <a:rect l="l" t="t" r="r" b="b"/>
              <a:pathLst>
                <a:path w="656" h="379" extrusionOk="0">
                  <a:moveTo>
                    <a:pt x="418" y="0"/>
                  </a:moveTo>
                  <a:lnTo>
                    <a:pt x="0" y="241"/>
                  </a:lnTo>
                  <a:lnTo>
                    <a:pt x="238" y="379"/>
                  </a:lnTo>
                  <a:lnTo>
                    <a:pt x="656" y="138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39"/>
            <p:cNvSpPr/>
            <p:nvPr/>
          </p:nvSpPr>
          <p:spPr>
            <a:xfrm>
              <a:off x="3866550" y="829550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419" y="1"/>
                  </a:moveTo>
                  <a:lnTo>
                    <a:pt x="1" y="242"/>
                  </a:lnTo>
                  <a:lnTo>
                    <a:pt x="1" y="294"/>
                  </a:lnTo>
                  <a:lnTo>
                    <a:pt x="419" y="53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39"/>
            <p:cNvSpPr/>
            <p:nvPr/>
          </p:nvSpPr>
          <p:spPr>
            <a:xfrm>
              <a:off x="3860625" y="830800"/>
              <a:ext cx="3500" cy="3350"/>
            </a:xfrm>
            <a:custGeom>
              <a:avLst/>
              <a:gdLst/>
              <a:ahLst/>
              <a:cxnLst/>
              <a:rect l="l" t="t" r="r" b="b"/>
              <a:pathLst>
                <a:path w="140" h="134" extrusionOk="0">
                  <a:moveTo>
                    <a:pt x="0" y="0"/>
                  </a:moveTo>
                  <a:lnTo>
                    <a:pt x="0" y="54"/>
                  </a:lnTo>
                  <a:lnTo>
                    <a:pt x="139" y="134"/>
                  </a:lnTo>
                  <a:lnTo>
                    <a:pt x="139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39"/>
            <p:cNvSpPr/>
            <p:nvPr/>
          </p:nvSpPr>
          <p:spPr>
            <a:xfrm>
              <a:off x="3860625" y="824775"/>
              <a:ext cx="13925" cy="8075"/>
            </a:xfrm>
            <a:custGeom>
              <a:avLst/>
              <a:gdLst/>
              <a:ahLst/>
              <a:cxnLst/>
              <a:rect l="l" t="t" r="r" b="b"/>
              <a:pathLst>
                <a:path w="557" h="323" extrusionOk="0">
                  <a:moveTo>
                    <a:pt x="418" y="1"/>
                  </a:moveTo>
                  <a:lnTo>
                    <a:pt x="0" y="241"/>
                  </a:lnTo>
                  <a:lnTo>
                    <a:pt x="139" y="322"/>
                  </a:lnTo>
                  <a:lnTo>
                    <a:pt x="557" y="80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39"/>
            <p:cNvSpPr/>
            <p:nvPr/>
          </p:nvSpPr>
          <p:spPr>
            <a:xfrm>
              <a:off x="3864100" y="826775"/>
              <a:ext cx="10450" cy="7375"/>
            </a:xfrm>
            <a:custGeom>
              <a:avLst/>
              <a:gdLst/>
              <a:ahLst/>
              <a:cxnLst/>
              <a:rect l="l" t="t" r="r" b="b"/>
              <a:pathLst>
                <a:path w="418" h="295" extrusionOk="0">
                  <a:moveTo>
                    <a:pt x="418" y="0"/>
                  </a:moveTo>
                  <a:lnTo>
                    <a:pt x="0" y="242"/>
                  </a:lnTo>
                  <a:lnTo>
                    <a:pt x="0" y="295"/>
                  </a:lnTo>
                  <a:lnTo>
                    <a:pt x="418" y="5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39"/>
            <p:cNvSpPr/>
            <p:nvPr/>
          </p:nvSpPr>
          <p:spPr>
            <a:xfrm>
              <a:off x="3876775" y="784875"/>
              <a:ext cx="13150" cy="19700"/>
            </a:xfrm>
            <a:custGeom>
              <a:avLst/>
              <a:gdLst/>
              <a:ahLst/>
              <a:cxnLst/>
              <a:rect l="l" t="t" r="r" b="b"/>
              <a:pathLst>
                <a:path w="526" h="788" extrusionOk="0">
                  <a:moveTo>
                    <a:pt x="526" y="0"/>
                  </a:moveTo>
                  <a:lnTo>
                    <a:pt x="1" y="303"/>
                  </a:lnTo>
                  <a:lnTo>
                    <a:pt x="1" y="787"/>
                  </a:lnTo>
                  <a:lnTo>
                    <a:pt x="526" y="48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39"/>
            <p:cNvSpPr/>
            <p:nvPr/>
          </p:nvSpPr>
          <p:spPr>
            <a:xfrm>
              <a:off x="3876775" y="785625"/>
              <a:ext cx="12725" cy="18450"/>
            </a:xfrm>
            <a:custGeom>
              <a:avLst/>
              <a:gdLst/>
              <a:ahLst/>
              <a:cxnLst/>
              <a:rect l="l" t="t" r="r" b="b"/>
              <a:pathLst>
                <a:path w="509" h="738" extrusionOk="0">
                  <a:moveTo>
                    <a:pt x="508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8" y="44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39"/>
            <p:cNvSpPr/>
            <p:nvPr/>
          </p:nvSpPr>
          <p:spPr>
            <a:xfrm>
              <a:off x="3889250" y="785625"/>
              <a:ext cx="250" cy="11125"/>
            </a:xfrm>
            <a:custGeom>
              <a:avLst/>
              <a:gdLst/>
              <a:ahLst/>
              <a:cxnLst/>
              <a:rect l="l" t="t" r="r" b="b"/>
              <a:pathLst>
                <a:path w="10" h="445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39"/>
            <p:cNvSpPr/>
            <p:nvPr/>
          </p:nvSpPr>
          <p:spPr>
            <a:xfrm>
              <a:off x="3876775" y="796600"/>
              <a:ext cx="12725" cy="7475"/>
            </a:xfrm>
            <a:custGeom>
              <a:avLst/>
              <a:gdLst/>
              <a:ahLst/>
              <a:cxnLst/>
              <a:rect l="l" t="t" r="r" b="b"/>
              <a:pathLst>
                <a:path w="509" h="299" extrusionOk="0">
                  <a:moveTo>
                    <a:pt x="500" y="1"/>
                  </a:moveTo>
                  <a:lnTo>
                    <a:pt x="1" y="289"/>
                  </a:lnTo>
                  <a:lnTo>
                    <a:pt x="1" y="298"/>
                  </a:lnTo>
                  <a:lnTo>
                    <a:pt x="508" y="5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39"/>
            <p:cNvSpPr/>
            <p:nvPr/>
          </p:nvSpPr>
          <p:spPr>
            <a:xfrm>
              <a:off x="3882950" y="789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6" y="1"/>
                  </a:moveTo>
                  <a:lnTo>
                    <a:pt x="0" y="9"/>
                  </a:lnTo>
                  <a:lnTo>
                    <a:pt x="0" y="453"/>
                  </a:lnTo>
                  <a:lnTo>
                    <a:pt x="16" y="44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39"/>
            <p:cNvSpPr/>
            <p:nvPr/>
          </p:nvSpPr>
          <p:spPr>
            <a:xfrm>
              <a:off x="3876775" y="792625"/>
              <a:ext cx="425" cy="11500"/>
            </a:xfrm>
            <a:custGeom>
              <a:avLst/>
              <a:gdLst/>
              <a:ahLst/>
              <a:cxnLst/>
              <a:rect l="l" t="t" r="r" b="b"/>
              <a:pathLst>
                <a:path w="17" h="460" extrusionOk="0">
                  <a:moveTo>
                    <a:pt x="17" y="0"/>
                  </a:moveTo>
                  <a:lnTo>
                    <a:pt x="1" y="9"/>
                  </a:lnTo>
                  <a:lnTo>
                    <a:pt x="1" y="460"/>
                  </a:lnTo>
                  <a:lnTo>
                    <a:pt x="17" y="45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39"/>
            <p:cNvSpPr/>
            <p:nvPr/>
          </p:nvSpPr>
          <p:spPr>
            <a:xfrm>
              <a:off x="3882725" y="789400"/>
              <a:ext cx="250" cy="11100"/>
            </a:xfrm>
            <a:custGeom>
              <a:avLst/>
              <a:gdLst/>
              <a:ahLst/>
              <a:cxnLst/>
              <a:rect l="l" t="t" r="r" b="b"/>
              <a:pathLst>
                <a:path w="10" h="444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39"/>
            <p:cNvSpPr/>
            <p:nvPr/>
          </p:nvSpPr>
          <p:spPr>
            <a:xfrm>
              <a:off x="3876675" y="792375"/>
              <a:ext cx="125" cy="12200"/>
            </a:xfrm>
            <a:custGeom>
              <a:avLst/>
              <a:gdLst/>
              <a:ahLst/>
              <a:cxnLst/>
              <a:rect l="l" t="t" r="r" b="b"/>
              <a:pathLst>
                <a:path w="5" h="488" extrusionOk="0">
                  <a:moveTo>
                    <a:pt x="1" y="0"/>
                  </a:moveTo>
                  <a:lnTo>
                    <a:pt x="1" y="483"/>
                  </a:lnTo>
                  <a:lnTo>
                    <a:pt x="5" y="487"/>
                  </a:lnTo>
                  <a:lnTo>
                    <a:pt x="5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39"/>
            <p:cNvSpPr/>
            <p:nvPr/>
          </p:nvSpPr>
          <p:spPr>
            <a:xfrm>
              <a:off x="3876675" y="784800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0"/>
                  </a:moveTo>
                  <a:lnTo>
                    <a:pt x="1" y="303"/>
                  </a:lnTo>
                  <a:lnTo>
                    <a:pt x="5" y="306"/>
                  </a:lnTo>
                  <a:lnTo>
                    <a:pt x="53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39"/>
            <p:cNvSpPr/>
            <p:nvPr/>
          </p:nvSpPr>
          <p:spPr>
            <a:xfrm>
              <a:off x="3876275" y="804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1" y="1"/>
                  </a:moveTo>
                  <a:lnTo>
                    <a:pt x="1" y="24"/>
                  </a:lnTo>
                  <a:lnTo>
                    <a:pt x="105" y="85"/>
                  </a:lnTo>
                  <a:lnTo>
                    <a:pt x="105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39"/>
            <p:cNvSpPr/>
            <p:nvPr/>
          </p:nvSpPr>
          <p:spPr>
            <a:xfrm>
              <a:off x="3876275" y="796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1"/>
                  </a:moveTo>
                  <a:lnTo>
                    <a:pt x="1" y="329"/>
                  </a:lnTo>
                  <a:lnTo>
                    <a:pt x="105" y="389"/>
                  </a:lnTo>
                  <a:lnTo>
                    <a:pt x="675" y="6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39"/>
            <p:cNvSpPr/>
            <p:nvPr/>
          </p:nvSpPr>
          <p:spPr>
            <a:xfrm>
              <a:off x="3878900" y="798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70" y="1"/>
                  </a:moveTo>
                  <a:lnTo>
                    <a:pt x="0" y="328"/>
                  </a:lnTo>
                  <a:lnTo>
                    <a:pt x="0" y="352"/>
                  </a:lnTo>
                  <a:lnTo>
                    <a:pt x="570" y="2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39"/>
            <p:cNvSpPr/>
            <p:nvPr/>
          </p:nvSpPr>
          <p:spPr>
            <a:xfrm>
              <a:off x="3803950" y="800850"/>
              <a:ext cx="13125" cy="29175"/>
            </a:xfrm>
            <a:custGeom>
              <a:avLst/>
              <a:gdLst/>
              <a:ahLst/>
              <a:cxnLst/>
              <a:rect l="l" t="t" r="r" b="b"/>
              <a:pathLst>
                <a:path w="525" h="1167" extrusionOk="0">
                  <a:moveTo>
                    <a:pt x="1" y="0"/>
                  </a:moveTo>
                  <a:lnTo>
                    <a:pt x="1" y="863"/>
                  </a:lnTo>
                  <a:lnTo>
                    <a:pt x="524" y="1166"/>
                  </a:lnTo>
                  <a:lnTo>
                    <a:pt x="524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39"/>
            <p:cNvSpPr/>
            <p:nvPr/>
          </p:nvSpPr>
          <p:spPr>
            <a:xfrm>
              <a:off x="3804350" y="801600"/>
              <a:ext cx="12725" cy="27925"/>
            </a:xfrm>
            <a:custGeom>
              <a:avLst/>
              <a:gdLst/>
              <a:ahLst/>
              <a:cxnLst/>
              <a:rect l="l" t="t" r="r" b="b"/>
              <a:pathLst>
                <a:path w="509" h="1117" extrusionOk="0">
                  <a:moveTo>
                    <a:pt x="1" y="1"/>
                  </a:moveTo>
                  <a:lnTo>
                    <a:pt x="1" y="825"/>
                  </a:lnTo>
                  <a:lnTo>
                    <a:pt x="508" y="1116"/>
                  </a:lnTo>
                  <a:lnTo>
                    <a:pt x="508" y="2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39"/>
            <p:cNvSpPr/>
            <p:nvPr/>
          </p:nvSpPr>
          <p:spPr>
            <a:xfrm>
              <a:off x="3804350" y="801600"/>
              <a:ext cx="250" cy="20625"/>
            </a:xfrm>
            <a:custGeom>
              <a:avLst/>
              <a:gdLst/>
              <a:ahLst/>
              <a:cxnLst/>
              <a:rect l="l" t="t" r="r" b="b"/>
              <a:pathLst>
                <a:path w="10" h="825" extrusionOk="0">
                  <a:moveTo>
                    <a:pt x="1" y="1"/>
                  </a:moveTo>
                  <a:lnTo>
                    <a:pt x="1" y="825"/>
                  </a:lnTo>
                  <a:lnTo>
                    <a:pt x="9" y="820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39"/>
            <p:cNvSpPr/>
            <p:nvPr/>
          </p:nvSpPr>
          <p:spPr>
            <a:xfrm>
              <a:off x="3804350" y="822100"/>
              <a:ext cx="12725" cy="7425"/>
            </a:xfrm>
            <a:custGeom>
              <a:avLst/>
              <a:gdLst/>
              <a:ahLst/>
              <a:cxnLst/>
              <a:rect l="l" t="t" r="r" b="b"/>
              <a:pathLst>
                <a:path w="509" h="297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39"/>
            <p:cNvSpPr/>
            <p:nvPr/>
          </p:nvSpPr>
          <p:spPr>
            <a:xfrm>
              <a:off x="3810525" y="805175"/>
              <a:ext cx="425" cy="20825"/>
            </a:xfrm>
            <a:custGeom>
              <a:avLst/>
              <a:gdLst/>
              <a:ahLst/>
              <a:cxnLst/>
              <a:rect l="l" t="t" r="r" b="b"/>
              <a:pathLst>
                <a:path w="17" h="833" extrusionOk="0">
                  <a:moveTo>
                    <a:pt x="0" y="0"/>
                  </a:moveTo>
                  <a:lnTo>
                    <a:pt x="0" y="822"/>
                  </a:lnTo>
                  <a:lnTo>
                    <a:pt x="16" y="832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39"/>
            <p:cNvSpPr/>
            <p:nvPr/>
          </p:nvSpPr>
          <p:spPr>
            <a:xfrm>
              <a:off x="3816650" y="808600"/>
              <a:ext cx="425" cy="21025"/>
            </a:xfrm>
            <a:custGeom>
              <a:avLst/>
              <a:gdLst/>
              <a:ahLst/>
              <a:cxnLst/>
              <a:rect l="l" t="t" r="r" b="b"/>
              <a:pathLst>
                <a:path w="17" h="841" extrusionOk="0">
                  <a:moveTo>
                    <a:pt x="0" y="1"/>
                  </a:moveTo>
                  <a:lnTo>
                    <a:pt x="0" y="830"/>
                  </a:lnTo>
                  <a:lnTo>
                    <a:pt x="16" y="840"/>
                  </a:lnTo>
                  <a:lnTo>
                    <a:pt x="16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39"/>
            <p:cNvSpPr/>
            <p:nvPr/>
          </p:nvSpPr>
          <p:spPr>
            <a:xfrm>
              <a:off x="3810925" y="805375"/>
              <a:ext cx="200" cy="20625"/>
            </a:xfrm>
            <a:custGeom>
              <a:avLst/>
              <a:gdLst/>
              <a:ahLst/>
              <a:cxnLst/>
              <a:rect l="l" t="t" r="r" b="b"/>
              <a:pathLst>
                <a:path w="8" h="825" extrusionOk="0">
                  <a:moveTo>
                    <a:pt x="0" y="1"/>
                  </a:moveTo>
                  <a:lnTo>
                    <a:pt x="0" y="824"/>
                  </a:lnTo>
                  <a:lnTo>
                    <a:pt x="7" y="819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39"/>
            <p:cNvSpPr/>
            <p:nvPr/>
          </p:nvSpPr>
          <p:spPr>
            <a:xfrm>
              <a:off x="3817050" y="808350"/>
              <a:ext cx="150" cy="21675"/>
            </a:xfrm>
            <a:custGeom>
              <a:avLst/>
              <a:gdLst/>
              <a:ahLst/>
              <a:cxnLst/>
              <a:rect l="l" t="t" r="r" b="b"/>
              <a:pathLst>
                <a:path w="6" h="867" extrusionOk="0">
                  <a:moveTo>
                    <a:pt x="6" y="1"/>
                  </a:moveTo>
                  <a:lnTo>
                    <a:pt x="0" y="4"/>
                  </a:lnTo>
                  <a:lnTo>
                    <a:pt x="0" y="866"/>
                  </a:lnTo>
                  <a:lnTo>
                    <a:pt x="6" y="86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03950" y="800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1"/>
                  </a:moveTo>
                  <a:lnTo>
                    <a:pt x="1" y="3"/>
                  </a:lnTo>
                  <a:lnTo>
                    <a:pt x="524" y="307"/>
                  </a:lnTo>
                  <a:lnTo>
                    <a:pt x="530" y="3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39"/>
            <p:cNvSpPr/>
            <p:nvPr/>
          </p:nvSpPr>
          <p:spPr>
            <a:xfrm>
              <a:off x="3814950" y="830275"/>
              <a:ext cx="2625" cy="2150"/>
            </a:xfrm>
            <a:custGeom>
              <a:avLst/>
              <a:gdLst/>
              <a:ahLst/>
              <a:cxnLst/>
              <a:rect l="l" t="t" r="r" b="b"/>
              <a:pathLst>
                <a:path w="105" h="86" extrusionOk="0">
                  <a:moveTo>
                    <a:pt x="104" y="1"/>
                  </a:moveTo>
                  <a:lnTo>
                    <a:pt x="0" y="62"/>
                  </a:lnTo>
                  <a:lnTo>
                    <a:pt x="0" y="85"/>
                  </a:lnTo>
                  <a:lnTo>
                    <a:pt x="104" y="2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39"/>
            <p:cNvSpPr/>
            <p:nvPr/>
          </p:nvSpPr>
          <p:spPr>
            <a:xfrm>
              <a:off x="3800725" y="822100"/>
              <a:ext cx="16850" cy="9725"/>
            </a:xfrm>
            <a:custGeom>
              <a:avLst/>
              <a:gdLst/>
              <a:ahLst/>
              <a:cxnLst/>
              <a:rect l="l" t="t" r="r" b="b"/>
              <a:pathLst>
                <a:path w="674" h="389" extrusionOk="0">
                  <a:moveTo>
                    <a:pt x="105" y="0"/>
                  </a:moveTo>
                  <a:lnTo>
                    <a:pt x="1" y="60"/>
                  </a:lnTo>
                  <a:lnTo>
                    <a:pt x="569" y="389"/>
                  </a:lnTo>
                  <a:lnTo>
                    <a:pt x="673" y="32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39"/>
            <p:cNvSpPr/>
            <p:nvPr/>
          </p:nvSpPr>
          <p:spPr>
            <a:xfrm>
              <a:off x="3800725" y="823575"/>
              <a:ext cx="14250" cy="8850"/>
            </a:xfrm>
            <a:custGeom>
              <a:avLst/>
              <a:gdLst/>
              <a:ahLst/>
              <a:cxnLst/>
              <a:rect l="l" t="t" r="r" b="b"/>
              <a:pathLst>
                <a:path w="570" h="354" extrusionOk="0">
                  <a:moveTo>
                    <a:pt x="1" y="1"/>
                  </a:moveTo>
                  <a:lnTo>
                    <a:pt x="1" y="24"/>
                  </a:lnTo>
                  <a:lnTo>
                    <a:pt x="569" y="353"/>
                  </a:lnTo>
                  <a:lnTo>
                    <a:pt x="569" y="3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39"/>
            <p:cNvSpPr/>
            <p:nvPr/>
          </p:nvSpPr>
          <p:spPr>
            <a:xfrm>
              <a:off x="3803950" y="779000"/>
              <a:ext cx="13125" cy="15500"/>
            </a:xfrm>
            <a:custGeom>
              <a:avLst/>
              <a:gdLst/>
              <a:ahLst/>
              <a:cxnLst/>
              <a:rect l="l" t="t" r="r" b="b"/>
              <a:pathLst>
                <a:path w="525" h="620" extrusionOk="0">
                  <a:moveTo>
                    <a:pt x="1" y="0"/>
                  </a:moveTo>
                  <a:lnTo>
                    <a:pt x="1" y="316"/>
                  </a:lnTo>
                  <a:lnTo>
                    <a:pt x="524" y="619"/>
                  </a:lnTo>
                  <a:lnTo>
                    <a:pt x="524" y="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39"/>
            <p:cNvSpPr/>
            <p:nvPr/>
          </p:nvSpPr>
          <p:spPr>
            <a:xfrm>
              <a:off x="3804350" y="779750"/>
              <a:ext cx="12725" cy="14225"/>
            </a:xfrm>
            <a:custGeom>
              <a:avLst/>
              <a:gdLst/>
              <a:ahLst/>
              <a:cxnLst/>
              <a:rect l="l" t="t" r="r" b="b"/>
              <a:pathLst>
                <a:path w="509" h="569" extrusionOk="0">
                  <a:moveTo>
                    <a:pt x="1" y="1"/>
                  </a:moveTo>
                  <a:lnTo>
                    <a:pt x="1" y="278"/>
                  </a:lnTo>
                  <a:lnTo>
                    <a:pt x="508" y="569"/>
                  </a:lnTo>
                  <a:lnTo>
                    <a:pt x="508" y="2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39"/>
            <p:cNvSpPr/>
            <p:nvPr/>
          </p:nvSpPr>
          <p:spPr>
            <a:xfrm>
              <a:off x="3804350" y="779750"/>
              <a:ext cx="250" cy="6950"/>
            </a:xfrm>
            <a:custGeom>
              <a:avLst/>
              <a:gdLst/>
              <a:ahLst/>
              <a:cxnLst/>
              <a:rect l="l" t="t" r="r" b="b"/>
              <a:pathLst>
                <a:path w="10" h="278" extrusionOk="0">
                  <a:moveTo>
                    <a:pt x="1" y="1"/>
                  </a:moveTo>
                  <a:lnTo>
                    <a:pt x="1" y="278"/>
                  </a:lnTo>
                  <a:lnTo>
                    <a:pt x="9" y="273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39"/>
            <p:cNvSpPr/>
            <p:nvPr/>
          </p:nvSpPr>
          <p:spPr>
            <a:xfrm>
              <a:off x="3804350" y="786575"/>
              <a:ext cx="12725" cy="7400"/>
            </a:xfrm>
            <a:custGeom>
              <a:avLst/>
              <a:gdLst/>
              <a:ahLst/>
              <a:cxnLst/>
              <a:rect l="l" t="t" r="r" b="b"/>
              <a:pathLst>
                <a:path w="509" h="296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39"/>
            <p:cNvSpPr/>
            <p:nvPr/>
          </p:nvSpPr>
          <p:spPr>
            <a:xfrm>
              <a:off x="3810525" y="783275"/>
              <a:ext cx="425" cy="7200"/>
            </a:xfrm>
            <a:custGeom>
              <a:avLst/>
              <a:gdLst/>
              <a:ahLst/>
              <a:cxnLst/>
              <a:rect l="l" t="t" r="r" b="b"/>
              <a:pathLst>
                <a:path w="17" h="288" extrusionOk="0">
                  <a:moveTo>
                    <a:pt x="0" y="0"/>
                  </a:moveTo>
                  <a:lnTo>
                    <a:pt x="0" y="279"/>
                  </a:lnTo>
                  <a:lnTo>
                    <a:pt x="16" y="287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39"/>
            <p:cNvSpPr/>
            <p:nvPr/>
          </p:nvSpPr>
          <p:spPr>
            <a:xfrm>
              <a:off x="3816650" y="786750"/>
              <a:ext cx="425" cy="7350"/>
            </a:xfrm>
            <a:custGeom>
              <a:avLst/>
              <a:gdLst/>
              <a:ahLst/>
              <a:cxnLst/>
              <a:rect l="l" t="t" r="r" b="b"/>
              <a:pathLst>
                <a:path w="17" h="294" extrusionOk="0">
                  <a:moveTo>
                    <a:pt x="0" y="0"/>
                  </a:moveTo>
                  <a:lnTo>
                    <a:pt x="0" y="283"/>
                  </a:lnTo>
                  <a:lnTo>
                    <a:pt x="16" y="293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39"/>
            <p:cNvSpPr/>
            <p:nvPr/>
          </p:nvSpPr>
          <p:spPr>
            <a:xfrm>
              <a:off x="3810925" y="783525"/>
              <a:ext cx="200" cy="6950"/>
            </a:xfrm>
            <a:custGeom>
              <a:avLst/>
              <a:gdLst/>
              <a:ahLst/>
              <a:cxnLst/>
              <a:rect l="l" t="t" r="r" b="b"/>
              <a:pathLst>
                <a:path w="8" h="278" extrusionOk="0">
                  <a:moveTo>
                    <a:pt x="0" y="0"/>
                  </a:moveTo>
                  <a:lnTo>
                    <a:pt x="0" y="277"/>
                  </a:lnTo>
                  <a:lnTo>
                    <a:pt x="7" y="272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39"/>
            <p:cNvSpPr/>
            <p:nvPr/>
          </p:nvSpPr>
          <p:spPr>
            <a:xfrm>
              <a:off x="3817050" y="786450"/>
              <a:ext cx="150" cy="8050"/>
            </a:xfrm>
            <a:custGeom>
              <a:avLst/>
              <a:gdLst/>
              <a:ahLst/>
              <a:cxnLst/>
              <a:rect l="l" t="t" r="r" b="b"/>
              <a:pathLst>
                <a:path w="6" h="322" extrusionOk="0">
                  <a:moveTo>
                    <a:pt x="6" y="1"/>
                  </a:moveTo>
                  <a:lnTo>
                    <a:pt x="0" y="5"/>
                  </a:lnTo>
                  <a:lnTo>
                    <a:pt x="0" y="321"/>
                  </a:lnTo>
                  <a:lnTo>
                    <a:pt x="6" y="3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39"/>
            <p:cNvSpPr/>
            <p:nvPr/>
          </p:nvSpPr>
          <p:spPr>
            <a:xfrm>
              <a:off x="3803950" y="77892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0"/>
                  </a:moveTo>
                  <a:lnTo>
                    <a:pt x="1" y="3"/>
                  </a:lnTo>
                  <a:lnTo>
                    <a:pt x="524" y="306"/>
                  </a:lnTo>
                  <a:lnTo>
                    <a:pt x="530" y="30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subTitle" idx="4294967295"/>
          </p:nvPr>
        </p:nvSpPr>
        <p:spPr>
          <a:xfrm>
            <a:off x="781900" y="519350"/>
            <a:ext cx="26772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fungsi tampilan logo TRAVELIN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4294967295"/>
          </p:nvPr>
        </p:nvSpPr>
        <p:spPr>
          <a:xfrm>
            <a:off x="462400" y="14367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79" name="Google Shape;2179;p39"/>
          <p:cNvSpPr/>
          <p:nvPr/>
        </p:nvSpPr>
        <p:spPr>
          <a:xfrm rot="10800000" flipH="1">
            <a:off x="1119550" y="10908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0" name="Google Shape;2180;p39"/>
          <p:cNvPicPr preferRelativeResize="0"/>
          <p:nvPr/>
        </p:nvPicPr>
        <p:blipFill rotWithShape="1">
          <a:blip r:embed="rId3">
            <a:alphaModFix/>
          </a:blip>
          <a:srcRect l="5908"/>
          <a:stretch/>
        </p:blipFill>
        <p:spPr>
          <a:xfrm>
            <a:off x="1227000" y="1301150"/>
            <a:ext cx="7091026" cy="28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5" name="Google Shape;2185;p40"/>
          <p:cNvGrpSpPr/>
          <p:nvPr/>
        </p:nvGrpSpPr>
        <p:grpSpPr>
          <a:xfrm>
            <a:off x="7386362" y="3803728"/>
            <a:ext cx="1757633" cy="1339770"/>
            <a:chOff x="3753575" y="734700"/>
            <a:chExt cx="182025" cy="138750"/>
          </a:xfrm>
        </p:grpSpPr>
        <p:sp>
          <p:nvSpPr>
            <p:cNvPr id="2186" name="Google Shape;2186;p40"/>
            <p:cNvSpPr/>
            <p:nvPr/>
          </p:nvSpPr>
          <p:spPr>
            <a:xfrm>
              <a:off x="3753575" y="767275"/>
              <a:ext cx="182025" cy="105025"/>
            </a:xfrm>
            <a:custGeom>
              <a:avLst/>
              <a:gdLst/>
              <a:ahLst/>
              <a:cxnLst/>
              <a:rect l="l" t="t" r="r" b="b"/>
              <a:pathLst>
                <a:path w="7281" h="4201" extrusionOk="0">
                  <a:moveTo>
                    <a:pt x="4139" y="1"/>
                  </a:moveTo>
                  <a:lnTo>
                    <a:pt x="0" y="2388"/>
                  </a:lnTo>
                  <a:lnTo>
                    <a:pt x="3144" y="4200"/>
                  </a:lnTo>
                  <a:lnTo>
                    <a:pt x="7281" y="1813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30A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40"/>
            <p:cNvSpPr/>
            <p:nvPr/>
          </p:nvSpPr>
          <p:spPr>
            <a:xfrm>
              <a:off x="3753575" y="826950"/>
              <a:ext cx="78600" cy="46500"/>
            </a:xfrm>
            <a:custGeom>
              <a:avLst/>
              <a:gdLst/>
              <a:ahLst/>
              <a:cxnLst/>
              <a:rect l="l" t="t" r="r" b="b"/>
              <a:pathLst>
                <a:path w="3144" h="1860" extrusionOk="0">
                  <a:moveTo>
                    <a:pt x="0" y="1"/>
                  </a:moveTo>
                  <a:lnTo>
                    <a:pt x="0" y="48"/>
                  </a:lnTo>
                  <a:lnTo>
                    <a:pt x="3144" y="1860"/>
                  </a:lnTo>
                  <a:lnTo>
                    <a:pt x="3144" y="1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40"/>
            <p:cNvSpPr/>
            <p:nvPr/>
          </p:nvSpPr>
          <p:spPr>
            <a:xfrm>
              <a:off x="3832150" y="812600"/>
              <a:ext cx="103450" cy="60850"/>
            </a:xfrm>
            <a:custGeom>
              <a:avLst/>
              <a:gdLst/>
              <a:ahLst/>
              <a:cxnLst/>
              <a:rect l="l" t="t" r="r" b="b"/>
              <a:pathLst>
                <a:path w="4138" h="2434" extrusionOk="0">
                  <a:moveTo>
                    <a:pt x="4138" y="0"/>
                  </a:moveTo>
                  <a:lnTo>
                    <a:pt x="1" y="2387"/>
                  </a:lnTo>
                  <a:lnTo>
                    <a:pt x="1" y="2434"/>
                  </a:lnTo>
                  <a:lnTo>
                    <a:pt x="4138" y="4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3774050" y="779350"/>
              <a:ext cx="139550" cy="80575"/>
            </a:xfrm>
            <a:custGeom>
              <a:avLst/>
              <a:gdLst/>
              <a:ahLst/>
              <a:cxnLst/>
              <a:rect l="l" t="t" r="r" b="b"/>
              <a:pathLst>
                <a:path w="5582" h="3223" extrusionOk="0">
                  <a:moveTo>
                    <a:pt x="3276" y="1"/>
                  </a:moveTo>
                  <a:lnTo>
                    <a:pt x="0" y="1891"/>
                  </a:lnTo>
                  <a:lnTo>
                    <a:pt x="2305" y="3223"/>
                  </a:lnTo>
                  <a:lnTo>
                    <a:pt x="5582" y="1332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2F4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3774050" y="826625"/>
              <a:ext cx="57625" cy="34125"/>
            </a:xfrm>
            <a:custGeom>
              <a:avLst/>
              <a:gdLst/>
              <a:ahLst/>
              <a:cxnLst/>
              <a:rect l="l" t="t" r="r" b="b"/>
              <a:pathLst>
                <a:path w="2305" h="1365" extrusionOk="0">
                  <a:moveTo>
                    <a:pt x="0" y="0"/>
                  </a:moveTo>
                  <a:lnTo>
                    <a:pt x="0" y="35"/>
                  </a:lnTo>
                  <a:lnTo>
                    <a:pt x="2305" y="1365"/>
                  </a:lnTo>
                  <a:lnTo>
                    <a:pt x="2305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C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40"/>
            <p:cNvSpPr/>
            <p:nvPr/>
          </p:nvSpPr>
          <p:spPr>
            <a:xfrm>
              <a:off x="3831650" y="812625"/>
              <a:ext cx="81950" cy="48125"/>
            </a:xfrm>
            <a:custGeom>
              <a:avLst/>
              <a:gdLst/>
              <a:ahLst/>
              <a:cxnLst/>
              <a:rect l="l" t="t" r="r" b="b"/>
              <a:pathLst>
                <a:path w="3278" h="1925" extrusionOk="0">
                  <a:moveTo>
                    <a:pt x="3278" y="1"/>
                  </a:moveTo>
                  <a:lnTo>
                    <a:pt x="1" y="1892"/>
                  </a:lnTo>
                  <a:lnTo>
                    <a:pt x="1" y="1925"/>
                  </a:lnTo>
                  <a:lnTo>
                    <a:pt x="3278" y="34"/>
                  </a:lnTo>
                  <a:lnTo>
                    <a:pt x="3278" y="1"/>
                  </a:lnTo>
                  <a:close/>
                </a:path>
              </a:pathLst>
            </a:custGeom>
            <a:solidFill>
              <a:srgbClr val="AD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40"/>
            <p:cNvSpPr/>
            <p:nvPr/>
          </p:nvSpPr>
          <p:spPr>
            <a:xfrm>
              <a:off x="3790250" y="766800"/>
              <a:ext cx="22350" cy="19600"/>
            </a:xfrm>
            <a:custGeom>
              <a:avLst/>
              <a:gdLst/>
              <a:ahLst/>
              <a:cxnLst/>
              <a:rect l="l" t="t" r="r" b="b"/>
              <a:pathLst>
                <a:path w="894" h="784" extrusionOk="0">
                  <a:moveTo>
                    <a:pt x="839" y="1"/>
                  </a:moveTo>
                  <a:lnTo>
                    <a:pt x="37" y="664"/>
                  </a:lnTo>
                  <a:lnTo>
                    <a:pt x="1" y="713"/>
                  </a:lnTo>
                  <a:lnTo>
                    <a:pt x="105" y="652"/>
                  </a:lnTo>
                  <a:cubicBezTo>
                    <a:pt x="105" y="652"/>
                    <a:pt x="196" y="781"/>
                    <a:pt x="209" y="784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25" y="784"/>
                    <a:pt x="894" y="110"/>
                    <a:pt x="894" y="110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8B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3792850" y="748325"/>
              <a:ext cx="102200" cy="59000"/>
            </a:xfrm>
            <a:custGeom>
              <a:avLst/>
              <a:gdLst/>
              <a:ahLst/>
              <a:cxnLst/>
              <a:rect l="l" t="t" r="r" b="b"/>
              <a:pathLst>
                <a:path w="4088" h="2360" extrusionOk="0">
                  <a:moveTo>
                    <a:pt x="2411" y="0"/>
                  </a:moveTo>
                  <a:lnTo>
                    <a:pt x="1" y="1391"/>
                  </a:lnTo>
                  <a:lnTo>
                    <a:pt x="1677" y="2360"/>
                  </a:lnTo>
                  <a:lnTo>
                    <a:pt x="4087" y="968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3834775" y="772500"/>
              <a:ext cx="60275" cy="73750"/>
            </a:xfrm>
            <a:custGeom>
              <a:avLst/>
              <a:gdLst/>
              <a:ahLst/>
              <a:cxnLst/>
              <a:rect l="l" t="t" r="r" b="b"/>
              <a:pathLst>
                <a:path w="2411" h="2950" extrusionOk="0">
                  <a:moveTo>
                    <a:pt x="2410" y="1"/>
                  </a:moveTo>
                  <a:lnTo>
                    <a:pt x="0" y="1393"/>
                  </a:lnTo>
                  <a:lnTo>
                    <a:pt x="0" y="2950"/>
                  </a:lnTo>
                  <a:lnTo>
                    <a:pt x="2410" y="1559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40"/>
            <p:cNvSpPr/>
            <p:nvPr/>
          </p:nvSpPr>
          <p:spPr>
            <a:xfrm>
              <a:off x="3792850" y="767975"/>
              <a:ext cx="41950" cy="78275"/>
            </a:xfrm>
            <a:custGeom>
              <a:avLst/>
              <a:gdLst/>
              <a:ahLst/>
              <a:cxnLst/>
              <a:rect l="l" t="t" r="r" b="b"/>
              <a:pathLst>
                <a:path w="1678" h="3131" extrusionOk="0">
                  <a:moveTo>
                    <a:pt x="752" y="0"/>
                  </a:moveTo>
                  <a:lnTo>
                    <a:pt x="1" y="605"/>
                  </a:lnTo>
                  <a:lnTo>
                    <a:pt x="1" y="2164"/>
                  </a:lnTo>
                  <a:lnTo>
                    <a:pt x="1677" y="3131"/>
                  </a:lnTo>
                  <a:lnTo>
                    <a:pt x="1677" y="1574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40"/>
            <p:cNvSpPr/>
            <p:nvPr/>
          </p:nvSpPr>
          <p:spPr>
            <a:xfrm>
              <a:off x="3834775" y="811250"/>
              <a:ext cx="60275" cy="38425"/>
            </a:xfrm>
            <a:custGeom>
              <a:avLst/>
              <a:gdLst/>
              <a:ahLst/>
              <a:cxnLst/>
              <a:rect l="l" t="t" r="r" b="b"/>
              <a:pathLst>
                <a:path w="2411" h="1537" extrusionOk="0">
                  <a:moveTo>
                    <a:pt x="2410" y="1"/>
                  </a:moveTo>
                  <a:lnTo>
                    <a:pt x="0" y="1391"/>
                  </a:lnTo>
                  <a:lnTo>
                    <a:pt x="0" y="1536"/>
                  </a:lnTo>
                  <a:lnTo>
                    <a:pt x="2410" y="144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94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40"/>
            <p:cNvSpPr/>
            <p:nvPr/>
          </p:nvSpPr>
          <p:spPr>
            <a:xfrm>
              <a:off x="3792850" y="821850"/>
              <a:ext cx="41950" cy="27825"/>
            </a:xfrm>
            <a:custGeom>
              <a:avLst/>
              <a:gdLst/>
              <a:ahLst/>
              <a:cxnLst/>
              <a:rect l="l" t="t" r="r" b="b"/>
              <a:pathLst>
                <a:path w="1678" h="1113" extrusionOk="0">
                  <a:moveTo>
                    <a:pt x="1" y="0"/>
                  </a:moveTo>
                  <a:lnTo>
                    <a:pt x="1" y="144"/>
                  </a:lnTo>
                  <a:lnTo>
                    <a:pt x="1677" y="1112"/>
                  </a:lnTo>
                  <a:lnTo>
                    <a:pt x="1677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40"/>
            <p:cNvSpPr/>
            <p:nvPr/>
          </p:nvSpPr>
          <p:spPr>
            <a:xfrm>
              <a:off x="3811200" y="734700"/>
              <a:ext cx="86450" cy="75625"/>
            </a:xfrm>
            <a:custGeom>
              <a:avLst/>
              <a:gdLst/>
              <a:ahLst/>
              <a:cxnLst/>
              <a:rect l="l" t="t" r="r" b="b"/>
              <a:pathLst>
                <a:path w="3458" h="3025" extrusionOk="0">
                  <a:moveTo>
                    <a:pt x="2200" y="0"/>
                  </a:moveTo>
                  <a:lnTo>
                    <a:pt x="1" y="1270"/>
                  </a:lnTo>
                  <a:lnTo>
                    <a:pt x="943" y="3025"/>
                  </a:lnTo>
                  <a:lnTo>
                    <a:pt x="3458" y="1573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40"/>
            <p:cNvSpPr/>
            <p:nvPr/>
          </p:nvSpPr>
          <p:spPr>
            <a:xfrm>
              <a:off x="3789950" y="766450"/>
              <a:ext cx="21275" cy="18175"/>
            </a:xfrm>
            <a:custGeom>
              <a:avLst/>
              <a:gdLst/>
              <a:ahLst/>
              <a:cxnLst/>
              <a:rect l="l" t="t" r="r" b="b"/>
              <a:pathLst>
                <a:path w="851" h="727" extrusionOk="0">
                  <a:moveTo>
                    <a:pt x="851" y="0"/>
                  </a:moveTo>
                  <a:lnTo>
                    <a:pt x="1" y="704"/>
                  </a:lnTo>
                  <a:lnTo>
                    <a:pt x="13" y="727"/>
                  </a:lnTo>
                  <a:lnTo>
                    <a:pt x="851" y="3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40"/>
            <p:cNvSpPr/>
            <p:nvPr/>
          </p:nvSpPr>
          <p:spPr>
            <a:xfrm>
              <a:off x="3811200" y="766450"/>
              <a:ext cx="23600" cy="44000"/>
            </a:xfrm>
            <a:custGeom>
              <a:avLst/>
              <a:gdLst/>
              <a:ahLst/>
              <a:cxnLst/>
              <a:rect l="l" t="t" r="r" b="b"/>
              <a:pathLst>
                <a:path w="944" h="1760" extrusionOk="0">
                  <a:moveTo>
                    <a:pt x="1" y="0"/>
                  </a:moveTo>
                  <a:lnTo>
                    <a:pt x="1" y="31"/>
                  </a:lnTo>
                  <a:lnTo>
                    <a:pt x="929" y="1759"/>
                  </a:lnTo>
                  <a:lnTo>
                    <a:pt x="943" y="17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40"/>
            <p:cNvSpPr/>
            <p:nvPr/>
          </p:nvSpPr>
          <p:spPr>
            <a:xfrm>
              <a:off x="3840125" y="805850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524" y="1"/>
                  </a:moveTo>
                  <a:lnTo>
                    <a:pt x="1" y="304"/>
                  </a:lnTo>
                  <a:lnTo>
                    <a:pt x="1" y="787"/>
                  </a:lnTo>
                  <a:lnTo>
                    <a:pt x="524" y="485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40"/>
            <p:cNvSpPr/>
            <p:nvPr/>
          </p:nvSpPr>
          <p:spPr>
            <a:xfrm>
              <a:off x="3840125" y="806625"/>
              <a:ext cx="12675" cy="18425"/>
            </a:xfrm>
            <a:custGeom>
              <a:avLst/>
              <a:gdLst/>
              <a:ahLst/>
              <a:cxnLst/>
              <a:rect l="l" t="t" r="r" b="b"/>
              <a:pathLst>
                <a:path w="507" h="737" extrusionOk="0">
                  <a:moveTo>
                    <a:pt x="507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7" y="44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40"/>
            <p:cNvSpPr/>
            <p:nvPr/>
          </p:nvSpPr>
          <p:spPr>
            <a:xfrm>
              <a:off x="3852600" y="806625"/>
              <a:ext cx="200" cy="11100"/>
            </a:xfrm>
            <a:custGeom>
              <a:avLst/>
              <a:gdLst/>
              <a:ahLst/>
              <a:cxnLst/>
              <a:rect l="l" t="t" r="r" b="b"/>
              <a:pathLst>
                <a:path w="8" h="444" extrusionOk="0">
                  <a:moveTo>
                    <a:pt x="8" y="0"/>
                  </a:moveTo>
                  <a:lnTo>
                    <a:pt x="1" y="4"/>
                  </a:lnTo>
                  <a:lnTo>
                    <a:pt x="1" y="439"/>
                  </a:lnTo>
                  <a:lnTo>
                    <a:pt x="8" y="44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3840125" y="817600"/>
              <a:ext cx="12675" cy="7450"/>
            </a:xfrm>
            <a:custGeom>
              <a:avLst/>
              <a:gdLst/>
              <a:ahLst/>
              <a:cxnLst/>
              <a:rect l="l" t="t" r="r" b="b"/>
              <a:pathLst>
                <a:path w="507" h="298" extrusionOk="0">
                  <a:moveTo>
                    <a:pt x="500" y="0"/>
                  </a:moveTo>
                  <a:lnTo>
                    <a:pt x="1" y="288"/>
                  </a:lnTo>
                  <a:lnTo>
                    <a:pt x="1" y="298"/>
                  </a:lnTo>
                  <a:lnTo>
                    <a:pt x="507" y="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3846250" y="810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7" y="0"/>
                  </a:moveTo>
                  <a:lnTo>
                    <a:pt x="1" y="9"/>
                  </a:lnTo>
                  <a:lnTo>
                    <a:pt x="1" y="453"/>
                  </a:lnTo>
                  <a:lnTo>
                    <a:pt x="17" y="44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40"/>
            <p:cNvSpPr/>
            <p:nvPr/>
          </p:nvSpPr>
          <p:spPr>
            <a:xfrm>
              <a:off x="3840125" y="813600"/>
              <a:ext cx="425" cy="11525"/>
            </a:xfrm>
            <a:custGeom>
              <a:avLst/>
              <a:gdLst/>
              <a:ahLst/>
              <a:cxnLst/>
              <a:rect l="l" t="t" r="r" b="b"/>
              <a:pathLst>
                <a:path w="17" h="461" extrusionOk="0">
                  <a:moveTo>
                    <a:pt x="17" y="1"/>
                  </a:moveTo>
                  <a:lnTo>
                    <a:pt x="1" y="10"/>
                  </a:lnTo>
                  <a:lnTo>
                    <a:pt x="1" y="461"/>
                  </a:lnTo>
                  <a:lnTo>
                    <a:pt x="17" y="4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40"/>
            <p:cNvSpPr/>
            <p:nvPr/>
          </p:nvSpPr>
          <p:spPr>
            <a:xfrm>
              <a:off x="3846075" y="810375"/>
              <a:ext cx="200" cy="11125"/>
            </a:xfrm>
            <a:custGeom>
              <a:avLst/>
              <a:gdLst/>
              <a:ahLst/>
              <a:cxnLst/>
              <a:rect l="l" t="t" r="r" b="b"/>
              <a:pathLst>
                <a:path w="8" h="445" extrusionOk="0">
                  <a:moveTo>
                    <a:pt x="8" y="1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8" y="4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40"/>
            <p:cNvSpPr/>
            <p:nvPr/>
          </p:nvSpPr>
          <p:spPr>
            <a:xfrm>
              <a:off x="3840000" y="813325"/>
              <a:ext cx="150" cy="12200"/>
            </a:xfrm>
            <a:custGeom>
              <a:avLst/>
              <a:gdLst/>
              <a:ahLst/>
              <a:cxnLst/>
              <a:rect l="l" t="t" r="r" b="b"/>
              <a:pathLst>
                <a:path w="6" h="488" extrusionOk="0">
                  <a:moveTo>
                    <a:pt x="0" y="0"/>
                  </a:moveTo>
                  <a:lnTo>
                    <a:pt x="0" y="485"/>
                  </a:lnTo>
                  <a:lnTo>
                    <a:pt x="6" y="488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3840000" y="805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1"/>
                  </a:moveTo>
                  <a:lnTo>
                    <a:pt x="0" y="302"/>
                  </a:lnTo>
                  <a:lnTo>
                    <a:pt x="6" y="307"/>
                  </a:lnTo>
                  <a:lnTo>
                    <a:pt x="529" y="4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3839600" y="825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0" y="0"/>
                  </a:moveTo>
                  <a:lnTo>
                    <a:pt x="0" y="23"/>
                  </a:lnTo>
                  <a:lnTo>
                    <a:pt x="106" y="84"/>
                  </a:lnTo>
                  <a:lnTo>
                    <a:pt x="106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3839600" y="817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0"/>
                  </a:moveTo>
                  <a:lnTo>
                    <a:pt x="0" y="328"/>
                  </a:lnTo>
                  <a:lnTo>
                    <a:pt x="106" y="389"/>
                  </a:lnTo>
                  <a:lnTo>
                    <a:pt x="674" y="6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40"/>
            <p:cNvSpPr/>
            <p:nvPr/>
          </p:nvSpPr>
          <p:spPr>
            <a:xfrm>
              <a:off x="3842225" y="819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69" y="0"/>
                  </a:moveTo>
                  <a:lnTo>
                    <a:pt x="1" y="328"/>
                  </a:lnTo>
                  <a:lnTo>
                    <a:pt x="1" y="351"/>
                  </a:lnTo>
                  <a:lnTo>
                    <a:pt x="569" y="24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40"/>
            <p:cNvSpPr/>
            <p:nvPr/>
          </p:nvSpPr>
          <p:spPr>
            <a:xfrm>
              <a:off x="3861025" y="796075"/>
              <a:ext cx="9625" cy="35475"/>
            </a:xfrm>
            <a:custGeom>
              <a:avLst/>
              <a:gdLst/>
              <a:ahLst/>
              <a:cxnLst/>
              <a:rect l="l" t="t" r="r" b="b"/>
              <a:pathLst>
                <a:path w="385" h="1419" extrusionOk="0">
                  <a:moveTo>
                    <a:pt x="384" y="0"/>
                  </a:moveTo>
                  <a:lnTo>
                    <a:pt x="0" y="222"/>
                  </a:lnTo>
                  <a:lnTo>
                    <a:pt x="0" y="1418"/>
                  </a:lnTo>
                  <a:lnTo>
                    <a:pt x="384" y="11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3860650" y="801400"/>
              <a:ext cx="400" cy="30150"/>
            </a:xfrm>
            <a:custGeom>
              <a:avLst/>
              <a:gdLst/>
              <a:ahLst/>
              <a:cxnLst/>
              <a:rect l="l" t="t" r="r" b="b"/>
              <a:pathLst>
                <a:path w="16" h="1206" extrusionOk="0">
                  <a:moveTo>
                    <a:pt x="1" y="0"/>
                  </a:moveTo>
                  <a:lnTo>
                    <a:pt x="1" y="1197"/>
                  </a:lnTo>
                  <a:lnTo>
                    <a:pt x="15" y="1205"/>
                  </a:lnTo>
                  <a:lnTo>
                    <a:pt x="15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3860650" y="795850"/>
              <a:ext cx="10000" cy="5775"/>
            </a:xfrm>
            <a:custGeom>
              <a:avLst/>
              <a:gdLst/>
              <a:ahLst/>
              <a:cxnLst/>
              <a:rect l="l" t="t" r="r" b="b"/>
              <a:pathLst>
                <a:path w="400" h="231" extrusionOk="0">
                  <a:moveTo>
                    <a:pt x="385" y="0"/>
                  </a:moveTo>
                  <a:lnTo>
                    <a:pt x="1" y="222"/>
                  </a:lnTo>
                  <a:lnTo>
                    <a:pt x="15" y="231"/>
                  </a:lnTo>
                  <a:lnTo>
                    <a:pt x="399" y="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D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0" y="19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308" y="15"/>
                  </a:lnTo>
                  <a:lnTo>
                    <a:pt x="308" y="1145"/>
                  </a:lnTo>
                  <a:lnTo>
                    <a:pt x="0" y="132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0" y="11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188" y="9"/>
                  </a:lnTo>
                  <a:lnTo>
                    <a:pt x="188" y="701"/>
                  </a:lnTo>
                  <a:lnTo>
                    <a:pt x="0" y="80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99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40"/>
            <p:cNvSpPr/>
            <p:nvPr/>
          </p:nvSpPr>
          <p:spPr>
            <a:xfrm>
              <a:off x="3857500" y="744450"/>
              <a:ext cx="6125" cy="15900"/>
            </a:xfrm>
            <a:custGeom>
              <a:avLst/>
              <a:gdLst/>
              <a:ahLst/>
              <a:cxnLst/>
              <a:rect l="l" t="t" r="r" b="b"/>
              <a:pathLst>
                <a:path w="245" h="636" extrusionOk="0">
                  <a:moveTo>
                    <a:pt x="0" y="0"/>
                  </a:moveTo>
                  <a:lnTo>
                    <a:pt x="0" y="329"/>
                  </a:lnTo>
                  <a:lnTo>
                    <a:pt x="244" y="635"/>
                  </a:lnTo>
                  <a:lnTo>
                    <a:pt x="244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40"/>
            <p:cNvSpPr/>
            <p:nvPr/>
          </p:nvSpPr>
          <p:spPr>
            <a:xfrm>
              <a:off x="3857500" y="740925"/>
              <a:ext cx="12175" cy="7050"/>
            </a:xfrm>
            <a:custGeom>
              <a:avLst/>
              <a:gdLst/>
              <a:ahLst/>
              <a:cxnLst/>
              <a:rect l="l" t="t" r="r" b="b"/>
              <a:pathLst>
                <a:path w="487" h="282" extrusionOk="0">
                  <a:moveTo>
                    <a:pt x="244" y="1"/>
                  </a:moveTo>
                  <a:lnTo>
                    <a:pt x="0" y="141"/>
                  </a:lnTo>
                  <a:lnTo>
                    <a:pt x="244" y="282"/>
                  </a:lnTo>
                  <a:lnTo>
                    <a:pt x="486" y="1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40"/>
            <p:cNvSpPr/>
            <p:nvPr/>
          </p:nvSpPr>
          <p:spPr>
            <a:xfrm>
              <a:off x="3863600" y="744450"/>
              <a:ext cx="6075" cy="15900"/>
            </a:xfrm>
            <a:custGeom>
              <a:avLst/>
              <a:gdLst/>
              <a:ahLst/>
              <a:cxnLst/>
              <a:rect l="l" t="t" r="r" b="b"/>
              <a:pathLst>
                <a:path w="243" h="636" extrusionOk="0">
                  <a:moveTo>
                    <a:pt x="242" y="0"/>
                  </a:moveTo>
                  <a:lnTo>
                    <a:pt x="0" y="141"/>
                  </a:lnTo>
                  <a:lnTo>
                    <a:pt x="0" y="635"/>
                  </a:lnTo>
                  <a:lnTo>
                    <a:pt x="242" y="49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40"/>
            <p:cNvSpPr/>
            <p:nvPr/>
          </p:nvSpPr>
          <p:spPr>
            <a:xfrm>
              <a:off x="3856775" y="743250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0"/>
                  </a:moveTo>
                  <a:lnTo>
                    <a:pt x="0" y="118"/>
                  </a:lnTo>
                  <a:lnTo>
                    <a:pt x="273" y="274"/>
                  </a:lnTo>
                  <a:lnTo>
                    <a:pt x="273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40"/>
            <p:cNvSpPr/>
            <p:nvPr/>
          </p:nvSpPr>
          <p:spPr>
            <a:xfrm>
              <a:off x="3856775" y="739325"/>
              <a:ext cx="13625" cy="7850"/>
            </a:xfrm>
            <a:custGeom>
              <a:avLst/>
              <a:gdLst/>
              <a:ahLst/>
              <a:cxnLst/>
              <a:rect l="l" t="t" r="r" b="b"/>
              <a:pathLst>
                <a:path w="545" h="314" extrusionOk="0">
                  <a:moveTo>
                    <a:pt x="273" y="1"/>
                  </a:moveTo>
                  <a:lnTo>
                    <a:pt x="0" y="157"/>
                  </a:lnTo>
                  <a:lnTo>
                    <a:pt x="273" y="314"/>
                  </a:lnTo>
                  <a:lnTo>
                    <a:pt x="544" y="15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40"/>
            <p:cNvSpPr/>
            <p:nvPr/>
          </p:nvSpPr>
          <p:spPr>
            <a:xfrm>
              <a:off x="3858975" y="740600"/>
              <a:ext cx="9200" cy="5325"/>
            </a:xfrm>
            <a:custGeom>
              <a:avLst/>
              <a:gdLst/>
              <a:ahLst/>
              <a:cxnLst/>
              <a:rect l="l" t="t" r="r" b="b"/>
              <a:pathLst>
                <a:path w="368" h="213" extrusionOk="0">
                  <a:moveTo>
                    <a:pt x="185" y="0"/>
                  </a:moveTo>
                  <a:lnTo>
                    <a:pt x="1" y="106"/>
                  </a:lnTo>
                  <a:lnTo>
                    <a:pt x="185" y="212"/>
                  </a:lnTo>
                  <a:lnTo>
                    <a:pt x="368" y="10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40"/>
            <p:cNvSpPr/>
            <p:nvPr/>
          </p:nvSpPr>
          <p:spPr>
            <a:xfrm>
              <a:off x="3863600" y="743250"/>
              <a:ext cx="6800" cy="6875"/>
            </a:xfrm>
            <a:custGeom>
              <a:avLst/>
              <a:gdLst/>
              <a:ahLst/>
              <a:cxnLst/>
              <a:rect l="l" t="t" r="r" b="b"/>
              <a:pathLst>
                <a:path w="272" h="275" extrusionOk="0">
                  <a:moveTo>
                    <a:pt x="271" y="0"/>
                  </a:moveTo>
                  <a:lnTo>
                    <a:pt x="0" y="157"/>
                  </a:lnTo>
                  <a:lnTo>
                    <a:pt x="0" y="274"/>
                  </a:lnTo>
                  <a:lnTo>
                    <a:pt x="271" y="11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F2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40"/>
            <p:cNvSpPr/>
            <p:nvPr/>
          </p:nvSpPr>
          <p:spPr>
            <a:xfrm>
              <a:off x="3858975" y="740600"/>
              <a:ext cx="4650" cy="3075"/>
            </a:xfrm>
            <a:custGeom>
              <a:avLst/>
              <a:gdLst/>
              <a:ahLst/>
              <a:cxnLst/>
              <a:rect l="l" t="t" r="r" b="b"/>
              <a:pathLst>
                <a:path w="186" h="123" extrusionOk="0">
                  <a:moveTo>
                    <a:pt x="185" y="0"/>
                  </a:moveTo>
                  <a:lnTo>
                    <a:pt x="1" y="106"/>
                  </a:lnTo>
                  <a:lnTo>
                    <a:pt x="28" y="122"/>
                  </a:lnTo>
                  <a:lnTo>
                    <a:pt x="185" y="3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3863600" y="74060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0" y="0"/>
                  </a:moveTo>
                  <a:lnTo>
                    <a:pt x="0" y="32"/>
                  </a:lnTo>
                  <a:lnTo>
                    <a:pt x="155" y="122"/>
                  </a:lnTo>
                  <a:lnTo>
                    <a:pt x="18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40"/>
            <p:cNvSpPr/>
            <p:nvPr/>
          </p:nvSpPr>
          <p:spPr>
            <a:xfrm>
              <a:off x="3860625" y="832125"/>
              <a:ext cx="5950" cy="4775"/>
            </a:xfrm>
            <a:custGeom>
              <a:avLst/>
              <a:gdLst/>
              <a:ahLst/>
              <a:cxnLst/>
              <a:rect l="l" t="t" r="r" b="b"/>
              <a:pathLst>
                <a:path w="238" h="191" extrusionOk="0">
                  <a:moveTo>
                    <a:pt x="0" y="1"/>
                  </a:moveTo>
                  <a:lnTo>
                    <a:pt x="0" y="53"/>
                  </a:lnTo>
                  <a:lnTo>
                    <a:pt x="238" y="191"/>
                  </a:lnTo>
                  <a:lnTo>
                    <a:pt x="238" y="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40"/>
            <p:cNvSpPr/>
            <p:nvPr/>
          </p:nvSpPr>
          <p:spPr>
            <a:xfrm>
              <a:off x="3860625" y="826125"/>
              <a:ext cx="16400" cy="9475"/>
            </a:xfrm>
            <a:custGeom>
              <a:avLst/>
              <a:gdLst/>
              <a:ahLst/>
              <a:cxnLst/>
              <a:rect l="l" t="t" r="r" b="b"/>
              <a:pathLst>
                <a:path w="656" h="379" extrusionOk="0">
                  <a:moveTo>
                    <a:pt x="418" y="0"/>
                  </a:moveTo>
                  <a:lnTo>
                    <a:pt x="0" y="241"/>
                  </a:lnTo>
                  <a:lnTo>
                    <a:pt x="238" y="379"/>
                  </a:lnTo>
                  <a:lnTo>
                    <a:pt x="656" y="138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40"/>
            <p:cNvSpPr/>
            <p:nvPr/>
          </p:nvSpPr>
          <p:spPr>
            <a:xfrm>
              <a:off x="3866550" y="829550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419" y="1"/>
                  </a:moveTo>
                  <a:lnTo>
                    <a:pt x="1" y="242"/>
                  </a:lnTo>
                  <a:lnTo>
                    <a:pt x="1" y="294"/>
                  </a:lnTo>
                  <a:lnTo>
                    <a:pt x="419" y="53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3860625" y="830800"/>
              <a:ext cx="3500" cy="3350"/>
            </a:xfrm>
            <a:custGeom>
              <a:avLst/>
              <a:gdLst/>
              <a:ahLst/>
              <a:cxnLst/>
              <a:rect l="l" t="t" r="r" b="b"/>
              <a:pathLst>
                <a:path w="140" h="134" extrusionOk="0">
                  <a:moveTo>
                    <a:pt x="0" y="0"/>
                  </a:moveTo>
                  <a:lnTo>
                    <a:pt x="0" y="54"/>
                  </a:lnTo>
                  <a:lnTo>
                    <a:pt x="139" y="134"/>
                  </a:lnTo>
                  <a:lnTo>
                    <a:pt x="139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40"/>
            <p:cNvSpPr/>
            <p:nvPr/>
          </p:nvSpPr>
          <p:spPr>
            <a:xfrm>
              <a:off x="3860625" y="824775"/>
              <a:ext cx="13925" cy="8075"/>
            </a:xfrm>
            <a:custGeom>
              <a:avLst/>
              <a:gdLst/>
              <a:ahLst/>
              <a:cxnLst/>
              <a:rect l="l" t="t" r="r" b="b"/>
              <a:pathLst>
                <a:path w="557" h="323" extrusionOk="0">
                  <a:moveTo>
                    <a:pt x="418" y="1"/>
                  </a:moveTo>
                  <a:lnTo>
                    <a:pt x="0" y="241"/>
                  </a:lnTo>
                  <a:lnTo>
                    <a:pt x="139" y="322"/>
                  </a:lnTo>
                  <a:lnTo>
                    <a:pt x="557" y="80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40"/>
            <p:cNvSpPr/>
            <p:nvPr/>
          </p:nvSpPr>
          <p:spPr>
            <a:xfrm>
              <a:off x="3864100" y="826775"/>
              <a:ext cx="10450" cy="7375"/>
            </a:xfrm>
            <a:custGeom>
              <a:avLst/>
              <a:gdLst/>
              <a:ahLst/>
              <a:cxnLst/>
              <a:rect l="l" t="t" r="r" b="b"/>
              <a:pathLst>
                <a:path w="418" h="295" extrusionOk="0">
                  <a:moveTo>
                    <a:pt x="418" y="0"/>
                  </a:moveTo>
                  <a:lnTo>
                    <a:pt x="0" y="242"/>
                  </a:lnTo>
                  <a:lnTo>
                    <a:pt x="0" y="295"/>
                  </a:lnTo>
                  <a:lnTo>
                    <a:pt x="418" y="5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40"/>
            <p:cNvSpPr/>
            <p:nvPr/>
          </p:nvSpPr>
          <p:spPr>
            <a:xfrm>
              <a:off x="3876775" y="784875"/>
              <a:ext cx="13150" cy="19700"/>
            </a:xfrm>
            <a:custGeom>
              <a:avLst/>
              <a:gdLst/>
              <a:ahLst/>
              <a:cxnLst/>
              <a:rect l="l" t="t" r="r" b="b"/>
              <a:pathLst>
                <a:path w="526" h="788" extrusionOk="0">
                  <a:moveTo>
                    <a:pt x="526" y="0"/>
                  </a:moveTo>
                  <a:lnTo>
                    <a:pt x="1" y="303"/>
                  </a:lnTo>
                  <a:lnTo>
                    <a:pt x="1" y="787"/>
                  </a:lnTo>
                  <a:lnTo>
                    <a:pt x="526" y="48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40"/>
            <p:cNvSpPr/>
            <p:nvPr/>
          </p:nvSpPr>
          <p:spPr>
            <a:xfrm>
              <a:off x="3876775" y="785625"/>
              <a:ext cx="12725" cy="18450"/>
            </a:xfrm>
            <a:custGeom>
              <a:avLst/>
              <a:gdLst/>
              <a:ahLst/>
              <a:cxnLst/>
              <a:rect l="l" t="t" r="r" b="b"/>
              <a:pathLst>
                <a:path w="509" h="738" extrusionOk="0">
                  <a:moveTo>
                    <a:pt x="508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8" y="44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40"/>
            <p:cNvSpPr/>
            <p:nvPr/>
          </p:nvSpPr>
          <p:spPr>
            <a:xfrm>
              <a:off x="3889250" y="785625"/>
              <a:ext cx="250" cy="11125"/>
            </a:xfrm>
            <a:custGeom>
              <a:avLst/>
              <a:gdLst/>
              <a:ahLst/>
              <a:cxnLst/>
              <a:rect l="l" t="t" r="r" b="b"/>
              <a:pathLst>
                <a:path w="10" h="445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40"/>
            <p:cNvSpPr/>
            <p:nvPr/>
          </p:nvSpPr>
          <p:spPr>
            <a:xfrm>
              <a:off x="3876775" y="796600"/>
              <a:ext cx="12725" cy="7475"/>
            </a:xfrm>
            <a:custGeom>
              <a:avLst/>
              <a:gdLst/>
              <a:ahLst/>
              <a:cxnLst/>
              <a:rect l="l" t="t" r="r" b="b"/>
              <a:pathLst>
                <a:path w="509" h="299" extrusionOk="0">
                  <a:moveTo>
                    <a:pt x="500" y="1"/>
                  </a:moveTo>
                  <a:lnTo>
                    <a:pt x="1" y="289"/>
                  </a:lnTo>
                  <a:lnTo>
                    <a:pt x="1" y="298"/>
                  </a:lnTo>
                  <a:lnTo>
                    <a:pt x="508" y="5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40"/>
            <p:cNvSpPr/>
            <p:nvPr/>
          </p:nvSpPr>
          <p:spPr>
            <a:xfrm>
              <a:off x="3882950" y="789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6" y="1"/>
                  </a:moveTo>
                  <a:lnTo>
                    <a:pt x="0" y="9"/>
                  </a:lnTo>
                  <a:lnTo>
                    <a:pt x="0" y="453"/>
                  </a:lnTo>
                  <a:lnTo>
                    <a:pt x="16" y="44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40"/>
            <p:cNvSpPr/>
            <p:nvPr/>
          </p:nvSpPr>
          <p:spPr>
            <a:xfrm>
              <a:off x="3876775" y="792625"/>
              <a:ext cx="425" cy="11500"/>
            </a:xfrm>
            <a:custGeom>
              <a:avLst/>
              <a:gdLst/>
              <a:ahLst/>
              <a:cxnLst/>
              <a:rect l="l" t="t" r="r" b="b"/>
              <a:pathLst>
                <a:path w="17" h="460" extrusionOk="0">
                  <a:moveTo>
                    <a:pt x="17" y="0"/>
                  </a:moveTo>
                  <a:lnTo>
                    <a:pt x="1" y="9"/>
                  </a:lnTo>
                  <a:lnTo>
                    <a:pt x="1" y="460"/>
                  </a:lnTo>
                  <a:lnTo>
                    <a:pt x="17" y="45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40"/>
            <p:cNvSpPr/>
            <p:nvPr/>
          </p:nvSpPr>
          <p:spPr>
            <a:xfrm>
              <a:off x="3882725" y="789400"/>
              <a:ext cx="250" cy="11100"/>
            </a:xfrm>
            <a:custGeom>
              <a:avLst/>
              <a:gdLst/>
              <a:ahLst/>
              <a:cxnLst/>
              <a:rect l="l" t="t" r="r" b="b"/>
              <a:pathLst>
                <a:path w="10" h="444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40"/>
            <p:cNvSpPr/>
            <p:nvPr/>
          </p:nvSpPr>
          <p:spPr>
            <a:xfrm>
              <a:off x="3876675" y="792375"/>
              <a:ext cx="125" cy="12200"/>
            </a:xfrm>
            <a:custGeom>
              <a:avLst/>
              <a:gdLst/>
              <a:ahLst/>
              <a:cxnLst/>
              <a:rect l="l" t="t" r="r" b="b"/>
              <a:pathLst>
                <a:path w="5" h="488" extrusionOk="0">
                  <a:moveTo>
                    <a:pt x="1" y="0"/>
                  </a:moveTo>
                  <a:lnTo>
                    <a:pt x="1" y="483"/>
                  </a:lnTo>
                  <a:lnTo>
                    <a:pt x="5" y="487"/>
                  </a:lnTo>
                  <a:lnTo>
                    <a:pt x="5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40"/>
            <p:cNvSpPr/>
            <p:nvPr/>
          </p:nvSpPr>
          <p:spPr>
            <a:xfrm>
              <a:off x="3876675" y="784800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0"/>
                  </a:moveTo>
                  <a:lnTo>
                    <a:pt x="1" y="303"/>
                  </a:lnTo>
                  <a:lnTo>
                    <a:pt x="5" y="306"/>
                  </a:lnTo>
                  <a:lnTo>
                    <a:pt x="53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40"/>
            <p:cNvSpPr/>
            <p:nvPr/>
          </p:nvSpPr>
          <p:spPr>
            <a:xfrm>
              <a:off x="3876275" y="804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1" y="1"/>
                  </a:moveTo>
                  <a:lnTo>
                    <a:pt x="1" y="24"/>
                  </a:lnTo>
                  <a:lnTo>
                    <a:pt x="105" y="85"/>
                  </a:lnTo>
                  <a:lnTo>
                    <a:pt x="105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40"/>
            <p:cNvSpPr/>
            <p:nvPr/>
          </p:nvSpPr>
          <p:spPr>
            <a:xfrm>
              <a:off x="3876275" y="796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1"/>
                  </a:moveTo>
                  <a:lnTo>
                    <a:pt x="1" y="329"/>
                  </a:lnTo>
                  <a:lnTo>
                    <a:pt x="105" y="389"/>
                  </a:lnTo>
                  <a:lnTo>
                    <a:pt x="675" y="6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40"/>
            <p:cNvSpPr/>
            <p:nvPr/>
          </p:nvSpPr>
          <p:spPr>
            <a:xfrm>
              <a:off x="3878900" y="798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70" y="1"/>
                  </a:moveTo>
                  <a:lnTo>
                    <a:pt x="0" y="328"/>
                  </a:lnTo>
                  <a:lnTo>
                    <a:pt x="0" y="352"/>
                  </a:lnTo>
                  <a:lnTo>
                    <a:pt x="570" y="2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40"/>
            <p:cNvSpPr/>
            <p:nvPr/>
          </p:nvSpPr>
          <p:spPr>
            <a:xfrm>
              <a:off x="3803950" y="800850"/>
              <a:ext cx="13125" cy="29175"/>
            </a:xfrm>
            <a:custGeom>
              <a:avLst/>
              <a:gdLst/>
              <a:ahLst/>
              <a:cxnLst/>
              <a:rect l="l" t="t" r="r" b="b"/>
              <a:pathLst>
                <a:path w="525" h="1167" extrusionOk="0">
                  <a:moveTo>
                    <a:pt x="1" y="0"/>
                  </a:moveTo>
                  <a:lnTo>
                    <a:pt x="1" y="863"/>
                  </a:lnTo>
                  <a:lnTo>
                    <a:pt x="524" y="1166"/>
                  </a:lnTo>
                  <a:lnTo>
                    <a:pt x="524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40"/>
            <p:cNvSpPr/>
            <p:nvPr/>
          </p:nvSpPr>
          <p:spPr>
            <a:xfrm>
              <a:off x="3804350" y="801600"/>
              <a:ext cx="12725" cy="27925"/>
            </a:xfrm>
            <a:custGeom>
              <a:avLst/>
              <a:gdLst/>
              <a:ahLst/>
              <a:cxnLst/>
              <a:rect l="l" t="t" r="r" b="b"/>
              <a:pathLst>
                <a:path w="509" h="1117" extrusionOk="0">
                  <a:moveTo>
                    <a:pt x="1" y="1"/>
                  </a:moveTo>
                  <a:lnTo>
                    <a:pt x="1" y="825"/>
                  </a:lnTo>
                  <a:lnTo>
                    <a:pt x="508" y="1116"/>
                  </a:lnTo>
                  <a:lnTo>
                    <a:pt x="508" y="2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40"/>
            <p:cNvSpPr/>
            <p:nvPr/>
          </p:nvSpPr>
          <p:spPr>
            <a:xfrm>
              <a:off x="3804350" y="801600"/>
              <a:ext cx="250" cy="20625"/>
            </a:xfrm>
            <a:custGeom>
              <a:avLst/>
              <a:gdLst/>
              <a:ahLst/>
              <a:cxnLst/>
              <a:rect l="l" t="t" r="r" b="b"/>
              <a:pathLst>
                <a:path w="10" h="825" extrusionOk="0">
                  <a:moveTo>
                    <a:pt x="1" y="1"/>
                  </a:moveTo>
                  <a:lnTo>
                    <a:pt x="1" y="825"/>
                  </a:lnTo>
                  <a:lnTo>
                    <a:pt x="9" y="820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40"/>
            <p:cNvSpPr/>
            <p:nvPr/>
          </p:nvSpPr>
          <p:spPr>
            <a:xfrm>
              <a:off x="3804350" y="822100"/>
              <a:ext cx="12725" cy="7425"/>
            </a:xfrm>
            <a:custGeom>
              <a:avLst/>
              <a:gdLst/>
              <a:ahLst/>
              <a:cxnLst/>
              <a:rect l="l" t="t" r="r" b="b"/>
              <a:pathLst>
                <a:path w="509" h="297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40"/>
            <p:cNvSpPr/>
            <p:nvPr/>
          </p:nvSpPr>
          <p:spPr>
            <a:xfrm>
              <a:off x="3810525" y="805175"/>
              <a:ext cx="425" cy="20825"/>
            </a:xfrm>
            <a:custGeom>
              <a:avLst/>
              <a:gdLst/>
              <a:ahLst/>
              <a:cxnLst/>
              <a:rect l="l" t="t" r="r" b="b"/>
              <a:pathLst>
                <a:path w="17" h="833" extrusionOk="0">
                  <a:moveTo>
                    <a:pt x="0" y="0"/>
                  </a:moveTo>
                  <a:lnTo>
                    <a:pt x="0" y="822"/>
                  </a:lnTo>
                  <a:lnTo>
                    <a:pt x="16" y="832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40"/>
            <p:cNvSpPr/>
            <p:nvPr/>
          </p:nvSpPr>
          <p:spPr>
            <a:xfrm>
              <a:off x="3816650" y="808600"/>
              <a:ext cx="425" cy="21025"/>
            </a:xfrm>
            <a:custGeom>
              <a:avLst/>
              <a:gdLst/>
              <a:ahLst/>
              <a:cxnLst/>
              <a:rect l="l" t="t" r="r" b="b"/>
              <a:pathLst>
                <a:path w="17" h="841" extrusionOk="0">
                  <a:moveTo>
                    <a:pt x="0" y="1"/>
                  </a:moveTo>
                  <a:lnTo>
                    <a:pt x="0" y="830"/>
                  </a:lnTo>
                  <a:lnTo>
                    <a:pt x="16" y="840"/>
                  </a:lnTo>
                  <a:lnTo>
                    <a:pt x="16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40"/>
            <p:cNvSpPr/>
            <p:nvPr/>
          </p:nvSpPr>
          <p:spPr>
            <a:xfrm>
              <a:off x="3810925" y="805375"/>
              <a:ext cx="200" cy="20625"/>
            </a:xfrm>
            <a:custGeom>
              <a:avLst/>
              <a:gdLst/>
              <a:ahLst/>
              <a:cxnLst/>
              <a:rect l="l" t="t" r="r" b="b"/>
              <a:pathLst>
                <a:path w="8" h="825" extrusionOk="0">
                  <a:moveTo>
                    <a:pt x="0" y="1"/>
                  </a:moveTo>
                  <a:lnTo>
                    <a:pt x="0" y="824"/>
                  </a:lnTo>
                  <a:lnTo>
                    <a:pt x="7" y="819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40"/>
            <p:cNvSpPr/>
            <p:nvPr/>
          </p:nvSpPr>
          <p:spPr>
            <a:xfrm>
              <a:off x="3817050" y="808350"/>
              <a:ext cx="150" cy="21675"/>
            </a:xfrm>
            <a:custGeom>
              <a:avLst/>
              <a:gdLst/>
              <a:ahLst/>
              <a:cxnLst/>
              <a:rect l="l" t="t" r="r" b="b"/>
              <a:pathLst>
                <a:path w="6" h="867" extrusionOk="0">
                  <a:moveTo>
                    <a:pt x="6" y="1"/>
                  </a:moveTo>
                  <a:lnTo>
                    <a:pt x="0" y="4"/>
                  </a:lnTo>
                  <a:lnTo>
                    <a:pt x="0" y="866"/>
                  </a:lnTo>
                  <a:lnTo>
                    <a:pt x="6" y="86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40"/>
            <p:cNvSpPr/>
            <p:nvPr/>
          </p:nvSpPr>
          <p:spPr>
            <a:xfrm>
              <a:off x="3803950" y="800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1"/>
                  </a:moveTo>
                  <a:lnTo>
                    <a:pt x="1" y="3"/>
                  </a:lnTo>
                  <a:lnTo>
                    <a:pt x="524" y="307"/>
                  </a:lnTo>
                  <a:lnTo>
                    <a:pt x="530" y="3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40"/>
            <p:cNvSpPr/>
            <p:nvPr/>
          </p:nvSpPr>
          <p:spPr>
            <a:xfrm>
              <a:off x="3814950" y="830275"/>
              <a:ext cx="2625" cy="2150"/>
            </a:xfrm>
            <a:custGeom>
              <a:avLst/>
              <a:gdLst/>
              <a:ahLst/>
              <a:cxnLst/>
              <a:rect l="l" t="t" r="r" b="b"/>
              <a:pathLst>
                <a:path w="105" h="86" extrusionOk="0">
                  <a:moveTo>
                    <a:pt x="104" y="1"/>
                  </a:moveTo>
                  <a:lnTo>
                    <a:pt x="0" y="62"/>
                  </a:lnTo>
                  <a:lnTo>
                    <a:pt x="0" y="85"/>
                  </a:lnTo>
                  <a:lnTo>
                    <a:pt x="104" y="2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40"/>
            <p:cNvSpPr/>
            <p:nvPr/>
          </p:nvSpPr>
          <p:spPr>
            <a:xfrm>
              <a:off x="3800725" y="822100"/>
              <a:ext cx="16850" cy="9725"/>
            </a:xfrm>
            <a:custGeom>
              <a:avLst/>
              <a:gdLst/>
              <a:ahLst/>
              <a:cxnLst/>
              <a:rect l="l" t="t" r="r" b="b"/>
              <a:pathLst>
                <a:path w="674" h="389" extrusionOk="0">
                  <a:moveTo>
                    <a:pt x="105" y="0"/>
                  </a:moveTo>
                  <a:lnTo>
                    <a:pt x="1" y="60"/>
                  </a:lnTo>
                  <a:lnTo>
                    <a:pt x="569" y="389"/>
                  </a:lnTo>
                  <a:lnTo>
                    <a:pt x="673" y="32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40"/>
            <p:cNvSpPr/>
            <p:nvPr/>
          </p:nvSpPr>
          <p:spPr>
            <a:xfrm>
              <a:off x="3800725" y="823575"/>
              <a:ext cx="14250" cy="8850"/>
            </a:xfrm>
            <a:custGeom>
              <a:avLst/>
              <a:gdLst/>
              <a:ahLst/>
              <a:cxnLst/>
              <a:rect l="l" t="t" r="r" b="b"/>
              <a:pathLst>
                <a:path w="570" h="354" extrusionOk="0">
                  <a:moveTo>
                    <a:pt x="1" y="1"/>
                  </a:moveTo>
                  <a:lnTo>
                    <a:pt x="1" y="24"/>
                  </a:lnTo>
                  <a:lnTo>
                    <a:pt x="569" y="353"/>
                  </a:lnTo>
                  <a:lnTo>
                    <a:pt x="569" y="3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40"/>
            <p:cNvSpPr/>
            <p:nvPr/>
          </p:nvSpPr>
          <p:spPr>
            <a:xfrm>
              <a:off x="3803950" y="779000"/>
              <a:ext cx="13125" cy="15500"/>
            </a:xfrm>
            <a:custGeom>
              <a:avLst/>
              <a:gdLst/>
              <a:ahLst/>
              <a:cxnLst/>
              <a:rect l="l" t="t" r="r" b="b"/>
              <a:pathLst>
                <a:path w="525" h="620" extrusionOk="0">
                  <a:moveTo>
                    <a:pt x="1" y="0"/>
                  </a:moveTo>
                  <a:lnTo>
                    <a:pt x="1" y="316"/>
                  </a:lnTo>
                  <a:lnTo>
                    <a:pt x="524" y="619"/>
                  </a:lnTo>
                  <a:lnTo>
                    <a:pt x="524" y="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40"/>
            <p:cNvSpPr/>
            <p:nvPr/>
          </p:nvSpPr>
          <p:spPr>
            <a:xfrm>
              <a:off x="3804350" y="779750"/>
              <a:ext cx="12725" cy="14225"/>
            </a:xfrm>
            <a:custGeom>
              <a:avLst/>
              <a:gdLst/>
              <a:ahLst/>
              <a:cxnLst/>
              <a:rect l="l" t="t" r="r" b="b"/>
              <a:pathLst>
                <a:path w="509" h="569" extrusionOk="0">
                  <a:moveTo>
                    <a:pt x="1" y="1"/>
                  </a:moveTo>
                  <a:lnTo>
                    <a:pt x="1" y="278"/>
                  </a:lnTo>
                  <a:lnTo>
                    <a:pt x="508" y="569"/>
                  </a:lnTo>
                  <a:lnTo>
                    <a:pt x="508" y="2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40"/>
            <p:cNvSpPr/>
            <p:nvPr/>
          </p:nvSpPr>
          <p:spPr>
            <a:xfrm>
              <a:off x="3804350" y="779750"/>
              <a:ext cx="250" cy="6950"/>
            </a:xfrm>
            <a:custGeom>
              <a:avLst/>
              <a:gdLst/>
              <a:ahLst/>
              <a:cxnLst/>
              <a:rect l="l" t="t" r="r" b="b"/>
              <a:pathLst>
                <a:path w="10" h="278" extrusionOk="0">
                  <a:moveTo>
                    <a:pt x="1" y="1"/>
                  </a:moveTo>
                  <a:lnTo>
                    <a:pt x="1" y="278"/>
                  </a:lnTo>
                  <a:lnTo>
                    <a:pt x="9" y="273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40"/>
            <p:cNvSpPr/>
            <p:nvPr/>
          </p:nvSpPr>
          <p:spPr>
            <a:xfrm>
              <a:off x="3804350" y="786575"/>
              <a:ext cx="12725" cy="7400"/>
            </a:xfrm>
            <a:custGeom>
              <a:avLst/>
              <a:gdLst/>
              <a:ahLst/>
              <a:cxnLst/>
              <a:rect l="l" t="t" r="r" b="b"/>
              <a:pathLst>
                <a:path w="509" h="296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40"/>
            <p:cNvSpPr/>
            <p:nvPr/>
          </p:nvSpPr>
          <p:spPr>
            <a:xfrm>
              <a:off x="3810525" y="783275"/>
              <a:ext cx="425" cy="7200"/>
            </a:xfrm>
            <a:custGeom>
              <a:avLst/>
              <a:gdLst/>
              <a:ahLst/>
              <a:cxnLst/>
              <a:rect l="l" t="t" r="r" b="b"/>
              <a:pathLst>
                <a:path w="17" h="288" extrusionOk="0">
                  <a:moveTo>
                    <a:pt x="0" y="0"/>
                  </a:moveTo>
                  <a:lnTo>
                    <a:pt x="0" y="279"/>
                  </a:lnTo>
                  <a:lnTo>
                    <a:pt x="16" y="287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40"/>
            <p:cNvSpPr/>
            <p:nvPr/>
          </p:nvSpPr>
          <p:spPr>
            <a:xfrm>
              <a:off x="3816650" y="786750"/>
              <a:ext cx="425" cy="7350"/>
            </a:xfrm>
            <a:custGeom>
              <a:avLst/>
              <a:gdLst/>
              <a:ahLst/>
              <a:cxnLst/>
              <a:rect l="l" t="t" r="r" b="b"/>
              <a:pathLst>
                <a:path w="17" h="294" extrusionOk="0">
                  <a:moveTo>
                    <a:pt x="0" y="0"/>
                  </a:moveTo>
                  <a:lnTo>
                    <a:pt x="0" y="283"/>
                  </a:lnTo>
                  <a:lnTo>
                    <a:pt x="16" y="293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40"/>
            <p:cNvSpPr/>
            <p:nvPr/>
          </p:nvSpPr>
          <p:spPr>
            <a:xfrm>
              <a:off x="3810925" y="783525"/>
              <a:ext cx="200" cy="6950"/>
            </a:xfrm>
            <a:custGeom>
              <a:avLst/>
              <a:gdLst/>
              <a:ahLst/>
              <a:cxnLst/>
              <a:rect l="l" t="t" r="r" b="b"/>
              <a:pathLst>
                <a:path w="8" h="278" extrusionOk="0">
                  <a:moveTo>
                    <a:pt x="0" y="0"/>
                  </a:moveTo>
                  <a:lnTo>
                    <a:pt x="0" y="277"/>
                  </a:lnTo>
                  <a:lnTo>
                    <a:pt x="7" y="272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40"/>
            <p:cNvSpPr/>
            <p:nvPr/>
          </p:nvSpPr>
          <p:spPr>
            <a:xfrm>
              <a:off x="3817050" y="786450"/>
              <a:ext cx="150" cy="8050"/>
            </a:xfrm>
            <a:custGeom>
              <a:avLst/>
              <a:gdLst/>
              <a:ahLst/>
              <a:cxnLst/>
              <a:rect l="l" t="t" r="r" b="b"/>
              <a:pathLst>
                <a:path w="6" h="322" extrusionOk="0">
                  <a:moveTo>
                    <a:pt x="6" y="1"/>
                  </a:moveTo>
                  <a:lnTo>
                    <a:pt x="0" y="5"/>
                  </a:lnTo>
                  <a:lnTo>
                    <a:pt x="0" y="321"/>
                  </a:lnTo>
                  <a:lnTo>
                    <a:pt x="6" y="3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40"/>
            <p:cNvSpPr/>
            <p:nvPr/>
          </p:nvSpPr>
          <p:spPr>
            <a:xfrm>
              <a:off x="3803950" y="77892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0"/>
                  </a:moveTo>
                  <a:lnTo>
                    <a:pt x="1" y="3"/>
                  </a:lnTo>
                  <a:lnTo>
                    <a:pt x="524" y="306"/>
                  </a:lnTo>
                  <a:lnTo>
                    <a:pt x="530" y="30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8" name="Google Shape;2268;p40"/>
          <p:cNvSpPr txBox="1">
            <a:spLocks noGrp="1"/>
          </p:cNvSpPr>
          <p:nvPr>
            <p:ph type="subTitle" idx="4294967295"/>
          </p:nvPr>
        </p:nvSpPr>
        <p:spPr>
          <a:xfrm>
            <a:off x="867275" y="465350"/>
            <a:ext cx="33033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fungsi delay untuk memberikan efek muncul kata satu persatu.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9" name="Google Shape;2269;p40"/>
          <p:cNvSpPr txBox="1">
            <a:spLocks noGrp="1"/>
          </p:cNvSpPr>
          <p:nvPr>
            <p:ph type="subTitle" idx="4294967295"/>
          </p:nvPr>
        </p:nvSpPr>
        <p:spPr>
          <a:xfrm>
            <a:off x="462400" y="14367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270" name="Google Shape;2270;p40"/>
          <p:cNvSpPr/>
          <p:nvPr/>
        </p:nvSpPr>
        <p:spPr>
          <a:xfrm rot="10800000" flipH="1">
            <a:off x="1010475" y="1349522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1" name="Google Shape;2271;p40"/>
          <p:cNvPicPr preferRelativeResize="0"/>
          <p:nvPr/>
        </p:nvPicPr>
        <p:blipFill rotWithShape="1">
          <a:blip r:embed="rId3">
            <a:alphaModFix/>
          </a:blip>
          <a:srcRect l="16659" t="-29039" b="29040"/>
          <a:stretch/>
        </p:blipFill>
        <p:spPr>
          <a:xfrm>
            <a:off x="718849" y="1349525"/>
            <a:ext cx="1828375" cy="10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40"/>
          <p:cNvPicPr preferRelativeResize="0"/>
          <p:nvPr/>
        </p:nvPicPr>
        <p:blipFill rotWithShape="1">
          <a:blip r:embed="rId4">
            <a:alphaModFix/>
          </a:blip>
          <a:srcRect l="8075" t="-31279" r="783" b="31279"/>
          <a:stretch/>
        </p:blipFill>
        <p:spPr>
          <a:xfrm>
            <a:off x="718850" y="2391450"/>
            <a:ext cx="4566549" cy="9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40"/>
          <p:cNvPicPr preferRelativeResize="0"/>
          <p:nvPr/>
        </p:nvPicPr>
        <p:blipFill rotWithShape="1">
          <a:blip r:embed="rId5">
            <a:alphaModFix/>
          </a:blip>
          <a:srcRect l="12165" b="4634"/>
          <a:stretch/>
        </p:blipFill>
        <p:spPr>
          <a:xfrm>
            <a:off x="6097825" y="831125"/>
            <a:ext cx="2901525" cy="19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4" name="Google Shape;2274;p40"/>
          <p:cNvPicPr preferRelativeResize="0"/>
          <p:nvPr/>
        </p:nvPicPr>
        <p:blipFill rotWithShape="1">
          <a:blip r:embed="rId6">
            <a:alphaModFix/>
          </a:blip>
          <a:srcRect l="16659"/>
          <a:stretch/>
        </p:blipFill>
        <p:spPr>
          <a:xfrm>
            <a:off x="6061625" y="2909825"/>
            <a:ext cx="1828375" cy="6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5" name="Google Shape;2275;p40"/>
          <p:cNvSpPr txBox="1"/>
          <p:nvPr/>
        </p:nvSpPr>
        <p:spPr>
          <a:xfrm>
            <a:off x="3293250" y="38037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Membuat fungsi posisixy untuk mengatur letak yang kita mau. Membuat fungsi tampilan loading </a:t>
            </a:r>
            <a:endParaRPr/>
          </a:p>
        </p:txBody>
      </p:sp>
      <p:sp>
        <p:nvSpPr>
          <p:cNvPr id="2276" name="Google Shape;2276;p40"/>
          <p:cNvSpPr/>
          <p:nvPr/>
        </p:nvSpPr>
        <p:spPr>
          <a:xfrm rot="10800000" flipH="1">
            <a:off x="5413650" y="4635022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41"/>
          <p:cNvGrpSpPr/>
          <p:nvPr/>
        </p:nvGrpSpPr>
        <p:grpSpPr>
          <a:xfrm>
            <a:off x="7386362" y="3803728"/>
            <a:ext cx="1757633" cy="1339770"/>
            <a:chOff x="3753575" y="734700"/>
            <a:chExt cx="182025" cy="138750"/>
          </a:xfrm>
        </p:grpSpPr>
        <p:sp>
          <p:nvSpPr>
            <p:cNvPr id="2282" name="Google Shape;2282;p41"/>
            <p:cNvSpPr/>
            <p:nvPr/>
          </p:nvSpPr>
          <p:spPr>
            <a:xfrm>
              <a:off x="3753575" y="767275"/>
              <a:ext cx="182025" cy="105025"/>
            </a:xfrm>
            <a:custGeom>
              <a:avLst/>
              <a:gdLst/>
              <a:ahLst/>
              <a:cxnLst/>
              <a:rect l="l" t="t" r="r" b="b"/>
              <a:pathLst>
                <a:path w="7281" h="4201" extrusionOk="0">
                  <a:moveTo>
                    <a:pt x="4139" y="1"/>
                  </a:moveTo>
                  <a:lnTo>
                    <a:pt x="0" y="2388"/>
                  </a:lnTo>
                  <a:lnTo>
                    <a:pt x="3144" y="4200"/>
                  </a:lnTo>
                  <a:lnTo>
                    <a:pt x="7281" y="1813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30A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41"/>
            <p:cNvSpPr/>
            <p:nvPr/>
          </p:nvSpPr>
          <p:spPr>
            <a:xfrm>
              <a:off x="3753575" y="826950"/>
              <a:ext cx="78600" cy="46500"/>
            </a:xfrm>
            <a:custGeom>
              <a:avLst/>
              <a:gdLst/>
              <a:ahLst/>
              <a:cxnLst/>
              <a:rect l="l" t="t" r="r" b="b"/>
              <a:pathLst>
                <a:path w="3144" h="1860" extrusionOk="0">
                  <a:moveTo>
                    <a:pt x="0" y="1"/>
                  </a:moveTo>
                  <a:lnTo>
                    <a:pt x="0" y="48"/>
                  </a:lnTo>
                  <a:lnTo>
                    <a:pt x="3144" y="1860"/>
                  </a:lnTo>
                  <a:lnTo>
                    <a:pt x="3144" y="1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41"/>
            <p:cNvSpPr/>
            <p:nvPr/>
          </p:nvSpPr>
          <p:spPr>
            <a:xfrm>
              <a:off x="3832150" y="812600"/>
              <a:ext cx="103450" cy="60850"/>
            </a:xfrm>
            <a:custGeom>
              <a:avLst/>
              <a:gdLst/>
              <a:ahLst/>
              <a:cxnLst/>
              <a:rect l="l" t="t" r="r" b="b"/>
              <a:pathLst>
                <a:path w="4138" h="2434" extrusionOk="0">
                  <a:moveTo>
                    <a:pt x="4138" y="0"/>
                  </a:moveTo>
                  <a:lnTo>
                    <a:pt x="1" y="2387"/>
                  </a:lnTo>
                  <a:lnTo>
                    <a:pt x="1" y="2434"/>
                  </a:lnTo>
                  <a:lnTo>
                    <a:pt x="4138" y="4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41"/>
            <p:cNvSpPr/>
            <p:nvPr/>
          </p:nvSpPr>
          <p:spPr>
            <a:xfrm>
              <a:off x="3774050" y="779350"/>
              <a:ext cx="139550" cy="80575"/>
            </a:xfrm>
            <a:custGeom>
              <a:avLst/>
              <a:gdLst/>
              <a:ahLst/>
              <a:cxnLst/>
              <a:rect l="l" t="t" r="r" b="b"/>
              <a:pathLst>
                <a:path w="5582" h="3223" extrusionOk="0">
                  <a:moveTo>
                    <a:pt x="3276" y="1"/>
                  </a:moveTo>
                  <a:lnTo>
                    <a:pt x="0" y="1891"/>
                  </a:lnTo>
                  <a:lnTo>
                    <a:pt x="2305" y="3223"/>
                  </a:lnTo>
                  <a:lnTo>
                    <a:pt x="5582" y="1332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2F4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41"/>
            <p:cNvSpPr/>
            <p:nvPr/>
          </p:nvSpPr>
          <p:spPr>
            <a:xfrm>
              <a:off x="3774050" y="826625"/>
              <a:ext cx="57625" cy="34125"/>
            </a:xfrm>
            <a:custGeom>
              <a:avLst/>
              <a:gdLst/>
              <a:ahLst/>
              <a:cxnLst/>
              <a:rect l="l" t="t" r="r" b="b"/>
              <a:pathLst>
                <a:path w="2305" h="1365" extrusionOk="0">
                  <a:moveTo>
                    <a:pt x="0" y="0"/>
                  </a:moveTo>
                  <a:lnTo>
                    <a:pt x="0" y="35"/>
                  </a:lnTo>
                  <a:lnTo>
                    <a:pt x="2305" y="1365"/>
                  </a:lnTo>
                  <a:lnTo>
                    <a:pt x="2305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C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41"/>
            <p:cNvSpPr/>
            <p:nvPr/>
          </p:nvSpPr>
          <p:spPr>
            <a:xfrm>
              <a:off x="3831650" y="812625"/>
              <a:ext cx="81950" cy="48125"/>
            </a:xfrm>
            <a:custGeom>
              <a:avLst/>
              <a:gdLst/>
              <a:ahLst/>
              <a:cxnLst/>
              <a:rect l="l" t="t" r="r" b="b"/>
              <a:pathLst>
                <a:path w="3278" h="1925" extrusionOk="0">
                  <a:moveTo>
                    <a:pt x="3278" y="1"/>
                  </a:moveTo>
                  <a:lnTo>
                    <a:pt x="1" y="1892"/>
                  </a:lnTo>
                  <a:lnTo>
                    <a:pt x="1" y="1925"/>
                  </a:lnTo>
                  <a:lnTo>
                    <a:pt x="3278" y="34"/>
                  </a:lnTo>
                  <a:lnTo>
                    <a:pt x="3278" y="1"/>
                  </a:lnTo>
                  <a:close/>
                </a:path>
              </a:pathLst>
            </a:custGeom>
            <a:solidFill>
              <a:srgbClr val="AD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41"/>
            <p:cNvSpPr/>
            <p:nvPr/>
          </p:nvSpPr>
          <p:spPr>
            <a:xfrm>
              <a:off x="3790250" y="766800"/>
              <a:ext cx="22350" cy="19600"/>
            </a:xfrm>
            <a:custGeom>
              <a:avLst/>
              <a:gdLst/>
              <a:ahLst/>
              <a:cxnLst/>
              <a:rect l="l" t="t" r="r" b="b"/>
              <a:pathLst>
                <a:path w="894" h="784" extrusionOk="0">
                  <a:moveTo>
                    <a:pt x="839" y="1"/>
                  </a:moveTo>
                  <a:lnTo>
                    <a:pt x="37" y="664"/>
                  </a:lnTo>
                  <a:lnTo>
                    <a:pt x="1" y="713"/>
                  </a:lnTo>
                  <a:lnTo>
                    <a:pt x="105" y="652"/>
                  </a:lnTo>
                  <a:cubicBezTo>
                    <a:pt x="105" y="652"/>
                    <a:pt x="196" y="781"/>
                    <a:pt x="209" y="784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25" y="784"/>
                    <a:pt x="894" y="110"/>
                    <a:pt x="894" y="110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8B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41"/>
            <p:cNvSpPr/>
            <p:nvPr/>
          </p:nvSpPr>
          <p:spPr>
            <a:xfrm>
              <a:off x="3792850" y="748325"/>
              <a:ext cx="102200" cy="59000"/>
            </a:xfrm>
            <a:custGeom>
              <a:avLst/>
              <a:gdLst/>
              <a:ahLst/>
              <a:cxnLst/>
              <a:rect l="l" t="t" r="r" b="b"/>
              <a:pathLst>
                <a:path w="4088" h="2360" extrusionOk="0">
                  <a:moveTo>
                    <a:pt x="2411" y="0"/>
                  </a:moveTo>
                  <a:lnTo>
                    <a:pt x="1" y="1391"/>
                  </a:lnTo>
                  <a:lnTo>
                    <a:pt x="1677" y="2360"/>
                  </a:lnTo>
                  <a:lnTo>
                    <a:pt x="4087" y="968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41"/>
            <p:cNvSpPr/>
            <p:nvPr/>
          </p:nvSpPr>
          <p:spPr>
            <a:xfrm>
              <a:off x="3834775" y="772500"/>
              <a:ext cx="60275" cy="73750"/>
            </a:xfrm>
            <a:custGeom>
              <a:avLst/>
              <a:gdLst/>
              <a:ahLst/>
              <a:cxnLst/>
              <a:rect l="l" t="t" r="r" b="b"/>
              <a:pathLst>
                <a:path w="2411" h="2950" extrusionOk="0">
                  <a:moveTo>
                    <a:pt x="2410" y="1"/>
                  </a:moveTo>
                  <a:lnTo>
                    <a:pt x="0" y="1393"/>
                  </a:lnTo>
                  <a:lnTo>
                    <a:pt x="0" y="2950"/>
                  </a:lnTo>
                  <a:lnTo>
                    <a:pt x="2410" y="1559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41"/>
            <p:cNvSpPr/>
            <p:nvPr/>
          </p:nvSpPr>
          <p:spPr>
            <a:xfrm>
              <a:off x="3792850" y="767975"/>
              <a:ext cx="41950" cy="78275"/>
            </a:xfrm>
            <a:custGeom>
              <a:avLst/>
              <a:gdLst/>
              <a:ahLst/>
              <a:cxnLst/>
              <a:rect l="l" t="t" r="r" b="b"/>
              <a:pathLst>
                <a:path w="1678" h="3131" extrusionOk="0">
                  <a:moveTo>
                    <a:pt x="752" y="0"/>
                  </a:moveTo>
                  <a:lnTo>
                    <a:pt x="1" y="605"/>
                  </a:lnTo>
                  <a:lnTo>
                    <a:pt x="1" y="2164"/>
                  </a:lnTo>
                  <a:lnTo>
                    <a:pt x="1677" y="3131"/>
                  </a:lnTo>
                  <a:lnTo>
                    <a:pt x="1677" y="1574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41"/>
            <p:cNvSpPr/>
            <p:nvPr/>
          </p:nvSpPr>
          <p:spPr>
            <a:xfrm>
              <a:off x="3834775" y="811250"/>
              <a:ext cx="60275" cy="38425"/>
            </a:xfrm>
            <a:custGeom>
              <a:avLst/>
              <a:gdLst/>
              <a:ahLst/>
              <a:cxnLst/>
              <a:rect l="l" t="t" r="r" b="b"/>
              <a:pathLst>
                <a:path w="2411" h="1537" extrusionOk="0">
                  <a:moveTo>
                    <a:pt x="2410" y="1"/>
                  </a:moveTo>
                  <a:lnTo>
                    <a:pt x="0" y="1391"/>
                  </a:lnTo>
                  <a:lnTo>
                    <a:pt x="0" y="1536"/>
                  </a:lnTo>
                  <a:lnTo>
                    <a:pt x="2410" y="144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94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41"/>
            <p:cNvSpPr/>
            <p:nvPr/>
          </p:nvSpPr>
          <p:spPr>
            <a:xfrm>
              <a:off x="3792850" y="821850"/>
              <a:ext cx="41950" cy="27825"/>
            </a:xfrm>
            <a:custGeom>
              <a:avLst/>
              <a:gdLst/>
              <a:ahLst/>
              <a:cxnLst/>
              <a:rect l="l" t="t" r="r" b="b"/>
              <a:pathLst>
                <a:path w="1678" h="1113" extrusionOk="0">
                  <a:moveTo>
                    <a:pt x="1" y="0"/>
                  </a:moveTo>
                  <a:lnTo>
                    <a:pt x="1" y="144"/>
                  </a:lnTo>
                  <a:lnTo>
                    <a:pt x="1677" y="1112"/>
                  </a:lnTo>
                  <a:lnTo>
                    <a:pt x="1677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41"/>
            <p:cNvSpPr/>
            <p:nvPr/>
          </p:nvSpPr>
          <p:spPr>
            <a:xfrm>
              <a:off x="3811200" y="734700"/>
              <a:ext cx="86450" cy="75625"/>
            </a:xfrm>
            <a:custGeom>
              <a:avLst/>
              <a:gdLst/>
              <a:ahLst/>
              <a:cxnLst/>
              <a:rect l="l" t="t" r="r" b="b"/>
              <a:pathLst>
                <a:path w="3458" h="3025" extrusionOk="0">
                  <a:moveTo>
                    <a:pt x="2200" y="0"/>
                  </a:moveTo>
                  <a:lnTo>
                    <a:pt x="1" y="1270"/>
                  </a:lnTo>
                  <a:lnTo>
                    <a:pt x="943" y="3025"/>
                  </a:lnTo>
                  <a:lnTo>
                    <a:pt x="3458" y="1573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41"/>
            <p:cNvSpPr/>
            <p:nvPr/>
          </p:nvSpPr>
          <p:spPr>
            <a:xfrm>
              <a:off x="3789950" y="766450"/>
              <a:ext cx="21275" cy="18175"/>
            </a:xfrm>
            <a:custGeom>
              <a:avLst/>
              <a:gdLst/>
              <a:ahLst/>
              <a:cxnLst/>
              <a:rect l="l" t="t" r="r" b="b"/>
              <a:pathLst>
                <a:path w="851" h="727" extrusionOk="0">
                  <a:moveTo>
                    <a:pt x="851" y="0"/>
                  </a:moveTo>
                  <a:lnTo>
                    <a:pt x="1" y="704"/>
                  </a:lnTo>
                  <a:lnTo>
                    <a:pt x="13" y="727"/>
                  </a:lnTo>
                  <a:lnTo>
                    <a:pt x="851" y="3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41"/>
            <p:cNvSpPr/>
            <p:nvPr/>
          </p:nvSpPr>
          <p:spPr>
            <a:xfrm>
              <a:off x="3811200" y="766450"/>
              <a:ext cx="23600" cy="44000"/>
            </a:xfrm>
            <a:custGeom>
              <a:avLst/>
              <a:gdLst/>
              <a:ahLst/>
              <a:cxnLst/>
              <a:rect l="l" t="t" r="r" b="b"/>
              <a:pathLst>
                <a:path w="944" h="1760" extrusionOk="0">
                  <a:moveTo>
                    <a:pt x="1" y="0"/>
                  </a:moveTo>
                  <a:lnTo>
                    <a:pt x="1" y="31"/>
                  </a:lnTo>
                  <a:lnTo>
                    <a:pt x="929" y="1759"/>
                  </a:lnTo>
                  <a:lnTo>
                    <a:pt x="943" y="17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41"/>
            <p:cNvSpPr/>
            <p:nvPr/>
          </p:nvSpPr>
          <p:spPr>
            <a:xfrm>
              <a:off x="3840125" y="805850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524" y="1"/>
                  </a:moveTo>
                  <a:lnTo>
                    <a:pt x="1" y="304"/>
                  </a:lnTo>
                  <a:lnTo>
                    <a:pt x="1" y="787"/>
                  </a:lnTo>
                  <a:lnTo>
                    <a:pt x="524" y="485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41"/>
            <p:cNvSpPr/>
            <p:nvPr/>
          </p:nvSpPr>
          <p:spPr>
            <a:xfrm>
              <a:off x="3840125" y="806625"/>
              <a:ext cx="12675" cy="18425"/>
            </a:xfrm>
            <a:custGeom>
              <a:avLst/>
              <a:gdLst/>
              <a:ahLst/>
              <a:cxnLst/>
              <a:rect l="l" t="t" r="r" b="b"/>
              <a:pathLst>
                <a:path w="507" h="737" extrusionOk="0">
                  <a:moveTo>
                    <a:pt x="507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7" y="44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41"/>
            <p:cNvSpPr/>
            <p:nvPr/>
          </p:nvSpPr>
          <p:spPr>
            <a:xfrm>
              <a:off x="3852600" y="806625"/>
              <a:ext cx="200" cy="11100"/>
            </a:xfrm>
            <a:custGeom>
              <a:avLst/>
              <a:gdLst/>
              <a:ahLst/>
              <a:cxnLst/>
              <a:rect l="l" t="t" r="r" b="b"/>
              <a:pathLst>
                <a:path w="8" h="444" extrusionOk="0">
                  <a:moveTo>
                    <a:pt x="8" y="0"/>
                  </a:moveTo>
                  <a:lnTo>
                    <a:pt x="1" y="4"/>
                  </a:lnTo>
                  <a:lnTo>
                    <a:pt x="1" y="439"/>
                  </a:lnTo>
                  <a:lnTo>
                    <a:pt x="8" y="44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41"/>
            <p:cNvSpPr/>
            <p:nvPr/>
          </p:nvSpPr>
          <p:spPr>
            <a:xfrm>
              <a:off x="3840125" y="817600"/>
              <a:ext cx="12675" cy="7450"/>
            </a:xfrm>
            <a:custGeom>
              <a:avLst/>
              <a:gdLst/>
              <a:ahLst/>
              <a:cxnLst/>
              <a:rect l="l" t="t" r="r" b="b"/>
              <a:pathLst>
                <a:path w="507" h="298" extrusionOk="0">
                  <a:moveTo>
                    <a:pt x="500" y="0"/>
                  </a:moveTo>
                  <a:lnTo>
                    <a:pt x="1" y="288"/>
                  </a:lnTo>
                  <a:lnTo>
                    <a:pt x="1" y="298"/>
                  </a:lnTo>
                  <a:lnTo>
                    <a:pt x="507" y="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41"/>
            <p:cNvSpPr/>
            <p:nvPr/>
          </p:nvSpPr>
          <p:spPr>
            <a:xfrm>
              <a:off x="3846250" y="810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7" y="0"/>
                  </a:moveTo>
                  <a:lnTo>
                    <a:pt x="1" y="9"/>
                  </a:lnTo>
                  <a:lnTo>
                    <a:pt x="1" y="453"/>
                  </a:lnTo>
                  <a:lnTo>
                    <a:pt x="17" y="44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41"/>
            <p:cNvSpPr/>
            <p:nvPr/>
          </p:nvSpPr>
          <p:spPr>
            <a:xfrm>
              <a:off x="3840125" y="813600"/>
              <a:ext cx="425" cy="11525"/>
            </a:xfrm>
            <a:custGeom>
              <a:avLst/>
              <a:gdLst/>
              <a:ahLst/>
              <a:cxnLst/>
              <a:rect l="l" t="t" r="r" b="b"/>
              <a:pathLst>
                <a:path w="17" h="461" extrusionOk="0">
                  <a:moveTo>
                    <a:pt x="17" y="1"/>
                  </a:moveTo>
                  <a:lnTo>
                    <a:pt x="1" y="10"/>
                  </a:lnTo>
                  <a:lnTo>
                    <a:pt x="1" y="461"/>
                  </a:lnTo>
                  <a:lnTo>
                    <a:pt x="17" y="4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41"/>
            <p:cNvSpPr/>
            <p:nvPr/>
          </p:nvSpPr>
          <p:spPr>
            <a:xfrm>
              <a:off x="3846075" y="810375"/>
              <a:ext cx="200" cy="11125"/>
            </a:xfrm>
            <a:custGeom>
              <a:avLst/>
              <a:gdLst/>
              <a:ahLst/>
              <a:cxnLst/>
              <a:rect l="l" t="t" r="r" b="b"/>
              <a:pathLst>
                <a:path w="8" h="445" extrusionOk="0">
                  <a:moveTo>
                    <a:pt x="8" y="1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8" y="4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41"/>
            <p:cNvSpPr/>
            <p:nvPr/>
          </p:nvSpPr>
          <p:spPr>
            <a:xfrm>
              <a:off x="3840000" y="813325"/>
              <a:ext cx="150" cy="12200"/>
            </a:xfrm>
            <a:custGeom>
              <a:avLst/>
              <a:gdLst/>
              <a:ahLst/>
              <a:cxnLst/>
              <a:rect l="l" t="t" r="r" b="b"/>
              <a:pathLst>
                <a:path w="6" h="488" extrusionOk="0">
                  <a:moveTo>
                    <a:pt x="0" y="0"/>
                  </a:moveTo>
                  <a:lnTo>
                    <a:pt x="0" y="485"/>
                  </a:lnTo>
                  <a:lnTo>
                    <a:pt x="6" y="488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41"/>
            <p:cNvSpPr/>
            <p:nvPr/>
          </p:nvSpPr>
          <p:spPr>
            <a:xfrm>
              <a:off x="3840000" y="805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1"/>
                  </a:moveTo>
                  <a:lnTo>
                    <a:pt x="0" y="302"/>
                  </a:lnTo>
                  <a:lnTo>
                    <a:pt x="6" y="307"/>
                  </a:lnTo>
                  <a:lnTo>
                    <a:pt x="529" y="4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41"/>
            <p:cNvSpPr/>
            <p:nvPr/>
          </p:nvSpPr>
          <p:spPr>
            <a:xfrm>
              <a:off x="3839600" y="825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0" y="0"/>
                  </a:moveTo>
                  <a:lnTo>
                    <a:pt x="0" y="23"/>
                  </a:lnTo>
                  <a:lnTo>
                    <a:pt x="106" y="84"/>
                  </a:lnTo>
                  <a:lnTo>
                    <a:pt x="106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41"/>
            <p:cNvSpPr/>
            <p:nvPr/>
          </p:nvSpPr>
          <p:spPr>
            <a:xfrm>
              <a:off x="3839600" y="817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0"/>
                  </a:moveTo>
                  <a:lnTo>
                    <a:pt x="0" y="328"/>
                  </a:lnTo>
                  <a:lnTo>
                    <a:pt x="106" y="389"/>
                  </a:lnTo>
                  <a:lnTo>
                    <a:pt x="674" y="6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41"/>
            <p:cNvSpPr/>
            <p:nvPr/>
          </p:nvSpPr>
          <p:spPr>
            <a:xfrm>
              <a:off x="3842225" y="819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69" y="0"/>
                  </a:moveTo>
                  <a:lnTo>
                    <a:pt x="1" y="328"/>
                  </a:lnTo>
                  <a:lnTo>
                    <a:pt x="1" y="351"/>
                  </a:lnTo>
                  <a:lnTo>
                    <a:pt x="569" y="24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41"/>
            <p:cNvSpPr/>
            <p:nvPr/>
          </p:nvSpPr>
          <p:spPr>
            <a:xfrm>
              <a:off x="3861025" y="796075"/>
              <a:ext cx="9625" cy="35475"/>
            </a:xfrm>
            <a:custGeom>
              <a:avLst/>
              <a:gdLst/>
              <a:ahLst/>
              <a:cxnLst/>
              <a:rect l="l" t="t" r="r" b="b"/>
              <a:pathLst>
                <a:path w="385" h="1419" extrusionOk="0">
                  <a:moveTo>
                    <a:pt x="384" y="0"/>
                  </a:moveTo>
                  <a:lnTo>
                    <a:pt x="0" y="222"/>
                  </a:lnTo>
                  <a:lnTo>
                    <a:pt x="0" y="1418"/>
                  </a:lnTo>
                  <a:lnTo>
                    <a:pt x="384" y="11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41"/>
            <p:cNvSpPr/>
            <p:nvPr/>
          </p:nvSpPr>
          <p:spPr>
            <a:xfrm>
              <a:off x="3860650" y="801400"/>
              <a:ext cx="400" cy="30150"/>
            </a:xfrm>
            <a:custGeom>
              <a:avLst/>
              <a:gdLst/>
              <a:ahLst/>
              <a:cxnLst/>
              <a:rect l="l" t="t" r="r" b="b"/>
              <a:pathLst>
                <a:path w="16" h="1206" extrusionOk="0">
                  <a:moveTo>
                    <a:pt x="1" y="0"/>
                  </a:moveTo>
                  <a:lnTo>
                    <a:pt x="1" y="1197"/>
                  </a:lnTo>
                  <a:lnTo>
                    <a:pt x="15" y="1205"/>
                  </a:lnTo>
                  <a:lnTo>
                    <a:pt x="15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41"/>
            <p:cNvSpPr/>
            <p:nvPr/>
          </p:nvSpPr>
          <p:spPr>
            <a:xfrm>
              <a:off x="3860650" y="795850"/>
              <a:ext cx="10000" cy="5775"/>
            </a:xfrm>
            <a:custGeom>
              <a:avLst/>
              <a:gdLst/>
              <a:ahLst/>
              <a:cxnLst/>
              <a:rect l="l" t="t" r="r" b="b"/>
              <a:pathLst>
                <a:path w="400" h="231" extrusionOk="0">
                  <a:moveTo>
                    <a:pt x="385" y="0"/>
                  </a:moveTo>
                  <a:lnTo>
                    <a:pt x="1" y="222"/>
                  </a:lnTo>
                  <a:lnTo>
                    <a:pt x="15" y="231"/>
                  </a:lnTo>
                  <a:lnTo>
                    <a:pt x="399" y="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D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41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0" y="19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41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308" y="15"/>
                  </a:lnTo>
                  <a:lnTo>
                    <a:pt x="308" y="1145"/>
                  </a:lnTo>
                  <a:lnTo>
                    <a:pt x="0" y="132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41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0" y="11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41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188" y="9"/>
                  </a:lnTo>
                  <a:lnTo>
                    <a:pt x="188" y="701"/>
                  </a:lnTo>
                  <a:lnTo>
                    <a:pt x="0" y="80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99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41"/>
            <p:cNvSpPr/>
            <p:nvPr/>
          </p:nvSpPr>
          <p:spPr>
            <a:xfrm>
              <a:off x="3857500" y="744450"/>
              <a:ext cx="6125" cy="15900"/>
            </a:xfrm>
            <a:custGeom>
              <a:avLst/>
              <a:gdLst/>
              <a:ahLst/>
              <a:cxnLst/>
              <a:rect l="l" t="t" r="r" b="b"/>
              <a:pathLst>
                <a:path w="245" h="636" extrusionOk="0">
                  <a:moveTo>
                    <a:pt x="0" y="0"/>
                  </a:moveTo>
                  <a:lnTo>
                    <a:pt x="0" y="329"/>
                  </a:lnTo>
                  <a:lnTo>
                    <a:pt x="244" y="635"/>
                  </a:lnTo>
                  <a:lnTo>
                    <a:pt x="244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41"/>
            <p:cNvSpPr/>
            <p:nvPr/>
          </p:nvSpPr>
          <p:spPr>
            <a:xfrm>
              <a:off x="3857500" y="740925"/>
              <a:ext cx="12175" cy="7050"/>
            </a:xfrm>
            <a:custGeom>
              <a:avLst/>
              <a:gdLst/>
              <a:ahLst/>
              <a:cxnLst/>
              <a:rect l="l" t="t" r="r" b="b"/>
              <a:pathLst>
                <a:path w="487" h="282" extrusionOk="0">
                  <a:moveTo>
                    <a:pt x="244" y="1"/>
                  </a:moveTo>
                  <a:lnTo>
                    <a:pt x="0" y="141"/>
                  </a:lnTo>
                  <a:lnTo>
                    <a:pt x="244" y="282"/>
                  </a:lnTo>
                  <a:lnTo>
                    <a:pt x="486" y="1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41"/>
            <p:cNvSpPr/>
            <p:nvPr/>
          </p:nvSpPr>
          <p:spPr>
            <a:xfrm>
              <a:off x="3863600" y="744450"/>
              <a:ext cx="6075" cy="15900"/>
            </a:xfrm>
            <a:custGeom>
              <a:avLst/>
              <a:gdLst/>
              <a:ahLst/>
              <a:cxnLst/>
              <a:rect l="l" t="t" r="r" b="b"/>
              <a:pathLst>
                <a:path w="243" h="636" extrusionOk="0">
                  <a:moveTo>
                    <a:pt x="242" y="0"/>
                  </a:moveTo>
                  <a:lnTo>
                    <a:pt x="0" y="141"/>
                  </a:lnTo>
                  <a:lnTo>
                    <a:pt x="0" y="635"/>
                  </a:lnTo>
                  <a:lnTo>
                    <a:pt x="242" y="49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41"/>
            <p:cNvSpPr/>
            <p:nvPr/>
          </p:nvSpPr>
          <p:spPr>
            <a:xfrm>
              <a:off x="3856775" y="743250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0"/>
                  </a:moveTo>
                  <a:lnTo>
                    <a:pt x="0" y="118"/>
                  </a:lnTo>
                  <a:lnTo>
                    <a:pt x="273" y="274"/>
                  </a:lnTo>
                  <a:lnTo>
                    <a:pt x="273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41"/>
            <p:cNvSpPr/>
            <p:nvPr/>
          </p:nvSpPr>
          <p:spPr>
            <a:xfrm>
              <a:off x="3856775" y="739325"/>
              <a:ext cx="13625" cy="7850"/>
            </a:xfrm>
            <a:custGeom>
              <a:avLst/>
              <a:gdLst/>
              <a:ahLst/>
              <a:cxnLst/>
              <a:rect l="l" t="t" r="r" b="b"/>
              <a:pathLst>
                <a:path w="545" h="314" extrusionOk="0">
                  <a:moveTo>
                    <a:pt x="273" y="1"/>
                  </a:moveTo>
                  <a:lnTo>
                    <a:pt x="0" y="157"/>
                  </a:lnTo>
                  <a:lnTo>
                    <a:pt x="273" y="314"/>
                  </a:lnTo>
                  <a:lnTo>
                    <a:pt x="544" y="15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41"/>
            <p:cNvSpPr/>
            <p:nvPr/>
          </p:nvSpPr>
          <p:spPr>
            <a:xfrm>
              <a:off x="3858975" y="740600"/>
              <a:ext cx="9200" cy="5325"/>
            </a:xfrm>
            <a:custGeom>
              <a:avLst/>
              <a:gdLst/>
              <a:ahLst/>
              <a:cxnLst/>
              <a:rect l="l" t="t" r="r" b="b"/>
              <a:pathLst>
                <a:path w="368" h="213" extrusionOk="0">
                  <a:moveTo>
                    <a:pt x="185" y="0"/>
                  </a:moveTo>
                  <a:lnTo>
                    <a:pt x="1" y="106"/>
                  </a:lnTo>
                  <a:lnTo>
                    <a:pt x="185" y="212"/>
                  </a:lnTo>
                  <a:lnTo>
                    <a:pt x="368" y="10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41"/>
            <p:cNvSpPr/>
            <p:nvPr/>
          </p:nvSpPr>
          <p:spPr>
            <a:xfrm>
              <a:off x="3863600" y="743250"/>
              <a:ext cx="6800" cy="6875"/>
            </a:xfrm>
            <a:custGeom>
              <a:avLst/>
              <a:gdLst/>
              <a:ahLst/>
              <a:cxnLst/>
              <a:rect l="l" t="t" r="r" b="b"/>
              <a:pathLst>
                <a:path w="272" h="275" extrusionOk="0">
                  <a:moveTo>
                    <a:pt x="271" y="0"/>
                  </a:moveTo>
                  <a:lnTo>
                    <a:pt x="0" y="157"/>
                  </a:lnTo>
                  <a:lnTo>
                    <a:pt x="0" y="274"/>
                  </a:lnTo>
                  <a:lnTo>
                    <a:pt x="271" y="11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F2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41"/>
            <p:cNvSpPr/>
            <p:nvPr/>
          </p:nvSpPr>
          <p:spPr>
            <a:xfrm>
              <a:off x="3858975" y="740600"/>
              <a:ext cx="4650" cy="3075"/>
            </a:xfrm>
            <a:custGeom>
              <a:avLst/>
              <a:gdLst/>
              <a:ahLst/>
              <a:cxnLst/>
              <a:rect l="l" t="t" r="r" b="b"/>
              <a:pathLst>
                <a:path w="186" h="123" extrusionOk="0">
                  <a:moveTo>
                    <a:pt x="185" y="0"/>
                  </a:moveTo>
                  <a:lnTo>
                    <a:pt x="1" y="106"/>
                  </a:lnTo>
                  <a:lnTo>
                    <a:pt x="28" y="122"/>
                  </a:lnTo>
                  <a:lnTo>
                    <a:pt x="185" y="3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41"/>
            <p:cNvSpPr/>
            <p:nvPr/>
          </p:nvSpPr>
          <p:spPr>
            <a:xfrm>
              <a:off x="3863600" y="74060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0" y="0"/>
                  </a:moveTo>
                  <a:lnTo>
                    <a:pt x="0" y="32"/>
                  </a:lnTo>
                  <a:lnTo>
                    <a:pt x="155" y="122"/>
                  </a:lnTo>
                  <a:lnTo>
                    <a:pt x="18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41"/>
            <p:cNvSpPr/>
            <p:nvPr/>
          </p:nvSpPr>
          <p:spPr>
            <a:xfrm>
              <a:off x="3860625" y="832125"/>
              <a:ext cx="5950" cy="4775"/>
            </a:xfrm>
            <a:custGeom>
              <a:avLst/>
              <a:gdLst/>
              <a:ahLst/>
              <a:cxnLst/>
              <a:rect l="l" t="t" r="r" b="b"/>
              <a:pathLst>
                <a:path w="238" h="191" extrusionOk="0">
                  <a:moveTo>
                    <a:pt x="0" y="1"/>
                  </a:moveTo>
                  <a:lnTo>
                    <a:pt x="0" y="53"/>
                  </a:lnTo>
                  <a:lnTo>
                    <a:pt x="238" y="191"/>
                  </a:lnTo>
                  <a:lnTo>
                    <a:pt x="238" y="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41"/>
            <p:cNvSpPr/>
            <p:nvPr/>
          </p:nvSpPr>
          <p:spPr>
            <a:xfrm>
              <a:off x="3860625" y="826125"/>
              <a:ext cx="16400" cy="9475"/>
            </a:xfrm>
            <a:custGeom>
              <a:avLst/>
              <a:gdLst/>
              <a:ahLst/>
              <a:cxnLst/>
              <a:rect l="l" t="t" r="r" b="b"/>
              <a:pathLst>
                <a:path w="656" h="379" extrusionOk="0">
                  <a:moveTo>
                    <a:pt x="418" y="0"/>
                  </a:moveTo>
                  <a:lnTo>
                    <a:pt x="0" y="241"/>
                  </a:lnTo>
                  <a:lnTo>
                    <a:pt x="238" y="379"/>
                  </a:lnTo>
                  <a:lnTo>
                    <a:pt x="656" y="138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41"/>
            <p:cNvSpPr/>
            <p:nvPr/>
          </p:nvSpPr>
          <p:spPr>
            <a:xfrm>
              <a:off x="3866550" y="829550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419" y="1"/>
                  </a:moveTo>
                  <a:lnTo>
                    <a:pt x="1" y="242"/>
                  </a:lnTo>
                  <a:lnTo>
                    <a:pt x="1" y="294"/>
                  </a:lnTo>
                  <a:lnTo>
                    <a:pt x="419" y="53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41"/>
            <p:cNvSpPr/>
            <p:nvPr/>
          </p:nvSpPr>
          <p:spPr>
            <a:xfrm>
              <a:off x="3860625" y="830800"/>
              <a:ext cx="3500" cy="3350"/>
            </a:xfrm>
            <a:custGeom>
              <a:avLst/>
              <a:gdLst/>
              <a:ahLst/>
              <a:cxnLst/>
              <a:rect l="l" t="t" r="r" b="b"/>
              <a:pathLst>
                <a:path w="140" h="134" extrusionOk="0">
                  <a:moveTo>
                    <a:pt x="0" y="0"/>
                  </a:moveTo>
                  <a:lnTo>
                    <a:pt x="0" y="54"/>
                  </a:lnTo>
                  <a:lnTo>
                    <a:pt x="139" y="134"/>
                  </a:lnTo>
                  <a:lnTo>
                    <a:pt x="139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41"/>
            <p:cNvSpPr/>
            <p:nvPr/>
          </p:nvSpPr>
          <p:spPr>
            <a:xfrm>
              <a:off x="3860625" y="824775"/>
              <a:ext cx="13925" cy="8075"/>
            </a:xfrm>
            <a:custGeom>
              <a:avLst/>
              <a:gdLst/>
              <a:ahLst/>
              <a:cxnLst/>
              <a:rect l="l" t="t" r="r" b="b"/>
              <a:pathLst>
                <a:path w="557" h="323" extrusionOk="0">
                  <a:moveTo>
                    <a:pt x="418" y="1"/>
                  </a:moveTo>
                  <a:lnTo>
                    <a:pt x="0" y="241"/>
                  </a:lnTo>
                  <a:lnTo>
                    <a:pt x="139" y="322"/>
                  </a:lnTo>
                  <a:lnTo>
                    <a:pt x="557" y="80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41"/>
            <p:cNvSpPr/>
            <p:nvPr/>
          </p:nvSpPr>
          <p:spPr>
            <a:xfrm>
              <a:off x="3864100" y="826775"/>
              <a:ext cx="10450" cy="7375"/>
            </a:xfrm>
            <a:custGeom>
              <a:avLst/>
              <a:gdLst/>
              <a:ahLst/>
              <a:cxnLst/>
              <a:rect l="l" t="t" r="r" b="b"/>
              <a:pathLst>
                <a:path w="418" h="295" extrusionOk="0">
                  <a:moveTo>
                    <a:pt x="418" y="0"/>
                  </a:moveTo>
                  <a:lnTo>
                    <a:pt x="0" y="242"/>
                  </a:lnTo>
                  <a:lnTo>
                    <a:pt x="0" y="295"/>
                  </a:lnTo>
                  <a:lnTo>
                    <a:pt x="418" y="5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41"/>
            <p:cNvSpPr/>
            <p:nvPr/>
          </p:nvSpPr>
          <p:spPr>
            <a:xfrm>
              <a:off x="3876775" y="784875"/>
              <a:ext cx="13150" cy="19700"/>
            </a:xfrm>
            <a:custGeom>
              <a:avLst/>
              <a:gdLst/>
              <a:ahLst/>
              <a:cxnLst/>
              <a:rect l="l" t="t" r="r" b="b"/>
              <a:pathLst>
                <a:path w="526" h="788" extrusionOk="0">
                  <a:moveTo>
                    <a:pt x="526" y="0"/>
                  </a:moveTo>
                  <a:lnTo>
                    <a:pt x="1" y="303"/>
                  </a:lnTo>
                  <a:lnTo>
                    <a:pt x="1" y="787"/>
                  </a:lnTo>
                  <a:lnTo>
                    <a:pt x="526" y="48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41"/>
            <p:cNvSpPr/>
            <p:nvPr/>
          </p:nvSpPr>
          <p:spPr>
            <a:xfrm>
              <a:off x="3876775" y="785625"/>
              <a:ext cx="12725" cy="18450"/>
            </a:xfrm>
            <a:custGeom>
              <a:avLst/>
              <a:gdLst/>
              <a:ahLst/>
              <a:cxnLst/>
              <a:rect l="l" t="t" r="r" b="b"/>
              <a:pathLst>
                <a:path w="509" h="738" extrusionOk="0">
                  <a:moveTo>
                    <a:pt x="508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8" y="44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41"/>
            <p:cNvSpPr/>
            <p:nvPr/>
          </p:nvSpPr>
          <p:spPr>
            <a:xfrm>
              <a:off x="3889250" y="785625"/>
              <a:ext cx="250" cy="11125"/>
            </a:xfrm>
            <a:custGeom>
              <a:avLst/>
              <a:gdLst/>
              <a:ahLst/>
              <a:cxnLst/>
              <a:rect l="l" t="t" r="r" b="b"/>
              <a:pathLst>
                <a:path w="10" h="445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41"/>
            <p:cNvSpPr/>
            <p:nvPr/>
          </p:nvSpPr>
          <p:spPr>
            <a:xfrm>
              <a:off x="3876775" y="796600"/>
              <a:ext cx="12725" cy="7475"/>
            </a:xfrm>
            <a:custGeom>
              <a:avLst/>
              <a:gdLst/>
              <a:ahLst/>
              <a:cxnLst/>
              <a:rect l="l" t="t" r="r" b="b"/>
              <a:pathLst>
                <a:path w="509" h="299" extrusionOk="0">
                  <a:moveTo>
                    <a:pt x="500" y="1"/>
                  </a:moveTo>
                  <a:lnTo>
                    <a:pt x="1" y="289"/>
                  </a:lnTo>
                  <a:lnTo>
                    <a:pt x="1" y="298"/>
                  </a:lnTo>
                  <a:lnTo>
                    <a:pt x="508" y="5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41"/>
            <p:cNvSpPr/>
            <p:nvPr/>
          </p:nvSpPr>
          <p:spPr>
            <a:xfrm>
              <a:off x="3882950" y="789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6" y="1"/>
                  </a:moveTo>
                  <a:lnTo>
                    <a:pt x="0" y="9"/>
                  </a:lnTo>
                  <a:lnTo>
                    <a:pt x="0" y="453"/>
                  </a:lnTo>
                  <a:lnTo>
                    <a:pt x="16" y="44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41"/>
            <p:cNvSpPr/>
            <p:nvPr/>
          </p:nvSpPr>
          <p:spPr>
            <a:xfrm>
              <a:off x="3876775" y="792625"/>
              <a:ext cx="425" cy="11500"/>
            </a:xfrm>
            <a:custGeom>
              <a:avLst/>
              <a:gdLst/>
              <a:ahLst/>
              <a:cxnLst/>
              <a:rect l="l" t="t" r="r" b="b"/>
              <a:pathLst>
                <a:path w="17" h="460" extrusionOk="0">
                  <a:moveTo>
                    <a:pt x="17" y="0"/>
                  </a:moveTo>
                  <a:lnTo>
                    <a:pt x="1" y="9"/>
                  </a:lnTo>
                  <a:lnTo>
                    <a:pt x="1" y="460"/>
                  </a:lnTo>
                  <a:lnTo>
                    <a:pt x="17" y="45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41"/>
            <p:cNvSpPr/>
            <p:nvPr/>
          </p:nvSpPr>
          <p:spPr>
            <a:xfrm>
              <a:off x="3882725" y="789400"/>
              <a:ext cx="250" cy="11100"/>
            </a:xfrm>
            <a:custGeom>
              <a:avLst/>
              <a:gdLst/>
              <a:ahLst/>
              <a:cxnLst/>
              <a:rect l="l" t="t" r="r" b="b"/>
              <a:pathLst>
                <a:path w="10" h="444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41"/>
            <p:cNvSpPr/>
            <p:nvPr/>
          </p:nvSpPr>
          <p:spPr>
            <a:xfrm>
              <a:off x="3876675" y="792375"/>
              <a:ext cx="125" cy="12200"/>
            </a:xfrm>
            <a:custGeom>
              <a:avLst/>
              <a:gdLst/>
              <a:ahLst/>
              <a:cxnLst/>
              <a:rect l="l" t="t" r="r" b="b"/>
              <a:pathLst>
                <a:path w="5" h="488" extrusionOk="0">
                  <a:moveTo>
                    <a:pt x="1" y="0"/>
                  </a:moveTo>
                  <a:lnTo>
                    <a:pt x="1" y="483"/>
                  </a:lnTo>
                  <a:lnTo>
                    <a:pt x="5" y="487"/>
                  </a:lnTo>
                  <a:lnTo>
                    <a:pt x="5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41"/>
            <p:cNvSpPr/>
            <p:nvPr/>
          </p:nvSpPr>
          <p:spPr>
            <a:xfrm>
              <a:off x="3876675" y="784800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0"/>
                  </a:moveTo>
                  <a:lnTo>
                    <a:pt x="1" y="303"/>
                  </a:lnTo>
                  <a:lnTo>
                    <a:pt x="5" y="306"/>
                  </a:lnTo>
                  <a:lnTo>
                    <a:pt x="53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41"/>
            <p:cNvSpPr/>
            <p:nvPr/>
          </p:nvSpPr>
          <p:spPr>
            <a:xfrm>
              <a:off x="3876275" y="804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1" y="1"/>
                  </a:moveTo>
                  <a:lnTo>
                    <a:pt x="1" y="24"/>
                  </a:lnTo>
                  <a:lnTo>
                    <a:pt x="105" y="85"/>
                  </a:lnTo>
                  <a:lnTo>
                    <a:pt x="105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41"/>
            <p:cNvSpPr/>
            <p:nvPr/>
          </p:nvSpPr>
          <p:spPr>
            <a:xfrm>
              <a:off x="3876275" y="796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1"/>
                  </a:moveTo>
                  <a:lnTo>
                    <a:pt x="1" y="329"/>
                  </a:lnTo>
                  <a:lnTo>
                    <a:pt x="105" y="389"/>
                  </a:lnTo>
                  <a:lnTo>
                    <a:pt x="675" y="6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41"/>
            <p:cNvSpPr/>
            <p:nvPr/>
          </p:nvSpPr>
          <p:spPr>
            <a:xfrm>
              <a:off x="3878900" y="798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70" y="1"/>
                  </a:moveTo>
                  <a:lnTo>
                    <a:pt x="0" y="328"/>
                  </a:lnTo>
                  <a:lnTo>
                    <a:pt x="0" y="352"/>
                  </a:lnTo>
                  <a:lnTo>
                    <a:pt x="570" y="2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41"/>
            <p:cNvSpPr/>
            <p:nvPr/>
          </p:nvSpPr>
          <p:spPr>
            <a:xfrm>
              <a:off x="3803950" y="800850"/>
              <a:ext cx="13125" cy="29175"/>
            </a:xfrm>
            <a:custGeom>
              <a:avLst/>
              <a:gdLst/>
              <a:ahLst/>
              <a:cxnLst/>
              <a:rect l="l" t="t" r="r" b="b"/>
              <a:pathLst>
                <a:path w="525" h="1167" extrusionOk="0">
                  <a:moveTo>
                    <a:pt x="1" y="0"/>
                  </a:moveTo>
                  <a:lnTo>
                    <a:pt x="1" y="863"/>
                  </a:lnTo>
                  <a:lnTo>
                    <a:pt x="524" y="1166"/>
                  </a:lnTo>
                  <a:lnTo>
                    <a:pt x="524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41"/>
            <p:cNvSpPr/>
            <p:nvPr/>
          </p:nvSpPr>
          <p:spPr>
            <a:xfrm>
              <a:off x="3804350" y="801600"/>
              <a:ext cx="12725" cy="27925"/>
            </a:xfrm>
            <a:custGeom>
              <a:avLst/>
              <a:gdLst/>
              <a:ahLst/>
              <a:cxnLst/>
              <a:rect l="l" t="t" r="r" b="b"/>
              <a:pathLst>
                <a:path w="509" h="1117" extrusionOk="0">
                  <a:moveTo>
                    <a:pt x="1" y="1"/>
                  </a:moveTo>
                  <a:lnTo>
                    <a:pt x="1" y="825"/>
                  </a:lnTo>
                  <a:lnTo>
                    <a:pt x="508" y="1116"/>
                  </a:lnTo>
                  <a:lnTo>
                    <a:pt x="508" y="2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41"/>
            <p:cNvSpPr/>
            <p:nvPr/>
          </p:nvSpPr>
          <p:spPr>
            <a:xfrm>
              <a:off x="3804350" y="801600"/>
              <a:ext cx="250" cy="20625"/>
            </a:xfrm>
            <a:custGeom>
              <a:avLst/>
              <a:gdLst/>
              <a:ahLst/>
              <a:cxnLst/>
              <a:rect l="l" t="t" r="r" b="b"/>
              <a:pathLst>
                <a:path w="10" h="825" extrusionOk="0">
                  <a:moveTo>
                    <a:pt x="1" y="1"/>
                  </a:moveTo>
                  <a:lnTo>
                    <a:pt x="1" y="825"/>
                  </a:lnTo>
                  <a:lnTo>
                    <a:pt x="9" y="820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41"/>
            <p:cNvSpPr/>
            <p:nvPr/>
          </p:nvSpPr>
          <p:spPr>
            <a:xfrm>
              <a:off x="3804350" y="822100"/>
              <a:ext cx="12725" cy="7425"/>
            </a:xfrm>
            <a:custGeom>
              <a:avLst/>
              <a:gdLst/>
              <a:ahLst/>
              <a:cxnLst/>
              <a:rect l="l" t="t" r="r" b="b"/>
              <a:pathLst>
                <a:path w="509" h="297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41"/>
            <p:cNvSpPr/>
            <p:nvPr/>
          </p:nvSpPr>
          <p:spPr>
            <a:xfrm>
              <a:off x="3810525" y="805175"/>
              <a:ext cx="425" cy="20825"/>
            </a:xfrm>
            <a:custGeom>
              <a:avLst/>
              <a:gdLst/>
              <a:ahLst/>
              <a:cxnLst/>
              <a:rect l="l" t="t" r="r" b="b"/>
              <a:pathLst>
                <a:path w="17" h="833" extrusionOk="0">
                  <a:moveTo>
                    <a:pt x="0" y="0"/>
                  </a:moveTo>
                  <a:lnTo>
                    <a:pt x="0" y="822"/>
                  </a:lnTo>
                  <a:lnTo>
                    <a:pt x="16" y="832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41"/>
            <p:cNvSpPr/>
            <p:nvPr/>
          </p:nvSpPr>
          <p:spPr>
            <a:xfrm>
              <a:off x="3816650" y="808600"/>
              <a:ext cx="425" cy="21025"/>
            </a:xfrm>
            <a:custGeom>
              <a:avLst/>
              <a:gdLst/>
              <a:ahLst/>
              <a:cxnLst/>
              <a:rect l="l" t="t" r="r" b="b"/>
              <a:pathLst>
                <a:path w="17" h="841" extrusionOk="0">
                  <a:moveTo>
                    <a:pt x="0" y="1"/>
                  </a:moveTo>
                  <a:lnTo>
                    <a:pt x="0" y="830"/>
                  </a:lnTo>
                  <a:lnTo>
                    <a:pt x="16" y="840"/>
                  </a:lnTo>
                  <a:lnTo>
                    <a:pt x="16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41"/>
            <p:cNvSpPr/>
            <p:nvPr/>
          </p:nvSpPr>
          <p:spPr>
            <a:xfrm>
              <a:off x="3810925" y="805375"/>
              <a:ext cx="200" cy="20625"/>
            </a:xfrm>
            <a:custGeom>
              <a:avLst/>
              <a:gdLst/>
              <a:ahLst/>
              <a:cxnLst/>
              <a:rect l="l" t="t" r="r" b="b"/>
              <a:pathLst>
                <a:path w="8" h="825" extrusionOk="0">
                  <a:moveTo>
                    <a:pt x="0" y="1"/>
                  </a:moveTo>
                  <a:lnTo>
                    <a:pt x="0" y="824"/>
                  </a:lnTo>
                  <a:lnTo>
                    <a:pt x="7" y="819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41"/>
            <p:cNvSpPr/>
            <p:nvPr/>
          </p:nvSpPr>
          <p:spPr>
            <a:xfrm>
              <a:off x="3817050" y="808350"/>
              <a:ext cx="150" cy="21675"/>
            </a:xfrm>
            <a:custGeom>
              <a:avLst/>
              <a:gdLst/>
              <a:ahLst/>
              <a:cxnLst/>
              <a:rect l="l" t="t" r="r" b="b"/>
              <a:pathLst>
                <a:path w="6" h="867" extrusionOk="0">
                  <a:moveTo>
                    <a:pt x="6" y="1"/>
                  </a:moveTo>
                  <a:lnTo>
                    <a:pt x="0" y="4"/>
                  </a:lnTo>
                  <a:lnTo>
                    <a:pt x="0" y="866"/>
                  </a:lnTo>
                  <a:lnTo>
                    <a:pt x="6" y="86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41"/>
            <p:cNvSpPr/>
            <p:nvPr/>
          </p:nvSpPr>
          <p:spPr>
            <a:xfrm>
              <a:off x="3803950" y="800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1"/>
                  </a:moveTo>
                  <a:lnTo>
                    <a:pt x="1" y="3"/>
                  </a:lnTo>
                  <a:lnTo>
                    <a:pt x="524" y="307"/>
                  </a:lnTo>
                  <a:lnTo>
                    <a:pt x="530" y="3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41"/>
            <p:cNvSpPr/>
            <p:nvPr/>
          </p:nvSpPr>
          <p:spPr>
            <a:xfrm>
              <a:off x="3814950" y="830275"/>
              <a:ext cx="2625" cy="2150"/>
            </a:xfrm>
            <a:custGeom>
              <a:avLst/>
              <a:gdLst/>
              <a:ahLst/>
              <a:cxnLst/>
              <a:rect l="l" t="t" r="r" b="b"/>
              <a:pathLst>
                <a:path w="105" h="86" extrusionOk="0">
                  <a:moveTo>
                    <a:pt x="104" y="1"/>
                  </a:moveTo>
                  <a:lnTo>
                    <a:pt x="0" y="62"/>
                  </a:lnTo>
                  <a:lnTo>
                    <a:pt x="0" y="85"/>
                  </a:lnTo>
                  <a:lnTo>
                    <a:pt x="104" y="2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41"/>
            <p:cNvSpPr/>
            <p:nvPr/>
          </p:nvSpPr>
          <p:spPr>
            <a:xfrm>
              <a:off x="3800725" y="822100"/>
              <a:ext cx="16850" cy="9725"/>
            </a:xfrm>
            <a:custGeom>
              <a:avLst/>
              <a:gdLst/>
              <a:ahLst/>
              <a:cxnLst/>
              <a:rect l="l" t="t" r="r" b="b"/>
              <a:pathLst>
                <a:path w="674" h="389" extrusionOk="0">
                  <a:moveTo>
                    <a:pt x="105" y="0"/>
                  </a:moveTo>
                  <a:lnTo>
                    <a:pt x="1" y="60"/>
                  </a:lnTo>
                  <a:lnTo>
                    <a:pt x="569" y="389"/>
                  </a:lnTo>
                  <a:lnTo>
                    <a:pt x="673" y="32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41"/>
            <p:cNvSpPr/>
            <p:nvPr/>
          </p:nvSpPr>
          <p:spPr>
            <a:xfrm>
              <a:off x="3800725" y="823575"/>
              <a:ext cx="14250" cy="8850"/>
            </a:xfrm>
            <a:custGeom>
              <a:avLst/>
              <a:gdLst/>
              <a:ahLst/>
              <a:cxnLst/>
              <a:rect l="l" t="t" r="r" b="b"/>
              <a:pathLst>
                <a:path w="570" h="354" extrusionOk="0">
                  <a:moveTo>
                    <a:pt x="1" y="1"/>
                  </a:moveTo>
                  <a:lnTo>
                    <a:pt x="1" y="24"/>
                  </a:lnTo>
                  <a:lnTo>
                    <a:pt x="569" y="353"/>
                  </a:lnTo>
                  <a:lnTo>
                    <a:pt x="569" y="3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41"/>
            <p:cNvSpPr/>
            <p:nvPr/>
          </p:nvSpPr>
          <p:spPr>
            <a:xfrm>
              <a:off x="3803950" y="779000"/>
              <a:ext cx="13125" cy="15500"/>
            </a:xfrm>
            <a:custGeom>
              <a:avLst/>
              <a:gdLst/>
              <a:ahLst/>
              <a:cxnLst/>
              <a:rect l="l" t="t" r="r" b="b"/>
              <a:pathLst>
                <a:path w="525" h="620" extrusionOk="0">
                  <a:moveTo>
                    <a:pt x="1" y="0"/>
                  </a:moveTo>
                  <a:lnTo>
                    <a:pt x="1" y="316"/>
                  </a:lnTo>
                  <a:lnTo>
                    <a:pt x="524" y="619"/>
                  </a:lnTo>
                  <a:lnTo>
                    <a:pt x="524" y="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41"/>
            <p:cNvSpPr/>
            <p:nvPr/>
          </p:nvSpPr>
          <p:spPr>
            <a:xfrm>
              <a:off x="3804350" y="779750"/>
              <a:ext cx="12725" cy="14225"/>
            </a:xfrm>
            <a:custGeom>
              <a:avLst/>
              <a:gdLst/>
              <a:ahLst/>
              <a:cxnLst/>
              <a:rect l="l" t="t" r="r" b="b"/>
              <a:pathLst>
                <a:path w="509" h="569" extrusionOk="0">
                  <a:moveTo>
                    <a:pt x="1" y="1"/>
                  </a:moveTo>
                  <a:lnTo>
                    <a:pt x="1" y="278"/>
                  </a:lnTo>
                  <a:lnTo>
                    <a:pt x="508" y="569"/>
                  </a:lnTo>
                  <a:lnTo>
                    <a:pt x="508" y="2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41"/>
            <p:cNvSpPr/>
            <p:nvPr/>
          </p:nvSpPr>
          <p:spPr>
            <a:xfrm>
              <a:off x="3804350" y="779750"/>
              <a:ext cx="250" cy="6950"/>
            </a:xfrm>
            <a:custGeom>
              <a:avLst/>
              <a:gdLst/>
              <a:ahLst/>
              <a:cxnLst/>
              <a:rect l="l" t="t" r="r" b="b"/>
              <a:pathLst>
                <a:path w="10" h="278" extrusionOk="0">
                  <a:moveTo>
                    <a:pt x="1" y="1"/>
                  </a:moveTo>
                  <a:lnTo>
                    <a:pt x="1" y="278"/>
                  </a:lnTo>
                  <a:lnTo>
                    <a:pt x="9" y="273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41"/>
            <p:cNvSpPr/>
            <p:nvPr/>
          </p:nvSpPr>
          <p:spPr>
            <a:xfrm>
              <a:off x="3804350" y="786575"/>
              <a:ext cx="12725" cy="7400"/>
            </a:xfrm>
            <a:custGeom>
              <a:avLst/>
              <a:gdLst/>
              <a:ahLst/>
              <a:cxnLst/>
              <a:rect l="l" t="t" r="r" b="b"/>
              <a:pathLst>
                <a:path w="509" h="296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41"/>
            <p:cNvSpPr/>
            <p:nvPr/>
          </p:nvSpPr>
          <p:spPr>
            <a:xfrm>
              <a:off x="3810525" y="783275"/>
              <a:ext cx="425" cy="7200"/>
            </a:xfrm>
            <a:custGeom>
              <a:avLst/>
              <a:gdLst/>
              <a:ahLst/>
              <a:cxnLst/>
              <a:rect l="l" t="t" r="r" b="b"/>
              <a:pathLst>
                <a:path w="17" h="288" extrusionOk="0">
                  <a:moveTo>
                    <a:pt x="0" y="0"/>
                  </a:moveTo>
                  <a:lnTo>
                    <a:pt x="0" y="279"/>
                  </a:lnTo>
                  <a:lnTo>
                    <a:pt x="16" y="287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41"/>
            <p:cNvSpPr/>
            <p:nvPr/>
          </p:nvSpPr>
          <p:spPr>
            <a:xfrm>
              <a:off x="3816650" y="786750"/>
              <a:ext cx="425" cy="7350"/>
            </a:xfrm>
            <a:custGeom>
              <a:avLst/>
              <a:gdLst/>
              <a:ahLst/>
              <a:cxnLst/>
              <a:rect l="l" t="t" r="r" b="b"/>
              <a:pathLst>
                <a:path w="17" h="294" extrusionOk="0">
                  <a:moveTo>
                    <a:pt x="0" y="0"/>
                  </a:moveTo>
                  <a:lnTo>
                    <a:pt x="0" y="283"/>
                  </a:lnTo>
                  <a:lnTo>
                    <a:pt x="16" y="293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41"/>
            <p:cNvSpPr/>
            <p:nvPr/>
          </p:nvSpPr>
          <p:spPr>
            <a:xfrm>
              <a:off x="3810925" y="783525"/>
              <a:ext cx="200" cy="6950"/>
            </a:xfrm>
            <a:custGeom>
              <a:avLst/>
              <a:gdLst/>
              <a:ahLst/>
              <a:cxnLst/>
              <a:rect l="l" t="t" r="r" b="b"/>
              <a:pathLst>
                <a:path w="8" h="278" extrusionOk="0">
                  <a:moveTo>
                    <a:pt x="0" y="0"/>
                  </a:moveTo>
                  <a:lnTo>
                    <a:pt x="0" y="277"/>
                  </a:lnTo>
                  <a:lnTo>
                    <a:pt x="7" y="272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41"/>
            <p:cNvSpPr/>
            <p:nvPr/>
          </p:nvSpPr>
          <p:spPr>
            <a:xfrm>
              <a:off x="3817050" y="786450"/>
              <a:ext cx="150" cy="8050"/>
            </a:xfrm>
            <a:custGeom>
              <a:avLst/>
              <a:gdLst/>
              <a:ahLst/>
              <a:cxnLst/>
              <a:rect l="l" t="t" r="r" b="b"/>
              <a:pathLst>
                <a:path w="6" h="322" extrusionOk="0">
                  <a:moveTo>
                    <a:pt x="6" y="1"/>
                  </a:moveTo>
                  <a:lnTo>
                    <a:pt x="0" y="5"/>
                  </a:lnTo>
                  <a:lnTo>
                    <a:pt x="0" y="321"/>
                  </a:lnTo>
                  <a:lnTo>
                    <a:pt x="6" y="3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3803950" y="77892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0"/>
                  </a:moveTo>
                  <a:lnTo>
                    <a:pt x="1" y="3"/>
                  </a:lnTo>
                  <a:lnTo>
                    <a:pt x="524" y="306"/>
                  </a:lnTo>
                  <a:lnTo>
                    <a:pt x="530" y="30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4" name="Google Shape;2364;p41"/>
          <p:cNvSpPr txBox="1">
            <a:spLocks noGrp="1"/>
          </p:cNvSpPr>
          <p:nvPr>
            <p:ph type="subTitle" idx="4294967295"/>
          </p:nvPr>
        </p:nvSpPr>
        <p:spPr>
          <a:xfrm>
            <a:off x="964150" y="548150"/>
            <a:ext cx="31383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fungsi tampilan note, loading pemesanan dan main menu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5" name="Google Shape;2365;p41"/>
          <p:cNvSpPr txBox="1">
            <a:spLocks noGrp="1"/>
          </p:cNvSpPr>
          <p:nvPr>
            <p:ph type="subTitle" idx="4294967295"/>
          </p:nvPr>
        </p:nvSpPr>
        <p:spPr>
          <a:xfrm>
            <a:off x="462400" y="14367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366" name="Google Shape;2366;p41"/>
          <p:cNvSpPr/>
          <p:nvPr/>
        </p:nvSpPr>
        <p:spPr>
          <a:xfrm rot="10800000" flipH="1">
            <a:off x="1119550" y="1138434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7" name="Google Shape;2367;p41"/>
          <p:cNvPicPr preferRelativeResize="0"/>
          <p:nvPr/>
        </p:nvPicPr>
        <p:blipFill rotWithShape="1">
          <a:blip r:embed="rId3">
            <a:alphaModFix/>
          </a:blip>
          <a:srcRect l="7510" t="87772"/>
          <a:stretch/>
        </p:blipFill>
        <p:spPr>
          <a:xfrm>
            <a:off x="5230249" y="2214350"/>
            <a:ext cx="3644550" cy="2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8" name="Google Shape;2368;p41"/>
          <p:cNvPicPr preferRelativeResize="0"/>
          <p:nvPr/>
        </p:nvPicPr>
        <p:blipFill rotWithShape="1">
          <a:blip r:embed="rId4">
            <a:alphaModFix/>
          </a:blip>
          <a:srcRect l="11284"/>
          <a:stretch/>
        </p:blipFill>
        <p:spPr>
          <a:xfrm>
            <a:off x="5230249" y="218825"/>
            <a:ext cx="3495825" cy="19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9" name="Google Shape;2369;p41"/>
          <p:cNvPicPr preferRelativeResize="0"/>
          <p:nvPr/>
        </p:nvPicPr>
        <p:blipFill rotWithShape="1">
          <a:blip r:embed="rId5">
            <a:alphaModFix/>
          </a:blip>
          <a:srcRect l="5953" t="-11040" b="11039"/>
          <a:stretch/>
        </p:blipFill>
        <p:spPr>
          <a:xfrm>
            <a:off x="396600" y="1485775"/>
            <a:ext cx="3705850" cy="14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0" name="Google Shape;2370;p41"/>
          <p:cNvPicPr preferRelativeResize="0"/>
          <p:nvPr/>
        </p:nvPicPr>
        <p:blipFill rotWithShape="1">
          <a:blip r:embed="rId6">
            <a:alphaModFix/>
          </a:blip>
          <a:srcRect l="3315" t="-22110" r="1672" b="22109"/>
          <a:stretch/>
        </p:blipFill>
        <p:spPr>
          <a:xfrm>
            <a:off x="396600" y="2920800"/>
            <a:ext cx="8598701" cy="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42"/>
          <p:cNvSpPr txBox="1">
            <a:spLocks noGrp="1"/>
          </p:cNvSpPr>
          <p:nvPr>
            <p:ph type="subTitle" idx="4294967295"/>
          </p:nvPr>
        </p:nvSpPr>
        <p:spPr>
          <a:xfrm>
            <a:off x="6627100" y="822850"/>
            <a:ext cx="2046900" cy="11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fungsi tampilan main menu dan pilihan fasilitas yang ingin digunakan menggunakan if else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6" name="Google Shape;2376;p42"/>
          <p:cNvSpPr txBox="1">
            <a:spLocks noGrp="1"/>
          </p:cNvSpPr>
          <p:nvPr>
            <p:ph type="subTitle" idx="4294967295"/>
          </p:nvPr>
        </p:nvSpPr>
        <p:spPr>
          <a:xfrm>
            <a:off x="6553600" y="250150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377" name="Google Shape;2377;p42"/>
          <p:cNvSpPr/>
          <p:nvPr/>
        </p:nvSpPr>
        <p:spPr>
          <a:xfrm rot="10800000" flipH="1">
            <a:off x="7210750" y="2122972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8" name="Google Shape;2378;p42"/>
          <p:cNvPicPr preferRelativeResize="0"/>
          <p:nvPr/>
        </p:nvPicPr>
        <p:blipFill rotWithShape="1">
          <a:blip r:embed="rId3">
            <a:alphaModFix/>
          </a:blip>
          <a:srcRect l="5846" b="2543"/>
          <a:stretch/>
        </p:blipFill>
        <p:spPr>
          <a:xfrm>
            <a:off x="446175" y="250150"/>
            <a:ext cx="4055675" cy="15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42"/>
          <p:cNvPicPr preferRelativeResize="0"/>
          <p:nvPr/>
        </p:nvPicPr>
        <p:blipFill rotWithShape="1">
          <a:blip r:embed="rId4">
            <a:alphaModFix/>
          </a:blip>
          <a:srcRect l="4734"/>
          <a:stretch/>
        </p:blipFill>
        <p:spPr>
          <a:xfrm>
            <a:off x="371825" y="1889125"/>
            <a:ext cx="4159350" cy="20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0" name="Google Shape;2380;p42"/>
          <p:cNvPicPr preferRelativeResize="0"/>
          <p:nvPr/>
        </p:nvPicPr>
        <p:blipFill rotWithShape="1">
          <a:blip r:embed="rId5">
            <a:alphaModFix/>
          </a:blip>
          <a:srcRect l="7106" b="9885"/>
          <a:stretch/>
        </p:blipFill>
        <p:spPr>
          <a:xfrm>
            <a:off x="428625" y="3900575"/>
            <a:ext cx="4055675" cy="1106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1" name="Google Shape;2381;p42"/>
          <p:cNvGrpSpPr/>
          <p:nvPr/>
        </p:nvGrpSpPr>
        <p:grpSpPr>
          <a:xfrm>
            <a:off x="6817900" y="3261976"/>
            <a:ext cx="2155333" cy="1597333"/>
            <a:chOff x="930750" y="2109301"/>
            <a:chExt cx="2155333" cy="1597333"/>
          </a:xfrm>
        </p:grpSpPr>
        <p:sp>
          <p:nvSpPr>
            <p:cNvPr id="2382" name="Google Shape;2382;p42"/>
            <p:cNvSpPr/>
            <p:nvPr/>
          </p:nvSpPr>
          <p:spPr>
            <a:xfrm>
              <a:off x="2196455" y="2109426"/>
              <a:ext cx="347361" cy="221127"/>
            </a:xfrm>
            <a:custGeom>
              <a:avLst/>
              <a:gdLst/>
              <a:ahLst/>
              <a:cxnLst/>
              <a:rect l="l" t="t" r="r" b="b"/>
              <a:pathLst>
                <a:path w="2782" h="1771" extrusionOk="0">
                  <a:moveTo>
                    <a:pt x="2428" y="1"/>
                  </a:moveTo>
                  <a:cubicBezTo>
                    <a:pt x="2407" y="1"/>
                    <a:pt x="2387" y="5"/>
                    <a:pt x="2370" y="14"/>
                  </a:cubicBezTo>
                  <a:cubicBezTo>
                    <a:pt x="2095" y="152"/>
                    <a:pt x="164" y="1389"/>
                    <a:pt x="41" y="1450"/>
                  </a:cubicBezTo>
                  <a:lnTo>
                    <a:pt x="40" y="1451"/>
                  </a:lnTo>
                  <a:cubicBezTo>
                    <a:pt x="17" y="1464"/>
                    <a:pt x="2" y="1490"/>
                    <a:pt x="1" y="1531"/>
                  </a:cubicBezTo>
                  <a:cubicBezTo>
                    <a:pt x="2" y="1619"/>
                    <a:pt x="46" y="1701"/>
                    <a:pt x="118" y="1751"/>
                  </a:cubicBezTo>
                  <a:cubicBezTo>
                    <a:pt x="138" y="1764"/>
                    <a:pt x="158" y="1770"/>
                    <a:pt x="175" y="1770"/>
                  </a:cubicBezTo>
                  <a:cubicBezTo>
                    <a:pt x="187" y="1770"/>
                    <a:pt x="197" y="1768"/>
                    <a:pt x="207" y="1763"/>
                  </a:cubicBezTo>
                  <a:lnTo>
                    <a:pt x="208" y="1763"/>
                  </a:lnTo>
                  <a:cubicBezTo>
                    <a:pt x="404" y="1656"/>
                    <a:pt x="2309" y="844"/>
                    <a:pt x="2698" y="635"/>
                  </a:cubicBezTo>
                  <a:cubicBezTo>
                    <a:pt x="2744" y="609"/>
                    <a:pt x="2773" y="554"/>
                    <a:pt x="2776" y="475"/>
                  </a:cubicBezTo>
                  <a:cubicBezTo>
                    <a:pt x="2782" y="317"/>
                    <a:pt x="2677" y="122"/>
                    <a:pt x="2543" y="37"/>
                  </a:cubicBezTo>
                  <a:cubicBezTo>
                    <a:pt x="2502" y="12"/>
                    <a:pt x="2463" y="1"/>
                    <a:pt x="2428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2196455" y="2109301"/>
              <a:ext cx="337247" cy="203522"/>
            </a:xfrm>
            <a:custGeom>
              <a:avLst/>
              <a:gdLst/>
              <a:ahLst/>
              <a:cxnLst/>
              <a:rect l="l" t="t" r="r" b="b"/>
              <a:pathLst>
                <a:path w="2701" h="1630" extrusionOk="0">
                  <a:moveTo>
                    <a:pt x="2429" y="0"/>
                  </a:moveTo>
                  <a:cubicBezTo>
                    <a:pt x="2408" y="0"/>
                    <a:pt x="2389" y="5"/>
                    <a:pt x="2371" y="14"/>
                  </a:cubicBezTo>
                  <a:lnTo>
                    <a:pt x="2366" y="17"/>
                  </a:lnTo>
                  <a:cubicBezTo>
                    <a:pt x="2115" y="146"/>
                    <a:pt x="678" y="1062"/>
                    <a:pt x="195" y="1359"/>
                  </a:cubicBezTo>
                  <a:lnTo>
                    <a:pt x="191" y="1362"/>
                  </a:lnTo>
                  <a:lnTo>
                    <a:pt x="172" y="1374"/>
                  </a:lnTo>
                  <a:lnTo>
                    <a:pt x="166" y="1377"/>
                  </a:lnTo>
                  <a:lnTo>
                    <a:pt x="154" y="1384"/>
                  </a:lnTo>
                  <a:lnTo>
                    <a:pt x="141" y="1391"/>
                  </a:lnTo>
                  <a:cubicBezTo>
                    <a:pt x="89" y="1423"/>
                    <a:pt x="56" y="1444"/>
                    <a:pt x="41" y="1449"/>
                  </a:cubicBezTo>
                  <a:lnTo>
                    <a:pt x="40" y="1451"/>
                  </a:lnTo>
                  <a:cubicBezTo>
                    <a:pt x="35" y="1454"/>
                    <a:pt x="33" y="1457"/>
                    <a:pt x="28" y="1460"/>
                  </a:cubicBezTo>
                  <a:cubicBezTo>
                    <a:pt x="11" y="1478"/>
                    <a:pt x="1" y="1504"/>
                    <a:pt x="1" y="1531"/>
                  </a:cubicBezTo>
                  <a:cubicBezTo>
                    <a:pt x="1" y="1539"/>
                    <a:pt x="1" y="1549"/>
                    <a:pt x="2" y="1558"/>
                  </a:cubicBezTo>
                  <a:cubicBezTo>
                    <a:pt x="2" y="1561"/>
                    <a:pt x="4" y="1565"/>
                    <a:pt x="4" y="1568"/>
                  </a:cubicBezTo>
                  <a:cubicBezTo>
                    <a:pt x="5" y="1573"/>
                    <a:pt x="6" y="1580"/>
                    <a:pt x="8" y="1586"/>
                  </a:cubicBezTo>
                  <a:cubicBezTo>
                    <a:pt x="9" y="1591"/>
                    <a:pt x="9" y="1594"/>
                    <a:pt x="11" y="1599"/>
                  </a:cubicBezTo>
                  <a:cubicBezTo>
                    <a:pt x="12" y="1603"/>
                    <a:pt x="15" y="1610"/>
                    <a:pt x="17" y="1615"/>
                  </a:cubicBezTo>
                  <a:cubicBezTo>
                    <a:pt x="18" y="1620"/>
                    <a:pt x="19" y="1623"/>
                    <a:pt x="21" y="1626"/>
                  </a:cubicBezTo>
                  <a:lnTo>
                    <a:pt x="21" y="1629"/>
                  </a:lnTo>
                  <a:lnTo>
                    <a:pt x="2701" y="210"/>
                  </a:lnTo>
                  <a:cubicBezTo>
                    <a:pt x="2663" y="140"/>
                    <a:pt x="2608" y="82"/>
                    <a:pt x="2543" y="38"/>
                  </a:cubicBezTo>
                  <a:cubicBezTo>
                    <a:pt x="2502" y="12"/>
                    <a:pt x="2464" y="0"/>
                    <a:pt x="2429" y="0"/>
                  </a:cubicBezTo>
                  <a:close/>
                </a:path>
              </a:pathLst>
            </a:custGeom>
            <a:solidFill>
              <a:srgbClr val="595959">
                <a:alpha val="2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2196455" y="2289723"/>
              <a:ext cx="30591" cy="40704"/>
            </a:xfrm>
            <a:custGeom>
              <a:avLst/>
              <a:gdLst/>
              <a:ahLst/>
              <a:cxnLst/>
              <a:rect l="l" t="t" r="r" b="b"/>
              <a:pathLst>
                <a:path w="245" h="326" extrusionOk="0">
                  <a:moveTo>
                    <a:pt x="70" y="1"/>
                  </a:moveTo>
                  <a:cubicBezTo>
                    <a:pt x="31" y="1"/>
                    <a:pt x="3" y="32"/>
                    <a:pt x="1" y="87"/>
                  </a:cubicBezTo>
                  <a:cubicBezTo>
                    <a:pt x="2" y="174"/>
                    <a:pt x="46" y="257"/>
                    <a:pt x="118" y="307"/>
                  </a:cubicBezTo>
                  <a:cubicBezTo>
                    <a:pt x="138" y="320"/>
                    <a:pt x="158" y="326"/>
                    <a:pt x="175" y="326"/>
                  </a:cubicBezTo>
                  <a:cubicBezTo>
                    <a:pt x="214" y="326"/>
                    <a:pt x="242" y="295"/>
                    <a:pt x="244" y="239"/>
                  </a:cubicBezTo>
                  <a:cubicBezTo>
                    <a:pt x="243" y="151"/>
                    <a:pt x="199" y="70"/>
                    <a:pt x="127" y="19"/>
                  </a:cubicBezTo>
                  <a:cubicBezTo>
                    <a:pt x="106" y="7"/>
                    <a:pt x="87" y="1"/>
                    <a:pt x="70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2138770" y="2295342"/>
              <a:ext cx="82283" cy="62180"/>
            </a:xfrm>
            <a:custGeom>
              <a:avLst/>
              <a:gdLst/>
              <a:ahLst/>
              <a:cxnLst/>
              <a:rect l="l" t="t" r="r" b="b"/>
              <a:pathLst>
                <a:path w="659" h="498" extrusionOk="0">
                  <a:moveTo>
                    <a:pt x="525" y="0"/>
                  </a:moveTo>
                  <a:cubicBezTo>
                    <a:pt x="516" y="0"/>
                    <a:pt x="507" y="2"/>
                    <a:pt x="499" y="6"/>
                  </a:cubicBezTo>
                  <a:lnTo>
                    <a:pt x="32" y="254"/>
                  </a:lnTo>
                  <a:cubicBezTo>
                    <a:pt x="12" y="267"/>
                    <a:pt x="0" y="290"/>
                    <a:pt x="3" y="315"/>
                  </a:cubicBezTo>
                  <a:cubicBezTo>
                    <a:pt x="4" y="383"/>
                    <a:pt x="38" y="445"/>
                    <a:pt x="93" y="483"/>
                  </a:cubicBezTo>
                  <a:cubicBezTo>
                    <a:pt x="105" y="493"/>
                    <a:pt x="120" y="498"/>
                    <a:pt x="135" y="498"/>
                  </a:cubicBezTo>
                  <a:cubicBezTo>
                    <a:pt x="144" y="498"/>
                    <a:pt x="152" y="496"/>
                    <a:pt x="161" y="493"/>
                  </a:cubicBezTo>
                  <a:lnTo>
                    <a:pt x="628" y="244"/>
                  </a:lnTo>
                  <a:cubicBezTo>
                    <a:pt x="647" y="231"/>
                    <a:pt x="658" y="207"/>
                    <a:pt x="657" y="183"/>
                  </a:cubicBezTo>
                  <a:cubicBezTo>
                    <a:pt x="655" y="116"/>
                    <a:pt x="622" y="52"/>
                    <a:pt x="567" y="14"/>
                  </a:cubicBezTo>
                  <a:cubicBezTo>
                    <a:pt x="554" y="5"/>
                    <a:pt x="540" y="0"/>
                    <a:pt x="52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2138770" y="2295342"/>
              <a:ext cx="77413" cy="48446"/>
            </a:xfrm>
            <a:custGeom>
              <a:avLst/>
              <a:gdLst/>
              <a:ahLst/>
              <a:cxnLst/>
              <a:rect l="l" t="t" r="r" b="b"/>
              <a:pathLst>
                <a:path w="620" h="388" extrusionOk="0">
                  <a:moveTo>
                    <a:pt x="526" y="0"/>
                  </a:moveTo>
                  <a:cubicBezTo>
                    <a:pt x="517" y="0"/>
                    <a:pt x="508" y="2"/>
                    <a:pt x="500" y="6"/>
                  </a:cubicBezTo>
                  <a:lnTo>
                    <a:pt x="33" y="254"/>
                  </a:lnTo>
                  <a:cubicBezTo>
                    <a:pt x="12" y="267"/>
                    <a:pt x="0" y="290"/>
                    <a:pt x="3" y="315"/>
                  </a:cubicBezTo>
                  <a:cubicBezTo>
                    <a:pt x="3" y="339"/>
                    <a:pt x="7" y="364"/>
                    <a:pt x="17" y="387"/>
                  </a:cubicBezTo>
                  <a:lnTo>
                    <a:pt x="619" y="67"/>
                  </a:lnTo>
                  <a:cubicBezTo>
                    <a:pt x="605" y="45"/>
                    <a:pt x="587" y="28"/>
                    <a:pt x="567" y="14"/>
                  </a:cubicBezTo>
                  <a:cubicBezTo>
                    <a:pt x="555" y="5"/>
                    <a:pt x="540" y="0"/>
                    <a:pt x="52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42"/>
            <p:cNvSpPr/>
            <p:nvPr/>
          </p:nvSpPr>
          <p:spPr>
            <a:xfrm>
              <a:off x="1708128" y="2240404"/>
              <a:ext cx="505808" cy="360845"/>
            </a:xfrm>
            <a:custGeom>
              <a:avLst/>
              <a:gdLst/>
              <a:ahLst/>
              <a:cxnLst/>
              <a:rect l="l" t="t" r="r" b="b"/>
              <a:pathLst>
                <a:path w="4051" h="2890" extrusionOk="0">
                  <a:moveTo>
                    <a:pt x="2025" y="196"/>
                  </a:moveTo>
                  <a:cubicBezTo>
                    <a:pt x="2533" y="196"/>
                    <a:pt x="3007" y="308"/>
                    <a:pt x="3359" y="512"/>
                  </a:cubicBezTo>
                  <a:cubicBezTo>
                    <a:pt x="3680" y="697"/>
                    <a:pt x="3855" y="929"/>
                    <a:pt x="3855" y="1169"/>
                  </a:cubicBezTo>
                  <a:cubicBezTo>
                    <a:pt x="3855" y="1409"/>
                    <a:pt x="3678" y="1642"/>
                    <a:pt x="3359" y="1826"/>
                  </a:cubicBezTo>
                  <a:cubicBezTo>
                    <a:pt x="3007" y="2031"/>
                    <a:pt x="2533" y="2142"/>
                    <a:pt x="2025" y="2142"/>
                  </a:cubicBezTo>
                  <a:cubicBezTo>
                    <a:pt x="1519" y="2142"/>
                    <a:pt x="1045" y="2031"/>
                    <a:pt x="691" y="1826"/>
                  </a:cubicBezTo>
                  <a:cubicBezTo>
                    <a:pt x="372" y="1642"/>
                    <a:pt x="197" y="1409"/>
                    <a:pt x="197" y="1169"/>
                  </a:cubicBezTo>
                  <a:cubicBezTo>
                    <a:pt x="197" y="929"/>
                    <a:pt x="372" y="697"/>
                    <a:pt x="691" y="512"/>
                  </a:cubicBezTo>
                  <a:cubicBezTo>
                    <a:pt x="1045" y="308"/>
                    <a:pt x="1519" y="196"/>
                    <a:pt x="2025" y="196"/>
                  </a:cubicBezTo>
                  <a:close/>
                  <a:moveTo>
                    <a:pt x="2025" y="0"/>
                  </a:moveTo>
                  <a:cubicBezTo>
                    <a:pt x="1507" y="0"/>
                    <a:pt x="989" y="114"/>
                    <a:pt x="594" y="343"/>
                  </a:cubicBezTo>
                  <a:cubicBezTo>
                    <a:pt x="198" y="570"/>
                    <a:pt x="1" y="871"/>
                    <a:pt x="1" y="1169"/>
                  </a:cubicBezTo>
                  <a:lnTo>
                    <a:pt x="1" y="1720"/>
                  </a:lnTo>
                  <a:cubicBezTo>
                    <a:pt x="1" y="2019"/>
                    <a:pt x="198" y="2319"/>
                    <a:pt x="594" y="2547"/>
                  </a:cubicBezTo>
                  <a:cubicBezTo>
                    <a:pt x="989" y="2775"/>
                    <a:pt x="1507" y="2890"/>
                    <a:pt x="2025" y="2890"/>
                  </a:cubicBezTo>
                  <a:cubicBezTo>
                    <a:pt x="2543" y="2890"/>
                    <a:pt x="3062" y="2775"/>
                    <a:pt x="3458" y="2547"/>
                  </a:cubicBezTo>
                  <a:cubicBezTo>
                    <a:pt x="3852" y="2319"/>
                    <a:pt x="4051" y="2019"/>
                    <a:pt x="4051" y="1720"/>
                  </a:cubicBezTo>
                  <a:lnTo>
                    <a:pt x="4051" y="1169"/>
                  </a:lnTo>
                  <a:cubicBezTo>
                    <a:pt x="4051" y="871"/>
                    <a:pt x="3852" y="570"/>
                    <a:pt x="3458" y="343"/>
                  </a:cubicBezTo>
                  <a:cubicBezTo>
                    <a:pt x="3062" y="114"/>
                    <a:pt x="2543" y="0"/>
                    <a:pt x="2025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42"/>
            <p:cNvSpPr/>
            <p:nvPr/>
          </p:nvSpPr>
          <p:spPr>
            <a:xfrm>
              <a:off x="1683406" y="2240404"/>
              <a:ext cx="555377" cy="292048"/>
            </a:xfrm>
            <a:custGeom>
              <a:avLst/>
              <a:gdLst/>
              <a:ahLst/>
              <a:cxnLst/>
              <a:rect l="l" t="t" r="r" b="b"/>
              <a:pathLst>
                <a:path w="4448" h="2339" extrusionOk="0">
                  <a:moveTo>
                    <a:pt x="2223" y="196"/>
                  </a:moveTo>
                  <a:cubicBezTo>
                    <a:pt x="2731" y="196"/>
                    <a:pt x="3205" y="308"/>
                    <a:pt x="3557" y="512"/>
                  </a:cubicBezTo>
                  <a:cubicBezTo>
                    <a:pt x="3878" y="697"/>
                    <a:pt x="4053" y="929"/>
                    <a:pt x="4053" y="1169"/>
                  </a:cubicBezTo>
                  <a:cubicBezTo>
                    <a:pt x="4053" y="1409"/>
                    <a:pt x="3878" y="1642"/>
                    <a:pt x="3557" y="1826"/>
                  </a:cubicBezTo>
                  <a:cubicBezTo>
                    <a:pt x="3205" y="2031"/>
                    <a:pt x="2731" y="2142"/>
                    <a:pt x="2223" y="2142"/>
                  </a:cubicBezTo>
                  <a:cubicBezTo>
                    <a:pt x="1717" y="2142"/>
                    <a:pt x="1243" y="2031"/>
                    <a:pt x="890" y="1826"/>
                  </a:cubicBezTo>
                  <a:cubicBezTo>
                    <a:pt x="570" y="1642"/>
                    <a:pt x="395" y="1409"/>
                    <a:pt x="395" y="1169"/>
                  </a:cubicBezTo>
                  <a:cubicBezTo>
                    <a:pt x="395" y="930"/>
                    <a:pt x="570" y="697"/>
                    <a:pt x="890" y="512"/>
                  </a:cubicBezTo>
                  <a:cubicBezTo>
                    <a:pt x="1243" y="308"/>
                    <a:pt x="1717" y="196"/>
                    <a:pt x="2223" y="196"/>
                  </a:cubicBezTo>
                  <a:close/>
                  <a:moveTo>
                    <a:pt x="2224" y="0"/>
                  </a:moveTo>
                  <a:cubicBezTo>
                    <a:pt x="1706" y="0"/>
                    <a:pt x="1188" y="114"/>
                    <a:pt x="792" y="343"/>
                  </a:cubicBezTo>
                  <a:cubicBezTo>
                    <a:pt x="2" y="800"/>
                    <a:pt x="0" y="1539"/>
                    <a:pt x="792" y="1996"/>
                  </a:cubicBezTo>
                  <a:cubicBezTo>
                    <a:pt x="1187" y="2224"/>
                    <a:pt x="1705" y="2338"/>
                    <a:pt x="2224" y="2338"/>
                  </a:cubicBezTo>
                  <a:cubicBezTo>
                    <a:pt x="2742" y="2338"/>
                    <a:pt x="3261" y="2224"/>
                    <a:pt x="3656" y="1996"/>
                  </a:cubicBezTo>
                  <a:cubicBezTo>
                    <a:pt x="4447" y="1539"/>
                    <a:pt x="4446" y="800"/>
                    <a:pt x="3656" y="343"/>
                  </a:cubicBezTo>
                  <a:cubicBezTo>
                    <a:pt x="3261" y="114"/>
                    <a:pt x="2743" y="0"/>
                    <a:pt x="2224" y="0"/>
                  </a:cubicBezTo>
                  <a:close/>
                </a:path>
              </a:pathLst>
            </a:custGeom>
            <a:solidFill>
              <a:srgbClr val="FFFFFF">
                <a:alpha val="2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42"/>
            <p:cNvSpPr/>
            <p:nvPr/>
          </p:nvSpPr>
          <p:spPr>
            <a:xfrm>
              <a:off x="1732600" y="2264876"/>
              <a:ext cx="456988" cy="155950"/>
            </a:xfrm>
            <a:custGeom>
              <a:avLst/>
              <a:gdLst/>
              <a:ahLst/>
              <a:cxnLst/>
              <a:rect l="l" t="t" r="r" b="b"/>
              <a:pathLst>
                <a:path w="3660" h="1249" extrusionOk="0">
                  <a:moveTo>
                    <a:pt x="1831" y="0"/>
                  </a:moveTo>
                  <a:cubicBezTo>
                    <a:pt x="1323" y="0"/>
                    <a:pt x="849" y="112"/>
                    <a:pt x="496" y="316"/>
                  </a:cubicBezTo>
                  <a:cubicBezTo>
                    <a:pt x="176" y="501"/>
                    <a:pt x="1" y="736"/>
                    <a:pt x="1" y="973"/>
                  </a:cubicBezTo>
                  <a:cubicBezTo>
                    <a:pt x="1" y="1071"/>
                    <a:pt x="28" y="1166"/>
                    <a:pt x="79" y="1249"/>
                  </a:cubicBezTo>
                  <a:cubicBezTo>
                    <a:pt x="160" y="1110"/>
                    <a:pt x="301" y="979"/>
                    <a:pt x="496" y="868"/>
                  </a:cubicBezTo>
                  <a:cubicBezTo>
                    <a:pt x="849" y="664"/>
                    <a:pt x="1323" y="551"/>
                    <a:pt x="1831" y="551"/>
                  </a:cubicBezTo>
                  <a:cubicBezTo>
                    <a:pt x="2338" y="551"/>
                    <a:pt x="2811" y="664"/>
                    <a:pt x="3163" y="868"/>
                  </a:cubicBezTo>
                  <a:cubicBezTo>
                    <a:pt x="3359" y="981"/>
                    <a:pt x="3500" y="1111"/>
                    <a:pt x="3581" y="1249"/>
                  </a:cubicBezTo>
                  <a:cubicBezTo>
                    <a:pt x="3632" y="1166"/>
                    <a:pt x="3658" y="1071"/>
                    <a:pt x="3659" y="973"/>
                  </a:cubicBezTo>
                  <a:cubicBezTo>
                    <a:pt x="3659" y="734"/>
                    <a:pt x="3484" y="501"/>
                    <a:pt x="3165" y="316"/>
                  </a:cubicBezTo>
                  <a:cubicBezTo>
                    <a:pt x="2811" y="112"/>
                    <a:pt x="2337" y="0"/>
                    <a:pt x="1831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42"/>
            <p:cNvSpPr/>
            <p:nvPr/>
          </p:nvSpPr>
          <p:spPr>
            <a:xfrm>
              <a:off x="1732600" y="2264876"/>
              <a:ext cx="456988" cy="155950"/>
            </a:xfrm>
            <a:custGeom>
              <a:avLst/>
              <a:gdLst/>
              <a:ahLst/>
              <a:cxnLst/>
              <a:rect l="l" t="t" r="r" b="b"/>
              <a:pathLst>
                <a:path w="3660" h="1249" extrusionOk="0">
                  <a:moveTo>
                    <a:pt x="1831" y="0"/>
                  </a:moveTo>
                  <a:cubicBezTo>
                    <a:pt x="1323" y="0"/>
                    <a:pt x="849" y="112"/>
                    <a:pt x="496" y="316"/>
                  </a:cubicBezTo>
                  <a:cubicBezTo>
                    <a:pt x="176" y="501"/>
                    <a:pt x="1" y="736"/>
                    <a:pt x="1" y="973"/>
                  </a:cubicBezTo>
                  <a:cubicBezTo>
                    <a:pt x="1" y="1071"/>
                    <a:pt x="28" y="1166"/>
                    <a:pt x="79" y="1249"/>
                  </a:cubicBezTo>
                  <a:cubicBezTo>
                    <a:pt x="160" y="1110"/>
                    <a:pt x="301" y="979"/>
                    <a:pt x="496" y="868"/>
                  </a:cubicBezTo>
                  <a:cubicBezTo>
                    <a:pt x="849" y="664"/>
                    <a:pt x="1323" y="551"/>
                    <a:pt x="1831" y="551"/>
                  </a:cubicBezTo>
                  <a:cubicBezTo>
                    <a:pt x="2338" y="551"/>
                    <a:pt x="2811" y="664"/>
                    <a:pt x="3163" y="868"/>
                  </a:cubicBezTo>
                  <a:cubicBezTo>
                    <a:pt x="3359" y="981"/>
                    <a:pt x="3500" y="1111"/>
                    <a:pt x="3581" y="1249"/>
                  </a:cubicBezTo>
                  <a:cubicBezTo>
                    <a:pt x="3632" y="1166"/>
                    <a:pt x="3658" y="1071"/>
                    <a:pt x="3659" y="973"/>
                  </a:cubicBezTo>
                  <a:cubicBezTo>
                    <a:pt x="3659" y="734"/>
                    <a:pt x="3484" y="501"/>
                    <a:pt x="3165" y="316"/>
                  </a:cubicBezTo>
                  <a:cubicBezTo>
                    <a:pt x="2811" y="112"/>
                    <a:pt x="2337" y="0"/>
                    <a:pt x="183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42"/>
            <p:cNvSpPr/>
            <p:nvPr/>
          </p:nvSpPr>
          <p:spPr>
            <a:xfrm>
              <a:off x="1734598" y="2295966"/>
              <a:ext cx="452742" cy="212012"/>
            </a:xfrm>
            <a:custGeom>
              <a:avLst/>
              <a:gdLst/>
              <a:ahLst/>
              <a:cxnLst/>
              <a:rect l="l" t="t" r="r" b="b"/>
              <a:pathLst>
                <a:path w="3626" h="1698" extrusionOk="0">
                  <a:moveTo>
                    <a:pt x="1813" y="1"/>
                  </a:moveTo>
                  <a:cubicBezTo>
                    <a:pt x="1307" y="1"/>
                    <a:pt x="833" y="112"/>
                    <a:pt x="479" y="317"/>
                  </a:cubicBezTo>
                  <a:cubicBezTo>
                    <a:pt x="217" y="469"/>
                    <a:pt x="50" y="655"/>
                    <a:pt x="0" y="849"/>
                  </a:cubicBezTo>
                  <a:cubicBezTo>
                    <a:pt x="50" y="1043"/>
                    <a:pt x="215" y="1229"/>
                    <a:pt x="479" y="1381"/>
                  </a:cubicBezTo>
                  <a:cubicBezTo>
                    <a:pt x="833" y="1586"/>
                    <a:pt x="1306" y="1697"/>
                    <a:pt x="1813" y="1697"/>
                  </a:cubicBezTo>
                  <a:cubicBezTo>
                    <a:pt x="2321" y="1697"/>
                    <a:pt x="2795" y="1586"/>
                    <a:pt x="3147" y="1381"/>
                  </a:cubicBezTo>
                  <a:cubicBezTo>
                    <a:pt x="3411" y="1230"/>
                    <a:pt x="3576" y="1043"/>
                    <a:pt x="3626" y="849"/>
                  </a:cubicBezTo>
                  <a:cubicBezTo>
                    <a:pt x="3576" y="655"/>
                    <a:pt x="3411" y="469"/>
                    <a:pt x="3147" y="317"/>
                  </a:cubicBezTo>
                  <a:cubicBezTo>
                    <a:pt x="2795" y="112"/>
                    <a:pt x="2321" y="1"/>
                    <a:pt x="1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42"/>
            <p:cNvSpPr/>
            <p:nvPr/>
          </p:nvSpPr>
          <p:spPr>
            <a:xfrm>
              <a:off x="1707753" y="2363765"/>
              <a:ext cx="193658" cy="233488"/>
            </a:xfrm>
            <a:custGeom>
              <a:avLst/>
              <a:gdLst/>
              <a:ahLst/>
              <a:cxnLst/>
              <a:rect l="l" t="t" r="r" b="b"/>
              <a:pathLst>
                <a:path w="1551" h="1870" extrusionOk="0">
                  <a:moveTo>
                    <a:pt x="27" y="0"/>
                  </a:moveTo>
                  <a:lnTo>
                    <a:pt x="27" y="0"/>
                  </a:lnTo>
                  <a:cubicBezTo>
                    <a:pt x="8" y="71"/>
                    <a:pt x="0" y="142"/>
                    <a:pt x="4" y="214"/>
                  </a:cubicBezTo>
                  <a:lnTo>
                    <a:pt x="4" y="214"/>
                  </a:lnTo>
                  <a:lnTo>
                    <a:pt x="4" y="181"/>
                  </a:lnTo>
                  <a:cubicBezTo>
                    <a:pt x="4" y="120"/>
                    <a:pt x="11" y="60"/>
                    <a:pt x="27" y="0"/>
                  </a:cubicBezTo>
                  <a:close/>
                  <a:moveTo>
                    <a:pt x="4" y="214"/>
                  </a:moveTo>
                  <a:lnTo>
                    <a:pt x="4" y="732"/>
                  </a:lnTo>
                  <a:cubicBezTo>
                    <a:pt x="4" y="1031"/>
                    <a:pt x="201" y="1331"/>
                    <a:pt x="597" y="1559"/>
                  </a:cubicBezTo>
                  <a:cubicBezTo>
                    <a:pt x="869" y="1717"/>
                    <a:pt x="1202" y="1820"/>
                    <a:pt x="1551" y="1869"/>
                  </a:cubicBezTo>
                  <a:lnTo>
                    <a:pt x="1551" y="1318"/>
                  </a:lnTo>
                  <a:cubicBezTo>
                    <a:pt x="1202" y="1269"/>
                    <a:pt x="869" y="1166"/>
                    <a:pt x="597" y="1008"/>
                  </a:cubicBezTo>
                  <a:cubicBezTo>
                    <a:pt x="216" y="787"/>
                    <a:pt x="18" y="501"/>
                    <a:pt x="4" y="214"/>
                  </a:cubicBezTo>
                  <a:close/>
                </a:path>
              </a:pathLst>
            </a:custGeom>
            <a:solidFill>
              <a:srgbClr val="595959">
                <a:alpha val="2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42"/>
            <p:cNvSpPr/>
            <p:nvPr/>
          </p:nvSpPr>
          <p:spPr>
            <a:xfrm>
              <a:off x="930750" y="2654314"/>
              <a:ext cx="2155333" cy="1052320"/>
            </a:xfrm>
            <a:custGeom>
              <a:avLst/>
              <a:gdLst/>
              <a:ahLst/>
              <a:cxnLst/>
              <a:rect l="l" t="t" r="r" b="b"/>
              <a:pathLst>
                <a:path w="17262" h="8428" extrusionOk="0">
                  <a:moveTo>
                    <a:pt x="8630" y="1"/>
                  </a:moveTo>
                  <a:cubicBezTo>
                    <a:pt x="6618" y="1"/>
                    <a:pt x="4607" y="412"/>
                    <a:pt x="3071" y="1234"/>
                  </a:cubicBezTo>
                  <a:cubicBezTo>
                    <a:pt x="0" y="2880"/>
                    <a:pt x="2" y="5547"/>
                    <a:pt x="3071" y="7193"/>
                  </a:cubicBezTo>
                  <a:cubicBezTo>
                    <a:pt x="4607" y="8016"/>
                    <a:pt x="6619" y="8427"/>
                    <a:pt x="8632" y="8427"/>
                  </a:cubicBezTo>
                  <a:cubicBezTo>
                    <a:pt x="10644" y="8427"/>
                    <a:pt x="12656" y="8016"/>
                    <a:pt x="14191" y="7193"/>
                  </a:cubicBezTo>
                  <a:cubicBezTo>
                    <a:pt x="17262" y="5547"/>
                    <a:pt x="17262" y="2879"/>
                    <a:pt x="14191" y="1234"/>
                  </a:cubicBezTo>
                  <a:cubicBezTo>
                    <a:pt x="12655" y="412"/>
                    <a:pt x="10643" y="1"/>
                    <a:pt x="8630" y="1"/>
                  </a:cubicBezTo>
                  <a:close/>
                </a:path>
              </a:pathLst>
            </a:custGeom>
            <a:solidFill>
              <a:srgbClr val="F4AA9E">
                <a:alpha val="5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42"/>
            <p:cNvSpPr/>
            <p:nvPr/>
          </p:nvSpPr>
          <p:spPr>
            <a:xfrm>
              <a:off x="1096939" y="2837733"/>
              <a:ext cx="634289" cy="382196"/>
            </a:xfrm>
            <a:custGeom>
              <a:avLst/>
              <a:gdLst/>
              <a:ahLst/>
              <a:cxnLst/>
              <a:rect l="l" t="t" r="r" b="b"/>
              <a:pathLst>
                <a:path w="5080" h="3061" extrusionOk="0">
                  <a:moveTo>
                    <a:pt x="2650" y="0"/>
                  </a:moveTo>
                  <a:lnTo>
                    <a:pt x="0" y="1530"/>
                  </a:lnTo>
                  <a:lnTo>
                    <a:pt x="0" y="1658"/>
                  </a:lnTo>
                  <a:lnTo>
                    <a:pt x="2429" y="3060"/>
                  </a:lnTo>
                  <a:lnTo>
                    <a:pt x="5080" y="1530"/>
                  </a:lnTo>
                  <a:lnTo>
                    <a:pt x="5080" y="1403"/>
                  </a:lnTo>
                  <a:lnTo>
                    <a:pt x="26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42"/>
            <p:cNvSpPr/>
            <p:nvPr/>
          </p:nvSpPr>
          <p:spPr>
            <a:xfrm>
              <a:off x="1096939" y="3028768"/>
              <a:ext cx="303410" cy="191161"/>
            </a:xfrm>
            <a:custGeom>
              <a:avLst/>
              <a:gdLst/>
              <a:ahLst/>
              <a:cxnLst/>
              <a:rect l="l" t="t" r="r" b="b"/>
              <a:pathLst>
                <a:path w="2430" h="1531" extrusionOk="0">
                  <a:moveTo>
                    <a:pt x="0" y="0"/>
                  </a:moveTo>
                  <a:lnTo>
                    <a:pt x="0" y="128"/>
                  </a:lnTo>
                  <a:lnTo>
                    <a:pt x="2429" y="1530"/>
                  </a:lnTo>
                  <a:lnTo>
                    <a:pt x="2429" y="1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42"/>
            <p:cNvSpPr/>
            <p:nvPr/>
          </p:nvSpPr>
          <p:spPr>
            <a:xfrm>
              <a:off x="1400223" y="3012786"/>
              <a:ext cx="331004" cy="207143"/>
            </a:xfrm>
            <a:custGeom>
              <a:avLst/>
              <a:gdLst/>
              <a:ahLst/>
              <a:cxnLst/>
              <a:rect l="l" t="t" r="r" b="b"/>
              <a:pathLst>
                <a:path w="2651" h="1659" extrusionOk="0">
                  <a:moveTo>
                    <a:pt x="2651" y="1"/>
                  </a:moveTo>
                  <a:lnTo>
                    <a:pt x="0" y="1530"/>
                  </a:lnTo>
                  <a:lnTo>
                    <a:pt x="0" y="1658"/>
                  </a:lnTo>
                  <a:lnTo>
                    <a:pt x="2651" y="128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42"/>
            <p:cNvSpPr/>
            <p:nvPr/>
          </p:nvSpPr>
          <p:spPr>
            <a:xfrm>
              <a:off x="1687027" y="2953727"/>
              <a:ext cx="15233" cy="26970"/>
            </a:xfrm>
            <a:custGeom>
              <a:avLst/>
              <a:gdLst/>
              <a:ahLst/>
              <a:cxnLst/>
              <a:rect l="l" t="t" r="r" b="b"/>
              <a:pathLst>
                <a:path w="122" h="216" extrusionOk="0">
                  <a:moveTo>
                    <a:pt x="105" y="1"/>
                  </a:moveTo>
                  <a:lnTo>
                    <a:pt x="0" y="207"/>
                  </a:lnTo>
                  <a:lnTo>
                    <a:pt x="18" y="215"/>
                  </a:lnTo>
                  <a:lnTo>
                    <a:pt x="122" y="10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42"/>
            <p:cNvSpPr/>
            <p:nvPr/>
          </p:nvSpPr>
          <p:spPr>
            <a:xfrm>
              <a:off x="1675040" y="2951979"/>
              <a:ext cx="14983" cy="21975"/>
            </a:xfrm>
            <a:custGeom>
              <a:avLst/>
              <a:gdLst/>
              <a:ahLst/>
              <a:cxnLst/>
              <a:rect l="l" t="t" r="r" b="b"/>
              <a:pathLst>
                <a:path w="120" h="176" extrusionOk="0">
                  <a:moveTo>
                    <a:pt x="16" y="0"/>
                  </a:moveTo>
                  <a:lnTo>
                    <a:pt x="0" y="11"/>
                  </a:lnTo>
                  <a:lnTo>
                    <a:pt x="103" y="176"/>
                  </a:lnTo>
                  <a:lnTo>
                    <a:pt x="119" y="16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42"/>
            <p:cNvSpPr/>
            <p:nvPr/>
          </p:nvSpPr>
          <p:spPr>
            <a:xfrm>
              <a:off x="1687651" y="2950856"/>
              <a:ext cx="4120" cy="63429"/>
            </a:xfrm>
            <a:custGeom>
              <a:avLst/>
              <a:gdLst/>
              <a:ahLst/>
              <a:cxnLst/>
              <a:rect l="l" t="t" r="r" b="b"/>
              <a:pathLst>
                <a:path w="33" h="508" extrusionOk="0">
                  <a:moveTo>
                    <a:pt x="1" y="1"/>
                  </a:moveTo>
                  <a:lnTo>
                    <a:pt x="1" y="498"/>
                  </a:lnTo>
                  <a:cubicBezTo>
                    <a:pt x="1" y="501"/>
                    <a:pt x="4" y="504"/>
                    <a:pt x="5" y="505"/>
                  </a:cubicBezTo>
                  <a:cubicBezTo>
                    <a:pt x="9" y="507"/>
                    <a:pt x="13" y="507"/>
                    <a:pt x="17" y="507"/>
                  </a:cubicBezTo>
                  <a:cubicBezTo>
                    <a:pt x="21" y="507"/>
                    <a:pt x="25" y="507"/>
                    <a:pt x="28" y="505"/>
                  </a:cubicBezTo>
                  <a:cubicBezTo>
                    <a:pt x="31" y="504"/>
                    <a:pt x="33" y="501"/>
                    <a:pt x="33" y="49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42"/>
            <p:cNvSpPr/>
            <p:nvPr/>
          </p:nvSpPr>
          <p:spPr>
            <a:xfrm>
              <a:off x="1671169" y="2902660"/>
              <a:ext cx="67549" cy="57935"/>
            </a:xfrm>
            <a:custGeom>
              <a:avLst/>
              <a:gdLst/>
              <a:ahLst/>
              <a:cxnLst/>
              <a:rect l="l" t="t" r="r" b="b"/>
              <a:pathLst>
                <a:path w="541" h="464" extrusionOk="0">
                  <a:moveTo>
                    <a:pt x="310" y="1"/>
                  </a:moveTo>
                  <a:cubicBezTo>
                    <a:pt x="104" y="1"/>
                    <a:pt x="1" y="250"/>
                    <a:pt x="146" y="395"/>
                  </a:cubicBezTo>
                  <a:cubicBezTo>
                    <a:pt x="193" y="442"/>
                    <a:pt x="251" y="463"/>
                    <a:pt x="307" y="463"/>
                  </a:cubicBezTo>
                  <a:cubicBezTo>
                    <a:pt x="426" y="463"/>
                    <a:pt x="540" y="371"/>
                    <a:pt x="540" y="233"/>
                  </a:cubicBezTo>
                  <a:cubicBezTo>
                    <a:pt x="540" y="105"/>
                    <a:pt x="436" y="1"/>
                    <a:pt x="310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42"/>
            <p:cNvSpPr/>
            <p:nvPr/>
          </p:nvSpPr>
          <p:spPr>
            <a:xfrm>
              <a:off x="1678037" y="2902660"/>
              <a:ext cx="54189" cy="57935"/>
            </a:xfrm>
            <a:custGeom>
              <a:avLst/>
              <a:gdLst/>
              <a:ahLst/>
              <a:cxnLst/>
              <a:rect l="l" t="t" r="r" b="b"/>
              <a:pathLst>
                <a:path w="434" h="464" extrusionOk="0">
                  <a:moveTo>
                    <a:pt x="255" y="1"/>
                  </a:moveTo>
                  <a:cubicBezTo>
                    <a:pt x="120" y="1"/>
                    <a:pt x="0" y="123"/>
                    <a:pt x="29" y="274"/>
                  </a:cubicBezTo>
                  <a:cubicBezTo>
                    <a:pt x="50" y="393"/>
                    <a:pt x="153" y="463"/>
                    <a:pt x="257" y="463"/>
                  </a:cubicBezTo>
                  <a:cubicBezTo>
                    <a:pt x="321" y="463"/>
                    <a:pt x="386" y="437"/>
                    <a:pt x="433" y="379"/>
                  </a:cubicBezTo>
                  <a:lnTo>
                    <a:pt x="433" y="379"/>
                  </a:lnTo>
                  <a:cubicBezTo>
                    <a:pt x="427" y="381"/>
                    <a:pt x="421" y="382"/>
                    <a:pt x="415" y="382"/>
                  </a:cubicBezTo>
                  <a:cubicBezTo>
                    <a:pt x="352" y="382"/>
                    <a:pt x="291" y="285"/>
                    <a:pt x="327" y="174"/>
                  </a:cubicBezTo>
                  <a:cubicBezTo>
                    <a:pt x="358" y="79"/>
                    <a:pt x="390" y="43"/>
                    <a:pt x="369" y="31"/>
                  </a:cubicBezTo>
                  <a:cubicBezTo>
                    <a:pt x="332" y="10"/>
                    <a:pt x="293" y="1"/>
                    <a:pt x="25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1636958" y="2919391"/>
              <a:ext cx="47821" cy="40954"/>
            </a:xfrm>
            <a:custGeom>
              <a:avLst/>
              <a:gdLst/>
              <a:ahLst/>
              <a:cxnLst/>
              <a:rect l="l" t="t" r="r" b="b"/>
              <a:pathLst>
                <a:path w="383" h="328" extrusionOk="0">
                  <a:moveTo>
                    <a:pt x="218" y="0"/>
                  </a:moveTo>
                  <a:cubicBezTo>
                    <a:pt x="73" y="0"/>
                    <a:pt x="1" y="176"/>
                    <a:pt x="102" y="279"/>
                  </a:cubicBezTo>
                  <a:cubicBezTo>
                    <a:pt x="136" y="312"/>
                    <a:pt x="177" y="327"/>
                    <a:pt x="217" y="327"/>
                  </a:cubicBezTo>
                  <a:cubicBezTo>
                    <a:pt x="301" y="327"/>
                    <a:pt x="382" y="262"/>
                    <a:pt x="382" y="164"/>
                  </a:cubicBezTo>
                  <a:cubicBezTo>
                    <a:pt x="382" y="73"/>
                    <a:pt x="308" y="0"/>
                    <a:pt x="21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1646822" y="2919516"/>
              <a:ext cx="43077" cy="40829"/>
            </a:xfrm>
            <a:custGeom>
              <a:avLst/>
              <a:gdLst/>
              <a:ahLst/>
              <a:cxnLst/>
              <a:rect l="l" t="t" r="r" b="b"/>
              <a:pathLst>
                <a:path w="345" h="327" extrusionOk="0">
                  <a:moveTo>
                    <a:pt x="143" y="1"/>
                  </a:moveTo>
                  <a:cubicBezTo>
                    <a:pt x="142" y="1"/>
                    <a:pt x="141" y="1"/>
                    <a:pt x="141" y="1"/>
                  </a:cubicBezTo>
                  <a:cubicBezTo>
                    <a:pt x="106" y="1"/>
                    <a:pt x="73" y="11"/>
                    <a:pt x="45" y="31"/>
                  </a:cubicBezTo>
                  <a:cubicBezTo>
                    <a:pt x="41" y="130"/>
                    <a:pt x="125" y="227"/>
                    <a:pt x="102" y="259"/>
                  </a:cubicBezTo>
                  <a:cubicBezTo>
                    <a:pt x="93" y="271"/>
                    <a:pt x="80" y="276"/>
                    <a:pt x="65" y="276"/>
                  </a:cubicBezTo>
                  <a:cubicBezTo>
                    <a:pt x="41" y="276"/>
                    <a:pt x="13" y="262"/>
                    <a:pt x="0" y="244"/>
                  </a:cubicBezTo>
                  <a:lnTo>
                    <a:pt x="0" y="244"/>
                  </a:lnTo>
                  <a:cubicBezTo>
                    <a:pt x="31" y="299"/>
                    <a:pt x="87" y="327"/>
                    <a:pt x="142" y="327"/>
                  </a:cubicBezTo>
                  <a:cubicBezTo>
                    <a:pt x="197" y="327"/>
                    <a:pt x="252" y="299"/>
                    <a:pt x="283" y="244"/>
                  </a:cubicBezTo>
                  <a:cubicBezTo>
                    <a:pt x="345" y="136"/>
                    <a:pt x="266" y="1"/>
                    <a:pt x="14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42"/>
            <p:cNvSpPr/>
            <p:nvPr/>
          </p:nvSpPr>
          <p:spPr>
            <a:xfrm>
              <a:off x="1652440" y="2880685"/>
              <a:ext cx="74541" cy="74541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0"/>
                  </a:moveTo>
                  <a:cubicBezTo>
                    <a:pt x="134" y="0"/>
                    <a:pt x="0" y="133"/>
                    <a:pt x="0" y="299"/>
                  </a:cubicBezTo>
                  <a:cubicBezTo>
                    <a:pt x="0" y="463"/>
                    <a:pt x="134" y="596"/>
                    <a:pt x="299" y="596"/>
                  </a:cubicBezTo>
                  <a:cubicBezTo>
                    <a:pt x="463" y="596"/>
                    <a:pt x="596" y="463"/>
                    <a:pt x="596" y="299"/>
                  </a:cubicBezTo>
                  <a:cubicBezTo>
                    <a:pt x="596" y="133"/>
                    <a:pt x="463" y="0"/>
                    <a:pt x="29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42"/>
            <p:cNvSpPr/>
            <p:nvPr/>
          </p:nvSpPr>
          <p:spPr>
            <a:xfrm>
              <a:off x="1645823" y="2885554"/>
              <a:ext cx="80160" cy="69672"/>
            </a:xfrm>
            <a:custGeom>
              <a:avLst/>
              <a:gdLst/>
              <a:ahLst/>
              <a:cxnLst/>
              <a:rect l="l" t="t" r="r" b="b"/>
              <a:pathLst>
                <a:path w="642" h="558" extrusionOk="0">
                  <a:moveTo>
                    <a:pt x="205" y="0"/>
                  </a:moveTo>
                  <a:cubicBezTo>
                    <a:pt x="18" y="106"/>
                    <a:pt x="1" y="369"/>
                    <a:pt x="172" y="498"/>
                  </a:cubicBezTo>
                  <a:cubicBezTo>
                    <a:pt x="227" y="539"/>
                    <a:pt x="289" y="557"/>
                    <a:pt x="351" y="557"/>
                  </a:cubicBezTo>
                  <a:cubicBezTo>
                    <a:pt x="482" y="557"/>
                    <a:pt x="608" y="470"/>
                    <a:pt x="642" y="328"/>
                  </a:cubicBezTo>
                  <a:lnTo>
                    <a:pt x="642" y="328"/>
                  </a:lnTo>
                  <a:cubicBezTo>
                    <a:pt x="585" y="387"/>
                    <a:pt x="507" y="421"/>
                    <a:pt x="424" y="421"/>
                  </a:cubicBezTo>
                  <a:cubicBezTo>
                    <a:pt x="401" y="427"/>
                    <a:pt x="379" y="430"/>
                    <a:pt x="357" y="430"/>
                  </a:cubicBezTo>
                  <a:cubicBezTo>
                    <a:pt x="146" y="430"/>
                    <a:pt x="25" y="153"/>
                    <a:pt x="20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42"/>
            <p:cNvSpPr/>
            <p:nvPr/>
          </p:nvSpPr>
          <p:spPr>
            <a:xfrm>
              <a:off x="1135645" y="2969585"/>
              <a:ext cx="15358" cy="26845"/>
            </a:xfrm>
            <a:custGeom>
              <a:avLst/>
              <a:gdLst/>
              <a:ahLst/>
              <a:cxnLst/>
              <a:rect l="l" t="t" r="r" b="b"/>
              <a:pathLst>
                <a:path w="123" h="215" extrusionOk="0">
                  <a:moveTo>
                    <a:pt x="105" y="0"/>
                  </a:moveTo>
                  <a:lnTo>
                    <a:pt x="1" y="206"/>
                  </a:lnTo>
                  <a:lnTo>
                    <a:pt x="18" y="215"/>
                  </a:lnTo>
                  <a:lnTo>
                    <a:pt x="122" y="9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42"/>
            <p:cNvSpPr/>
            <p:nvPr/>
          </p:nvSpPr>
          <p:spPr>
            <a:xfrm>
              <a:off x="1123659" y="2967712"/>
              <a:ext cx="14983" cy="21975"/>
            </a:xfrm>
            <a:custGeom>
              <a:avLst/>
              <a:gdLst/>
              <a:ahLst/>
              <a:cxnLst/>
              <a:rect l="l" t="t" r="r" b="b"/>
              <a:pathLst>
                <a:path w="120" h="176" extrusionOk="0">
                  <a:moveTo>
                    <a:pt x="17" y="1"/>
                  </a:moveTo>
                  <a:lnTo>
                    <a:pt x="1" y="11"/>
                  </a:lnTo>
                  <a:lnTo>
                    <a:pt x="104" y="176"/>
                  </a:lnTo>
                  <a:lnTo>
                    <a:pt x="120" y="16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42"/>
            <p:cNvSpPr/>
            <p:nvPr/>
          </p:nvSpPr>
          <p:spPr>
            <a:xfrm>
              <a:off x="1136394" y="2966838"/>
              <a:ext cx="4120" cy="63179"/>
            </a:xfrm>
            <a:custGeom>
              <a:avLst/>
              <a:gdLst/>
              <a:ahLst/>
              <a:cxnLst/>
              <a:rect l="l" t="t" r="r" b="b"/>
              <a:pathLst>
                <a:path w="33" h="506" extrusionOk="0">
                  <a:moveTo>
                    <a:pt x="0" y="0"/>
                  </a:moveTo>
                  <a:lnTo>
                    <a:pt x="0" y="496"/>
                  </a:lnTo>
                  <a:cubicBezTo>
                    <a:pt x="0" y="499"/>
                    <a:pt x="2" y="502"/>
                    <a:pt x="5" y="502"/>
                  </a:cubicBezTo>
                  <a:cubicBezTo>
                    <a:pt x="8" y="504"/>
                    <a:pt x="12" y="505"/>
                    <a:pt x="16" y="505"/>
                  </a:cubicBezTo>
                  <a:cubicBezTo>
                    <a:pt x="19" y="505"/>
                    <a:pt x="23" y="504"/>
                    <a:pt x="27" y="502"/>
                  </a:cubicBezTo>
                  <a:cubicBezTo>
                    <a:pt x="29" y="502"/>
                    <a:pt x="31" y="499"/>
                    <a:pt x="32" y="496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42"/>
            <p:cNvSpPr/>
            <p:nvPr/>
          </p:nvSpPr>
          <p:spPr>
            <a:xfrm>
              <a:off x="1119913" y="2918642"/>
              <a:ext cx="67424" cy="57810"/>
            </a:xfrm>
            <a:custGeom>
              <a:avLst/>
              <a:gdLst/>
              <a:ahLst/>
              <a:cxnLst/>
              <a:rect l="l" t="t" r="r" b="b"/>
              <a:pathLst>
                <a:path w="540" h="463" extrusionOk="0">
                  <a:moveTo>
                    <a:pt x="309" y="1"/>
                  </a:moveTo>
                  <a:cubicBezTo>
                    <a:pt x="103" y="1"/>
                    <a:pt x="0" y="249"/>
                    <a:pt x="145" y="394"/>
                  </a:cubicBezTo>
                  <a:cubicBezTo>
                    <a:pt x="193" y="441"/>
                    <a:pt x="251" y="462"/>
                    <a:pt x="308" y="462"/>
                  </a:cubicBezTo>
                  <a:cubicBezTo>
                    <a:pt x="426" y="462"/>
                    <a:pt x="540" y="370"/>
                    <a:pt x="540" y="231"/>
                  </a:cubicBezTo>
                  <a:cubicBezTo>
                    <a:pt x="540" y="104"/>
                    <a:pt x="435" y="1"/>
                    <a:pt x="30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42"/>
            <p:cNvSpPr/>
            <p:nvPr/>
          </p:nvSpPr>
          <p:spPr>
            <a:xfrm>
              <a:off x="1126530" y="2918517"/>
              <a:ext cx="54189" cy="57810"/>
            </a:xfrm>
            <a:custGeom>
              <a:avLst/>
              <a:gdLst/>
              <a:ahLst/>
              <a:cxnLst/>
              <a:rect l="l" t="t" r="r" b="b"/>
              <a:pathLst>
                <a:path w="434" h="463" extrusionOk="0">
                  <a:moveTo>
                    <a:pt x="256" y="0"/>
                  </a:moveTo>
                  <a:cubicBezTo>
                    <a:pt x="121" y="0"/>
                    <a:pt x="0" y="123"/>
                    <a:pt x="29" y="274"/>
                  </a:cubicBezTo>
                  <a:cubicBezTo>
                    <a:pt x="51" y="393"/>
                    <a:pt x="153" y="463"/>
                    <a:pt x="256" y="463"/>
                  </a:cubicBezTo>
                  <a:cubicBezTo>
                    <a:pt x="321" y="463"/>
                    <a:pt x="386" y="436"/>
                    <a:pt x="433" y="379"/>
                  </a:cubicBezTo>
                  <a:lnTo>
                    <a:pt x="433" y="379"/>
                  </a:lnTo>
                  <a:cubicBezTo>
                    <a:pt x="427" y="380"/>
                    <a:pt x="422" y="381"/>
                    <a:pt x="416" y="381"/>
                  </a:cubicBezTo>
                  <a:cubicBezTo>
                    <a:pt x="353" y="381"/>
                    <a:pt x="293" y="284"/>
                    <a:pt x="329" y="173"/>
                  </a:cubicBezTo>
                  <a:cubicBezTo>
                    <a:pt x="358" y="78"/>
                    <a:pt x="390" y="42"/>
                    <a:pt x="369" y="31"/>
                  </a:cubicBezTo>
                  <a:cubicBezTo>
                    <a:pt x="332" y="10"/>
                    <a:pt x="294" y="0"/>
                    <a:pt x="25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42"/>
            <p:cNvSpPr/>
            <p:nvPr/>
          </p:nvSpPr>
          <p:spPr>
            <a:xfrm>
              <a:off x="1085701" y="2935123"/>
              <a:ext cx="47697" cy="40954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218" y="1"/>
                  </a:moveTo>
                  <a:cubicBezTo>
                    <a:pt x="73" y="1"/>
                    <a:pt x="0" y="177"/>
                    <a:pt x="102" y="279"/>
                  </a:cubicBezTo>
                  <a:cubicBezTo>
                    <a:pt x="135" y="312"/>
                    <a:pt x="176" y="327"/>
                    <a:pt x="217" y="327"/>
                  </a:cubicBezTo>
                  <a:cubicBezTo>
                    <a:pt x="301" y="327"/>
                    <a:pt x="382" y="262"/>
                    <a:pt x="382" y="164"/>
                  </a:cubicBezTo>
                  <a:cubicBezTo>
                    <a:pt x="382" y="74"/>
                    <a:pt x="308" y="1"/>
                    <a:pt x="218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42"/>
            <p:cNvSpPr/>
            <p:nvPr/>
          </p:nvSpPr>
          <p:spPr>
            <a:xfrm>
              <a:off x="1095440" y="2935248"/>
              <a:ext cx="43202" cy="40954"/>
            </a:xfrm>
            <a:custGeom>
              <a:avLst/>
              <a:gdLst/>
              <a:ahLst/>
              <a:cxnLst/>
              <a:rect l="l" t="t" r="r" b="b"/>
              <a:pathLst>
                <a:path w="346" h="328" extrusionOk="0">
                  <a:moveTo>
                    <a:pt x="143" y="1"/>
                  </a:moveTo>
                  <a:cubicBezTo>
                    <a:pt x="143" y="1"/>
                    <a:pt x="142" y="1"/>
                    <a:pt x="141" y="1"/>
                  </a:cubicBezTo>
                  <a:cubicBezTo>
                    <a:pt x="107" y="1"/>
                    <a:pt x="73" y="11"/>
                    <a:pt x="46" y="31"/>
                  </a:cubicBezTo>
                  <a:cubicBezTo>
                    <a:pt x="41" y="130"/>
                    <a:pt x="125" y="227"/>
                    <a:pt x="102" y="261"/>
                  </a:cubicBezTo>
                  <a:cubicBezTo>
                    <a:pt x="94" y="272"/>
                    <a:pt x="81" y="277"/>
                    <a:pt x="67" y="277"/>
                  </a:cubicBezTo>
                  <a:cubicBezTo>
                    <a:pt x="42" y="277"/>
                    <a:pt x="14" y="262"/>
                    <a:pt x="1" y="245"/>
                  </a:cubicBezTo>
                  <a:lnTo>
                    <a:pt x="1" y="245"/>
                  </a:lnTo>
                  <a:cubicBezTo>
                    <a:pt x="32" y="300"/>
                    <a:pt x="87" y="327"/>
                    <a:pt x="142" y="327"/>
                  </a:cubicBezTo>
                  <a:cubicBezTo>
                    <a:pt x="197" y="327"/>
                    <a:pt x="252" y="300"/>
                    <a:pt x="283" y="245"/>
                  </a:cubicBezTo>
                  <a:cubicBezTo>
                    <a:pt x="345" y="136"/>
                    <a:pt x="267" y="1"/>
                    <a:pt x="14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42"/>
            <p:cNvSpPr/>
            <p:nvPr/>
          </p:nvSpPr>
          <p:spPr>
            <a:xfrm>
              <a:off x="1101059" y="2896542"/>
              <a:ext cx="74541" cy="74417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9" y="1"/>
                  </a:moveTo>
                  <a:cubicBezTo>
                    <a:pt x="134" y="1"/>
                    <a:pt x="1" y="134"/>
                    <a:pt x="1" y="298"/>
                  </a:cubicBezTo>
                  <a:cubicBezTo>
                    <a:pt x="1" y="463"/>
                    <a:pt x="134" y="595"/>
                    <a:pt x="299" y="595"/>
                  </a:cubicBezTo>
                  <a:cubicBezTo>
                    <a:pt x="463" y="595"/>
                    <a:pt x="597" y="463"/>
                    <a:pt x="597" y="298"/>
                  </a:cubicBezTo>
                  <a:cubicBezTo>
                    <a:pt x="597" y="134"/>
                    <a:pt x="463" y="1"/>
                    <a:pt x="29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42"/>
            <p:cNvSpPr/>
            <p:nvPr/>
          </p:nvSpPr>
          <p:spPr>
            <a:xfrm>
              <a:off x="1096564" y="2901286"/>
              <a:ext cx="78162" cy="69672"/>
            </a:xfrm>
            <a:custGeom>
              <a:avLst/>
              <a:gdLst/>
              <a:ahLst/>
              <a:cxnLst/>
              <a:rect l="l" t="t" r="r" b="b"/>
              <a:pathLst>
                <a:path w="626" h="558" extrusionOk="0">
                  <a:moveTo>
                    <a:pt x="189" y="0"/>
                  </a:moveTo>
                  <a:cubicBezTo>
                    <a:pt x="180" y="5"/>
                    <a:pt x="172" y="11"/>
                    <a:pt x="163" y="17"/>
                  </a:cubicBezTo>
                  <a:lnTo>
                    <a:pt x="163" y="17"/>
                  </a:lnTo>
                  <a:cubicBezTo>
                    <a:pt x="171" y="11"/>
                    <a:pt x="180" y="5"/>
                    <a:pt x="189" y="0"/>
                  </a:cubicBezTo>
                  <a:close/>
                  <a:moveTo>
                    <a:pt x="163" y="17"/>
                  </a:moveTo>
                  <a:cubicBezTo>
                    <a:pt x="151" y="25"/>
                    <a:pt x="140" y="34"/>
                    <a:pt x="130" y="44"/>
                  </a:cubicBezTo>
                  <a:lnTo>
                    <a:pt x="130" y="44"/>
                  </a:lnTo>
                  <a:cubicBezTo>
                    <a:pt x="140" y="34"/>
                    <a:pt x="152" y="25"/>
                    <a:pt x="163" y="17"/>
                  </a:cubicBezTo>
                  <a:close/>
                  <a:moveTo>
                    <a:pt x="130" y="44"/>
                  </a:moveTo>
                  <a:cubicBezTo>
                    <a:pt x="126" y="48"/>
                    <a:pt x="122" y="52"/>
                    <a:pt x="118" y="55"/>
                  </a:cubicBezTo>
                  <a:cubicBezTo>
                    <a:pt x="118" y="56"/>
                    <a:pt x="118" y="56"/>
                    <a:pt x="118" y="56"/>
                  </a:cubicBezTo>
                  <a:lnTo>
                    <a:pt x="118" y="56"/>
                  </a:lnTo>
                  <a:cubicBezTo>
                    <a:pt x="122" y="52"/>
                    <a:pt x="126" y="48"/>
                    <a:pt x="130" y="44"/>
                  </a:cubicBezTo>
                  <a:close/>
                  <a:moveTo>
                    <a:pt x="118" y="56"/>
                  </a:moveTo>
                  <a:lnTo>
                    <a:pt x="118" y="56"/>
                  </a:lnTo>
                  <a:cubicBezTo>
                    <a:pt x="1" y="181"/>
                    <a:pt x="10" y="389"/>
                    <a:pt x="156" y="498"/>
                  </a:cubicBezTo>
                  <a:cubicBezTo>
                    <a:pt x="210" y="539"/>
                    <a:pt x="273" y="558"/>
                    <a:pt x="334" y="558"/>
                  </a:cubicBezTo>
                  <a:cubicBezTo>
                    <a:pt x="466" y="558"/>
                    <a:pt x="592" y="471"/>
                    <a:pt x="625" y="328"/>
                  </a:cubicBezTo>
                  <a:lnTo>
                    <a:pt x="625" y="328"/>
                  </a:lnTo>
                  <a:cubicBezTo>
                    <a:pt x="569" y="388"/>
                    <a:pt x="491" y="421"/>
                    <a:pt x="408" y="421"/>
                  </a:cubicBezTo>
                  <a:cubicBezTo>
                    <a:pt x="217" y="421"/>
                    <a:pt x="75" y="243"/>
                    <a:pt x="118" y="56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42"/>
            <p:cNvSpPr/>
            <p:nvPr/>
          </p:nvSpPr>
          <p:spPr>
            <a:xfrm>
              <a:off x="1502858" y="3069972"/>
              <a:ext cx="87777" cy="50818"/>
            </a:xfrm>
            <a:custGeom>
              <a:avLst/>
              <a:gdLst/>
              <a:ahLst/>
              <a:cxnLst/>
              <a:rect l="l" t="t" r="r" b="b"/>
              <a:pathLst>
                <a:path w="703" h="407" extrusionOk="0">
                  <a:moveTo>
                    <a:pt x="370" y="1"/>
                  </a:moveTo>
                  <a:lnTo>
                    <a:pt x="0" y="215"/>
                  </a:lnTo>
                  <a:lnTo>
                    <a:pt x="332" y="407"/>
                  </a:lnTo>
                  <a:lnTo>
                    <a:pt x="702" y="19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42"/>
            <p:cNvSpPr/>
            <p:nvPr/>
          </p:nvSpPr>
          <p:spPr>
            <a:xfrm>
              <a:off x="1179596" y="2885304"/>
              <a:ext cx="220752" cy="270821"/>
            </a:xfrm>
            <a:custGeom>
              <a:avLst/>
              <a:gdLst/>
              <a:ahLst/>
              <a:cxnLst/>
              <a:rect l="l" t="t" r="r" b="b"/>
              <a:pathLst>
                <a:path w="1768" h="2169" extrusionOk="0">
                  <a:moveTo>
                    <a:pt x="1" y="1"/>
                  </a:moveTo>
                  <a:lnTo>
                    <a:pt x="1" y="1149"/>
                  </a:lnTo>
                  <a:lnTo>
                    <a:pt x="1767" y="2169"/>
                  </a:lnTo>
                  <a:lnTo>
                    <a:pt x="1767" y="10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42"/>
            <p:cNvSpPr/>
            <p:nvPr/>
          </p:nvSpPr>
          <p:spPr>
            <a:xfrm>
              <a:off x="1179596" y="2885304"/>
              <a:ext cx="220752" cy="184418"/>
            </a:xfrm>
            <a:custGeom>
              <a:avLst/>
              <a:gdLst/>
              <a:ahLst/>
              <a:cxnLst/>
              <a:rect l="l" t="t" r="r" b="b"/>
              <a:pathLst>
                <a:path w="1768" h="1477" extrusionOk="0">
                  <a:moveTo>
                    <a:pt x="1" y="1"/>
                  </a:moveTo>
                  <a:lnTo>
                    <a:pt x="1" y="456"/>
                  </a:lnTo>
                  <a:lnTo>
                    <a:pt x="1767" y="1477"/>
                  </a:lnTo>
                  <a:lnTo>
                    <a:pt x="1767" y="10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42"/>
            <p:cNvSpPr/>
            <p:nvPr/>
          </p:nvSpPr>
          <p:spPr>
            <a:xfrm>
              <a:off x="1400223" y="2837733"/>
              <a:ext cx="248347" cy="318393"/>
            </a:xfrm>
            <a:custGeom>
              <a:avLst/>
              <a:gdLst/>
              <a:ahLst/>
              <a:cxnLst/>
              <a:rect l="l" t="t" r="r" b="b"/>
              <a:pathLst>
                <a:path w="1989" h="2550" extrusionOk="0">
                  <a:moveTo>
                    <a:pt x="1326" y="0"/>
                  </a:moveTo>
                  <a:lnTo>
                    <a:pt x="0" y="1403"/>
                  </a:lnTo>
                  <a:lnTo>
                    <a:pt x="0" y="2550"/>
                  </a:lnTo>
                  <a:lnTo>
                    <a:pt x="1988" y="1403"/>
                  </a:lnTo>
                  <a:lnTo>
                    <a:pt x="1988" y="286"/>
                  </a:lnTo>
                  <a:lnTo>
                    <a:pt x="1326" y="127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42"/>
            <p:cNvSpPr/>
            <p:nvPr/>
          </p:nvSpPr>
          <p:spPr>
            <a:xfrm>
              <a:off x="1565663" y="2837733"/>
              <a:ext cx="96642" cy="39705"/>
            </a:xfrm>
            <a:custGeom>
              <a:avLst/>
              <a:gdLst/>
              <a:ahLst/>
              <a:cxnLst/>
              <a:rect l="l" t="t" r="r" b="b"/>
              <a:pathLst>
                <a:path w="774" h="318" extrusionOk="0">
                  <a:moveTo>
                    <a:pt x="1" y="0"/>
                  </a:moveTo>
                  <a:lnTo>
                    <a:pt x="1" y="127"/>
                  </a:lnTo>
                  <a:lnTo>
                    <a:pt x="773" y="318"/>
                  </a:lnTo>
                  <a:lnTo>
                    <a:pt x="77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42"/>
            <p:cNvSpPr/>
            <p:nvPr/>
          </p:nvSpPr>
          <p:spPr>
            <a:xfrm>
              <a:off x="1344910" y="2710251"/>
              <a:ext cx="317394" cy="151330"/>
            </a:xfrm>
            <a:custGeom>
              <a:avLst/>
              <a:gdLst/>
              <a:ahLst/>
              <a:cxnLst/>
              <a:rect l="l" t="t" r="r" b="b"/>
              <a:pathLst>
                <a:path w="2542" h="1212" extrusionOk="0">
                  <a:moveTo>
                    <a:pt x="1" y="1"/>
                  </a:moveTo>
                  <a:lnTo>
                    <a:pt x="1769" y="1021"/>
                  </a:lnTo>
                  <a:lnTo>
                    <a:pt x="2541" y="1211"/>
                  </a:lnTo>
                  <a:lnTo>
                    <a:pt x="775" y="1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42"/>
            <p:cNvSpPr/>
            <p:nvPr/>
          </p:nvSpPr>
          <p:spPr>
            <a:xfrm>
              <a:off x="1372629" y="2821751"/>
              <a:ext cx="193158" cy="223000"/>
            </a:xfrm>
            <a:custGeom>
              <a:avLst/>
              <a:gdLst/>
              <a:ahLst/>
              <a:cxnLst/>
              <a:rect l="l" t="t" r="r" b="b"/>
              <a:pathLst>
                <a:path w="1547" h="1786" extrusionOk="0">
                  <a:moveTo>
                    <a:pt x="1547" y="1"/>
                  </a:moveTo>
                  <a:lnTo>
                    <a:pt x="1" y="1786"/>
                  </a:lnTo>
                  <a:lnTo>
                    <a:pt x="1" y="1786"/>
                  </a:lnTo>
                  <a:lnTo>
                    <a:pt x="111" y="1722"/>
                  </a:lnTo>
                  <a:lnTo>
                    <a:pt x="1547" y="128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42"/>
            <p:cNvSpPr/>
            <p:nvPr/>
          </p:nvSpPr>
          <p:spPr>
            <a:xfrm>
              <a:off x="1152002" y="2694269"/>
              <a:ext cx="413786" cy="350732"/>
            </a:xfrm>
            <a:custGeom>
              <a:avLst/>
              <a:gdLst/>
              <a:ahLst/>
              <a:cxnLst/>
              <a:rect l="l" t="t" r="r" b="b"/>
              <a:pathLst>
                <a:path w="3314" h="2809" extrusionOk="0">
                  <a:moveTo>
                    <a:pt x="1547" y="1"/>
                  </a:moveTo>
                  <a:lnTo>
                    <a:pt x="0" y="1786"/>
                  </a:lnTo>
                  <a:lnTo>
                    <a:pt x="1771" y="2808"/>
                  </a:lnTo>
                  <a:lnTo>
                    <a:pt x="3314" y="1022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42"/>
            <p:cNvSpPr/>
            <p:nvPr/>
          </p:nvSpPr>
          <p:spPr>
            <a:xfrm>
              <a:off x="1275988" y="2900787"/>
              <a:ext cx="27844" cy="56312"/>
            </a:xfrm>
            <a:custGeom>
              <a:avLst/>
              <a:gdLst/>
              <a:ahLst/>
              <a:cxnLst/>
              <a:rect l="l" t="t" r="r" b="b"/>
              <a:pathLst>
                <a:path w="223" h="451" extrusionOk="0">
                  <a:moveTo>
                    <a:pt x="0" y="0"/>
                  </a:moveTo>
                  <a:lnTo>
                    <a:pt x="0" y="323"/>
                  </a:lnTo>
                  <a:lnTo>
                    <a:pt x="222" y="451"/>
                  </a:lnTo>
                  <a:lnTo>
                    <a:pt x="222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42"/>
            <p:cNvSpPr/>
            <p:nvPr/>
          </p:nvSpPr>
          <p:spPr>
            <a:xfrm>
              <a:off x="1303707" y="2900787"/>
              <a:ext cx="27844" cy="56312"/>
            </a:xfrm>
            <a:custGeom>
              <a:avLst/>
              <a:gdLst/>
              <a:ahLst/>
              <a:cxnLst/>
              <a:rect l="l" t="t" r="r" b="b"/>
              <a:pathLst>
                <a:path w="223" h="451" extrusionOk="0">
                  <a:moveTo>
                    <a:pt x="222" y="0"/>
                  </a:moveTo>
                  <a:lnTo>
                    <a:pt x="0" y="129"/>
                  </a:lnTo>
                  <a:lnTo>
                    <a:pt x="0" y="451"/>
                  </a:lnTo>
                  <a:lnTo>
                    <a:pt x="222" y="196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42"/>
            <p:cNvSpPr/>
            <p:nvPr/>
          </p:nvSpPr>
          <p:spPr>
            <a:xfrm>
              <a:off x="1273116" y="2873443"/>
              <a:ext cx="61306" cy="43576"/>
            </a:xfrm>
            <a:custGeom>
              <a:avLst/>
              <a:gdLst/>
              <a:ahLst/>
              <a:cxnLst/>
              <a:rect l="l" t="t" r="r" b="b"/>
              <a:pathLst>
                <a:path w="491" h="349" extrusionOk="0">
                  <a:moveTo>
                    <a:pt x="245" y="0"/>
                  </a:moveTo>
                  <a:lnTo>
                    <a:pt x="0" y="142"/>
                  </a:lnTo>
                  <a:lnTo>
                    <a:pt x="0" y="206"/>
                  </a:lnTo>
                  <a:lnTo>
                    <a:pt x="245" y="348"/>
                  </a:lnTo>
                  <a:lnTo>
                    <a:pt x="490" y="206"/>
                  </a:lnTo>
                  <a:lnTo>
                    <a:pt x="490" y="14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42"/>
            <p:cNvSpPr/>
            <p:nvPr/>
          </p:nvSpPr>
          <p:spPr>
            <a:xfrm>
              <a:off x="1273116" y="289117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0" y="0"/>
                  </a:moveTo>
                  <a:lnTo>
                    <a:pt x="0" y="64"/>
                  </a:lnTo>
                  <a:lnTo>
                    <a:pt x="245" y="206"/>
                  </a:lnTo>
                  <a:lnTo>
                    <a:pt x="245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42"/>
            <p:cNvSpPr/>
            <p:nvPr/>
          </p:nvSpPr>
          <p:spPr>
            <a:xfrm>
              <a:off x="1303707" y="289117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245" y="0"/>
                  </a:moveTo>
                  <a:lnTo>
                    <a:pt x="0" y="141"/>
                  </a:lnTo>
                  <a:lnTo>
                    <a:pt x="0" y="206"/>
                  </a:lnTo>
                  <a:lnTo>
                    <a:pt x="245" y="6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42"/>
            <p:cNvSpPr/>
            <p:nvPr/>
          </p:nvSpPr>
          <p:spPr>
            <a:xfrm>
              <a:off x="1283230" y="2879311"/>
              <a:ext cx="40829" cy="23723"/>
            </a:xfrm>
            <a:custGeom>
              <a:avLst/>
              <a:gdLst/>
              <a:ahLst/>
              <a:cxnLst/>
              <a:rect l="l" t="t" r="r" b="b"/>
              <a:pathLst>
                <a:path w="327" h="190" extrusionOk="0">
                  <a:moveTo>
                    <a:pt x="164" y="1"/>
                  </a:moveTo>
                  <a:lnTo>
                    <a:pt x="0" y="95"/>
                  </a:lnTo>
                  <a:lnTo>
                    <a:pt x="164" y="189"/>
                  </a:lnTo>
                  <a:lnTo>
                    <a:pt x="327" y="95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42"/>
            <p:cNvSpPr/>
            <p:nvPr/>
          </p:nvSpPr>
          <p:spPr>
            <a:xfrm>
              <a:off x="1283230" y="2879311"/>
              <a:ext cx="20602" cy="23723"/>
            </a:xfrm>
            <a:custGeom>
              <a:avLst/>
              <a:gdLst/>
              <a:ahLst/>
              <a:cxnLst/>
              <a:rect l="l" t="t" r="r" b="b"/>
              <a:pathLst>
                <a:path w="165" h="190" extrusionOk="0">
                  <a:moveTo>
                    <a:pt x="164" y="1"/>
                  </a:moveTo>
                  <a:lnTo>
                    <a:pt x="0" y="95"/>
                  </a:lnTo>
                  <a:lnTo>
                    <a:pt x="164" y="189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42"/>
            <p:cNvSpPr/>
            <p:nvPr/>
          </p:nvSpPr>
          <p:spPr>
            <a:xfrm>
              <a:off x="1303707" y="2879311"/>
              <a:ext cx="20352" cy="23723"/>
            </a:xfrm>
            <a:custGeom>
              <a:avLst/>
              <a:gdLst/>
              <a:ahLst/>
              <a:cxnLst/>
              <a:rect l="l" t="t" r="r" b="b"/>
              <a:pathLst>
                <a:path w="163" h="190" extrusionOk="0">
                  <a:moveTo>
                    <a:pt x="0" y="1"/>
                  </a:moveTo>
                  <a:lnTo>
                    <a:pt x="0" y="189"/>
                  </a:lnTo>
                  <a:lnTo>
                    <a:pt x="163" y="9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42"/>
            <p:cNvSpPr/>
            <p:nvPr/>
          </p:nvSpPr>
          <p:spPr>
            <a:xfrm>
              <a:off x="1418078" y="3014409"/>
              <a:ext cx="62305" cy="83656"/>
            </a:xfrm>
            <a:custGeom>
              <a:avLst/>
              <a:gdLst/>
              <a:ahLst/>
              <a:cxnLst/>
              <a:rect l="l" t="t" r="r" b="b"/>
              <a:pathLst>
                <a:path w="499" h="670" extrusionOk="0">
                  <a:moveTo>
                    <a:pt x="498" y="1"/>
                  </a:moveTo>
                  <a:lnTo>
                    <a:pt x="1" y="286"/>
                  </a:lnTo>
                  <a:lnTo>
                    <a:pt x="1" y="669"/>
                  </a:lnTo>
                  <a:lnTo>
                    <a:pt x="498" y="382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42"/>
            <p:cNvSpPr/>
            <p:nvPr/>
          </p:nvSpPr>
          <p:spPr>
            <a:xfrm>
              <a:off x="1418078" y="3015908"/>
              <a:ext cx="59308" cy="79036"/>
            </a:xfrm>
            <a:custGeom>
              <a:avLst/>
              <a:gdLst/>
              <a:ahLst/>
              <a:cxnLst/>
              <a:rect l="l" t="t" r="r" b="b"/>
              <a:pathLst>
                <a:path w="475" h="633" extrusionOk="0">
                  <a:moveTo>
                    <a:pt x="475" y="0"/>
                  </a:moveTo>
                  <a:lnTo>
                    <a:pt x="1" y="274"/>
                  </a:lnTo>
                  <a:lnTo>
                    <a:pt x="1" y="632"/>
                  </a:lnTo>
                  <a:lnTo>
                    <a:pt x="475" y="358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42"/>
            <p:cNvSpPr/>
            <p:nvPr/>
          </p:nvSpPr>
          <p:spPr>
            <a:xfrm>
              <a:off x="1418078" y="3060607"/>
              <a:ext cx="62305" cy="37458"/>
            </a:xfrm>
            <a:custGeom>
              <a:avLst/>
              <a:gdLst/>
              <a:ahLst/>
              <a:cxnLst/>
              <a:rect l="l" t="t" r="r" b="b"/>
              <a:pathLst>
                <a:path w="499" h="300" extrusionOk="0">
                  <a:moveTo>
                    <a:pt x="475" y="0"/>
                  </a:moveTo>
                  <a:lnTo>
                    <a:pt x="1" y="274"/>
                  </a:lnTo>
                  <a:lnTo>
                    <a:pt x="1" y="299"/>
                  </a:lnTo>
                  <a:lnTo>
                    <a:pt x="498" y="12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42"/>
            <p:cNvSpPr/>
            <p:nvPr/>
          </p:nvSpPr>
          <p:spPr>
            <a:xfrm>
              <a:off x="1418078" y="3035011"/>
              <a:ext cx="62305" cy="39081"/>
            </a:xfrm>
            <a:custGeom>
              <a:avLst/>
              <a:gdLst/>
              <a:ahLst/>
              <a:cxnLst/>
              <a:rect l="l" t="t" r="r" b="b"/>
              <a:pathLst>
                <a:path w="499" h="313" extrusionOk="0">
                  <a:moveTo>
                    <a:pt x="498" y="1"/>
                  </a:moveTo>
                  <a:lnTo>
                    <a:pt x="1" y="288"/>
                  </a:lnTo>
                  <a:lnTo>
                    <a:pt x="1" y="313"/>
                  </a:lnTo>
                  <a:lnTo>
                    <a:pt x="498" y="27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42"/>
            <p:cNvSpPr/>
            <p:nvPr/>
          </p:nvSpPr>
          <p:spPr>
            <a:xfrm>
              <a:off x="1569783" y="2926758"/>
              <a:ext cx="62055" cy="83781"/>
            </a:xfrm>
            <a:custGeom>
              <a:avLst/>
              <a:gdLst/>
              <a:ahLst/>
              <a:cxnLst/>
              <a:rect l="l" t="t" r="r" b="b"/>
              <a:pathLst>
                <a:path w="497" h="671" extrusionOk="0">
                  <a:moveTo>
                    <a:pt x="497" y="1"/>
                  </a:moveTo>
                  <a:lnTo>
                    <a:pt x="1" y="288"/>
                  </a:lnTo>
                  <a:lnTo>
                    <a:pt x="1" y="671"/>
                  </a:lnTo>
                  <a:lnTo>
                    <a:pt x="497" y="38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42"/>
            <p:cNvSpPr/>
            <p:nvPr/>
          </p:nvSpPr>
          <p:spPr>
            <a:xfrm>
              <a:off x="1569783" y="2928381"/>
              <a:ext cx="59433" cy="78912"/>
            </a:xfrm>
            <a:custGeom>
              <a:avLst/>
              <a:gdLst/>
              <a:ahLst/>
              <a:cxnLst/>
              <a:rect l="l" t="t" r="r" b="b"/>
              <a:pathLst>
                <a:path w="476" h="632" extrusionOk="0">
                  <a:moveTo>
                    <a:pt x="475" y="1"/>
                  </a:moveTo>
                  <a:lnTo>
                    <a:pt x="1" y="275"/>
                  </a:lnTo>
                  <a:lnTo>
                    <a:pt x="1" y="632"/>
                  </a:lnTo>
                  <a:lnTo>
                    <a:pt x="475" y="35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42"/>
            <p:cNvSpPr/>
            <p:nvPr/>
          </p:nvSpPr>
          <p:spPr>
            <a:xfrm>
              <a:off x="1569783" y="2972956"/>
              <a:ext cx="62055" cy="37583"/>
            </a:xfrm>
            <a:custGeom>
              <a:avLst/>
              <a:gdLst/>
              <a:ahLst/>
              <a:cxnLst/>
              <a:rect l="l" t="t" r="r" b="b"/>
              <a:pathLst>
                <a:path w="497" h="301" extrusionOk="0">
                  <a:moveTo>
                    <a:pt x="475" y="1"/>
                  </a:moveTo>
                  <a:lnTo>
                    <a:pt x="1" y="275"/>
                  </a:lnTo>
                  <a:lnTo>
                    <a:pt x="1" y="301"/>
                  </a:lnTo>
                  <a:lnTo>
                    <a:pt x="497" y="1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42"/>
            <p:cNvSpPr/>
            <p:nvPr/>
          </p:nvSpPr>
          <p:spPr>
            <a:xfrm>
              <a:off x="1569783" y="2947485"/>
              <a:ext cx="62055" cy="39206"/>
            </a:xfrm>
            <a:custGeom>
              <a:avLst/>
              <a:gdLst/>
              <a:ahLst/>
              <a:cxnLst/>
              <a:rect l="l" t="t" r="r" b="b"/>
              <a:pathLst>
                <a:path w="497" h="314" extrusionOk="0">
                  <a:moveTo>
                    <a:pt x="497" y="0"/>
                  </a:moveTo>
                  <a:lnTo>
                    <a:pt x="1" y="287"/>
                  </a:lnTo>
                  <a:lnTo>
                    <a:pt x="1" y="313"/>
                  </a:lnTo>
                  <a:lnTo>
                    <a:pt x="497" y="2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42"/>
            <p:cNvSpPr/>
            <p:nvPr/>
          </p:nvSpPr>
          <p:spPr>
            <a:xfrm>
              <a:off x="1502858" y="2974579"/>
              <a:ext cx="46323" cy="122363"/>
            </a:xfrm>
            <a:custGeom>
              <a:avLst/>
              <a:gdLst/>
              <a:ahLst/>
              <a:cxnLst/>
              <a:rect l="l" t="t" r="r" b="b"/>
              <a:pathLst>
                <a:path w="371" h="980" extrusionOk="0">
                  <a:moveTo>
                    <a:pt x="370" y="1"/>
                  </a:moveTo>
                  <a:lnTo>
                    <a:pt x="0" y="214"/>
                  </a:lnTo>
                  <a:lnTo>
                    <a:pt x="0" y="979"/>
                  </a:lnTo>
                  <a:lnTo>
                    <a:pt x="370" y="76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42"/>
            <p:cNvSpPr/>
            <p:nvPr/>
          </p:nvSpPr>
          <p:spPr>
            <a:xfrm>
              <a:off x="1502858" y="2975453"/>
              <a:ext cx="44700" cy="119366"/>
            </a:xfrm>
            <a:custGeom>
              <a:avLst/>
              <a:gdLst/>
              <a:ahLst/>
              <a:cxnLst/>
              <a:rect l="l" t="t" r="r" b="b"/>
              <a:pathLst>
                <a:path w="358" h="956" extrusionOk="0">
                  <a:moveTo>
                    <a:pt x="357" y="1"/>
                  </a:moveTo>
                  <a:lnTo>
                    <a:pt x="0" y="207"/>
                  </a:lnTo>
                  <a:lnTo>
                    <a:pt x="0" y="955"/>
                  </a:lnTo>
                  <a:lnTo>
                    <a:pt x="357" y="74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42"/>
            <p:cNvSpPr/>
            <p:nvPr/>
          </p:nvSpPr>
          <p:spPr>
            <a:xfrm>
              <a:off x="1547433" y="2974579"/>
              <a:ext cx="1748" cy="95518"/>
            </a:xfrm>
            <a:custGeom>
              <a:avLst/>
              <a:gdLst/>
              <a:ahLst/>
              <a:cxnLst/>
              <a:rect l="l" t="t" r="r" b="b"/>
              <a:pathLst>
                <a:path w="14" h="765" extrusionOk="0">
                  <a:moveTo>
                    <a:pt x="13" y="1"/>
                  </a:moveTo>
                  <a:lnTo>
                    <a:pt x="0" y="8"/>
                  </a:lnTo>
                  <a:lnTo>
                    <a:pt x="0" y="756"/>
                  </a:lnTo>
                  <a:lnTo>
                    <a:pt x="13" y="76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42"/>
            <p:cNvSpPr/>
            <p:nvPr/>
          </p:nvSpPr>
          <p:spPr>
            <a:xfrm>
              <a:off x="1317441" y="3012786"/>
              <a:ext cx="32588" cy="66550"/>
            </a:xfrm>
            <a:custGeom>
              <a:avLst/>
              <a:gdLst/>
              <a:ahLst/>
              <a:cxnLst/>
              <a:rect l="l" t="t" r="r" b="b"/>
              <a:pathLst>
                <a:path w="261" h="533" extrusionOk="0">
                  <a:moveTo>
                    <a:pt x="1" y="1"/>
                  </a:moveTo>
                  <a:lnTo>
                    <a:pt x="1" y="382"/>
                  </a:lnTo>
                  <a:lnTo>
                    <a:pt x="260" y="533"/>
                  </a:lnTo>
                  <a:lnTo>
                    <a:pt x="260" y="1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42"/>
            <p:cNvSpPr/>
            <p:nvPr/>
          </p:nvSpPr>
          <p:spPr>
            <a:xfrm>
              <a:off x="1320188" y="3014409"/>
              <a:ext cx="29842" cy="61681"/>
            </a:xfrm>
            <a:custGeom>
              <a:avLst/>
              <a:gdLst/>
              <a:ahLst/>
              <a:cxnLst/>
              <a:rect l="l" t="t" r="r" b="b"/>
              <a:pathLst>
                <a:path w="239" h="494" extrusionOk="0">
                  <a:moveTo>
                    <a:pt x="0" y="1"/>
                  </a:moveTo>
                  <a:lnTo>
                    <a:pt x="0" y="357"/>
                  </a:lnTo>
                  <a:lnTo>
                    <a:pt x="238" y="494"/>
                  </a:lnTo>
                  <a:lnTo>
                    <a:pt x="238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42"/>
            <p:cNvSpPr/>
            <p:nvPr/>
          </p:nvSpPr>
          <p:spPr>
            <a:xfrm>
              <a:off x="1317441" y="3058984"/>
              <a:ext cx="32588" cy="20352"/>
            </a:xfrm>
            <a:custGeom>
              <a:avLst/>
              <a:gdLst/>
              <a:ahLst/>
              <a:cxnLst/>
              <a:rect l="l" t="t" r="r" b="b"/>
              <a:pathLst>
                <a:path w="261" h="163" extrusionOk="0">
                  <a:moveTo>
                    <a:pt x="22" y="0"/>
                  </a:moveTo>
                  <a:lnTo>
                    <a:pt x="1" y="12"/>
                  </a:lnTo>
                  <a:lnTo>
                    <a:pt x="260" y="163"/>
                  </a:lnTo>
                  <a:lnTo>
                    <a:pt x="260" y="1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42"/>
            <p:cNvSpPr/>
            <p:nvPr/>
          </p:nvSpPr>
          <p:spPr>
            <a:xfrm>
              <a:off x="1317441" y="3033388"/>
              <a:ext cx="32588" cy="21851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1" y="1"/>
                  </a:moveTo>
                  <a:lnTo>
                    <a:pt x="1" y="26"/>
                  </a:lnTo>
                  <a:lnTo>
                    <a:pt x="260" y="175"/>
                  </a:lnTo>
                  <a:lnTo>
                    <a:pt x="260" y="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42"/>
            <p:cNvSpPr/>
            <p:nvPr/>
          </p:nvSpPr>
          <p:spPr>
            <a:xfrm>
              <a:off x="1320188" y="3014409"/>
              <a:ext cx="29842" cy="26345"/>
            </a:xfrm>
            <a:custGeom>
              <a:avLst/>
              <a:gdLst/>
              <a:ahLst/>
              <a:cxnLst/>
              <a:rect l="l" t="t" r="r" b="b"/>
              <a:pathLst>
                <a:path w="239" h="211" extrusionOk="0">
                  <a:moveTo>
                    <a:pt x="0" y="1"/>
                  </a:moveTo>
                  <a:lnTo>
                    <a:pt x="0" y="75"/>
                  </a:lnTo>
                  <a:lnTo>
                    <a:pt x="238" y="211"/>
                  </a:lnTo>
                  <a:lnTo>
                    <a:pt x="238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42"/>
            <p:cNvSpPr/>
            <p:nvPr/>
          </p:nvSpPr>
          <p:spPr>
            <a:xfrm>
              <a:off x="1220924" y="2956974"/>
              <a:ext cx="32588" cy="66675"/>
            </a:xfrm>
            <a:custGeom>
              <a:avLst/>
              <a:gdLst/>
              <a:ahLst/>
              <a:cxnLst/>
              <a:rect l="l" t="t" r="r" b="b"/>
              <a:pathLst>
                <a:path w="261" h="534" extrusionOk="0">
                  <a:moveTo>
                    <a:pt x="1" y="1"/>
                  </a:moveTo>
                  <a:lnTo>
                    <a:pt x="1" y="384"/>
                  </a:lnTo>
                  <a:lnTo>
                    <a:pt x="260" y="533"/>
                  </a:lnTo>
                  <a:lnTo>
                    <a:pt x="260" y="1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42"/>
            <p:cNvSpPr/>
            <p:nvPr/>
          </p:nvSpPr>
          <p:spPr>
            <a:xfrm>
              <a:off x="1223671" y="2958722"/>
              <a:ext cx="29842" cy="61681"/>
            </a:xfrm>
            <a:custGeom>
              <a:avLst/>
              <a:gdLst/>
              <a:ahLst/>
              <a:cxnLst/>
              <a:rect l="l" t="t" r="r" b="b"/>
              <a:pathLst>
                <a:path w="239" h="494" extrusionOk="0">
                  <a:moveTo>
                    <a:pt x="0" y="0"/>
                  </a:moveTo>
                  <a:lnTo>
                    <a:pt x="0" y="357"/>
                  </a:lnTo>
                  <a:lnTo>
                    <a:pt x="238" y="493"/>
                  </a:lnTo>
                  <a:lnTo>
                    <a:pt x="238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42"/>
            <p:cNvSpPr/>
            <p:nvPr/>
          </p:nvSpPr>
          <p:spPr>
            <a:xfrm>
              <a:off x="1220924" y="3003172"/>
              <a:ext cx="32588" cy="20477"/>
            </a:xfrm>
            <a:custGeom>
              <a:avLst/>
              <a:gdLst/>
              <a:ahLst/>
              <a:cxnLst/>
              <a:rect l="l" t="t" r="r" b="b"/>
              <a:pathLst>
                <a:path w="261" h="164" extrusionOk="0">
                  <a:moveTo>
                    <a:pt x="22" y="1"/>
                  </a:moveTo>
                  <a:lnTo>
                    <a:pt x="1" y="14"/>
                  </a:lnTo>
                  <a:lnTo>
                    <a:pt x="260" y="163"/>
                  </a:lnTo>
                  <a:lnTo>
                    <a:pt x="260" y="137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42"/>
            <p:cNvSpPr/>
            <p:nvPr/>
          </p:nvSpPr>
          <p:spPr>
            <a:xfrm>
              <a:off x="1220924" y="2977701"/>
              <a:ext cx="32588" cy="21851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1" y="0"/>
                  </a:moveTo>
                  <a:lnTo>
                    <a:pt x="1" y="26"/>
                  </a:lnTo>
                  <a:lnTo>
                    <a:pt x="260" y="174"/>
                  </a:lnTo>
                  <a:lnTo>
                    <a:pt x="260" y="1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42"/>
            <p:cNvSpPr/>
            <p:nvPr/>
          </p:nvSpPr>
          <p:spPr>
            <a:xfrm>
              <a:off x="1223671" y="2958722"/>
              <a:ext cx="29842" cy="25971"/>
            </a:xfrm>
            <a:custGeom>
              <a:avLst/>
              <a:gdLst/>
              <a:ahLst/>
              <a:cxnLst/>
              <a:rect l="l" t="t" r="r" b="b"/>
              <a:pathLst>
                <a:path w="239" h="208" extrusionOk="0">
                  <a:moveTo>
                    <a:pt x="0" y="0"/>
                  </a:moveTo>
                  <a:lnTo>
                    <a:pt x="0" y="71"/>
                  </a:lnTo>
                  <a:lnTo>
                    <a:pt x="238" y="207"/>
                  </a:lnTo>
                  <a:lnTo>
                    <a:pt x="238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42"/>
            <p:cNvSpPr/>
            <p:nvPr/>
          </p:nvSpPr>
          <p:spPr>
            <a:xfrm>
              <a:off x="2244401" y="2823748"/>
              <a:ext cx="661883" cy="398054"/>
            </a:xfrm>
            <a:custGeom>
              <a:avLst/>
              <a:gdLst/>
              <a:ahLst/>
              <a:cxnLst/>
              <a:rect l="l" t="t" r="r" b="b"/>
              <a:pathLst>
                <a:path w="5301" h="3188" extrusionOk="0">
                  <a:moveTo>
                    <a:pt x="2652" y="1"/>
                  </a:moveTo>
                  <a:lnTo>
                    <a:pt x="1" y="1531"/>
                  </a:lnTo>
                  <a:lnTo>
                    <a:pt x="1" y="1658"/>
                  </a:lnTo>
                  <a:lnTo>
                    <a:pt x="2652" y="3188"/>
                  </a:lnTo>
                  <a:lnTo>
                    <a:pt x="5301" y="1658"/>
                  </a:lnTo>
                  <a:lnTo>
                    <a:pt x="5301" y="1531"/>
                  </a:lnTo>
                  <a:lnTo>
                    <a:pt x="26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42"/>
            <p:cNvSpPr/>
            <p:nvPr/>
          </p:nvSpPr>
          <p:spPr>
            <a:xfrm>
              <a:off x="2244401" y="3014784"/>
              <a:ext cx="331129" cy="207018"/>
            </a:xfrm>
            <a:custGeom>
              <a:avLst/>
              <a:gdLst/>
              <a:ahLst/>
              <a:cxnLst/>
              <a:rect l="l" t="t" r="r" b="b"/>
              <a:pathLst>
                <a:path w="2652" h="1658" extrusionOk="0">
                  <a:moveTo>
                    <a:pt x="1" y="1"/>
                  </a:moveTo>
                  <a:lnTo>
                    <a:pt x="1" y="128"/>
                  </a:lnTo>
                  <a:lnTo>
                    <a:pt x="2652" y="1658"/>
                  </a:lnTo>
                  <a:lnTo>
                    <a:pt x="2652" y="15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42"/>
            <p:cNvSpPr/>
            <p:nvPr/>
          </p:nvSpPr>
          <p:spPr>
            <a:xfrm>
              <a:off x="2575405" y="3014784"/>
              <a:ext cx="330879" cy="207018"/>
            </a:xfrm>
            <a:custGeom>
              <a:avLst/>
              <a:gdLst/>
              <a:ahLst/>
              <a:cxnLst/>
              <a:rect l="l" t="t" r="r" b="b"/>
              <a:pathLst>
                <a:path w="2650" h="1658" extrusionOk="0">
                  <a:moveTo>
                    <a:pt x="2650" y="1"/>
                  </a:moveTo>
                  <a:lnTo>
                    <a:pt x="1" y="1530"/>
                  </a:lnTo>
                  <a:lnTo>
                    <a:pt x="1" y="1658"/>
                  </a:lnTo>
                  <a:lnTo>
                    <a:pt x="2650" y="128"/>
                  </a:lnTo>
                  <a:lnTo>
                    <a:pt x="265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42"/>
            <p:cNvSpPr/>
            <p:nvPr/>
          </p:nvSpPr>
          <p:spPr>
            <a:xfrm>
              <a:off x="2863082" y="2956100"/>
              <a:ext cx="15358" cy="27095"/>
            </a:xfrm>
            <a:custGeom>
              <a:avLst/>
              <a:gdLst/>
              <a:ahLst/>
              <a:cxnLst/>
              <a:rect l="l" t="t" r="r" b="b"/>
              <a:pathLst>
                <a:path w="123" h="217" extrusionOk="0">
                  <a:moveTo>
                    <a:pt x="105" y="1"/>
                  </a:moveTo>
                  <a:lnTo>
                    <a:pt x="1" y="208"/>
                  </a:lnTo>
                  <a:lnTo>
                    <a:pt x="18" y="217"/>
                  </a:lnTo>
                  <a:lnTo>
                    <a:pt x="123" y="9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42"/>
            <p:cNvSpPr/>
            <p:nvPr/>
          </p:nvSpPr>
          <p:spPr>
            <a:xfrm>
              <a:off x="2851221" y="2954102"/>
              <a:ext cx="14858" cy="22100"/>
            </a:xfrm>
            <a:custGeom>
              <a:avLst/>
              <a:gdLst/>
              <a:ahLst/>
              <a:cxnLst/>
              <a:rect l="l" t="t" r="r" b="b"/>
              <a:pathLst>
                <a:path w="119" h="177" extrusionOk="0">
                  <a:moveTo>
                    <a:pt x="16" y="1"/>
                  </a:moveTo>
                  <a:lnTo>
                    <a:pt x="0" y="11"/>
                  </a:lnTo>
                  <a:lnTo>
                    <a:pt x="103" y="176"/>
                  </a:lnTo>
                  <a:lnTo>
                    <a:pt x="119" y="16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42"/>
            <p:cNvSpPr/>
            <p:nvPr/>
          </p:nvSpPr>
          <p:spPr>
            <a:xfrm>
              <a:off x="2863831" y="2953353"/>
              <a:ext cx="4120" cy="63429"/>
            </a:xfrm>
            <a:custGeom>
              <a:avLst/>
              <a:gdLst/>
              <a:ahLst/>
              <a:cxnLst/>
              <a:rect l="l" t="t" r="r" b="b"/>
              <a:pathLst>
                <a:path w="33" h="508" extrusionOk="0">
                  <a:moveTo>
                    <a:pt x="1" y="1"/>
                  </a:moveTo>
                  <a:lnTo>
                    <a:pt x="1" y="498"/>
                  </a:lnTo>
                  <a:cubicBezTo>
                    <a:pt x="1" y="501"/>
                    <a:pt x="2" y="504"/>
                    <a:pt x="5" y="506"/>
                  </a:cubicBezTo>
                  <a:cubicBezTo>
                    <a:pt x="9" y="507"/>
                    <a:pt x="13" y="508"/>
                    <a:pt x="17" y="508"/>
                  </a:cubicBezTo>
                  <a:cubicBezTo>
                    <a:pt x="21" y="508"/>
                    <a:pt x="25" y="507"/>
                    <a:pt x="28" y="506"/>
                  </a:cubicBezTo>
                  <a:cubicBezTo>
                    <a:pt x="31" y="504"/>
                    <a:pt x="32" y="501"/>
                    <a:pt x="32" y="498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42"/>
            <p:cNvSpPr/>
            <p:nvPr/>
          </p:nvSpPr>
          <p:spPr>
            <a:xfrm>
              <a:off x="2847350" y="2905282"/>
              <a:ext cx="67549" cy="57935"/>
            </a:xfrm>
            <a:custGeom>
              <a:avLst/>
              <a:gdLst/>
              <a:ahLst/>
              <a:cxnLst/>
              <a:rect l="l" t="t" r="r" b="b"/>
              <a:pathLst>
                <a:path w="541" h="464" extrusionOk="0">
                  <a:moveTo>
                    <a:pt x="309" y="0"/>
                  </a:moveTo>
                  <a:cubicBezTo>
                    <a:pt x="104" y="0"/>
                    <a:pt x="1" y="250"/>
                    <a:pt x="146" y="395"/>
                  </a:cubicBezTo>
                  <a:cubicBezTo>
                    <a:pt x="193" y="442"/>
                    <a:pt x="251" y="463"/>
                    <a:pt x="308" y="463"/>
                  </a:cubicBezTo>
                  <a:cubicBezTo>
                    <a:pt x="427" y="463"/>
                    <a:pt x="540" y="371"/>
                    <a:pt x="540" y="232"/>
                  </a:cubicBezTo>
                  <a:cubicBezTo>
                    <a:pt x="540" y="105"/>
                    <a:pt x="437" y="0"/>
                    <a:pt x="30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42"/>
            <p:cNvSpPr/>
            <p:nvPr/>
          </p:nvSpPr>
          <p:spPr>
            <a:xfrm>
              <a:off x="2854092" y="2905407"/>
              <a:ext cx="54189" cy="57810"/>
            </a:xfrm>
            <a:custGeom>
              <a:avLst/>
              <a:gdLst/>
              <a:ahLst/>
              <a:cxnLst/>
              <a:rect l="l" t="t" r="r" b="b"/>
              <a:pathLst>
                <a:path w="434" h="463" extrusionOk="0">
                  <a:moveTo>
                    <a:pt x="256" y="0"/>
                  </a:moveTo>
                  <a:cubicBezTo>
                    <a:pt x="120" y="0"/>
                    <a:pt x="1" y="123"/>
                    <a:pt x="28" y="273"/>
                  </a:cubicBezTo>
                  <a:cubicBezTo>
                    <a:pt x="50" y="393"/>
                    <a:pt x="152" y="462"/>
                    <a:pt x="257" y="462"/>
                  </a:cubicBezTo>
                  <a:cubicBezTo>
                    <a:pt x="321" y="462"/>
                    <a:pt x="386" y="436"/>
                    <a:pt x="434" y="378"/>
                  </a:cubicBezTo>
                  <a:lnTo>
                    <a:pt x="434" y="378"/>
                  </a:lnTo>
                  <a:cubicBezTo>
                    <a:pt x="428" y="379"/>
                    <a:pt x="422" y="380"/>
                    <a:pt x="416" y="380"/>
                  </a:cubicBezTo>
                  <a:cubicBezTo>
                    <a:pt x="354" y="380"/>
                    <a:pt x="292" y="283"/>
                    <a:pt x="328" y="173"/>
                  </a:cubicBezTo>
                  <a:cubicBezTo>
                    <a:pt x="358" y="79"/>
                    <a:pt x="389" y="43"/>
                    <a:pt x="370" y="31"/>
                  </a:cubicBezTo>
                  <a:cubicBezTo>
                    <a:pt x="333" y="10"/>
                    <a:pt x="294" y="0"/>
                    <a:pt x="25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42"/>
            <p:cNvSpPr/>
            <p:nvPr/>
          </p:nvSpPr>
          <p:spPr>
            <a:xfrm>
              <a:off x="2813138" y="2921888"/>
              <a:ext cx="47697" cy="40954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220" y="1"/>
                  </a:moveTo>
                  <a:cubicBezTo>
                    <a:pt x="73" y="1"/>
                    <a:pt x="1" y="176"/>
                    <a:pt x="104" y="279"/>
                  </a:cubicBezTo>
                  <a:cubicBezTo>
                    <a:pt x="137" y="312"/>
                    <a:pt x="178" y="327"/>
                    <a:pt x="218" y="327"/>
                  </a:cubicBezTo>
                  <a:cubicBezTo>
                    <a:pt x="302" y="327"/>
                    <a:pt x="382" y="263"/>
                    <a:pt x="382" y="165"/>
                  </a:cubicBezTo>
                  <a:cubicBezTo>
                    <a:pt x="382" y="73"/>
                    <a:pt x="309" y="1"/>
                    <a:pt x="220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42"/>
            <p:cNvSpPr/>
            <p:nvPr/>
          </p:nvSpPr>
          <p:spPr>
            <a:xfrm>
              <a:off x="2822877" y="2922138"/>
              <a:ext cx="43451" cy="40704"/>
            </a:xfrm>
            <a:custGeom>
              <a:avLst/>
              <a:gdLst/>
              <a:ahLst/>
              <a:cxnLst/>
              <a:rect l="l" t="t" r="r" b="b"/>
              <a:pathLst>
                <a:path w="348" h="326" extrusionOk="0">
                  <a:moveTo>
                    <a:pt x="144" y="0"/>
                  </a:moveTo>
                  <a:cubicBezTo>
                    <a:pt x="143" y="0"/>
                    <a:pt x="142" y="0"/>
                    <a:pt x="142" y="0"/>
                  </a:cubicBezTo>
                  <a:cubicBezTo>
                    <a:pt x="108" y="0"/>
                    <a:pt x="75" y="10"/>
                    <a:pt x="47" y="31"/>
                  </a:cubicBezTo>
                  <a:cubicBezTo>
                    <a:pt x="43" y="129"/>
                    <a:pt x="127" y="226"/>
                    <a:pt x="102" y="258"/>
                  </a:cubicBezTo>
                  <a:cubicBezTo>
                    <a:pt x="94" y="271"/>
                    <a:pt x="80" y="276"/>
                    <a:pt x="66" y="276"/>
                  </a:cubicBezTo>
                  <a:cubicBezTo>
                    <a:pt x="41" y="276"/>
                    <a:pt x="14" y="261"/>
                    <a:pt x="1" y="244"/>
                  </a:cubicBezTo>
                  <a:lnTo>
                    <a:pt x="1" y="244"/>
                  </a:lnTo>
                  <a:cubicBezTo>
                    <a:pt x="32" y="298"/>
                    <a:pt x="88" y="326"/>
                    <a:pt x="143" y="326"/>
                  </a:cubicBezTo>
                  <a:cubicBezTo>
                    <a:pt x="198" y="326"/>
                    <a:pt x="253" y="299"/>
                    <a:pt x="284" y="244"/>
                  </a:cubicBezTo>
                  <a:cubicBezTo>
                    <a:pt x="347" y="136"/>
                    <a:pt x="269" y="0"/>
                    <a:pt x="14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42"/>
            <p:cNvSpPr/>
            <p:nvPr/>
          </p:nvSpPr>
          <p:spPr>
            <a:xfrm>
              <a:off x="2828746" y="2883182"/>
              <a:ext cx="74292" cy="74541"/>
            </a:xfrm>
            <a:custGeom>
              <a:avLst/>
              <a:gdLst/>
              <a:ahLst/>
              <a:cxnLst/>
              <a:rect l="l" t="t" r="r" b="b"/>
              <a:pathLst>
                <a:path w="595" h="597" extrusionOk="0">
                  <a:moveTo>
                    <a:pt x="298" y="0"/>
                  </a:moveTo>
                  <a:cubicBezTo>
                    <a:pt x="134" y="0"/>
                    <a:pt x="0" y="134"/>
                    <a:pt x="0" y="299"/>
                  </a:cubicBezTo>
                  <a:cubicBezTo>
                    <a:pt x="0" y="463"/>
                    <a:pt x="134" y="596"/>
                    <a:pt x="298" y="596"/>
                  </a:cubicBezTo>
                  <a:cubicBezTo>
                    <a:pt x="461" y="596"/>
                    <a:pt x="595" y="463"/>
                    <a:pt x="595" y="299"/>
                  </a:cubicBezTo>
                  <a:cubicBezTo>
                    <a:pt x="595" y="134"/>
                    <a:pt x="461" y="0"/>
                    <a:pt x="29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42"/>
            <p:cNvSpPr/>
            <p:nvPr/>
          </p:nvSpPr>
          <p:spPr>
            <a:xfrm>
              <a:off x="2822003" y="2888051"/>
              <a:ext cx="80160" cy="69672"/>
            </a:xfrm>
            <a:custGeom>
              <a:avLst/>
              <a:gdLst/>
              <a:ahLst/>
              <a:cxnLst/>
              <a:rect l="l" t="t" r="r" b="b"/>
              <a:pathLst>
                <a:path w="642" h="558" extrusionOk="0">
                  <a:moveTo>
                    <a:pt x="205" y="0"/>
                  </a:moveTo>
                  <a:cubicBezTo>
                    <a:pt x="18" y="106"/>
                    <a:pt x="1" y="369"/>
                    <a:pt x="173" y="498"/>
                  </a:cubicBezTo>
                  <a:cubicBezTo>
                    <a:pt x="228" y="539"/>
                    <a:pt x="290" y="558"/>
                    <a:pt x="351" y="558"/>
                  </a:cubicBezTo>
                  <a:cubicBezTo>
                    <a:pt x="482" y="558"/>
                    <a:pt x="608" y="471"/>
                    <a:pt x="642" y="328"/>
                  </a:cubicBezTo>
                  <a:lnTo>
                    <a:pt x="642" y="328"/>
                  </a:lnTo>
                  <a:cubicBezTo>
                    <a:pt x="585" y="388"/>
                    <a:pt x="507" y="421"/>
                    <a:pt x="425" y="421"/>
                  </a:cubicBezTo>
                  <a:cubicBezTo>
                    <a:pt x="402" y="427"/>
                    <a:pt x="380" y="430"/>
                    <a:pt x="358" y="430"/>
                  </a:cubicBezTo>
                  <a:cubicBezTo>
                    <a:pt x="147" y="430"/>
                    <a:pt x="26" y="153"/>
                    <a:pt x="20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42"/>
            <p:cNvSpPr/>
            <p:nvPr/>
          </p:nvSpPr>
          <p:spPr>
            <a:xfrm>
              <a:off x="2283233" y="2954851"/>
              <a:ext cx="15233" cy="26970"/>
            </a:xfrm>
            <a:custGeom>
              <a:avLst/>
              <a:gdLst/>
              <a:ahLst/>
              <a:cxnLst/>
              <a:rect l="l" t="t" r="r" b="b"/>
              <a:pathLst>
                <a:path w="122" h="216" extrusionOk="0">
                  <a:moveTo>
                    <a:pt x="105" y="1"/>
                  </a:moveTo>
                  <a:lnTo>
                    <a:pt x="0" y="206"/>
                  </a:lnTo>
                  <a:lnTo>
                    <a:pt x="18" y="215"/>
                  </a:lnTo>
                  <a:lnTo>
                    <a:pt x="122" y="9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42"/>
            <p:cNvSpPr/>
            <p:nvPr/>
          </p:nvSpPr>
          <p:spPr>
            <a:xfrm>
              <a:off x="2271246" y="2952729"/>
              <a:ext cx="14983" cy="21975"/>
            </a:xfrm>
            <a:custGeom>
              <a:avLst/>
              <a:gdLst/>
              <a:ahLst/>
              <a:cxnLst/>
              <a:rect l="l" t="t" r="r" b="b"/>
              <a:pathLst>
                <a:path w="120" h="176" extrusionOk="0">
                  <a:moveTo>
                    <a:pt x="16" y="0"/>
                  </a:moveTo>
                  <a:lnTo>
                    <a:pt x="0" y="10"/>
                  </a:lnTo>
                  <a:lnTo>
                    <a:pt x="103" y="176"/>
                  </a:lnTo>
                  <a:lnTo>
                    <a:pt x="119" y="16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42"/>
            <p:cNvSpPr/>
            <p:nvPr/>
          </p:nvSpPr>
          <p:spPr>
            <a:xfrm>
              <a:off x="2283857" y="2952104"/>
              <a:ext cx="4120" cy="63429"/>
            </a:xfrm>
            <a:custGeom>
              <a:avLst/>
              <a:gdLst/>
              <a:ahLst/>
              <a:cxnLst/>
              <a:rect l="l" t="t" r="r" b="b"/>
              <a:pathLst>
                <a:path w="33" h="508" extrusionOk="0">
                  <a:moveTo>
                    <a:pt x="1" y="1"/>
                  </a:moveTo>
                  <a:lnTo>
                    <a:pt x="1" y="498"/>
                  </a:lnTo>
                  <a:cubicBezTo>
                    <a:pt x="1" y="501"/>
                    <a:pt x="4" y="503"/>
                    <a:pt x="5" y="504"/>
                  </a:cubicBezTo>
                  <a:cubicBezTo>
                    <a:pt x="9" y="506"/>
                    <a:pt x="13" y="507"/>
                    <a:pt x="17" y="507"/>
                  </a:cubicBezTo>
                  <a:cubicBezTo>
                    <a:pt x="21" y="507"/>
                    <a:pt x="25" y="506"/>
                    <a:pt x="29" y="504"/>
                  </a:cubicBezTo>
                  <a:cubicBezTo>
                    <a:pt x="31" y="503"/>
                    <a:pt x="33" y="501"/>
                    <a:pt x="33" y="49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42"/>
            <p:cNvSpPr/>
            <p:nvPr/>
          </p:nvSpPr>
          <p:spPr>
            <a:xfrm>
              <a:off x="2267500" y="2904033"/>
              <a:ext cx="67424" cy="57685"/>
            </a:xfrm>
            <a:custGeom>
              <a:avLst/>
              <a:gdLst/>
              <a:ahLst/>
              <a:cxnLst/>
              <a:rect l="l" t="t" r="r" b="b"/>
              <a:pathLst>
                <a:path w="540" h="462" extrusionOk="0">
                  <a:moveTo>
                    <a:pt x="309" y="0"/>
                  </a:moveTo>
                  <a:cubicBezTo>
                    <a:pt x="103" y="0"/>
                    <a:pt x="0" y="248"/>
                    <a:pt x="145" y="393"/>
                  </a:cubicBezTo>
                  <a:cubicBezTo>
                    <a:pt x="193" y="441"/>
                    <a:pt x="251" y="462"/>
                    <a:pt x="308" y="462"/>
                  </a:cubicBezTo>
                  <a:cubicBezTo>
                    <a:pt x="426" y="462"/>
                    <a:pt x="539" y="370"/>
                    <a:pt x="539" y="231"/>
                  </a:cubicBezTo>
                  <a:cubicBezTo>
                    <a:pt x="539" y="103"/>
                    <a:pt x="437" y="0"/>
                    <a:pt x="30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42"/>
            <p:cNvSpPr/>
            <p:nvPr/>
          </p:nvSpPr>
          <p:spPr>
            <a:xfrm>
              <a:off x="2274118" y="2903908"/>
              <a:ext cx="54314" cy="57810"/>
            </a:xfrm>
            <a:custGeom>
              <a:avLst/>
              <a:gdLst/>
              <a:ahLst/>
              <a:cxnLst/>
              <a:rect l="l" t="t" r="r" b="b"/>
              <a:pathLst>
                <a:path w="435" h="463" extrusionOk="0">
                  <a:moveTo>
                    <a:pt x="257" y="0"/>
                  </a:moveTo>
                  <a:cubicBezTo>
                    <a:pt x="121" y="0"/>
                    <a:pt x="1" y="123"/>
                    <a:pt x="28" y="274"/>
                  </a:cubicBezTo>
                  <a:cubicBezTo>
                    <a:pt x="51" y="393"/>
                    <a:pt x="153" y="463"/>
                    <a:pt x="257" y="463"/>
                  </a:cubicBezTo>
                  <a:cubicBezTo>
                    <a:pt x="322" y="463"/>
                    <a:pt x="387" y="436"/>
                    <a:pt x="434" y="378"/>
                  </a:cubicBezTo>
                  <a:lnTo>
                    <a:pt x="434" y="378"/>
                  </a:lnTo>
                  <a:cubicBezTo>
                    <a:pt x="429" y="380"/>
                    <a:pt x="423" y="381"/>
                    <a:pt x="417" y="381"/>
                  </a:cubicBezTo>
                  <a:cubicBezTo>
                    <a:pt x="354" y="381"/>
                    <a:pt x="293" y="284"/>
                    <a:pt x="328" y="172"/>
                  </a:cubicBezTo>
                  <a:cubicBezTo>
                    <a:pt x="359" y="79"/>
                    <a:pt x="389" y="42"/>
                    <a:pt x="370" y="30"/>
                  </a:cubicBezTo>
                  <a:cubicBezTo>
                    <a:pt x="333" y="9"/>
                    <a:pt x="295" y="0"/>
                    <a:pt x="25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42"/>
            <p:cNvSpPr/>
            <p:nvPr/>
          </p:nvSpPr>
          <p:spPr>
            <a:xfrm>
              <a:off x="2233289" y="2920640"/>
              <a:ext cx="47697" cy="40704"/>
            </a:xfrm>
            <a:custGeom>
              <a:avLst/>
              <a:gdLst/>
              <a:ahLst/>
              <a:cxnLst/>
              <a:rect l="l" t="t" r="r" b="b"/>
              <a:pathLst>
                <a:path w="382" h="326" extrusionOk="0">
                  <a:moveTo>
                    <a:pt x="217" y="1"/>
                  </a:moveTo>
                  <a:cubicBezTo>
                    <a:pt x="73" y="1"/>
                    <a:pt x="0" y="175"/>
                    <a:pt x="103" y="277"/>
                  </a:cubicBezTo>
                  <a:cubicBezTo>
                    <a:pt x="136" y="311"/>
                    <a:pt x="177" y="326"/>
                    <a:pt x="217" y="326"/>
                  </a:cubicBezTo>
                  <a:cubicBezTo>
                    <a:pt x="301" y="326"/>
                    <a:pt x="381" y="261"/>
                    <a:pt x="381" y="163"/>
                  </a:cubicBezTo>
                  <a:cubicBezTo>
                    <a:pt x="381" y="73"/>
                    <a:pt x="309" y="1"/>
                    <a:pt x="219" y="1"/>
                  </a:cubicBezTo>
                  <a:cubicBezTo>
                    <a:pt x="218" y="1"/>
                    <a:pt x="218" y="1"/>
                    <a:pt x="217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42"/>
            <p:cNvSpPr/>
            <p:nvPr/>
          </p:nvSpPr>
          <p:spPr>
            <a:xfrm>
              <a:off x="2243028" y="2920640"/>
              <a:ext cx="43326" cy="40829"/>
            </a:xfrm>
            <a:custGeom>
              <a:avLst/>
              <a:gdLst/>
              <a:ahLst/>
              <a:cxnLst/>
              <a:rect l="l" t="t" r="r" b="b"/>
              <a:pathLst>
                <a:path w="347" h="327" extrusionOk="0">
                  <a:moveTo>
                    <a:pt x="143" y="0"/>
                  </a:moveTo>
                  <a:cubicBezTo>
                    <a:pt x="142" y="0"/>
                    <a:pt x="142" y="1"/>
                    <a:pt x="141" y="1"/>
                  </a:cubicBezTo>
                  <a:cubicBezTo>
                    <a:pt x="108" y="1"/>
                    <a:pt x="74" y="11"/>
                    <a:pt x="47" y="31"/>
                  </a:cubicBezTo>
                  <a:cubicBezTo>
                    <a:pt x="42" y="130"/>
                    <a:pt x="126" y="227"/>
                    <a:pt x="103" y="260"/>
                  </a:cubicBezTo>
                  <a:cubicBezTo>
                    <a:pt x="94" y="272"/>
                    <a:pt x="81" y="276"/>
                    <a:pt x="67" y="276"/>
                  </a:cubicBezTo>
                  <a:cubicBezTo>
                    <a:pt x="42" y="276"/>
                    <a:pt x="13" y="262"/>
                    <a:pt x="0" y="244"/>
                  </a:cubicBezTo>
                  <a:lnTo>
                    <a:pt x="0" y="244"/>
                  </a:lnTo>
                  <a:cubicBezTo>
                    <a:pt x="32" y="299"/>
                    <a:pt x="87" y="327"/>
                    <a:pt x="142" y="327"/>
                  </a:cubicBezTo>
                  <a:cubicBezTo>
                    <a:pt x="197" y="327"/>
                    <a:pt x="252" y="300"/>
                    <a:pt x="283" y="246"/>
                  </a:cubicBezTo>
                  <a:cubicBezTo>
                    <a:pt x="347" y="136"/>
                    <a:pt x="268" y="0"/>
                    <a:pt x="14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42"/>
            <p:cNvSpPr/>
            <p:nvPr/>
          </p:nvSpPr>
          <p:spPr>
            <a:xfrm>
              <a:off x="2248771" y="2881933"/>
              <a:ext cx="74541" cy="74541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0"/>
                  </a:moveTo>
                  <a:cubicBezTo>
                    <a:pt x="134" y="0"/>
                    <a:pt x="1" y="134"/>
                    <a:pt x="1" y="297"/>
                  </a:cubicBezTo>
                  <a:cubicBezTo>
                    <a:pt x="1" y="463"/>
                    <a:pt x="134" y="596"/>
                    <a:pt x="298" y="596"/>
                  </a:cubicBezTo>
                  <a:cubicBezTo>
                    <a:pt x="463" y="596"/>
                    <a:pt x="597" y="463"/>
                    <a:pt x="597" y="297"/>
                  </a:cubicBezTo>
                  <a:cubicBezTo>
                    <a:pt x="597" y="134"/>
                    <a:pt x="463" y="0"/>
                    <a:pt x="29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42"/>
            <p:cNvSpPr/>
            <p:nvPr/>
          </p:nvSpPr>
          <p:spPr>
            <a:xfrm>
              <a:off x="2242154" y="2886803"/>
              <a:ext cx="80035" cy="69672"/>
            </a:xfrm>
            <a:custGeom>
              <a:avLst/>
              <a:gdLst/>
              <a:ahLst/>
              <a:cxnLst/>
              <a:rect l="l" t="t" r="r" b="b"/>
              <a:pathLst>
                <a:path w="641" h="558" extrusionOk="0">
                  <a:moveTo>
                    <a:pt x="204" y="0"/>
                  </a:moveTo>
                  <a:cubicBezTo>
                    <a:pt x="17" y="105"/>
                    <a:pt x="0" y="369"/>
                    <a:pt x="173" y="498"/>
                  </a:cubicBezTo>
                  <a:cubicBezTo>
                    <a:pt x="227" y="539"/>
                    <a:pt x="288" y="557"/>
                    <a:pt x="349" y="557"/>
                  </a:cubicBezTo>
                  <a:cubicBezTo>
                    <a:pt x="481" y="557"/>
                    <a:pt x="607" y="469"/>
                    <a:pt x="641" y="327"/>
                  </a:cubicBezTo>
                  <a:lnTo>
                    <a:pt x="641" y="327"/>
                  </a:lnTo>
                  <a:cubicBezTo>
                    <a:pt x="584" y="386"/>
                    <a:pt x="506" y="419"/>
                    <a:pt x="425" y="419"/>
                  </a:cubicBezTo>
                  <a:cubicBezTo>
                    <a:pt x="402" y="426"/>
                    <a:pt x="379" y="428"/>
                    <a:pt x="358" y="428"/>
                  </a:cubicBezTo>
                  <a:cubicBezTo>
                    <a:pt x="146" y="428"/>
                    <a:pt x="26" y="152"/>
                    <a:pt x="20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42"/>
            <p:cNvSpPr/>
            <p:nvPr/>
          </p:nvSpPr>
          <p:spPr>
            <a:xfrm>
              <a:off x="2642080" y="2740717"/>
              <a:ext cx="27844" cy="48196"/>
            </a:xfrm>
            <a:custGeom>
              <a:avLst/>
              <a:gdLst/>
              <a:ahLst/>
              <a:cxnLst/>
              <a:rect l="l" t="t" r="r" b="b"/>
              <a:pathLst>
                <a:path w="223" h="386" extrusionOk="0">
                  <a:moveTo>
                    <a:pt x="0" y="0"/>
                  </a:moveTo>
                  <a:lnTo>
                    <a:pt x="0" y="257"/>
                  </a:lnTo>
                  <a:lnTo>
                    <a:pt x="222" y="386"/>
                  </a:lnTo>
                  <a:lnTo>
                    <a:pt x="222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42"/>
            <p:cNvSpPr/>
            <p:nvPr/>
          </p:nvSpPr>
          <p:spPr>
            <a:xfrm>
              <a:off x="2669799" y="2740717"/>
              <a:ext cx="27969" cy="64178"/>
            </a:xfrm>
            <a:custGeom>
              <a:avLst/>
              <a:gdLst/>
              <a:ahLst/>
              <a:cxnLst/>
              <a:rect l="l" t="t" r="r" b="b"/>
              <a:pathLst>
                <a:path w="224" h="514" extrusionOk="0">
                  <a:moveTo>
                    <a:pt x="223" y="0"/>
                  </a:moveTo>
                  <a:lnTo>
                    <a:pt x="0" y="129"/>
                  </a:lnTo>
                  <a:lnTo>
                    <a:pt x="0" y="386"/>
                  </a:lnTo>
                  <a:lnTo>
                    <a:pt x="223" y="51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42"/>
            <p:cNvSpPr/>
            <p:nvPr/>
          </p:nvSpPr>
          <p:spPr>
            <a:xfrm>
              <a:off x="2639208" y="2713372"/>
              <a:ext cx="61306" cy="43576"/>
            </a:xfrm>
            <a:custGeom>
              <a:avLst/>
              <a:gdLst/>
              <a:ahLst/>
              <a:cxnLst/>
              <a:rect l="l" t="t" r="r" b="b"/>
              <a:pathLst>
                <a:path w="491" h="349" extrusionOk="0">
                  <a:moveTo>
                    <a:pt x="245" y="0"/>
                  </a:moveTo>
                  <a:lnTo>
                    <a:pt x="0" y="142"/>
                  </a:lnTo>
                  <a:lnTo>
                    <a:pt x="0" y="206"/>
                  </a:lnTo>
                  <a:lnTo>
                    <a:pt x="245" y="348"/>
                  </a:lnTo>
                  <a:lnTo>
                    <a:pt x="490" y="206"/>
                  </a:lnTo>
                  <a:lnTo>
                    <a:pt x="490" y="14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42"/>
            <p:cNvSpPr/>
            <p:nvPr/>
          </p:nvSpPr>
          <p:spPr>
            <a:xfrm>
              <a:off x="2639208" y="273110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0" y="0"/>
                  </a:moveTo>
                  <a:lnTo>
                    <a:pt x="0" y="64"/>
                  </a:lnTo>
                  <a:lnTo>
                    <a:pt x="245" y="206"/>
                  </a:lnTo>
                  <a:lnTo>
                    <a:pt x="245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42"/>
            <p:cNvSpPr/>
            <p:nvPr/>
          </p:nvSpPr>
          <p:spPr>
            <a:xfrm>
              <a:off x="2669799" y="273110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245" y="0"/>
                  </a:moveTo>
                  <a:lnTo>
                    <a:pt x="0" y="141"/>
                  </a:lnTo>
                  <a:lnTo>
                    <a:pt x="0" y="206"/>
                  </a:lnTo>
                  <a:lnTo>
                    <a:pt x="245" y="6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42"/>
            <p:cNvSpPr/>
            <p:nvPr/>
          </p:nvSpPr>
          <p:spPr>
            <a:xfrm>
              <a:off x="2649447" y="2719366"/>
              <a:ext cx="40829" cy="23599"/>
            </a:xfrm>
            <a:custGeom>
              <a:avLst/>
              <a:gdLst/>
              <a:ahLst/>
              <a:cxnLst/>
              <a:rect l="l" t="t" r="r" b="b"/>
              <a:pathLst>
                <a:path w="327" h="189" extrusionOk="0">
                  <a:moveTo>
                    <a:pt x="163" y="0"/>
                  </a:moveTo>
                  <a:lnTo>
                    <a:pt x="1" y="94"/>
                  </a:lnTo>
                  <a:lnTo>
                    <a:pt x="163" y="189"/>
                  </a:lnTo>
                  <a:lnTo>
                    <a:pt x="327" y="94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42"/>
            <p:cNvSpPr/>
            <p:nvPr/>
          </p:nvSpPr>
          <p:spPr>
            <a:xfrm>
              <a:off x="2649447" y="2719366"/>
              <a:ext cx="20477" cy="23599"/>
            </a:xfrm>
            <a:custGeom>
              <a:avLst/>
              <a:gdLst/>
              <a:ahLst/>
              <a:cxnLst/>
              <a:rect l="l" t="t" r="r" b="b"/>
              <a:pathLst>
                <a:path w="164" h="189" extrusionOk="0">
                  <a:moveTo>
                    <a:pt x="163" y="0"/>
                  </a:moveTo>
                  <a:lnTo>
                    <a:pt x="1" y="94"/>
                  </a:lnTo>
                  <a:lnTo>
                    <a:pt x="163" y="18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42"/>
            <p:cNvSpPr/>
            <p:nvPr/>
          </p:nvSpPr>
          <p:spPr>
            <a:xfrm>
              <a:off x="2669799" y="2719366"/>
              <a:ext cx="20477" cy="23599"/>
            </a:xfrm>
            <a:custGeom>
              <a:avLst/>
              <a:gdLst/>
              <a:ahLst/>
              <a:cxnLst/>
              <a:rect l="l" t="t" r="r" b="b"/>
              <a:pathLst>
                <a:path w="164" h="189" extrusionOk="0">
                  <a:moveTo>
                    <a:pt x="0" y="0"/>
                  </a:moveTo>
                  <a:lnTo>
                    <a:pt x="0" y="189"/>
                  </a:lnTo>
                  <a:lnTo>
                    <a:pt x="164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42"/>
            <p:cNvSpPr/>
            <p:nvPr/>
          </p:nvSpPr>
          <p:spPr>
            <a:xfrm>
              <a:off x="2575405" y="2919141"/>
              <a:ext cx="82657" cy="191161"/>
            </a:xfrm>
            <a:custGeom>
              <a:avLst/>
              <a:gdLst/>
              <a:ahLst/>
              <a:cxnLst/>
              <a:rect l="l" t="t" r="r" b="b"/>
              <a:pathLst>
                <a:path w="662" h="1531" extrusionOk="0">
                  <a:moveTo>
                    <a:pt x="1" y="1"/>
                  </a:moveTo>
                  <a:lnTo>
                    <a:pt x="1" y="1149"/>
                  </a:lnTo>
                  <a:lnTo>
                    <a:pt x="662" y="1531"/>
                  </a:lnTo>
                  <a:lnTo>
                    <a:pt x="662" y="3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42"/>
            <p:cNvSpPr/>
            <p:nvPr/>
          </p:nvSpPr>
          <p:spPr>
            <a:xfrm>
              <a:off x="2575405" y="2919141"/>
              <a:ext cx="82657" cy="105007"/>
            </a:xfrm>
            <a:custGeom>
              <a:avLst/>
              <a:gdLst/>
              <a:ahLst/>
              <a:cxnLst/>
              <a:rect l="l" t="t" r="r" b="b"/>
              <a:pathLst>
                <a:path w="662" h="841" extrusionOk="0">
                  <a:moveTo>
                    <a:pt x="1" y="1"/>
                  </a:moveTo>
                  <a:lnTo>
                    <a:pt x="1" y="459"/>
                  </a:lnTo>
                  <a:lnTo>
                    <a:pt x="662" y="840"/>
                  </a:lnTo>
                  <a:lnTo>
                    <a:pt x="662" y="3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42"/>
            <p:cNvSpPr/>
            <p:nvPr/>
          </p:nvSpPr>
          <p:spPr>
            <a:xfrm>
              <a:off x="2657937" y="2823748"/>
              <a:ext cx="165689" cy="286554"/>
            </a:xfrm>
            <a:custGeom>
              <a:avLst/>
              <a:gdLst/>
              <a:ahLst/>
              <a:cxnLst/>
              <a:rect l="l" t="t" r="r" b="b"/>
              <a:pathLst>
                <a:path w="1327" h="2295" extrusionOk="0">
                  <a:moveTo>
                    <a:pt x="664" y="1"/>
                  </a:moveTo>
                  <a:lnTo>
                    <a:pt x="1" y="1148"/>
                  </a:lnTo>
                  <a:lnTo>
                    <a:pt x="1" y="2295"/>
                  </a:lnTo>
                  <a:lnTo>
                    <a:pt x="1326" y="1531"/>
                  </a:lnTo>
                  <a:lnTo>
                    <a:pt x="1326" y="384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42"/>
            <p:cNvSpPr/>
            <p:nvPr/>
          </p:nvSpPr>
          <p:spPr>
            <a:xfrm>
              <a:off x="2630468" y="2807891"/>
              <a:ext cx="110376" cy="191036"/>
            </a:xfrm>
            <a:custGeom>
              <a:avLst/>
              <a:gdLst/>
              <a:ahLst/>
              <a:cxnLst/>
              <a:rect l="l" t="t" r="r" b="b"/>
              <a:pathLst>
                <a:path w="884" h="1530" extrusionOk="0">
                  <a:moveTo>
                    <a:pt x="884" y="0"/>
                  </a:moveTo>
                  <a:lnTo>
                    <a:pt x="0" y="1530"/>
                  </a:lnTo>
                  <a:lnTo>
                    <a:pt x="112" y="1466"/>
                  </a:lnTo>
                  <a:lnTo>
                    <a:pt x="884" y="128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42"/>
            <p:cNvSpPr/>
            <p:nvPr/>
          </p:nvSpPr>
          <p:spPr>
            <a:xfrm>
              <a:off x="2575405" y="2712249"/>
              <a:ext cx="165440" cy="286679"/>
            </a:xfrm>
            <a:custGeom>
              <a:avLst/>
              <a:gdLst/>
              <a:ahLst/>
              <a:cxnLst/>
              <a:rect l="l" t="t" r="r" b="b"/>
              <a:pathLst>
                <a:path w="1325" h="2296" extrusionOk="0">
                  <a:moveTo>
                    <a:pt x="1" y="0"/>
                  </a:moveTo>
                  <a:lnTo>
                    <a:pt x="1" y="2041"/>
                  </a:lnTo>
                  <a:lnTo>
                    <a:pt x="441" y="2296"/>
                  </a:lnTo>
                  <a:lnTo>
                    <a:pt x="1325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42"/>
            <p:cNvSpPr/>
            <p:nvPr/>
          </p:nvSpPr>
          <p:spPr>
            <a:xfrm>
              <a:off x="2740719" y="2807891"/>
              <a:ext cx="110626" cy="71545"/>
            </a:xfrm>
            <a:custGeom>
              <a:avLst/>
              <a:gdLst/>
              <a:ahLst/>
              <a:cxnLst/>
              <a:rect l="l" t="t" r="r" b="b"/>
              <a:pathLst>
                <a:path w="886" h="573" extrusionOk="0">
                  <a:moveTo>
                    <a:pt x="1" y="0"/>
                  </a:moveTo>
                  <a:lnTo>
                    <a:pt x="1" y="128"/>
                  </a:lnTo>
                  <a:lnTo>
                    <a:pt x="775" y="573"/>
                  </a:lnTo>
                  <a:lnTo>
                    <a:pt x="885" y="5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42"/>
            <p:cNvSpPr/>
            <p:nvPr/>
          </p:nvSpPr>
          <p:spPr>
            <a:xfrm>
              <a:off x="2775306" y="2931502"/>
              <a:ext cx="32588" cy="66426"/>
            </a:xfrm>
            <a:custGeom>
              <a:avLst/>
              <a:gdLst/>
              <a:ahLst/>
              <a:cxnLst/>
              <a:rect l="l" t="t" r="r" b="b"/>
              <a:pathLst>
                <a:path w="261" h="532" extrusionOk="0">
                  <a:moveTo>
                    <a:pt x="260" y="1"/>
                  </a:moveTo>
                  <a:lnTo>
                    <a:pt x="0" y="150"/>
                  </a:lnTo>
                  <a:lnTo>
                    <a:pt x="0" y="531"/>
                  </a:lnTo>
                  <a:lnTo>
                    <a:pt x="260" y="38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42"/>
            <p:cNvSpPr/>
            <p:nvPr/>
          </p:nvSpPr>
          <p:spPr>
            <a:xfrm>
              <a:off x="2775306" y="2933126"/>
              <a:ext cx="29592" cy="61681"/>
            </a:xfrm>
            <a:custGeom>
              <a:avLst/>
              <a:gdLst/>
              <a:ahLst/>
              <a:cxnLst/>
              <a:rect l="l" t="t" r="r" b="b"/>
              <a:pathLst>
                <a:path w="237" h="494" extrusionOk="0">
                  <a:moveTo>
                    <a:pt x="237" y="1"/>
                  </a:moveTo>
                  <a:lnTo>
                    <a:pt x="0" y="137"/>
                  </a:lnTo>
                  <a:lnTo>
                    <a:pt x="0" y="494"/>
                  </a:lnTo>
                  <a:lnTo>
                    <a:pt x="237" y="357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42"/>
            <p:cNvSpPr/>
            <p:nvPr/>
          </p:nvSpPr>
          <p:spPr>
            <a:xfrm>
              <a:off x="2775306" y="2977701"/>
              <a:ext cx="32588" cy="20227"/>
            </a:xfrm>
            <a:custGeom>
              <a:avLst/>
              <a:gdLst/>
              <a:ahLst/>
              <a:cxnLst/>
              <a:rect l="l" t="t" r="r" b="b"/>
              <a:pathLst>
                <a:path w="261" h="162" extrusionOk="0">
                  <a:moveTo>
                    <a:pt x="237" y="0"/>
                  </a:moveTo>
                  <a:lnTo>
                    <a:pt x="0" y="137"/>
                  </a:lnTo>
                  <a:lnTo>
                    <a:pt x="0" y="161"/>
                  </a:lnTo>
                  <a:lnTo>
                    <a:pt x="260" y="1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42"/>
            <p:cNvSpPr/>
            <p:nvPr/>
          </p:nvSpPr>
          <p:spPr>
            <a:xfrm>
              <a:off x="2775306" y="2952104"/>
              <a:ext cx="32588" cy="22100"/>
            </a:xfrm>
            <a:custGeom>
              <a:avLst/>
              <a:gdLst/>
              <a:ahLst/>
              <a:cxnLst/>
              <a:rect l="l" t="t" r="r" b="b"/>
              <a:pathLst>
                <a:path w="261" h="177" extrusionOk="0">
                  <a:moveTo>
                    <a:pt x="260" y="1"/>
                  </a:moveTo>
                  <a:lnTo>
                    <a:pt x="0" y="150"/>
                  </a:lnTo>
                  <a:lnTo>
                    <a:pt x="0" y="176"/>
                  </a:lnTo>
                  <a:lnTo>
                    <a:pt x="260" y="2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42"/>
            <p:cNvSpPr/>
            <p:nvPr/>
          </p:nvSpPr>
          <p:spPr>
            <a:xfrm>
              <a:off x="2673545" y="2990187"/>
              <a:ext cx="32588" cy="66550"/>
            </a:xfrm>
            <a:custGeom>
              <a:avLst/>
              <a:gdLst/>
              <a:ahLst/>
              <a:cxnLst/>
              <a:rect l="l" t="t" r="r" b="b"/>
              <a:pathLst>
                <a:path w="261" h="533" extrusionOk="0">
                  <a:moveTo>
                    <a:pt x="260" y="0"/>
                  </a:moveTo>
                  <a:lnTo>
                    <a:pt x="1" y="150"/>
                  </a:lnTo>
                  <a:lnTo>
                    <a:pt x="1" y="533"/>
                  </a:lnTo>
                  <a:lnTo>
                    <a:pt x="260" y="38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42"/>
            <p:cNvSpPr/>
            <p:nvPr/>
          </p:nvSpPr>
          <p:spPr>
            <a:xfrm>
              <a:off x="2673545" y="2991810"/>
              <a:ext cx="29842" cy="61681"/>
            </a:xfrm>
            <a:custGeom>
              <a:avLst/>
              <a:gdLst/>
              <a:ahLst/>
              <a:cxnLst/>
              <a:rect l="l" t="t" r="r" b="b"/>
              <a:pathLst>
                <a:path w="239" h="494" extrusionOk="0">
                  <a:moveTo>
                    <a:pt x="238" y="0"/>
                  </a:moveTo>
                  <a:lnTo>
                    <a:pt x="1" y="137"/>
                  </a:lnTo>
                  <a:lnTo>
                    <a:pt x="1" y="493"/>
                  </a:lnTo>
                  <a:lnTo>
                    <a:pt x="238" y="357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42"/>
            <p:cNvSpPr/>
            <p:nvPr/>
          </p:nvSpPr>
          <p:spPr>
            <a:xfrm>
              <a:off x="2673545" y="3036385"/>
              <a:ext cx="32588" cy="20352"/>
            </a:xfrm>
            <a:custGeom>
              <a:avLst/>
              <a:gdLst/>
              <a:ahLst/>
              <a:cxnLst/>
              <a:rect l="l" t="t" r="r" b="b"/>
              <a:pathLst>
                <a:path w="261" h="163" extrusionOk="0">
                  <a:moveTo>
                    <a:pt x="238" y="0"/>
                  </a:moveTo>
                  <a:lnTo>
                    <a:pt x="1" y="136"/>
                  </a:lnTo>
                  <a:lnTo>
                    <a:pt x="1" y="163"/>
                  </a:lnTo>
                  <a:lnTo>
                    <a:pt x="260" y="1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42"/>
            <p:cNvSpPr/>
            <p:nvPr/>
          </p:nvSpPr>
          <p:spPr>
            <a:xfrm>
              <a:off x="2673545" y="3010788"/>
              <a:ext cx="32588" cy="22100"/>
            </a:xfrm>
            <a:custGeom>
              <a:avLst/>
              <a:gdLst/>
              <a:ahLst/>
              <a:cxnLst/>
              <a:rect l="l" t="t" r="r" b="b"/>
              <a:pathLst>
                <a:path w="261" h="177" extrusionOk="0">
                  <a:moveTo>
                    <a:pt x="260" y="1"/>
                  </a:moveTo>
                  <a:lnTo>
                    <a:pt x="1" y="150"/>
                  </a:lnTo>
                  <a:lnTo>
                    <a:pt x="1" y="176"/>
                  </a:lnTo>
                  <a:lnTo>
                    <a:pt x="260" y="2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42"/>
            <p:cNvSpPr/>
            <p:nvPr/>
          </p:nvSpPr>
          <p:spPr>
            <a:xfrm>
              <a:off x="2720118" y="2871570"/>
              <a:ext cx="41329" cy="59683"/>
            </a:xfrm>
            <a:custGeom>
              <a:avLst/>
              <a:gdLst/>
              <a:ahLst/>
              <a:cxnLst/>
              <a:rect l="l" t="t" r="r" b="b"/>
              <a:pathLst>
                <a:path w="331" h="478" extrusionOk="0">
                  <a:moveTo>
                    <a:pt x="331" y="1"/>
                  </a:moveTo>
                  <a:lnTo>
                    <a:pt x="0" y="191"/>
                  </a:lnTo>
                  <a:lnTo>
                    <a:pt x="0" y="478"/>
                  </a:lnTo>
                  <a:lnTo>
                    <a:pt x="331" y="286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42"/>
            <p:cNvSpPr/>
            <p:nvPr/>
          </p:nvSpPr>
          <p:spPr>
            <a:xfrm>
              <a:off x="2720118" y="2873068"/>
              <a:ext cx="38707" cy="54938"/>
            </a:xfrm>
            <a:custGeom>
              <a:avLst/>
              <a:gdLst/>
              <a:ahLst/>
              <a:cxnLst/>
              <a:rect l="l" t="t" r="r" b="b"/>
              <a:pathLst>
                <a:path w="310" h="440" extrusionOk="0">
                  <a:moveTo>
                    <a:pt x="309" y="0"/>
                  </a:moveTo>
                  <a:lnTo>
                    <a:pt x="0" y="179"/>
                  </a:lnTo>
                  <a:lnTo>
                    <a:pt x="0" y="440"/>
                  </a:lnTo>
                  <a:lnTo>
                    <a:pt x="309" y="263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42"/>
            <p:cNvSpPr/>
            <p:nvPr/>
          </p:nvSpPr>
          <p:spPr>
            <a:xfrm>
              <a:off x="2720118" y="2905781"/>
              <a:ext cx="41329" cy="25471"/>
            </a:xfrm>
            <a:custGeom>
              <a:avLst/>
              <a:gdLst/>
              <a:ahLst/>
              <a:cxnLst/>
              <a:rect l="l" t="t" r="r" b="b"/>
              <a:pathLst>
                <a:path w="331" h="204" extrusionOk="0">
                  <a:moveTo>
                    <a:pt x="309" y="1"/>
                  </a:moveTo>
                  <a:lnTo>
                    <a:pt x="0" y="178"/>
                  </a:lnTo>
                  <a:lnTo>
                    <a:pt x="0" y="204"/>
                  </a:lnTo>
                  <a:lnTo>
                    <a:pt x="331" y="12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42"/>
            <p:cNvSpPr/>
            <p:nvPr/>
          </p:nvSpPr>
          <p:spPr>
            <a:xfrm>
              <a:off x="2823502" y="2871570"/>
              <a:ext cx="13984" cy="7866"/>
            </a:xfrm>
            <a:custGeom>
              <a:avLst/>
              <a:gdLst/>
              <a:ahLst/>
              <a:cxnLst/>
              <a:rect l="l" t="t" r="r" b="b"/>
              <a:pathLst>
                <a:path w="112" h="63" extrusionOk="0">
                  <a:moveTo>
                    <a:pt x="0" y="1"/>
                  </a:moveTo>
                  <a:lnTo>
                    <a:pt x="0" y="63"/>
                  </a:lnTo>
                  <a:lnTo>
                    <a:pt x="112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42"/>
            <p:cNvSpPr/>
            <p:nvPr/>
          </p:nvSpPr>
          <p:spPr>
            <a:xfrm>
              <a:off x="2717496" y="2953603"/>
              <a:ext cx="46323" cy="122363"/>
            </a:xfrm>
            <a:custGeom>
              <a:avLst/>
              <a:gdLst/>
              <a:ahLst/>
              <a:cxnLst/>
              <a:rect l="l" t="t" r="r" b="b"/>
              <a:pathLst>
                <a:path w="371" h="980" extrusionOk="0">
                  <a:moveTo>
                    <a:pt x="371" y="0"/>
                  </a:moveTo>
                  <a:lnTo>
                    <a:pt x="1" y="215"/>
                  </a:lnTo>
                  <a:lnTo>
                    <a:pt x="1" y="979"/>
                  </a:lnTo>
                  <a:lnTo>
                    <a:pt x="371" y="766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42"/>
            <p:cNvSpPr/>
            <p:nvPr/>
          </p:nvSpPr>
          <p:spPr>
            <a:xfrm>
              <a:off x="2717496" y="2954726"/>
              <a:ext cx="44700" cy="118992"/>
            </a:xfrm>
            <a:custGeom>
              <a:avLst/>
              <a:gdLst/>
              <a:ahLst/>
              <a:cxnLst/>
              <a:rect l="l" t="t" r="r" b="b"/>
              <a:pathLst>
                <a:path w="358" h="953" extrusionOk="0">
                  <a:moveTo>
                    <a:pt x="358" y="0"/>
                  </a:moveTo>
                  <a:lnTo>
                    <a:pt x="1" y="206"/>
                  </a:lnTo>
                  <a:lnTo>
                    <a:pt x="1" y="953"/>
                  </a:lnTo>
                  <a:lnTo>
                    <a:pt x="358" y="747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42"/>
            <p:cNvSpPr/>
            <p:nvPr/>
          </p:nvSpPr>
          <p:spPr>
            <a:xfrm>
              <a:off x="2762071" y="2953603"/>
              <a:ext cx="1748" cy="95768"/>
            </a:xfrm>
            <a:custGeom>
              <a:avLst/>
              <a:gdLst/>
              <a:ahLst/>
              <a:cxnLst/>
              <a:rect l="l" t="t" r="r" b="b"/>
              <a:pathLst>
                <a:path w="14" h="767" extrusionOk="0">
                  <a:moveTo>
                    <a:pt x="14" y="0"/>
                  </a:moveTo>
                  <a:lnTo>
                    <a:pt x="1" y="9"/>
                  </a:lnTo>
                  <a:lnTo>
                    <a:pt x="1" y="756"/>
                  </a:lnTo>
                  <a:lnTo>
                    <a:pt x="14" y="76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42"/>
            <p:cNvSpPr/>
            <p:nvPr/>
          </p:nvSpPr>
          <p:spPr>
            <a:xfrm>
              <a:off x="2492873" y="2919141"/>
              <a:ext cx="82657" cy="191161"/>
            </a:xfrm>
            <a:custGeom>
              <a:avLst/>
              <a:gdLst/>
              <a:ahLst/>
              <a:cxnLst/>
              <a:rect l="l" t="t" r="r" b="b"/>
              <a:pathLst>
                <a:path w="662" h="1531" extrusionOk="0">
                  <a:moveTo>
                    <a:pt x="662" y="1"/>
                  </a:moveTo>
                  <a:lnTo>
                    <a:pt x="0" y="384"/>
                  </a:lnTo>
                  <a:lnTo>
                    <a:pt x="0" y="1531"/>
                  </a:lnTo>
                  <a:lnTo>
                    <a:pt x="662" y="1149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42"/>
            <p:cNvSpPr/>
            <p:nvPr/>
          </p:nvSpPr>
          <p:spPr>
            <a:xfrm>
              <a:off x="2492873" y="2919141"/>
              <a:ext cx="82657" cy="105007"/>
            </a:xfrm>
            <a:custGeom>
              <a:avLst/>
              <a:gdLst/>
              <a:ahLst/>
              <a:cxnLst/>
              <a:rect l="l" t="t" r="r" b="b"/>
              <a:pathLst>
                <a:path w="662" h="841" extrusionOk="0">
                  <a:moveTo>
                    <a:pt x="662" y="1"/>
                  </a:moveTo>
                  <a:lnTo>
                    <a:pt x="0" y="384"/>
                  </a:lnTo>
                  <a:lnTo>
                    <a:pt x="0" y="840"/>
                  </a:lnTo>
                  <a:lnTo>
                    <a:pt x="662" y="459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42"/>
            <p:cNvSpPr/>
            <p:nvPr/>
          </p:nvSpPr>
          <p:spPr>
            <a:xfrm>
              <a:off x="2327183" y="2823748"/>
              <a:ext cx="165814" cy="286554"/>
            </a:xfrm>
            <a:custGeom>
              <a:avLst/>
              <a:gdLst/>
              <a:ahLst/>
              <a:cxnLst/>
              <a:rect l="l" t="t" r="r" b="b"/>
              <a:pathLst>
                <a:path w="1328" h="2295" extrusionOk="0">
                  <a:moveTo>
                    <a:pt x="665" y="1"/>
                  </a:moveTo>
                  <a:lnTo>
                    <a:pt x="1" y="384"/>
                  </a:lnTo>
                  <a:lnTo>
                    <a:pt x="1" y="1531"/>
                  </a:lnTo>
                  <a:lnTo>
                    <a:pt x="1327" y="2295"/>
                  </a:lnTo>
                  <a:lnTo>
                    <a:pt x="1327" y="1148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42"/>
            <p:cNvSpPr/>
            <p:nvPr/>
          </p:nvSpPr>
          <p:spPr>
            <a:xfrm>
              <a:off x="2410090" y="2807891"/>
              <a:ext cx="110251" cy="191036"/>
            </a:xfrm>
            <a:custGeom>
              <a:avLst/>
              <a:gdLst/>
              <a:ahLst/>
              <a:cxnLst/>
              <a:rect l="l" t="t" r="r" b="b"/>
              <a:pathLst>
                <a:path w="883" h="1530" extrusionOk="0">
                  <a:moveTo>
                    <a:pt x="1" y="0"/>
                  </a:moveTo>
                  <a:lnTo>
                    <a:pt x="1" y="128"/>
                  </a:lnTo>
                  <a:lnTo>
                    <a:pt x="772" y="1466"/>
                  </a:lnTo>
                  <a:lnTo>
                    <a:pt x="882" y="1530"/>
                  </a:lnTo>
                  <a:lnTo>
                    <a:pt x="882" y="1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42"/>
            <p:cNvSpPr/>
            <p:nvPr/>
          </p:nvSpPr>
          <p:spPr>
            <a:xfrm>
              <a:off x="2410090" y="2712249"/>
              <a:ext cx="165440" cy="286679"/>
            </a:xfrm>
            <a:custGeom>
              <a:avLst/>
              <a:gdLst/>
              <a:ahLst/>
              <a:cxnLst/>
              <a:rect l="l" t="t" r="r" b="b"/>
              <a:pathLst>
                <a:path w="1325" h="2296" extrusionOk="0">
                  <a:moveTo>
                    <a:pt x="1325" y="0"/>
                  </a:moveTo>
                  <a:lnTo>
                    <a:pt x="1" y="766"/>
                  </a:lnTo>
                  <a:lnTo>
                    <a:pt x="882" y="2296"/>
                  </a:lnTo>
                  <a:lnTo>
                    <a:pt x="1325" y="2041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42"/>
            <p:cNvSpPr/>
            <p:nvPr/>
          </p:nvSpPr>
          <p:spPr>
            <a:xfrm>
              <a:off x="2299714" y="2807891"/>
              <a:ext cx="110501" cy="71545"/>
            </a:xfrm>
            <a:custGeom>
              <a:avLst/>
              <a:gdLst/>
              <a:ahLst/>
              <a:cxnLst/>
              <a:rect l="l" t="t" r="r" b="b"/>
              <a:pathLst>
                <a:path w="885" h="573" extrusionOk="0">
                  <a:moveTo>
                    <a:pt x="885" y="0"/>
                  </a:moveTo>
                  <a:lnTo>
                    <a:pt x="0" y="511"/>
                  </a:lnTo>
                  <a:lnTo>
                    <a:pt x="110" y="573"/>
                  </a:lnTo>
                  <a:lnTo>
                    <a:pt x="885" y="128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42"/>
            <p:cNvSpPr/>
            <p:nvPr/>
          </p:nvSpPr>
          <p:spPr>
            <a:xfrm>
              <a:off x="2354902" y="2935123"/>
              <a:ext cx="32464" cy="66550"/>
            </a:xfrm>
            <a:custGeom>
              <a:avLst/>
              <a:gdLst/>
              <a:ahLst/>
              <a:cxnLst/>
              <a:rect l="l" t="t" r="r" b="b"/>
              <a:pathLst>
                <a:path w="260" h="533" extrusionOk="0">
                  <a:moveTo>
                    <a:pt x="0" y="1"/>
                  </a:moveTo>
                  <a:lnTo>
                    <a:pt x="0" y="383"/>
                  </a:lnTo>
                  <a:lnTo>
                    <a:pt x="260" y="533"/>
                  </a:lnTo>
                  <a:lnTo>
                    <a:pt x="260" y="1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42"/>
            <p:cNvSpPr/>
            <p:nvPr/>
          </p:nvSpPr>
          <p:spPr>
            <a:xfrm>
              <a:off x="2357649" y="2936747"/>
              <a:ext cx="29717" cy="61681"/>
            </a:xfrm>
            <a:custGeom>
              <a:avLst/>
              <a:gdLst/>
              <a:ahLst/>
              <a:cxnLst/>
              <a:rect l="l" t="t" r="r" b="b"/>
              <a:pathLst>
                <a:path w="238" h="494" extrusionOk="0">
                  <a:moveTo>
                    <a:pt x="0" y="1"/>
                  </a:moveTo>
                  <a:lnTo>
                    <a:pt x="0" y="357"/>
                  </a:lnTo>
                  <a:lnTo>
                    <a:pt x="238" y="494"/>
                  </a:lnTo>
                  <a:lnTo>
                    <a:pt x="238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42"/>
            <p:cNvSpPr/>
            <p:nvPr/>
          </p:nvSpPr>
          <p:spPr>
            <a:xfrm>
              <a:off x="2357649" y="2936747"/>
              <a:ext cx="29717" cy="23099"/>
            </a:xfrm>
            <a:custGeom>
              <a:avLst/>
              <a:gdLst/>
              <a:ahLst/>
              <a:cxnLst/>
              <a:rect l="l" t="t" r="r" b="b"/>
              <a:pathLst>
                <a:path w="238" h="185" extrusionOk="0">
                  <a:moveTo>
                    <a:pt x="0" y="1"/>
                  </a:moveTo>
                  <a:lnTo>
                    <a:pt x="0" y="48"/>
                  </a:lnTo>
                  <a:lnTo>
                    <a:pt x="238" y="185"/>
                  </a:lnTo>
                  <a:lnTo>
                    <a:pt x="238" y="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42"/>
            <p:cNvSpPr/>
            <p:nvPr/>
          </p:nvSpPr>
          <p:spPr>
            <a:xfrm>
              <a:off x="2435437" y="2981696"/>
              <a:ext cx="29842" cy="23099"/>
            </a:xfrm>
            <a:custGeom>
              <a:avLst/>
              <a:gdLst/>
              <a:ahLst/>
              <a:cxnLst/>
              <a:rect l="l" t="t" r="r" b="b"/>
              <a:pathLst>
                <a:path w="239" h="185" extrusionOk="0">
                  <a:moveTo>
                    <a:pt x="1" y="0"/>
                  </a:moveTo>
                  <a:lnTo>
                    <a:pt x="1" y="49"/>
                  </a:lnTo>
                  <a:lnTo>
                    <a:pt x="239" y="184"/>
                  </a:lnTo>
                  <a:lnTo>
                    <a:pt x="239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42"/>
            <p:cNvSpPr/>
            <p:nvPr/>
          </p:nvSpPr>
          <p:spPr>
            <a:xfrm>
              <a:off x="2354902" y="2981321"/>
              <a:ext cx="32464" cy="20352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22" y="0"/>
                  </a:moveTo>
                  <a:lnTo>
                    <a:pt x="0" y="13"/>
                  </a:lnTo>
                  <a:lnTo>
                    <a:pt x="260" y="163"/>
                  </a:lnTo>
                  <a:lnTo>
                    <a:pt x="260" y="1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42"/>
            <p:cNvSpPr/>
            <p:nvPr/>
          </p:nvSpPr>
          <p:spPr>
            <a:xfrm>
              <a:off x="2354902" y="2955725"/>
              <a:ext cx="32464" cy="22100"/>
            </a:xfrm>
            <a:custGeom>
              <a:avLst/>
              <a:gdLst/>
              <a:ahLst/>
              <a:cxnLst/>
              <a:rect l="l" t="t" r="r" b="b"/>
              <a:pathLst>
                <a:path w="260" h="177" extrusionOk="0">
                  <a:moveTo>
                    <a:pt x="0" y="1"/>
                  </a:moveTo>
                  <a:lnTo>
                    <a:pt x="0" y="27"/>
                  </a:lnTo>
                  <a:lnTo>
                    <a:pt x="260" y="176"/>
                  </a:lnTo>
                  <a:lnTo>
                    <a:pt x="260" y="1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42"/>
            <p:cNvSpPr/>
            <p:nvPr/>
          </p:nvSpPr>
          <p:spPr>
            <a:xfrm>
              <a:off x="2389489" y="2871570"/>
              <a:ext cx="41329" cy="59683"/>
            </a:xfrm>
            <a:custGeom>
              <a:avLst/>
              <a:gdLst/>
              <a:ahLst/>
              <a:cxnLst/>
              <a:rect l="l" t="t" r="r" b="b"/>
              <a:pathLst>
                <a:path w="331" h="478" extrusionOk="0">
                  <a:moveTo>
                    <a:pt x="0" y="1"/>
                  </a:moveTo>
                  <a:lnTo>
                    <a:pt x="0" y="286"/>
                  </a:lnTo>
                  <a:lnTo>
                    <a:pt x="331" y="478"/>
                  </a:lnTo>
                  <a:lnTo>
                    <a:pt x="331" y="1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42"/>
            <p:cNvSpPr/>
            <p:nvPr/>
          </p:nvSpPr>
          <p:spPr>
            <a:xfrm>
              <a:off x="2392235" y="2873068"/>
              <a:ext cx="38582" cy="54938"/>
            </a:xfrm>
            <a:custGeom>
              <a:avLst/>
              <a:gdLst/>
              <a:ahLst/>
              <a:cxnLst/>
              <a:rect l="l" t="t" r="r" b="b"/>
              <a:pathLst>
                <a:path w="309" h="440" extrusionOk="0">
                  <a:moveTo>
                    <a:pt x="0" y="0"/>
                  </a:moveTo>
                  <a:lnTo>
                    <a:pt x="0" y="263"/>
                  </a:lnTo>
                  <a:lnTo>
                    <a:pt x="309" y="440"/>
                  </a:lnTo>
                  <a:lnTo>
                    <a:pt x="309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42"/>
            <p:cNvSpPr/>
            <p:nvPr/>
          </p:nvSpPr>
          <p:spPr>
            <a:xfrm>
              <a:off x="2392235" y="2873068"/>
              <a:ext cx="38582" cy="28343"/>
            </a:xfrm>
            <a:custGeom>
              <a:avLst/>
              <a:gdLst/>
              <a:ahLst/>
              <a:cxnLst/>
              <a:rect l="l" t="t" r="r" b="b"/>
              <a:pathLst>
                <a:path w="309" h="227" extrusionOk="0">
                  <a:moveTo>
                    <a:pt x="0" y="0"/>
                  </a:moveTo>
                  <a:lnTo>
                    <a:pt x="0" y="49"/>
                  </a:lnTo>
                  <a:lnTo>
                    <a:pt x="309" y="226"/>
                  </a:lnTo>
                  <a:lnTo>
                    <a:pt x="309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42"/>
            <p:cNvSpPr/>
            <p:nvPr/>
          </p:nvSpPr>
          <p:spPr>
            <a:xfrm>
              <a:off x="2389489" y="2905781"/>
              <a:ext cx="41329" cy="25471"/>
            </a:xfrm>
            <a:custGeom>
              <a:avLst/>
              <a:gdLst/>
              <a:ahLst/>
              <a:cxnLst/>
              <a:rect l="l" t="t" r="r" b="b"/>
              <a:pathLst>
                <a:path w="331" h="204" extrusionOk="0">
                  <a:moveTo>
                    <a:pt x="22" y="1"/>
                  </a:moveTo>
                  <a:lnTo>
                    <a:pt x="0" y="12"/>
                  </a:lnTo>
                  <a:lnTo>
                    <a:pt x="331" y="204"/>
                  </a:lnTo>
                  <a:lnTo>
                    <a:pt x="331" y="178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42"/>
            <p:cNvSpPr/>
            <p:nvPr/>
          </p:nvSpPr>
          <p:spPr>
            <a:xfrm>
              <a:off x="2313449" y="2871570"/>
              <a:ext cx="13859" cy="7866"/>
            </a:xfrm>
            <a:custGeom>
              <a:avLst/>
              <a:gdLst/>
              <a:ahLst/>
              <a:cxnLst/>
              <a:rect l="l" t="t" r="r" b="b"/>
              <a:pathLst>
                <a:path w="111" h="63" extrusionOk="0">
                  <a:moveTo>
                    <a:pt x="111" y="1"/>
                  </a:moveTo>
                  <a:lnTo>
                    <a:pt x="0" y="63"/>
                  </a:lnTo>
                  <a:lnTo>
                    <a:pt x="111" y="63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42"/>
            <p:cNvSpPr/>
            <p:nvPr/>
          </p:nvSpPr>
          <p:spPr>
            <a:xfrm>
              <a:off x="2432690" y="2980198"/>
              <a:ext cx="32588" cy="66550"/>
            </a:xfrm>
            <a:custGeom>
              <a:avLst/>
              <a:gdLst/>
              <a:ahLst/>
              <a:cxnLst/>
              <a:rect l="l" t="t" r="r" b="b"/>
              <a:pathLst>
                <a:path w="261" h="533" extrusionOk="0">
                  <a:moveTo>
                    <a:pt x="1" y="1"/>
                  </a:moveTo>
                  <a:lnTo>
                    <a:pt x="1" y="382"/>
                  </a:lnTo>
                  <a:lnTo>
                    <a:pt x="261" y="533"/>
                  </a:lnTo>
                  <a:lnTo>
                    <a:pt x="261" y="1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42"/>
            <p:cNvSpPr/>
            <p:nvPr/>
          </p:nvSpPr>
          <p:spPr>
            <a:xfrm>
              <a:off x="2435437" y="2981696"/>
              <a:ext cx="29842" cy="61806"/>
            </a:xfrm>
            <a:custGeom>
              <a:avLst/>
              <a:gdLst/>
              <a:ahLst/>
              <a:cxnLst/>
              <a:rect l="l" t="t" r="r" b="b"/>
              <a:pathLst>
                <a:path w="239" h="495" extrusionOk="0">
                  <a:moveTo>
                    <a:pt x="1" y="0"/>
                  </a:moveTo>
                  <a:lnTo>
                    <a:pt x="1" y="357"/>
                  </a:lnTo>
                  <a:lnTo>
                    <a:pt x="239" y="495"/>
                  </a:lnTo>
                  <a:lnTo>
                    <a:pt x="239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42"/>
            <p:cNvSpPr/>
            <p:nvPr/>
          </p:nvSpPr>
          <p:spPr>
            <a:xfrm>
              <a:off x="2432690" y="3026146"/>
              <a:ext cx="32588" cy="20602"/>
            </a:xfrm>
            <a:custGeom>
              <a:avLst/>
              <a:gdLst/>
              <a:ahLst/>
              <a:cxnLst/>
              <a:rect l="l" t="t" r="r" b="b"/>
              <a:pathLst>
                <a:path w="261" h="165" extrusionOk="0">
                  <a:moveTo>
                    <a:pt x="23" y="1"/>
                  </a:moveTo>
                  <a:lnTo>
                    <a:pt x="1" y="14"/>
                  </a:lnTo>
                  <a:lnTo>
                    <a:pt x="261" y="165"/>
                  </a:lnTo>
                  <a:lnTo>
                    <a:pt x="261" y="139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42"/>
            <p:cNvSpPr/>
            <p:nvPr/>
          </p:nvSpPr>
          <p:spPr>
            <a:xfrm>
              <a:off x="2432690" y="3000800"/>
              <a:ext cx="32588" cy="21851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1" y="1"/>
                  </a:moveTo>
                  <a:lnTo>
                    <a:pt x="1" y="26"/>
                  </a:lnTo>
                  <a:lnTo>
                    <a:pt x="261" y="175"/>
                  </a:lnTo>
                  <a:lnTo>
                    <a:pt x="261" y="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42"/>
            <p:cNvSpPr/>
            <p:nvPr/>
          </p:nvSpPr>
          <p:spPr>
            <a:xfrm>
              <a:off x="2435437" y="2981696"/>
              <a:ext cx="29842" cy="23099"/>
            </a:xfrm>
            <a:custGeom>
              <a:avLst/>
              <a:gdLst/>
              <a:ahLst/>
              <a:cxnLst/>
              <a:rect l="l" t="t" r="r" b="b"/>
              <a:pathLst>
                <a:path w="239" h="185" extrusionOk="0">
                  <a:moveTo>
                    <a:pt x="1" y="0"/>
                  </a:moveTo>
                  <a:lnTo>
                    <a:pt x="1" y="49"/>
                  </a:lnTo>
                  <a:lnTo>
                    <a:pt x="239" y="184"/>
                  </a:lnTo>
                  <a:lnTo>
                    <a:pt x="239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42"/>
            <p:cNvSpPr/>
            <p:nvPr/>
          </p:nvSpPr>
          <p:spPr>
            <a:xfrm>
              <a:off x="2589140" y="2974954"/>
              <a:ext cx="41454" cy="68049"/>
            </a:xfrm>
            <a:custGeom>
              <a:avLst/>
              <a:gdLst/>
              <a:ahLst/>
              <a:cxnLst/>
              <a:rect l="l" t="t" r="r" b="b"/>
              <a:pathLst>
                <a:path w="332" h="545" extrusionOk="0">
                  <a:moveTo>
                    <a:pt x="1" y="1"/>
                  </a:moveTo>
                  <a:lnTo>
                    <a:pt x="1" y="353"/>
                  </a:lnTo>
                  <a:lnTo>
                    <a:pt x="331" y="544"/>
                  </a:lnTo>
                  <a:lnTo>
                    <a:pt x="331" y="1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42"/>
            <p:cNvSpPr/>
            <p:nvPr/>
          </p:nvSpPr>
          <p:spPr>
            <a:xfrm>
              <a:off x="2591762" y="2976452"/>
              <a:ext cx="38831" cy="63679"/>
            </a:xfrm>
            <a:custGeom>
              <a:avLst/>
              <a:gdLst/>
              <a:ahLst/>
              <a:cxnLst/>
              <a:rect l="l" t="t" r="r" b="b"/>
              <a:pathLst>
                <a:path w="311" h="510" extrusionOk="0">
                  <a:moveTo>
                    <a:pt x="0" y="0"/>
                  </a:moveTo>
                  <a:lnTo>
                    <a:pt x="0" y="329"/>
                  </a:lnTo>
                  <a:lnTo>
                    <a:pt x="310" y="509"/>
                  </a:lnTo>
                  <a:lnTo>
                    <a:pt x="31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42"/>
            <p:cNvSpPr/>
            <p:nvPr/>
          </p:nvSpPr>
          <p:spPr>
            <a:xfrm>
              <a:off x="2591762" y="2976452"/>
              <a:ext cx="38831" cy="32089"/>
            </a:xfrm>
            <a:custGeom>
              <a:avLst/>
              <a:gdLst/>
              <a:ahLst/>
              <a:cxnLst/>
              <a:rect l="l" t="t" r="r" b="b"/>
              <a:pathLst>
                <a:path w="311" h="257" extrusionOk="0">
                  <a:moveTo>
                    <a:pt x="0" y="0"/>
                  </a:moveTo>
                  <a:lnTo>
                    <a:pt x="0" y="77"/>
                  </a:lnTo>
                  <a:lnTo>
                    <a:pt x="310" y="257"/>
                  </a:lnTo>
                  <a:lnTo>
                    <a:pt x="31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42"/>
            <p:cNvSpPr/>
            <p:nvPr/>
          </p:nvSpPr>
          <p:spPr>
            <a:xfrm>
              <a:off x="2589140" y="3017531"/>
              <a:ext cx="41454" cy="25471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21" y="0"/>
                  </a:moveTo>
                  <a:lnTo>
                    <a:pt x="1" y="12"/>
                  </a:lnTo>
                  <a:lnTo>
                    <a:pt x="331" y="203"/>
                  </a:lnTo>
                  <a:lnTo>
                    <a:pt x="331" y="18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42"/>
            <p:cNvSpPr/>
            <p:nvPr/>
          </p:nvSpPr>
          <p:spPr>
            <a:xfrm>
              <a:off x="2589140" y="2995431"/>
              <a:ext cx="41454" cy="25596"/>
            </a:xfrm>
            <a:custGeom>
              <a:avLst/>
              <a:gdLst/>
              <a:ahLst/>
              <a:cxnLst/>
              <a:rect l="l" t="t" r="r" b="b"/>
              <a:pathLst>
                <a:path w="332" h="205" extrusionOk="0">
                  <a:moveTo>
                    <a:pt x="21" y="0"/>
                  </a:moveTo>
                  <a:lnTo>
                    <a:pt x="1" y="12"/>
                  </a:lnTo>
                  <a:lnTo>
                    <a:pt x="331" y="205"/>
                  </a:lnTo>
                  <a:lnTo>
                    <a:pt x="331" y="18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42"/>
            <p:cNvSpPr/>
            <p:nvPr/>
          </p:nvSpPr>
          <p:spPr>
            <a:xfrm>
              <a:off x="2608867" y="2986316"/>
              <a:ext cx="2747" cy="45574"/>
            </a:xfrm>
            <a:custGeom>
              <a:avLst/>
              <a:gdLst/>
              <a:ahLst/>
              <a:cxnLst/>
              <a:rect l="l" t="t" r="r" b="b"/>
              <a:pathLst>
                <a:path w="22" h="365" extrusionOk="0">
                  <a:moveTo>
                    <a:pt x="1" y="1"/>
                  </a:moveTo>
                  <a:lnTo>
                    <a:pt x="1" y="353"/>
                  </a:lnTo>
                  <a:lnTo>
                    <a:pt x="21" y="365"/>
                  </a:lnTo>
                  <a:lnTo>
                    <a:pt x="21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42"/>
            <p:cNvSpPr/>
            <p:nvPr/>
          </p:nvSpPr>
          <p:spPr>
            <a:xfrm>
              <a:off x="2522714" y="3024898"/>
              <a:ext cx="35460" cy="70046"/>
            </a:xfrm>
            <a:custGeom>
              <a:avLst/>
              <a:gdLst/>
              <a:ahLst/>
              <a:cxnLst/>
              <a:rect l="l" t="t" r="r" b="b"/>
              <a:pathLst>
                <a:path w="284" h="561" extrusionOk="0">
                  <a:moveTo>
                    <a:pt x="77" y="1"/>
                  </a:moveTo>
                  <a:cubicBezTo>
                    <a:pt x="70" y="1"/>
                    <a:pt x="64" y="2"/>
                    <a:pt x="59" y="4"/>
                  </a:cubicBezTo>
                  <a:cubicBezTo>
                    <a:pt x="12" y="23"/>
                    <a:pt x="1" y="78"/>
                    <a:pt x="85" y="186"/>
                  </a:cubicBezTo>
                  <a:cubicBezTo>
                    <a:pt x="134" y="250"/>
                    <a:pt x="196" y="385"/>
                    <a:pt x="196" y="560"/>
                  </a:cubicBezTo>
                  <a:lnTo>
                    <a:pt x="256" y="526"/>
                  </a:lnTo>
                  <a:cubicBezTo>
                    <a:pt x="256" y="526"/>
                    <a:pt x="283" y="371"/>
                    <a:pt x="263" y="237"/>
                  </a:cubicBezTo>
                  <a:cubicBezTo>
                    <a:pt x="236" y="71"/>
                    <a:pt x="132" y="1"/>
                    <a:pt x="77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42"/>
            <p:cNvSpPr/>
            <p:nvPr/>
          </p:nvSpPr>
          <p:spPr>
            <a:xfrm>
              <a:off x="2522714" y="3024898"/>
              <a:ext cx="35460" cy="70046"/>
            </a:xfrm>
            <a:custGeom>
              <a:avLst/>
              <a:gdLst/>
              <a:ahLst/>
              <a:cxnLst/>
              <a:rect l="l" t="t" r="r" b="b"/>
              <a:pathLst>
                <a:path w="284" h="561" extrusionOk="0">
                  <a:moveTo>
                    <a:pt x="77" y="1"/>
                  </a:moveTo>
                  <a:cubicBezTo>
                    <a:pt x="70" y="1"/>
                    <a:pt x="64" y="2"/>
                    <a:pt x="59" y="4"/>
                  </a:cubicBezTo>
                  <a:cubicBezTo>
                    <a:pt x="12" y="23"/>
                    <a:pt x="1" y="78"/>
                    <a:pt x="85" y="186"/>
                  </a:cubicBezTo>
                  <a:cubicBezTo>
                    <a:pt x="134" y="250"/>
                    <a:pt x="196" y="385"/>
                    <a:pt x="196" y="560"/>
                  </a:cubicBezTo>
                  <a:lnTo>
                    <a:pt x="256" y="526"/>
                  </a:lnTo>
                  <a:cubicBezTo>
                    <a:pt x="256" y="526"/>
                    <a:pt x="283" y="371"/>
                    <a:pt x="263" y="237"/>
                  </a:cubicBezTo>
                  <a:cubicBezTo>
                    <a:pt x="236" y="71"/>
                    <a:pt x="132" y="1"/>
                    <a:pt x="7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42"/>
            <p:cNvSpPr/>
            <p:nvPr/>
          </p:nvSpPr>
          <p:spPr>
            <a:xfrm>
              <a:off x="2533452" y="3028144"/>
              <a:ext cx="19978" cy="57436"/>
            </a:xfrm>
            <a:custGeom>
              <a:avLst/>
              <a:gdLst/>
              <a:ahLst/>
              <a:cxnLst/>
              <a:rect l="l" t="t" r="r" b="b"/>
              <a:pathLst>
                <a:path w="160" h="460" extrusionOk="0">
                  <a:moveTo>
                    <a:pt x="5" y="0"/>
                  </a:moveTo>
                  <a:cubicBezTo>
                    <a:pt x="3" y="0"/>
                    <a:pt x="2" y="1"/>
                    <a:pt x="2" y="2"/>
                  </a:cubicBezTo>
                  <a:cubicBezTo>
                    <a:pt x="0" y="4"/>
                    <a:pt x="0" y="5"/>
                    <a:pt x="2" y="8"/>
                  </a:cubicBezTo>
                  <a:cubicBezTo>
                    <a:pt x="81" y="85"/>
                    <a:pt x="152" y="278"/>
                    <a:pt x="128" y="453"/>
                  </a:cubicBezTo>
                  <a:cubicBezTo>
                    <a:pt x="128" y="456"/>
                    <a:pt x="129" y="458"/>
                    <a:pt x="131" y="459"/>
                  </a:cubicBezTo>
                  <a:cubicBezTo>
                    <a:pt x="134" y="459"/>
                    <a:pt x="135" y="458"/>
                    <a:pt x="135" y="455"/>
                  </a:cubicBezTo>
                  <a:cubicBezTo>
                    <a:pt x="160" y="276"/>
                    <a:pt x="89" y="81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42"/>
            <p:cNvSpPr/>
            <p:nvPr/>
          </p:nvSpPr>
          <p:spPr>
            <a:xfrm>
              <a:off x="2511851" y="3045000"/>
              <a:ext cx="40829" cy="61681"/>
            </a:xfrm>
            <a:custGeom>
              <a:avLst/>
              <a:gdLst/>
              <a:ahLst/>
              <a:cxnLst/>
              <a:rect l="l" t="t" r="r" b="b"/>
              <a:pathLst>
                <a:path w="327" h="494" extrusionOk="0">
                  <a:moveTo>
                    <a:pt x="68" y="0"/>
                  </a:moveTo>
                  <a:cubicBezTo>
                    <a:pt x="57" y="0"/>
                    <a:pt x="47" y="3"/>
                    <a:pt x="38" y="9"/>
                  </a:cubicBezTo>
                  <a:cubicBezTo>
                    <a:pt x="27" y="21"/>
                    <a:pt x="25" y="38"/>
                    <a:pt x="31" y="53"/>
                  </a:cubicBezTo>
                  <a:cubicBezTo>
                    <a:pt x="37" y="67"/>
                    <a:pt x="46" y="82"/>
                    <a:pt x="53" y="95"/>
                  </a:cubicBezTo>
                  <a:cubicBezTo>
                    <a:pt x="57" y="101"/>
                    <a:pt x="60" y="108"/>
                    <a:pt x="60" y="115"/>
                  </a:cubicBezTo>
                  <a:cubicBezTo>
                    <a:pt x="62" y="127"/>
                    <a:pt x="57" y="138"/>
                    <a:pt x="50" y="149"/>
                  </a:cubicBezTo>
                  <a:cubicBezTo>
                    <a:pt x="41" y="162"/>
                    <a:pt x="28" y="173"/>
                    <a:pt x="18" y="186"/>
                  </a:cubicBezTo>
                  <a:cubicBezTo>
                    <a:pt x="8" y="198"/>
                    <a:pt x="2" y="214"/>
                    <a:pt x="1" y="230"/>
                  </a:cubicBezTo>
                  <a:cubicBezTo>
                    <a:pt x="4" y="252"/>
                    <a:pt x="15" y="269"/>
                    <a:pt x="33" y="279"/>
                  </a:cubicBezTo>
                  <a:cubicBezTo>
                    <a:pt x="59" y="289"/>
                    <a:pt x="72" y="320"/>
                    <a:pt x="62" y="346"/>
                  </a:cubicBezTo>
                  <a:cubicBezTo>
                    <a:pt x="59" y="355"/>
                    <a:pt x="56" y="363"/>
                    <a:pt x="53" y="372"/>
                  </a:cubicBezTo>
                  <a:cubicBezTo>
                    <a:pt x="50" y="381"/>
                    <a:pt x="48" y="389"/>
                    <a:pt x="47" y="398"/>
                  </a:cubicBezTo>
                  <a:cubicBezTo>
                    <a:pt x="44" y="415"/>
                    <a:pt x="47" y="433"/>
                    <a:pt x="54" y="447"/>
                  </a:cubicBezTo>
                  <a:cubicBezTo>
                    <a:pt x="62" y="462"/>
                    <a:pt x="72" y="473"/>
                    <a:pt x="85" y="482"/>
                  </a:cubicBezTo>
                  <a:cubicBezTo>
                    <a:pt x="91" y="486"/>
                    <a:pt x="104" y="494"/>
                    <a:pt x="114" y="494"/>
                  </a:cubicBezTo>
                  <a:cubicBezTo>
                    <a:pt x="117" y="494"/>
                    <a:pt x="119" y="493"/>
                    <a:pt x="121" y="492"/>
                  </a:cubicBezTo>
                  <a:cubicBezTo>
                    <a:pt x="121" y="492"/>
                    <a:pt x="282" y="398"/>
                    <a:pt x="282" y="398"/>
                  </a:cubicBezTo>
                  <a:cubicBezTo>
                    <a:pt x="294" y="382"/>
                    <a:pt x="304" y="366"/>
                    <a:pt x="312" y="349"/>
                  </a:cubicBezTo>
                  <a:cubicBezTo>
                    <a:pt x="320" y="331"/>
                    <a:pt x="325" y="314"/>
                    <a:pt x="325" y="295"/>
                  </a:cubicBezTo>
                  <a:cubicBezTo>
                    <a:pt x="327" y="283"/>
                    <a:pt x="325" y="272"/>
                    <a:pt x="320" y="262"/>
                  </a:cubicBezTo>
                  <a:cubicBezTo>
                    <a:pt x="307" y="240"/>
                    <a:pt x="282" y="231"/>
                    <a:pt x="275" y="207"/>
                  </a:cubicBezTo>
                  <a:cubicBezTo>
                    <a:pt x="265" y="179"/>
                    <a:pt x="289" y="146"/>
                    <a:pt x="276" y="120"/>
                  </a:cubicBezTo>
                  <a:cubicBezTo>
                    <a:pt x="267" y="107"/>
                    <a:pt x="254" y="98"/>
                    <a:pt x="240" y="95"/>
                  </a:cubicBezTo>
                  <a:cubicBezTo>
                    <a:pt x="225" y="94"/>
                    <a:pt x="211" y="89"/>
                    <a:pt x="196" y="85"/>
                  </a:cubicBezTo>
                  <a:cubicBezTo>
                    <a:pt x="162" y="70"/>
                    <a:pt x="141" y="31"/>
                    <a:pt x="108" y="12"/>
                  </a:cubicBezTo>
                  <a:cubicBezTo>
                    <a:pt x="98" y="7"/>
                    <a:pt x="86" y="2"/>
                    <a:pt x="75" y="1"/>
                  </a:cubicBezTo>
                  <a:cubicBezTo>
                    <a:pt x="72" y="0"/>
                    <a:pt x="70" y="0"/>
                    <a:pt x="6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42"/>
            <p:cNvSpPr/>
            <p:nvPr/>
          </p:nvSpPr>
          <p:spPr>
            <a:xfrm>
              <a:off x="2511851" y="3045000"/>
              <a:ext cx="40829" cy="61681"/>
            </a:xfrm>
            <a:custGeom>
              <a:avLst/>
              <a:gdLst/>
              <a:ahLst/>
              <a:cxnLst/>
              <a:rect l="l" t="t" r="r" b="b"/>
              <a:pathLst>
                <a:path w="327" h="494" extrusionOk="0">
                  <a:moveTo>
                    <a:pt x="68" y="0"/>
                  </a:moveTo>
                  <a:cubicBezTo>
                    <a:pt x="57" y="0"/>
                    <a:pt x="47" y="3"/>
                    <a:pt x="38" y="9"/>
                  </a:cubicBezTo>
                  <a:cubicBezTo>
                    <a:pt x="27" y="21"/>
                    <a:pt x="25" y="38"/>
                    <a:pt x="31" y="53"/>
                  </a:cubicBezTo>
                  <a:cubicBezTo>
                    <a:pt x="37" y="67"/>
                    <a:pt x="46" y="82"/>
                    <a:pt x="53" y="95"/>
                  </a:cubicBezTo>
                  <a:cubicBezTo>
                    <a:pt x="57" y="101"/>
                    <a:pt x="60" y="108"/>
                    <a:pt x="60" y="115"/>
                  </a:cubicBezTo>
                  <a:cubicBezTo>
                    <a:pt x="62" y="127"/>
                    <a:pt x="57" y="138"/>
                    <a:pt x="50" y="149"/>
                  </a:cubicBezTo>
                  <a:cubicBezTo>
                    <a:pt x="41" y="162"/>
                    <a:pt x="28" y="173"/>
                    <a:pt x="18" y="186"/>
                  </a:cubicBezTo>
                  <a:cubicBezTo>
                    <a:pt x="8" y="198"/>
                    <a:pt x="2" y="214"/>
                    <a:pt x="1" y="230"/>
                  </a:cubicBezTo>
                  <a:cubicBezTo>
                    <a:pt x="4" y="252"/>
                    <a:pt x="15" y="269"/>
                    <a:pt x="33" y="279"/>
                  </a:cubicBezTo>
                  <a:cubicBezTo>
                    <a:pt x="59" y="289"/>
                    <a:pt x="72" y="320"/>
                    <a:pt x="62" y="346"/>
                  </a:cubicBezTo>
                  <a:cubicBezTo>
                    <a:pt x="59" y="355"/>
                    <a:pt x="56" y="363"/>
                    <a:pt x="53" y="372"/>
                  </a:cubicBezTo>
                  <a:cubicBezTo>
                    <a:pt x="50" y="381"/>
                    <a:pt x="48" y="389"/>
                    <a:pt x="47" y="398"/>
                  </a:cubicBezTo>
                  <a:cubicBezTo>
                    <a:pt x="44" y="415"/>
                    <a:pt x="47" y="433"/>
                    <a:pt x="54" y="447"/>
                  </a:cubicBezTo>
                  <a:cubicBezTo>
                    <a:pt x="62" y="462"/>
                    <a:pt x="72" y="473"/>
                    <a:pt x="85" y="482"/>
                  </a:cubicBezTo>
                  <a:cubicBezTo>
                    <a:pt x="91" y="486"/>
                    <a:pt x="104" y="494"/>
                    <a:pt x="114" y="494"/>
                  </a:cubicBezTo>
                  <a:cubicBezTo>
                    <a:pt x="117" y="494"/>
                    <a:pt x="119" y="493"/>
                    <a:pt x="121" y="492"/>
                  </a:cubicBezTo>
                  <a:cubicBezTo>
                    <a:pt x="121" y="492"/>
                    <a:pt x="282" y="398"/>
                    <a:pt x="282" y="398"/>
                  </a:cubicBezTo>
                  <a:cubicBezTo>
                    <a:pt x="294" y="382"/>
                    <a:pt x="304" y="366"/>
                    <a:pt x="312" y="349"/>
                  </a:cubicBezTo>
                  <a:cubicBezTo>
                    <a:pt x="320" y="331"/>
                    <a:pt x="325" y="314"/>
                    <a:pt x="325" y="295"/>
                  </a:cubicBezTo>
                  <a:cubicBezTo>
                    <a:pt x="327" y="283"/>
                    <a:pt x="325" y="272"/>
                    <a:pt x="320" y="262"/>
                  </a:cubicBezTo>
                  <a:cubicBezTo>
                    <a:pt x="307" y="240"/>
                    <a:pt x="282" y="231"/>
                    <a:pt x="275" y="207"/>
                  </a:cubicBezTo>
                  <a:cubicBezTo>
                    <a:pt x="265" y="179"/>
                    <a:pt x="289" y="146"/>
                    <a:pt x="276" y="120"/>
                  </a:cubicBezTo>
                  <a:cubicBezTo>
                    <a:pt x="267" y="107"/>
                    <a:pt x="254" y="98"/>
                    <a:pt x="240" y="95"/>
                  </a:cubicBezTo>
                  <a:cubicBezTo>
                    <a:pt x="225" y="94"/>
                    <a:pt x="211" y="89"/>
                    <a:pt x="196" y="85"/>
                  </a:cubicBezTo>
                  <a:cubicBezTo>
                    <a:pt x="162" y="70"/>
                    <a:pt x="141" y="31"/>
                    <a:pt x="108" y="12"/>
                  </a:cubicBezTo>
                  <a:cubicBezTo>
                    <a:pt x="98" y="7"/>
                    <a:pt x="86" y="2"/>
                    <a:pt x="75" y="1"/>
                  </a:cubicBezTo>
                  <a:cubicBezTo>
                    <a:pt x="72" y="0"/>
                    <a:pt x="70" y="0"/>
                    <a:pt x="6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42"/>
            <p:cNvSpPr/>
            <p:nvPr/>
          </p:nvSpPr>
          <p:spPr>
            <a:xfrm>
              <a:off x="2521840" y="3048371"/>
              <a:ext cx="18354" cy="51817"/>
            </a:xfrm>
            <a:custGeom>
              <a:avLst/>
              <a:gdLst/>
              <a:ahLst/>
              <a:cxnLst/>
              <a:rect l="l" t="t" r="r" b="b"/>
              <a:pathLst>
                <a:path w="147" h="415" extrusionOk="0">
                  <a:moveTo>
                    <a:pt x="5" y="0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60" y="61"/>
                    <a:pt x="138" y="245"/>
                    <a:pt x="131" y="410"/>
                  </a:cubicBezTo>
                  <a:cubicBezTo>
                    <a:pt x="131" y="413"/>
                    <a:pt x="132" y="415"/>
                    <a:pt x="135" y="415"/>
                  </a:cubicBezTo>
                  <a:cubicBezTo>
                    <a:pt x="137" y="415"/>
                    <a:pt x="140" y="413"/>
                    <a:pt x="140" y="412"/>
                  </a:cubicBezTo>
                  <a:cubicBezTo>
                    <a:pt x="147" y="242"/>
                    <a:pt x="66" y="56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42"/>
            <p:cNvSpPr/>
            <p:nvPr/>
          </p:nvSpPr>
          <p:spPr>
            <a:xfrm>
              <a:off x="2519842" y="3072095"/>
              <a:ext cx="16357" cy="3621"/>
            </a:xfrm>
            <a:custGeom>
              <a:avLst/>
              <a:gdLst/>
              <a:ahLst/>
              <a:cxnLst/>
              <a:rect l="l" t="t" r="r" b="b"/>
              <a:pathLst>
                <a:path w="131" h="29" extrusionOk="0">
                  <a:moveTo>
                    <a:pt x="3" y="1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7"/>
                    <a:pt x="2" y="8"/>
                    <a:pt x="3" y="8"/>
                  </a:cubicBezTo>
                  <a:cubicBezTo>
                    <a:pt x="45" y="11"/>
                    <a:pt x="85" y="17"/>
                    <a:pt x="125" y="29"/>
                  </a:cubicBezTo>
                  <a:lnTo>
                    <a:pt x="127" y="29"/>
                  </a:lnTo>
                  <a:cubicBezTo>
                    <a:pt x="128" y="29"/>
                    <a:pt x="129" y="27"/>
                    <a:pt x="129" y="26"/>
                  </a:cubicBezTo>
                  <a:cubicBezTo>
                    <a:pt x="131" y="23"/>
                    <a:pt x="129" y="22"/>
                    <a:pt x="127" y="20"/>
                  </a:cubicBezTo>
                  <a:cubicBezTo>
                    <a:pt x="87" y="10"/>
                    <a:pt x="45" y="3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42"/>
            <p:cNvSpPr/>
            <p:nvPr/>
          </p:nvSpPr>
          <p:spPr>
            <a:xfrm>
              <a:off x="2717496" y="3049245"/>
              <a:ext cx="87777" cy="50568"/>
            </a:xfrm>
            <a:custGeom>
              <a:avLst/>
              <a:gdLst/>
              <a:ahLst/>
              <a:cxnLst/>
              <a:rect l="l" t="t" r="r" b="b"/>
              <a:pathLst>
                <a:path w="703" h="405" extrusionOk="0">
                  <a:moveTo>
                    <a:pt x="371" y="0"/>
                  </a:moveTo>
                  <a:lnTo>
                    <a:pt x="1" y="213"/>
                  </a:lnTo>
                  <a:lnTo>
                    <a:pt x="333" y="405"/>
                  </a:lnTo>
                  <a:lnTo>
                    <a:pt x="703" y="191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42"/>
            <p:cNvSpPr/>
            <p:nvPr/>
          </p:nvSpPr>
          <p:spPr>
            <a:xfrm>
              <a:off x="1567286" y="3145013"/>
              <a:ext cx="822078" cy="492698"/>
            </a:xfrm>
            <a:custGeom>
              <a:avLst/>
              <a:gdLst/>
              <a:ahLst/>
              <a:cxnLst/>
              <a:rect l="l" t="t" r="r" b="b"/>
              <a:pathLst>
                <a:path w="6584" h="3946" extrusionOk="0">
                  <a:moveTo>
                    <a:pt x="3230" y="0"/>
                  </a:moveTo>
                  <a:lnTo>
                    <a:pt x="1" y="1865"/>
                  </a:lnTo>
                  <a:lnTo>
                    <a:pt x="1" y="2008"/>
                  </a:lnTo>
                  <a:lnTo>
                    <a:pt x="3353" y="3946"/>
                  </a:lnTo>
                  <a:lnTo>
                    <a:pt x="6584" y="2081"/>
                  </a:lnTo>
                  <a:lnTo>
                    <a:pt x="6584" y="1937"/>
                  </a:lnTo>
                  <a:lnTo>
                    <a:pt x="3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42"/>
            <p:cNvSpPr/>
            <p:nvPr/>
          </p:nvSpPr>
          <p:spPr>
            <a:xfrm>
              <a:off x="2156625" y="3422701"/>
              <a:ext cx="123986" cy="71794"/>
            </a:xfrm>
            <a:custGeom>
              <a:avLst/>
              <a:gdLst/>
              <a:ahLst/>
              <a:cxnLst/>
              <a:rect l="l" t="t" r="r" b="b"/>
              <a:pathLst>
                <a:path w="993" h="575" extrusionOk="0">
                  <a:moveTo>
                    <a:pt x="621" y="1"/>
                  </a:moveTo>
                  <a:lnTo>
                    <a:pt x="1" y="359"/>
                  </a:lnTo>
                  <a:lnTo>
                    <a:pt x="370" y="575"/>
                  </a:lnTo>
                  <a:lnTo>
                    <a:pt x="992" y="217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42"/>
            <p:cNvSpPr/>
            <p:nvPr/>
          </p:nvSpPr>
          <p:spPr>
            <a:xfrm>
              <a:off x="1567286" y="3377751"/>
              <a:ext cx="418780" cy="259959"/>
            </a:xfrm>
            <a:custGeom>
              <a:avLst/>
              <a:gdLst/>
              <a:ahLst/>
              <a:cxnLst/>
              <a:rect l="l" t="t" r="r" b="b"/>
              <a:pathLst>
                <a:path w="3354" h="2082" extrusionOk="0">
                  <a:moveTo>
                    <a:pt x="1" y="1"/>
                  </a:moveTo>
                  <a:lnTo>
                    <a:pt x="1" y="144"/>
                  </a:lnTo>
                  <a:lnTo>
                    <a:pt x="3353" y="2082"/>
                  </a:lnTo>
                  <a:lnTo>
                    <a:pt x="3353" y="19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42"/>
            <p:cNvSpPr/>
            <p:nvPr/>
          </p:nvSpPr>
          <p:spPr>
            <a:xfrm>
              <a:off x="1985941" y="3386866"/>
              <a:ext cx="403423" cy="250844"/>
            </a:xfrm>
            <a:custGeom>
              <a:avLst/>
              <a:gdLst/>
              <a:ahLst/>
              <a:cxnLst/>
              <a:rect l="l" t="t" r="r" b="b"/>
              <a:pathLst>
                <a:path w="3231" h="2009" extrusionOk="0">
                  <a:moveTo>
                    <a:pt x="3231" y="0"/>
                  </a:moveTo>
                  <a:lnTo>
                    <a:pt x="0" y="1865"/>
                  </a:lnTo>
                  <a:lnTo>
                    <a:pt x="0" y="2009"/>
                  </a:lnTo>
                  <a:lnTo>
                    <a:pt x="3231" y="144"/>
                  </a:lnTo>
                  <a:lnTo>
                    <a:pt x="323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42"/>
            <p:cNvSpPr/>
            <p:nvPr/>
          </p:nvSpPr>
          <p:spPr>
            <a:xfrm>
              <a:off x="2327059" y="3308704"/>
              <a:ext cx="20852" cy="36959"/>
            </a:xfrm>
            <a:custGeom>
              <a:avLst/>
              <a:gdLst/>
              <a:ahLst/>
              <a:cxnLst/>
              <a:rect l="l" t="t" r="r" b="b"/>
              <a:pathLst>
                <a:path w="167" h="296" extrusionOk="0">
                  <a:moveTo>
                    <a:pt x="144" y="0"/>
                  </a:moveTo>
                  <a:lnTo>
                    <a:pt x="0" y="284"/>
                  </a:lnTo>
                  <a:lnTo>
                    <a:pt x="23" y="296"/>
                  </a:lnTo>
                  <a:lnTo>
                    <a:pt x="167" y="1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42"/>
            <p:cNvSpPr/>
            <p:nvPr/>
          </p:nvSpPr>
          <p:spPr>
            <a:xfrm>
              <a:off x="2307456" y="3303085"/>
              <a:ext cx="20352" cy="30091"/>
            </a:xfrm>
            <a:custGeom>
              <a:avLst/>
              <a:gdLst/>
              <a:ahLst/>
              <a:cxnLst/>
              <a:rect l="l" t="t" r="r" b="b"/>
              <a:pathLst>
                <a:path w="163" h="241" extrusionOk="0">
                  <a:moveTo>
                    <a:pt x="22" y="0"/>
                  </a:moveTo>
                  <a:lnTo>
                    <a:pt x="1" y="15"/>
                  </a:lnTo>
                  <a:lnTo>
                    <a:pt x="141" y="241"/>
                  </a:lnTo>
                  <a:lnTo>
                    <a:pt x="163" y="22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42"/>
            <p:cNvSpPr/>
            <p:nvPr/>
          </p:nvSpPr>
          <p:spPr>
            <a:xfrm>
              <a:off x="2324686" y="3301212"/>
              <a:ext cx="5494" cy="87027"/>
            </a:xfrm>
            <a:custGeom>
              <a:avLst/>
              <a:gdLst/>
              <a:ahLst/>
              <a:cxnLst/>
              <a:rect l="l" t="t" r="r" b="b"/>
              <a:pathLst>
                <a:path w="44" h="697" extrusionOk="0">
                  <a:moveTo>
                    <a:pt x="0" y="1"/>
                  </a:moveTo>
                  <a:lnTo>
                    <a:pt x="0" y="684"/>
                  </a:lnTo>
                  <a:cubicBezTo>
                    <a:pt x="0" y="688"/>
                    <a:pt x="3" y="691"/>
                    <a:pt x="6" y="692"/>
                  </a:cubicBezTo>
                  <a:cubicBezTo>
                    <a:pt x="11" y="695"/>
                    <a:pt x="17" y="697"/>
                    <a:pt x="22" y="697"/>
                  </a:cubicBezTo>
                  <a:cubicBezTo>
                    <a:pt x="27" y="697"/>
                    <a:pt x="32" y="695"/>
                    <a:pt x="37" y="692"/>
                  </a:cubicBezTo>
                  <a:cubicBezTo>
                    <a:pt x="41" y="691"/>
                    <a:pt x="42" y="688"/>
                    <a:pt x="44" y="684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42"/>
            <p:cNvSpPr/>
            <p:nvPr/>
          </p:nvSpPr>
          <p:spPr>
            <a:xfrm>
              <a:off x="2315197" y="3235161"/>
              <a:ext cx="79411" cy="79161"/>
            </a:xfrm>
            <a:custGeom>
              <a:avLst/>
              <a:gdLst/>
              <a:ahLst/>
              <a:cxnLst/>
              <a:rect l="l" t="t" r="r" b="b"/>
              <a:pathLst>
                <a:path w="636" h="634" extrusionOk="0">
                  <a:moveTo>
                    <a:pt x="318" y="0"/>
                  </a:moveTo>
                  <a:cubicBezTo>
                    <a:pt x="143" y="0"/>
                    <a:pt x="1" y="142"/>
                    <a:pt x="1" y="318"/>
                  </a:cubicBezTo>
                  <a:cubicBezTo>
                    <a:pt x="1" y="492"/>
                    <a:pt x="143" y="634"/>
                    <a:pt x="318" y="634"/>
                  </a:cubicBezTo>
                  <a:cubicBezTo>
                    <a:pt x="494" y="634"/>
                    <a:pt x="636" y="492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42"/>
            <p:cNvSpPr/>
            <p:nvPr/>
          </p:nvSpPr>
          <p:spPr>
            <a:xfrm>
              <a:off x="2311201" y="3234912"/>
              <a:ext cx="74417" cy="79536"/>
            </a:xfrm>
            <a:custGeom>
              <a:avLst/>
              <a:gdLst/>
              <a:ahLst/>
              <a:cxnLst/>
              <a:rect l="l" t="t" r="r" b="b"/>
              <a:pathLst>
                <a:path w="596" h="637" extrusionOk="0">
                  <a:moveTo>
                    <a:pt x="351" y="1"/>
                  </a:moveTo>
                  <a:cubicBezTo>
                    <a:pt x="165" y="1"/>
                    <a:pt x="0" y="170"/>
                    <a:pt x="39" y="376"/>
                  </a:cubicBezTo>
                  <a:cubicBezTo>
                    <a:pt x="68" y="541"/>
                    <a:pt x="209" y="637"/>
                    <a:pt x="352" y="637"/>
                  </a:cubicBezTo>
                  <a:cubicBezTo>
                    <a:pt x="440" y="637"/>
                    <a:pt x="530" y="600"/>
                    <a:pt x="595" y="521"/>
                  </a:cubicBezTo>
                  <a:lnTo>
                    <a:pt x="595" y="521"/>
                  </a:lnTo>
                  <a:cubicBezTo>
                    <a:pt x="588" y="524"/>
                    <a:pt x="580" y="525"/>
                    <a:pt x="572" y="525"/>
                  </a:cubicBezTo>
                  <a:cubicBezTo>
                    <a:pt x="485" y="525"/>
                    <a:pt x="401" y="391"/>
                    <a:pt x="450" y="239"/>
                  </a:cubicBezTo>
                  <a:cubicBezTo>
                    <a:pt x="491" y="110"/>
                    <a:pt x="535" y="59"/>
                    <a:pt x="507" y="43"/>
                  </a:cubicBezTo>
                  <a:cubicBezTo>
                    <a:pt x="456" y="14"/>
                    <a:pt x="402" y="1"/>
                    <a:pt x="351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42"/>
            <p:cNvSpPr/>
            <p:nvPr/>
          </p:nvSpPr>
          <p:spPr>
            <a:xfrm>
              <a:off x="2264504" y="3258136"/>
              <a:ext cx="55937" cy="55688"/>
            </a:xfrm>
            <a:custGeom>
              <a:avLst/>
              <a:gdLst/>
              <a:ahLst/>
              <a:cxnLst/>
              <a:rect l="l" t="t" r="r" b="b"/>
              <a:pathLst>
                <a:path w="448" h="446" extrusionOk="0">
                  <a:moveTo>
                    <a:pt x="224" y="0"/>
                  </a:moveTo>
                  <a:cubicBezTo>
                    <a:pt x="101" y="0"/>
                    <a:pt x="1" y="100"/>
                    <a:pt x="1" y="224"/>
                  </a:cubicBezTo>
                  <a:cubicBezTo>
                    <a:pt x="1" y="346"/>
                    <a:pt x="101" y="446"/>
                    <a:pt x="224" y="446"/>
                  </a:cubicBezTo>
                  <a:cubicBezTo>
                    <a:pt x="347" y="446"/>
                    <a:pt x="447" y="346"/>
                    <a:pt x="447" y="224"/>
                  </a:cubicBezTo>
                  <a:cubicBezTo>
                    <a:pt x="447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42"/>
            <p:cNvSpPr/>
            <p:nvPr/>
          </p:nvSpPr>
          <p:spPr>
            <a:xfrm>
              <a:off x="2268374" y="3258136"/>
              <a:ext cx="58934" cy="55688"/>
            </a:xfrm>
            <a:custGeom>
              <a:avLst/>
              <a:gdLst/>
              <a:ahLst/>
              <a:cxnLst/>
              <a:rect l="l" t="t" r="r" b="b"/>
              <a:pathLst>
                <a:path w="472" h="446" extrusionOk="0">
                  <a:moveTo>
                    <a:pt x="193" y="0"/>
                  </a:moveTo>
                  <a:cubicBezTo>
                    <a:pt x="147" y="0"/>
                    <a:pt x="102" y="15"/>
                    <a:pt x="63" y="42"/>
                  </a:cubicBezTo>
                  <a:cubicBezTo>
                    <a:pt x="57" y="179"/>
                    <a:pt x="171" y="311"/>
                    <a:pt x="141" y="356"/>
                  </a:cubicBezTo>
                  <a:cubicBezTo>
                    <a:pt x="129" y="372"/>
                    <a:pt x="111" y="379"/>
                    <a:pt x="91" y="379"/>
                  </a:cubicBezTo>
                  <a:cubicBezTo>
                    <a:pt x="56" y="379"/>
                    <a:pt x="18" y="359"/>
                    <a:pt x="0" y="335"/>
                  </a:cubicBezTo>
                  <a:lnTo>
                    <a:pt x="0" y="335"/>
                  </a:lnTo>
                  <a:cubicBezTo>
                    <a:pt x="44" y="409"/>
                    <a:pt x="118" y="446"/>
                    <a:pt x="193" y="446"/>
                  </a:cubicBezTo>
                  <a:cubicBezTo>
                    <a:pt x="269" y="446"/>
                    <a:pt x="344" y="408"/>
                    <a:pt x="387" y="334"/>
                  </a:cubicBezTo>
                  <a:cubicBezTo>
                    <a:pt x="472" y="186"/>
                    <a:pt x="364" y="0"/>
                    <a:pt x="193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42"/>
            <p:cNvSpPr/>
            <p:nvPr/>
          </p:nvSpPr>
          <p:spPr>
            <a:xfrm>
              <a:off x="2269998" y="3204071"/>
              <a:ext cx="112499" cy="102260"/>
            </a:xfrm>
            <a:custGeom>
              <a:avLst/>
              <a:gdLst/>
              <a:ahLst/>
              <a:cxnLst/>
              <a:rect l="l" t="t" r="r" b="b"/>
              <a:pathLst>
                <a:path w="901" h="819" extrusionOk="0">
                  <a:moveTo>
                    <a:pt x="450" y="0"/>
                  </a:moveTo>
                  <a:cubicBezTo>
                    <a:pt x="265" y="0"/>
                    <a:pt x="97" y="127"/>
                    <a:pt x="53" y="316"/>
                  </a:cubicBezTo>
                  <a:cubicBezTo>
                    <a:pt x="0" y="535"/>
                    <a:pt x="137" y="755"/>
                    <a:pt x="357" y="808"/>
                  </a:cubicBezTo>
                  <a:cubicBezTo>
                    <a:pt x="389" y="815"/>
                    <a:pt x="420" y="819"/>
                    <a:pt x="451" y="819"/>
                  </a:cubicBezTo>
                  <a:cubicBezTo>
                    <a:pt x="636" y="819"/>
                    <a:pt x="804" y="692"/>
                    <a:pt x="849" y="503"/>
                  </a:cubicBezTo>
                  <a:cubicBezTo>
                    <a:pt x="901" y="284"/>
                    <a:pt x="765" y="64"/>
                    <a:pt x="544" y="11"/>
                  </a:cubicBezTo>
                  <a:cubicBezTo>
                    <a:pt x="513" y="4"/>
                    <a:pt x="481" y="0"/>
                    <a:pt x="45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42"/>
            <p:cNvSpPr/>
            <p:nvPr/>
          </p:nvSpPr>
          <p:spPr>
            <a:xfrm>
              <a:off x="2269748" y="3211438"/>
              <a:ext cx="107380" cy="95643"/>
            </a:xfrm>
            <a:custGeom>
              <a:avLst/>
              <a:gdLst/>
              <a:ahLst/>
              <a:cxnLst/>
              <a:rect l="l" t="t" r="r" b="b"/>
              <a:pathLst>
                <a:path w="860" h="766" extrusionOk="0">
                  <a:moveTo>
                    <a:pt x="260" y="0"/>
                  </a:moveTo>
                  <a:cubicBezTo>
                    <a:pt x="238" y="13"/>
                    <a:pt x="218" y="27"/>
                    <a:pt x="199" y="43"/>
                  </a:cubicBezTo>
                  <a:lnTo>
                    <a:pt x="199" y="43"/>
                  </a:lnTo>
                  <a:cubicBezTo>
                    <a:pt x="218" y="27"/>
                    <a:pt x="238" y="13"/>
                    <a:pt x="260" y="0"/>
                  </a:cubicBezTo>
                  <a:close/>
                  <a:moveTo>
                    <a:pt x="199" y="43"/>
                  </a:moveTo>
                  <a:cubicBezTo>
                    <a:pt x="2" y="206"/>
                    <a:pt x="1" y="522"/>
                    <a:pt x="215" y="683"/>
                  </a:cubicBezTo>
                  <a:cubicBezTo>
                    <a:pt x="291" y="739"/>
                    <a:pt x="376" y="765"/>
                    <a:pt x="460" y="765"/>
                  </a:cubicBezTo>
                  <a:cubicBezTo>
                    <a:pt x="641" y="765"/>
                    <a:pt x="814" y="646"/>
                    <a:pt x="859" y="450"/>
                  </a:cubicBezTo>
                  <a:lnTo>
                    <a:pt x="859" y="450"/>
                  </a:lnTo>
                  <a:cubicBezTo>
                    <a:pt x="781" y="534"/>
                    <a:pt x="672" y="578"/>
                    <a:pt x="562" y="578"/>
                  </a:cubicBezTo>
                  <a:cubicBezTo>
                    <a:pt x="496" y="578"/>
                    <a:pt x="429" y="562"/>
                    <a:pt x="368" y="530"/>
                  </a:cubicBezTo>
                  <a:cubicBezTo>
                    <a:pt x="205" y="441"/>
                    <a:pt x="121" y="256"/>
                    <a:pt x="165" y="76"/>
                  </a:cubicBezTo>
                  <a:cubicBezTo>
                    <a:pt x="176" y="64"/>
                    <a:pt x="187" y="53"/>
                    <a:pt x="199" y="43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42"/>
            <p:cNvSpPr/>
            <p:nvPr/>
          </p:nvSpPr>
          <p:spPr>
            <a:xfrm>
              <a:off x="1627219" y="3296343"/>
              <a:ext cx="21101" cy="36834"/>
            </a:xfrm>
            <a:custGeom>
              <a:avLst/>
              <a:gdLst/>
              <a:ahLst/>
              <a:cxnLst/>
              <a:rect l="l" t="t" r="r" b="b"/>
              <a:pathLst>
                <a:path w="169" h="295" extrusionOk="0">
                  <a:moveTo>
                    <a:pt x="146" y="0"/>
                  </a:moveTo>
                  <a:lnTo>
                    <a:pt x="1" y="283"/>
                  </a:lnTo>
                  <a:lnTo>
                    <a:pt x="24" y="295"/>
                  </a:lnTo>
                  <a:lnTo>
                    <a:pt x="169" y="1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42"/>
            <p:cNvSpPr/>
            <p:nvPr/>
          </p:nvSpPr>
          <p:spPr>
            <a:xfrm>
              <a:off x="1609988" y="3293221"/>
              <a:ext cx="20477" cy="30091"/>
            </a:xfrm>
            <a:custGeom>
              <a:avLst/>
              <a:gdLst/>
              <a:ahLst/>
              <a:cxnLst/>
              <a:rect l="l" t="t" r="r" b="b"/>
              <a:pathLst>
                <a:path w="164" h="241" extrusionOk="0">
                  <a:moveTo>
                    <a:pt x="23" y="1"/>
                  </a:moveTo>
                  <a:lnTo>
                    <a:pt x="1" y="14"/>
                  </a:lnTo>
                  <a:lnTo>
                    <a:pt x="141" y="240"/>
                  </a:lnTo>
                  <a:lnTo>
                    <a:pt x="163" y="227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42"/>
            <p:cNvSpPr/>
            <p:nvPr/>
          </p:nvSpPr>
          <p:spPr>
            <a:xfrm>
              <a:off x="1627219" y="3291223"/>
              <a:ext cx="5619" cy="87027"/>
            </a:xfrm>
            <a:custGeom>
              <a:avLst/>
              <a:gdLst/>
              <a:ahLst/>
              <a:cxnLst/>
              <a:rect l="l" t="t" r="r" b="b"/>
              <a:pathLst>
                <a:path w="45" h="697" extrusionOk="0">
                  <a:moveTo>
                    <a:pt x="1" y="1"/>
                  </a:moveTo>
                  <a:lnTo>
                    <a:pt x="1" y="684"/>
                  </a:lnTo>
                  <a:cubicBezTo>
                    <a:pt x="1" y="688"/>
                    <a:pt x="3" y="691"/>
                    <a:pt x="6" y="692"/>
                  </a:cubicBezTo>
                  <a:cubicBezTo>
                    <a:pt x="11" y="695"/>
                    <a:pt x="17" y="697"/>
                    <a:pt x="22" y="697"/>
                  </a:cubicBezTo>
                  <a:cubicBezTo>
                    <a:pt x="27" y="697"/>
                    <a:pt x="32" y="695"/>
                    <a:pt x="37" y="692"/>
                  </a:cubicBezTo>
                  <a:cubicBezTo>
                    <a:pt x="41" y="691"/>
                    <a:pt x="43" y="688"/>
                    <a:pt x="44" y="684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42"/>
            <p:cNvSpPr/>
            <p:nvPr/>
          </p:nvSpPr>
          <p:spPr>
            <a:xfrm>
              <a:off x="1617854" y="3225173"/>
              <a:ext cx="79411" cy="79286"/>
            </a:xfrm>
            <a:custGeom>
              <a:avLst/>
              <a:gdLst/>
              <a:ahLst/>
              <a:cxnLst/>
              <a:rect l="l" t="t" r="r" b="b"/>
              <a:pathLst>
                <a:path w="636" h="635" extrusionOk="0">
                  <a:moveTo>
                    <a:pt x="318" y="1"/>
                  </a:moveTo>
                  <a:cubicBezTo>
                    <a:pt x="142" y="1"/>
                    <a:pt x="0" y="143"/>
                    <a:pt x="0" y="317"/>
                  </a:cubicBezTo>
                  <a:cubicBezTo>
                    <a:pt x="0" y="492"/>
                    <a:pt x="142" y="634"/>
                    <a:pt x="318" y="634"/>
                  </a:cubicBezTo>
                  <a:cubicBezTo>
                    <a:pt x="493" y="634"/>
                    <a:pt x="635" y="492"/>
                    <a:pt x="635" y="317"/>
                  </a:cubicBezTo>
                  <a:cubicBezTo>
                    <a:pt x="635" y="143"/>
                    <a:pt x="493" y="1"/>
                    <a:pt x="31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42"/>
            <p:cNvSpPr/>
            <p:nvPr/>
          </p:nvSpPr>
          <p:spPr>
            <a:xfrm>
              <a:off x="1609114" y="3225173"/>
              <a:ext cx="79036" cy="79411"/>
            </a:xfrm>
            <a:custGeom>
              <a:avLst/>
              <a:gdLst/>
              <a:ahLst/>
              <a:cxnLst/>
              <a:rect l="l" t="t" r="r" b="b"/>
              <a:pathLst>
                <a:path w="633" h="636" extrusionOk="0">
                  <a:moveTo>
                    <a:pt x="388" y="1"/>
                  </a:moveTo>
                  <a:cubicBezTo>
                    <a:pt x="154" y="1"/>
                    <a:pt x="1" y="243"/>
                    <a:pt x="101" y="453"/>
                  </a:cubicBezTo>
                  <a:cubicBezTo>
                    <a:pt x="156" y="572"/>
                    <a:pt x="272" y="635"/>
                    <a:pt x="389" y="635"/>
                  </a:cubicBezTo>
                  <a:cubicBezTo>
                    <a:pt x="478" y="635"/>
                    <a:pt x="569" y="598"/>
                    <a:pt x="633" y="520"/>
                  </a:cubicBezTo>
                  <a:lnTo>
                    <a:pt x="633" y="520"/>
                  </a:lnTo>
                  <a:cubicBezTo>
                    <a:pt x="625" y="522"/>
                    <a:pt x="617" y="523"/>
                    <a:pt x="609" y="523"/>
                  </a:cubicBezTo>
                  <a:cubicBezTo>
                    <a:pt x="522" y="523"/>
                    <a:pt x="439" y="390"/>
                    <a:pt x="488" y="237"/>
                  </a:cubicBezTo>
                  <a:cubicBezTo>
                    <a:pt x="528" y="108"/>
                    <a:pt x="572" y="57"/>
                    <a:pt x="544" y="41"/>
                  </a:cubicBezTo>
                  <a:cubicBezTo>
                    <a:pt x="496" y="14"/>
                    <a:pt x="443" y="1"/>
                    <a:pt x="38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42"/>
            <p:cNvSpPr/>
            <p:nvPr/>
          </p:nvSpPr>
          <p:spPr>
            <a:xfrm>
              <a:off x="1567161" y="3248147"/>
              <a:ext cx="55812" cy="55688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223" y="1"/>
                  </a:moveTo>
                  <a:cubicBezTo>
                    <a:pt x="100" y="1"/>
                    <a:pt x="0" y="101"/>
                    <a:pt x="0" y="224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7" y="446"/>
                    <a:pt x="447" y="346"/>
                    <a:pt x="447" y="224"/>
                  </a:cubicBezTo>
                  <a:cubicBezTo>
                    <a:pt x="447" y="101"/>
                    <a:pt x="347" y="1"/>
                    <a:pt x="22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42"/>
            <p:cNvSpPr/>
            <p:nvPr/>
          </p:nvSpPr>
          <p:spPr>
            <a:xfrm>
              <a:off x="1570907" y="3248147"/>
              <a:ext cx="58934" cy="55688"/>
            </a:xfrm>
            <a:custGeom>
              <a:avLst/>
              <a:gdLst/>
              <a:ahLst/>
              <a:cxnLst/>
              <a:rect l="l" t="t" r="r" b="b"/>
              <a:pathLst>
                <a:path w="472" h="446" extrusionOk="0">
                  <a:moveTo>
                    <a:pt x="193" y="1"/>
                  </a:moveTo>
                  <a:cubicBezTo>
                    <a:pt x="147" y="1"/>
                    <a:pt x="102" y="15"/>
                    <a:pt x="63" y="43"/>
                  </a:cubicBezTo>
                  <a:cubicBezTo>
                    <a:pt x="57" y="179"/>
                    <a:pt x="172" y="311"/>
                    <a:pt x="141" y="356"/>
                  </a:cubicBezTo>
                  <a:cubicBezTo>
                    <a:pt x="130" y="373"/>
                    <a:pt x="111" y="379"/>
                    <a:pt x="91" y="379"/>
                  </a:cubicBezTo>
                  <a:cubicBezTo>
                    <a:pt x="57" y="379"/>
                    <a:pt x="19" y="359"/>
                    <a:pt x="1" y="336"/>
                  </a:cubicBezTo>
                  <a:lnTo>
                    <a:pt x="1" y="336"/>
                  </a:lnTo>
                  <a:cubicBezTo>
                    <a:pt x="44" y="409"/>
                    <a:pt x="119" y="446"/>
                    <a:pt x="194" y="446"/>
                  </a:cubicBezTo>
                  <a:cubicBezTo>
                    <a:pt x="269" y="446"/>
                    <a:pt x="345" y="409"/>
                    <a:pt x="388" y="334"/>
                  </a:cubicBezTo>
                  <a:cubicBezTo>
                    <a:pt x="472" y="186"/>
                    <a:pt x="365" y="1"/>
                    <a:pt x="19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42"/>
            <p:cNvSpPr/>
            <p:nvPr/>
          </p:nvSpPr>
          <p:spPr>
            <a:xfrm>
              <a:off x="1573779" y="3194832"/>
              <a:ext cx="112249" cy="102260"/>
            </a:xfrm>
            <a:custGeom>
              <a:avLst/>
              <a:gdLst/>
              <a:ahLst/>
              <a:cxnLst/>
              <a:rect l="l" t="t" r="r" b="b"/>
              <a:pathLst>
                <a:path w="899" h="819" extrusionOk="0">
                  <a:moveTo>
                    <a:pt x="450" y="1"/>
                  </a:moveTo>
                  <a:cubicBezTo>
                    <a:pt x="345" y="1"/>
                    <a:pt x="240" y="41"/>
                    <a:pt x="160" y="120"/>
                  </a:cubicBezTo>
                  <a:cubicBezTo>
                    <a:pt x="1" y="280"/>
                    <a:pt x="1" y="539"/>
                    <a:pt x="160" y="699"/>
                  </a:cubicBezTo>
                  <a:cubicBezTo>
                    <a:pt x="240" y="779"/>
                    <a:pt x="345" y="818"/>
                    <a:pt x="450" y="818"/>
                  </a:cubicBezTo>
                  <a:cubicBezTo>
                    <a:pt x="554" y="818"/>
                    <a:pt x="659" y="779"/>
                    <a:pt x="739" y="699"/>
                  </a:cubicBezTo>
                  <a:cubicBezTo>
                    <a:pt x="898" y="539"/>
                    <a:pt x="898" y="280"/>
                    <a:pt x="739" y="120"/>
                  </a:cubicBezTo>
                  <a:cubicBezTo>
                    <a:pt x="659" y="41"/>
                    <a:pt x="554" y="1"/>
                    <a:pt x="45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42"/>
            <p:cNvSpPr/>
            <p:nvPr/>
          </p:nvSpPr>
          <p:spPr>
            <a:xfrm>
              <a:off x="1569658" y="3201449"/>
              <a:ext cx="110002" cy="95643"/>
            </a:xfrm>
            <a:custGeom>
              <a:avLst/>
              <a:gdLst/>
              <a:ahLst/>
              <a:cxnLst/>
              <a:rect l="l" t="t" r="r" b="b"/>
              <a:pathLst>
                <a:path w="881" h="766" extrusionOk="0">
                  <a:moveTo>
                    <a:pt x="282" y="1"/>
                  </a:moveTo>
                  <a:lnTo>
                    <a:pt x="282" y="1"/>
                  </a:lnTo>
                  <a:cubicBezTo>
                    <a:pt x="25" y="146"/>
                    <a:pt x="0" y="507"/>
                    <a:pt x="237" y="684"/>
                  </a:cubicBezTo>
                  <a:cubicBezTo>
                    <a:pt x="312" y="740"/>
                    <a:pt x="397" y="766"/>
                    <a:pt x="481" y="766"/>
                  </a:cubicBezTo>
                  <a:cubicBezTo>
                    <a:pt x="662" y="766"/>
                    <a:pt x="835" y="646"/>
                    <a:pt x="881" y="450"/>
                  </a:cubicBezTo>
                  <a:lnTo>
                    <a:pt x="881" y="450"/>
                  </a:lnTo>
                  <a:cubicBezTo>
                    <a:pt x="807" y="535"/>
                    <a:pt x="703" y="579"/>
                    <a:pt x="598" y="579"/>
                  </a:cubicBezTo>
                  <a:cubicBezTo>
                    <a:pt x="519" y="579"/>
                    <a:pt x="440" y="554"/>
                    <a:pt x="373" y="504"/>
                  </a:cubicBezTo>
                  <a:cubicBezTo>
                    <a:pt x="215" y="385"/>
                    <a:pt x="176" y="166"/>
                    <a:pt x="28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42"/>
            <p:cNvSpPr/>
            <p:nvPr/>
          </p:nvSpPr>
          <p:spPr>
            <a:xfrm>
              <a:off x="1753452" y="3037633"/>
              <a:ext cx="325635" cy="474593"/>
            </a:xfrm>
            <a:custGeom>
              <a:avLst/>
              <a:gdLst/>
              <a:ahLst/>
              <a:cxnLst/>
              <a:rect l="l" t="t" r="r" b="b"/>
              <a:pathLst>
                <a:path w="2608" h="3801" extrusionOk="0">
                  <a:moveTo>
                    <a:pt x="0" y="0"/>
                  </a:moveTo>
                  <a:lnTo>
                    <a:pt x="0" y="2296"/>
                  </a:lnTo>
                  <a:lnTo>
                    <a:pt x="2608" y="3801"/>
                  </a:lnTo>
                  <a:lnTo>
                    <a:pt x="2608" y="15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42"/>
            <p:cNvSpPr/>
            <p:nvPr/>
          </p:nvSpPr>
          <p:spPr>
            <a:xfrm>
              <a:off x="1660307" y="3216682"/>
              <a:ext cx="325760" cy="349358"/>
            </a:xfrm>
            <a:custGeom>
              <a:avLst/>
              <a:gdLst/>
              <a:ahLst/>
              <a:cxnLst/>
              <a:rect l="l" t="t" r="r" b="b"/>
              <a:pathLst>
                <a:path w="2609" h="2798" extrusionOk="0">
                  <a:moveTo>
                    <a:pt x="1" y="0"/>
                  </a:moveTo>
                  <a:lnTo>
                    <a:pt x="1" y="1291"/>
                  </a:lnTo>
                  <a:lnTo>
                    <a:pt x="2608" y="2798"/>
                  </a:lnTo>
                  <a:lnTo>
                    <a:pt x="2608" y="1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42"/>
            <p:cNvSpPr/>
            <p:nvPr/>
          </p:nvSpPr>
          <p:spPr>
            <a:xfrm>
              <a:off x="1660307" y="3216682"/>
              <a:ext cx="325760" cy="241979"/>
            </a:xfrm>
            <a:custGeom>
              <a:avLst/>
              <a:gdLst/>
              <a:ahLst/>
              <a:cxnLst/>
              <a:rect l="l" t="t" r="r" b="b"/>
              <a:pathLst>
                <a:path w="2609" h="1938" extrusionOk="0">
                  <a:moveTo>
                    <a:pt x="1" y="0"/>
                  </a:moveTo>
                  <a:lnTo>
                    <a:pt x="1" y="431"/>
                  </a:lnTo>
                  <a:lnTo>
                    <a:pt x="2608" y="1938"/>
                  </a:lnTo>
                  <a:lnTo>
                    <a:pt x="2608" y="1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42"/>
            <p:cNvSpPr/>
            <p:nvPr/>
          </p:nvSpPr>
          <p:spPr>
            <a:xfrm>
              <a:off x="1753452" y="3037633"/>
              <a:ext cx="325635" cy="241854"/>
            </a:xfrm>
            <a:custGeom>
              <a:avLst/>
              <a:gdLst/>
              <a:ahLst/>
              <a:cxnLst/>
              <a:rect l="l" t="t" r="r" b="b"/>
              <a:pathLst>
                <a:path w="2608" h="1937" extrusionOk="0">
                  <a:moveTo>
                    <a:pt x="0" y="0"/>
                  </a:moveTo>
                  <a:lnTo>
                    <a:pt x="0" y="431"/>
                  </a:lnTo>
                  <a:lnTo>
                    <a:pt x="2608" y="1936"/>
                  </a:lnTo>
                  <a:lnTo>
                    <a:pt x="2608" y="15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42"/>
            <p:cNvSpPr/>
            <p:nvPr/>
          </p:nvSpPr>
          <p:spPr>
            <a:xfrm>
              <a:off x="2078962" y="3100188"/>
              <a:ext cx="217381" cy="412038"/>
            </a:xfrm>
            <a:custGeom>
              <a:avLst/>
              <a:gdLst/>
              <a:ahLst/>
              <a:cxnLst/>
              <a:rect l="l" t="t" r="r" b="b"/>
              <a:pathLst>
                <a:path w="1741" h="3300" extrusionOk="0">
                  <a:moveTo>
                    <a:pt x="1741" y="1"/>
                  </a:moveTo>
                  <a:lnTo>
                    <a:pt x="1" y="1006"/>
                  </a:lnTo>
                  <a:lnTo>
                    <a:pt x="1" y="3300"/>
                  </a:lnTo>
                  <a:lnTo>
                    <a:pt x="1741" y="2296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42"/>
            <p:cNvSpPr/>
            <p:nvPr/>
          </p:nvSpPr>
          <p:spPr>
            <a:xfrm>
              <a:off x="1985941" y="3315196"/>
              <a:ext cx="93146" cy="250844"/>
            </a:xfrm>
            <a:custGeom>
              <a:avLst/>
              <a:gdLst/>
              <a:ahLst/>
              <a:cxnLst/>
              <a:rect l="l" t="t" r="r" b="b"/>
              <a:pathLst>
                <a:path w="746" h="2009" extrusionOk="0">
                  <a:moveTo>
                    <a:pt x="746" y="0"/>
                  </a:moveTo>
                  <a:lnTo>
                    <a:pt x="0" y="718"/>
                  </a:lnTo>
                  <a:lnTo>
                    <a:pt x="0" y="2009"/>
                  </a:lnTo>
                  <a:lnTo>
                    <a:pt x="746" y="1578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42"/>
            <p:cNvSpPr/>
            <p:nvPr/>
          </p:nvSpPr>
          <p:spPr>
            <a:xfrm>
              <a:off x="2078962" y="3037633"/>
              <a:ext cx="217381" cy="188164"/>
            </a:xfrm>
            <a:custGeom>
              <a:avLst/>
              <a:gdLst/>
              <a:ahLst/>
              <a:cxnLst/>
              <a:rect l="l" t="t" r="r" b="b"/>
              <a:pathLst>
                <a:path w="1741" h="1507" extrusionOk="0">
                  <a:moveTo>
                    <a:pt x="871" y="0"/>
                  </a:moveTo>
                  <a:lnTo>
                    <a:pt x="1" y="1507"/>
                  </a:lnTo>
                  <a:lnTo>
                    <a:pt x="1741" y="502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42"/>
            <p:cNvSpPr/>
            <p:nvPr/>
          </p:nvSpPr>
          <p:spPr>
            <a:xfrm>
              <a:off x="2063604" y="3024148"/>
              <a:ext cx="124111" cy="228494"/>
            </a:xfrm>
            <a:custGeom>
              <a:avLst/>
              <a:gdLst/>
              <a:ahLst/>
              <a:cxnLst/>
              <a:rect l="l" t="t" r="r" b="b"/>
              <a:pathLst>
                <a:path w="994" h="1830" extrusionOk="0">
                  <a:moveTo>
                    <a:pt x="994" y="1"/>
                  </a:moveTo>
                  <a:lnTo>
                    <a:pt x="0" y="1722"/>
                  </a:lnTo>
                  <a:lnTo>
                    <a:pt x="0" y="1829"/>
                  </a:lnTo>
                  <a:lnTo>
                    <a:pt x="994" y="108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42"/>
            <p:cNvSpPr/>
            <p:nvPr/>
          </p:nvSpPr>
          <p:spPr>
            <a:xfrm>
              <a:off x="2063604" y="3024148"/>
              <a:ext cx="124111" cy="228494"/>
            </a:xfrm>
            <a:custGeom>
              <a:avLst/>
              <a:gdLst/>
              <a:ahLst/>
              <a:cxnLst/>
              <a:rect l="l" t="t" r="r" b="b"/>
              <a:pathLst>
                <a:path w="994" h="1830" extrusionOk="0">
                  <a:moveTo>
                    <a:pt x="994" y="1"/>
                  </a:moveTo>
                  <a:lnTo>
                    <a:pt x="0" y="1722"/>
                  </a:lnTo>
                  <a:lnTo>
                    <a:pt x="0" y="1829"/>
                  </a:lnTo>
                  <a:lnTo>
                    <a:pt x="994" y="108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42"/>
            <p:cNvSpPr/>
            <p:nvPr/>
          </p:nvSpPr>
          <p:spPr>
            <a:xfrm>
              <a:off x="1737845" y="2836234"/>
              <a:ext cx="449995" cy="403173"/>
            </a:xfrm>
            <a:custGeom>
              <a:avLst/>
              <a:gdLst/>
              <a:ahLst/>
              <a:cxnLst/>
              <a:rect l="l" t="t" r="r" b="b"/>
              <a:pathLst>
                <a:path w="3604" h="3229" extrusionOk="0">
                  <a:moveTo>
                    <a:pt x="995" y="1"/>
                  </a:moveTo>
                  <a:lnTo>
                    <a:pt x="1" y="1722"/>
                  </a:lnTo>
                  <a:lnTo>
                    <a:pt x="2609" y="3229"/>
                  </a:lnTo>
                  <a:lnTo>
                    <a:pt x="3604" y="1507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42"/>
            <p:cNvSpPr/>
            <p:nvPr/>
          </p:nvSpPr>
          <p:spPr>
            <a:xfrm>
              <a:off x="1737845" y="3050993"/>
              <a:ext cx="325885" cy="201649"/>
            </a:xfrm>
            <a:custGeom>
              <a:avLst/>
              <a:gdLst/>
              <a:ahLst/>
              <a:cxnLst/>
              <a:rect l="l" t="t" r="r" b="b"/>
              <a:pathLst>
                <a:path w="2610" h="1615" extrusionOk="0">
                  <a:moveTo>
                    <a:pt x="1" y="1"/>
                  </a:moveTo>
                  <a:lnTo>
                    <a:pt x="1" y="108"/>
                  </a:lnTo>
                  <a:lnTo>
                    <a:pt x="2609" y="1614"/>
                  </a:lnTo>
                  <a:lnTo>
                    <a:pt x="2609" y="15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42"/>
            <p:cNvSpPr/>
            <p:nvPr/>
          </p:nvSpPr>
          <p:spPr>
            <a:xfrm>
              <a:off x="1737845" y="3050993"/>
              <a:ext cx="325885" cy="201649"/>
            </a:xfrm>
            <a:custGeom>
              <a:avLst/>
              <a:gdLst/>
              <a:ahLst/>
              <a:cxnLst/>
              <a:rect l="l" t="t" r="r" b="b"/>
              <a:pathLst>
                <a:path w="2610" h="1615" extrusionOk="0">
                  <a:moveTo>
                    <a:pt x="1" y="1"/>
                  </a:moveTo>
                  <a:lnTo>
                    <a:pt x="1" y="108"/>
                  </a:lnTo>
                  <a:lnTo>
                    <a:pt x="2609" y="1614"/>
                  </a:lnTo>
                  <a:lnTo>
                    <a:pt x="2609" y="15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42"/>
            <p:cNvSpPr/>
            <p:nvPr/>
          </p:nvSpPr>
          <p:spPr>
            <a:xfrm>
              <a:off x="2187590" y="3024148"/>
              <a:ext cx="135973" cy="85279"/>
            </a:xfrm>
            <a:custGeom>
              <a:avLst/>
              <a:gdLst/>
              <a:ahLst/>
              <a:cxnLst/>
              <a:rect l="l" t="t" r="r" b="b"/>
              <a:pathLst>
                <a:path w="1089" h="683" extrusionOk="0">
                  <a:moveTo>
                    <a:pt x="1" y="1"/>
                  </a:moveTo>
                  <a:lnTo>
                    <a:pt x="1" y="108"/>
                  </a:lnTo>
                  <a:lnTo>
                    <a:pt x="994" y="682"/>
                  </a:lnTo>
                  <a:lnTo>
                    <a:pt x="1088" y="6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42"/>
            <p:cNvSpPr/>
            <p:nvPr/>
          </p:nvSpPr>
          <p:spPr>
            <a:xfrm>
              <a:off x="2187590" y="3024148"/>
              <a:ext cx="135973" cy="85279"/>
            </a:xfrm>
            <a:custGeom>
              <a:avLst/>
              <a:gdLst/>
              <a:ahLst/>
              <a:cxnLst/>
              <a:rect l="l" t="t" r="r" b="b"/>
              <a:pathLst>
                <a:path w="1089" h="683" extrusionOk="0">
                  <a:moveTo>
                    <a:pt x="1" y="1"/>
                  </a:moveTo>
                  <a:lnTo>
                    <a:pt x="1" y="108"/>
                  </a:lnTo>
                  <a:lnTo>
                    <a:pt x="994" y="682"/>
                  </a:lnTo>
                  <a:lnTo>
                    <a:pt x="1088" y="6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42"/>
            <p:cNvSpPr/>
            <p:nvPr/>
          </p:nvSpPr>
          <p:spPr>
            <a:xfrm>
              <a:off x="2296218" y="3100188"/>
              <a:ext cx="15483" cy="9240"/>
            </a:xfrm>
            <a:custGeom>
              <a:avLst/>
              <a:gdLst/>
              <a:ahLst/>
              <a:cxnLst/>
              <a:rect l="l" t="t" r="r" b="b"/>
              <a:pathLst>
                <a:path w="124" h="74" extrusionOk="0">
                  <a:moveTo>
                    <a:pt x="1" y="1"/>
                  </a:moveTo>
                  <a:lnTo>
                    <a:pt x="1" y="73"/>
                  </a:lnTo>
                  <a:lnTo>
                    <a:pt x="124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42"/>
            <p:cNvSpPr/>
            <p:nvPr/>
          </p:nvSpPr>
          <p:spPr>
            <a:xfrm>
              <a:off x="2296218" y="3100188"/>
              <a:ext cx="15483" cy="9240"/>
            </a:xfrm>
            <a:custGeom>
              <a:avLst/>
              <a:gdLst/>
              <a:ahLst/>
              <a:cxnLst/>
              <a:rect l="l" t="t" r="r" b="b"/>
              <a:pathLst>
                <a:path w="124" h="74" extrusionOk="0">
                  <a:moveTo>
                    <a:pt x="1" y="1"/>
                  </a:moveTo>
                  <a:lnTo>
                    <a:pt x="1" y="73"/>
                  </a:lnTo>
                  <a:lnTo>
                    <a:pt x="124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42"/>
            <p:cNvSpPr/>
            <p:nvPr/>
          </p:nvSpPr>
          <p:spPr>
            <a:xfrm>
              <a:off x="1803271" y="2962593"/>
              <a:ext cx="74292" cy="128856"/>
            </a:xfrm>
            <a:custGeom>
              <a:avLst/>
              <a:gdLst/>
              <a:ahLst/>
              <a:cxnLst/>
              <a:rect l="l" t="t" r="r" b="b"/>
              <a:pathLst>
                <a:path w="595" h="1032" extrusionOk="0">
                  <a:moveTo>
                    <a:pt x="299" y="1"/>
                  </a:moveTo>
                  <a:lnTo>
                    <a:pt x="0" y="172"/>
                  </a:lnTo>
                  <a:lnTo>
                    <a:pt x="0" y="688"/>
                  </a:lnTo>
                  <a:lnTo>
                    <a:pt x="595" y="1032"/>
                  </a:lnTo>
                  <a:lnTo>
                    <a:pt x="595" y="514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42"/>
            <p:cNvSpPr/>
            <p:nvPr/>
          </p:nvSpPr>
          <p:spPr>
            <a:xfrm>
              <a:off x="1788787" y="2955725"/>
              <a:ext cx="51817" cy="33462"/>
            </a:xfrm>
            <a:custGeom>
              <a:avLst/>
              <a:gdLst/>
              <a:ahLst/>
              <a:cxnLst/>
              <a:rect l="l" t="t" r="r" b="b"/>
              <a:pathLst>
                <a:path w="415" h="268" extrusionOk="0">
                  <a:moveTo>
                    <a:pt x="415" y="1"/>
                  </a:moveTo>
                  <a:lnTo>
                    <a:pt x="0" y="240"/>
                  </a:lnTo>
                  <a:lnTo>
                    <a:pt x="48" y="268"/>
                  </a:lnTo>
                  <a:lnTo>
                    <a:pt x="415" y="56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42"/>
            <p:cNvSpPr/>
            <p:nvPr/>
          </p:nvSpPr>
          <p:spPr>
            <a:xfrm>
              <a:off x="1877438" y="2994307"/>
              <a:ext cx="56062" cy="97141"/>
            </a:xfrm>
            <a:custGeom>
              <a:avLst/>
              <a:gdLst/>
              <a:ahLst/>
              <a:cxnLst/>
              <a:rect l="l" t="t" r="r" b="b"/>
              <a:pathLst>
                <a:path w="449" h="778" extrusionOk="0">
                  <a:moveTo>
                    <a:pt x="449" y="1"/>
                  </a:moveTo>
                  <a:lnTo>
                    <a:pt x="1" y="259"/>
                  </a:lnTo>
                  <a:lnTo>
                    <a:pt x="1" y="778"/>
                  </a:lnTo>
                  <a:lnTo>
                    <a:pt x="296" y="263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42"/>
            <p:cNvSpPr/>
            <p:nvPr/>
          </p:nvSpPr>
          <p:spPr>
            <a:xfrm>
              <a:off x="1794656" y="2984068"/>
              <a:ext cx="8740" cy="5119"/>
            </a:xfrm>
            <a:custGeom>
              <a:avLst/>
              <a:gdLst/>
              <a:ahLst/>
              <a:cxnLst/>
              <a:rect l="l" t="t" r="r" b="b"/>
              <a:pathLst>
                <a:path w="70" h="41" extrusionOk="0">
                  <a:moveTo>
                    <a:pt x="69" y="0"/>
                  </a:moveTo>
                  <a:lnTo>
                    <a:pt x="1" y="41"/>
                  </a:lnTo>
                  <a:lnTo>
                    <a:pt x="69" y="4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42"/>
            <p:cNvSpPr/>
            <p:nvPr/>
          </p:nvSpPr>
          <p:spPr>
            <a:xfrm>
              <a:off x="1840479" y="2955725"/>
              <a:ext cx="51567" cy="89649"/>
            </a:xfrm>
            <a:custGeom>
              <a:avLst/>
              <a:gdLst/>
              <a:ahLst/>
              <a:cxnLst/>
              <a:rect l="l" t="t" r="r" b="b"/>
              <a:pathLst>
                <a:path w="413" h="718" extrusionOk="0">
                  <a:moveTo>
                    <a:pt x="1" y="1"/>
                  </a:moveTo>
                  <a:lnTo>
                    <a:pt x="1" y="56"/>
                  </a:lnTo>
                  <a:lnTo>
                    <a:pt x="368" y="691"/>
                  </a:lnTo>
                  <a:lnTo>
                    <a:pt x="413" y="7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42"/>
            <p:cNvSpPr/>
            <p:nvPr/>
          </p:nvSpPr>
          <p:spPr>
            <a:xfrm>
              <a:off x="1840479" y="2955725"/>
              <a:ext cx="51567" cy="89649"/>
            </a:xfrm>
            <a:custGeom>
              <a:avLst/>
              <a:gdLst/>
              <a:ahLst/>
              <a:cxnLst/>
              <a:rect l="l" t="t" r="r" b="b"/>
              <a:pathLst>
                <a:path w="413" h="718" extrusionOk="0">
                  <a:moveTo>
                    <a:pt x="1" y="1"/>
                  </a:moveTo>
                  <a:lnTo>
                    <a:pt x="1" y="56"/>
                  </a:lnTo>
                  <a:lnTo>
                    <a:pt x="368" y="691"/>
                  </a:lnTo>
                  <a:lnTo>
                    <a:pt x="413" y="7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42"/>
            <p:cNvSpPr/>
            <p:nvPr/>
          </p:nvSpPr>
          <p:spPr>
            <a:xfrm>
              <a:off x="1840479" y="2925010"/>
              <a:ext cx="105007" cy="120365"/>
            </a:xfrm>
            <a:custGeom>
              <a:avLst/>
              <a:gdLst/>
              <a:ahLst/>
              <a:cxnLst/>
              <a:rect l="l" t="t" r="r" b="b"/>
              <a:pathLst>
                <a:path w="841" h="964" extrusionOk="0">
                  <a:moveTo>
                    <a:pt x="427" y="0"/>
                  </a:moveTo>
                  <a:lnTo>
                    <a:pt x="1" y="247"/>
                  </a:lnTo>
                  <a:lnTo>
                    <a:pt x="413" y="963"/>
                  </a:lnTo>
                  <a:lnTo>
                    <a:pt x="840" y="717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42"/>
            <p:cNvSpPr/>
            <p:nvPr/>
          </p:nvSpPr>
          <p:spPr>
            <a:xfrm>
              <a:off x="1840479" y="2925010"/>
              <a:ext cx="105007" cy="120365"/>
            </a:xfrm>
            <a:custGeom>
              <a:avLst/>
              <a:gdLst/>
              <a:ahLst/>
              <a:cxnLst/>
              <a:rect l="l" t="t" r="r" b="b"/>
              <a:pathLst>
                <a:path w="841" h="964" extrusionOk="0">
                  <a:moveTo>
                    <a:pt x="427" y="0"/>
                  </a:moveTo>
                  <a:lnTo>
                    <a:pt x="1" y="247"/>
                  </a:lnTo>
                  <a:lnTo>
                    <a:pt x="413" y="963"/>
                  </a:lnTo>
                  <a:lnTo>
                    <a:pt x="840" y="717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42"/>
            <p:cNvSpPr/>
            <p:nvPr/>
          </p:nvSpPr>
          <p:spPr>
            <a:xfrm>
              <a:off x="1821875" y="2994931"/>
              <a:ext cx="37208" cy="64178"/>
            </a:xfrm>
            <a:custGeom>
              <a:avLst/>
              <a:gdLst/>
              <a:ahLst/>
              <a:cxnLst/>
              <a:rect l="l" t="t" r="r" b="b"/>
              <a:pathLst>
                <a:path w="298" h="514" extrusionOk="0">
                  <a:moveTo>
                    <a:pt x="0" y="0"/>
                  </a:moveTo>
                  <a:lnTo>
                    <a:pt x="0" y="342"/>
                  </a:lnTo>
                  <a:lnTo>
                    <a:pt x="298" y="513"/>
                  </a:lnTo>
                  <a:lnTo>
                    <a:pt x="298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42"/>
            <p:cNvSpPr/>
            <p:nvPr/>
          </p:nvSpPr>
          <p:spPr>
            <a:xfrm>
              <a:off x="1825621" y="2997054"/>
              <a:ext cx="33462" cy="57685"/>
            </a:xfrm>
            <a:custGeom>
              <a:avLst/>
              <a:gdLst/>
              <a:ahLst/>
              <a:cxnLst/>
              <a:rect l="l" t="t" r="r" b="b"/>
              <a:pathLst>
                <a:path w="268" h="462" extrusionOk="0">
                  <a:moveTo>
                    <a:pt x="1" y="0"/>
                  </a:moveTo>
                  <a:lnTo>
                    <a:pt x="1" y="308"/>
                  </a:lnTo>
                  <a:lnTo>
                    <a:pt x="268" y="462"/>
                  </a:lnTo>
                  <a:lnTo>
                    <a:pt x="268" y="1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42"/>
            <p:cNvSpPr/>
            <p:nvPr/>
          </p:nvSpPr>
          <p:spPr>
            <a:xfrm>
              <a:off x="1837363" y="3142211"/>
              <a:ext cx="37208" cy="23723"/>
            </a:xfrm>
            <a:custGeom>
              <a:avLst/>
              <a:gdLst/>
              <a:ahLst/>
              <a:cxnLst/>
              <a:rect l="l" t="t" r="r" b="b"/>
              <a:pathLst>
                <a:path w="298" h="190" extrusionOk="0">
                  <a:moveTo>
                    <a:pt x="31" y="1"/>
                  </a:moveTo>
                  <a:lnTo>
                    <a:pt x="0" y="18"/>
                  </a:lnTo>
                  <a:lnTo>
                    <a:pt x="298" y="189"/>
                  </a:lnTo>
                  <a:lnTo>
                    <a:pt x="298" y="155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42"/>
            <p:cNvSpPr/>
            <p:nvPr/>
          </p:nvSpPr>
          <p:spPr>
            <a:xfrm>
              <a:off x="1958347" y="3052117"/>
              <a:ext cx="74167" cy="128856"/>
            </a:xfrm>
            <a:custGeom>
              <a:avLst/>
              <a:gdLst/>
              <a:ahLst/>
              <a:cxnLst/>
              <a:rect l="l" t="t" r="r" b="b"/>
              <a:pathLst>
                <a:path w="594" h="1032" extrusionOk="0">
                  <a:moveTo>
                    <a:pt x="298" y="0"/>
                  </a:moveTo>
                  <a:lnTo>
                    <a:pt x="1" y="173"/>
                  </a:lnTo>
                  <a:lnTo>
                    <a:pt x="1" y="689"/>
                  </a:lnTo>
                  <a:lnTo>
                    <a:pt x="594" y="1031"/>
                  </a:lnTo>
                  <a:lnTo>
                    <a:pt x="594" y="514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42"/>
            <p:cNvSpPr/>
            <p:nvPr/>
          </p:nvSpPr>
          <p:spPr>
            <a:xfrm>
              <a:off x="1943863" y="3045375"/>
              <a:ext cx="51817" cy="33213"/>
            </a:xfrm>
            <a:custGeom>
              <a:avLst/>
              <a:gdLst/>
              <a:ahLst/>
              <a:cxnLst/>
              <a:rect l="l" t="t" r="r" b="b"/>
              <a:pathLst>
                <a:path w="415" h="266" extrusionOk="0">
                  <a:moveTo>
                    <a:pt x="414" y="1"/>
                  </a:moveTo>
                  <a:lnTo>
                    <a:pt x="1" y="240"/>
                  </a:lnTo>
                  <a:lnTo>
                    <a:pt x="47" y="266"/>
                  </a:lnTo>
                  <a:lnTo>
                    <a:pt x="414" y="54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42"/>
            <p:cNvSpPr/>
            <p:nvPr/>
          </p:nvSpPr>
          <p:spPr>
            <a:xfrm>
              <a:off x="2032389" y="3083831"/>
              <a:ext cx="56062" cy="97141"/>
            </a:xfrm>
            <a:custGeom>
              <a:avLst/>
              <a:gdLst/>
              <a:ahLst/>
              <a:cxnLst/>
              <a:rect l="l" t="t" r="r" b="b"/>
              <a:pathLst>
                <a:path w="449" h="778" extrusionOk="0">
                  <a:moveTo>
                    <a:pt x="449" y="0"/>
                  </a:moveTo>
                  <a:lnTo>
                    <a:pt x="1" y="260"/>
                  </a:lnTo>
                  <a:lnTo>
                    <a:pt x="1" y="777"/>
                  </a:lnTo>
                  <a:lnTo>
                    <a:pt x="298" y="264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42"/>
            <p:cNvSpPr/>
            <p:nvPr/>
          </p:nvSpPr>
          <p:spPr>
            <a:xfrm>
              <a:off x="1949732" y="3073593"/>
              <a:ext cx="8740" cy="4994"/>
            </a:xfrm>
            <a:custGeom>
              <a:avLst/>
              <a:gdLst/>
              <a:ahLst/>
              <a:cxnLst/>
              <a:rect l="l" t="t" r="r" b="b"/>
              <a:pathLst>
                <a:path w="70" h="40" extrusionOk="0">
                  <a:moveTo>
                    <a:pt x="70" y="1"/>
                  </a:moveTo>
                  <a:lnTo>
                    <a:pt x="0" y="40"/>
                  </a:lnTo>
                  <a:lnTo>
                    <a:pt x="70" y="4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42"/>
            <p:cNvSpPr/>
            <p:nvPr/>
          </p:nvSpPr>
          <p:spPr>
            <a:xfrm>
              <a:off x="1995555" y="3045375"/>
              <a:ext cx="51692" cy="89525"/>
            </a:xfrm>
            <a:custGeom>
              <a:avLst/>
              <a:gdLst/>
              <a:ahLst/>
              <a:cxnLst/>
              <a:rect l="l" t="t" r="r" b="b"/>
              <a:pathLst>
                <a:path w="414" h="717" extrusionOk="0">
                  <a:moveTo>
                    <a:pt x="0" y="1"/>
                  </a:moveTo>
                  <a:lnTo>
                    <a:pt x="0" y="54"/>
                  </a:lnTo>
                  <a:lnTo>
                    <a:pt x="367" y="689"/>
                  </a:lnTo>
                  <a:lnTo>
                    <a:pt x="413" y="7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42"/>
            <p:cNvSpPr/>
            <p:nvPr/>
          </p:nvSpPr>
          <p:spPr>
            <a:xfrm>
              <a:off x="1995555" y="3045375"/>
              <a:ext cx="51692" cy="89525"/>
            </a:xfrm>
            <a:custGeom>
              <a:avLst/>
              <a:gdLst/>
              <a:ahLst/>
              <a:cxnLst/>
              <a:rect l="l" t="t" r="r" b="b"/>
              <a:pathLst>
                <a:path w="414" h="717" extrusionOk="0">
                  <a:moveTo>
                    <a:pt x="0" y="1"/>
                  </a:moveTo>
                  <a:lnTo>
                    <a:pt x="0" y="54"/>
                  </a:lnTo>
                  <a:lnTo>
                    <a:pt x="367" y="689"/>
                  </a:lnTo>
                  <a:lnTo>
                    <a:pt x="413" y="7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42"/>
            <p:cNvSpPr/>
            <p:nvPr/>
          </p:nvSpPr>
          <p:spPr>
            <a:xfrm>
              <a:off x="1995555" y="3014659"/>
              <a:ext cx="104882" cy="120240"/>
            </a:xfrm>
            <a:custGeom>
              <a:avLst/>
              <a:gdLst/>
              <a:ahLst/>
              <a:cxnLst/>
              <a:rect l="l" t="t" r="r" b="b"/>
              <a:pathLst>
                <a:path w="840" h="963" extrusionOk="0">
                  <a:moveTo>
                    <a:pt x="426" y="0"/>
                  </a:moveTo>
                  <a:lnTo>
                    <a:pt x="0" y="247"/>
                  </a:lnTo>
                  <a:lnTo>
                    <a:pt x="413" y="963"/>
                  </a:lnTo>
                  <a:lnTo>
                    <a:pt x="840" y="71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42"/>
            <p:cNvSpPr/>
            <p:nvPr/>
          </p:nvSpPr>
          <p:spPr>
            <a:xfrm>
              <a:off x="1995555" y="3014659"/>
              <a:ext cx="104882" cy="120240"/>
            </a:xfrm>
            <a:custGeom>
              <a:avLst/>
              <a:gdLst/>
              <a:ahLst/>
              <a:cxnLst/>
              <a:rect l="l" t="t" r="r" b="b"/>
              <a:pathLst>
                <a:path w="840" h="963" extrusionOk="0">
                  <a:moveTo>
                    <a:pt x="426" y="0"/>
                  </a:moveTo>
                  <a:lnTo>
                    <a:pt x="0" y="247"/>
                  </a:lnTo>
                  <a:lnTo>
                    <a:pt x="413" y="963"/>
                  </a:lnTo>
                  <a:lnTo>
                    <a:pt x="840" y="71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42"/>
            <p:cNvSpPr/>
            <p:nvPr/>
          </p:nvSpPr>
          <p:spPr>
            <a:xfrm>
              <a:off x="1976826" y="3084456"/>
              <a:ext cx="37208" cy="64303"/>
            </a:xfrm>
            <a:custGeom>
              <a:avLst/>
              <a:gdLst/>
              <a:ahLst/>
              <a:cxnLst/>
              <a:rect l="l" t="t" r="r" b="b"/>
              <a:pathLst>
                <a:path w="298" h="515" extrusionOk="0">
                  <a:moveTo>
                    <a:pt x="1" y="1"/>
                  </a:moveTo>
                  <a:lnTo>
                    <a:pt x="1" y="343"/>
                  </a:lnTo>
                  <a:lnTo>
                    <a:pt x="298" y="514"/>
                  </a:lnTo>
                  <a:lnTo>
                    <a:pt x="298" y="1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42"/>
            <p:cNvSpPr/>
            <p:nvPr/>
          </p:nvSpPr>
          <p:spPr>
            <a:xfrm>
              <a:off x="1980697" y="3086703"/>
              <a:ext cx="33338" cy="57685"/>
            </a:xfrm>
            <a:custGeom>
              <a:avLst/>
              <a:gdLst/>
              <a:ahLst/>
              <a:cxnLst/>
              <a:rect l="l" t="t" r="r" b="b"/>
              <a:pathLst>
                <a:path w="267" h="462" extrusionOk="0">
                  <a:moveTo>
                    <a:pt x="0" y="0"/>
                  </a:moveTo>
                  <a:lnTo>
                    <a:pt x="0" y="308"/>
                  </a:lnTo>
                  <a:lnTo>
                    <a:pt x="267" y="461"/>
                  </a:lnTo>
                  <a:lnTo>
                    <a:pt x="267" y="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42"/>
            <p:cNvSpPr/>
            <p:nvPr/>
          </p:nvSpPr>
          <p:spPr>
            <a:xfrm>
              <a:off x="1976826" y="3125035"/>
              <a:ext cx="37208" cy="23723"/>
            </a:xfrm>
            <a:custGeom>
              <a:avLst/>
              <a:gdLst/>
              <a:ahLst/>
              <a:cxnLst/>
              <a:rect l="l" t="t" r="r" b="b"/>
              <a:pathLst>
                <a:path w="298" h="190" extrusionOk="0">
                  <a:moveTo>
                    <a:pt x="31" y="1"/>
                  </a:moveTo>
                  <a:lnTo>
                    <a:pt x="1" y="18"/>
                  </a:lnTo>
                  <a:lnTo>
                    <a:pt x="298" y="189"/>
                  </a:lnTo>
                  <a:lnTo>
                    <a:pt x="298" y="154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42"/>
            <p:cNvSpPr/>
            <p:nvPr/>
          </p:nvSpPr>
          <p:spPr>
            <a:xfrm>
              <a:off x="1644824" y="3115046"/>
              <a:ext cx="434263" cy="316645"/>
            </a:xfrm>
            <a:custGeom>
              <a:avLst/>
              <a:gdLst/>
              <a:ahLst/>
              <a:cxnLst/>
              <a:rect l="l" t="t" r="r" b="b"/>
              <a:pathLst>
                <a:path w="3478" h="2536" extrusionOk="0">
                  <a:moveTo>
                    <a:pt x="870" y="1"/>
                  </a:moveTo>
                  <a:lnTo>
                    <a:pt x="0" y="933"/>
                  </a:lnTo>
                  <a:lnTo>
                    <a:pt x="0" y="1030"/>
                  </a:lnTo>
                  <a:lnTo>
                    <a:pt x="2609" y="2536"/>
                  </a:lnTo>
                  <a:lnTo>
                    <a:pt x="3478" y="1603"/>
                  </a:lnTo>
                  <a:lnTo>
                    <a:pt x="3478" y="1506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42"/>
            <p:cNvSpPr/>
            <p:nvPr/>
          </p:nvSpPr>
          <p:spPr>
            <a:xfrm>
              <a:off x="1684599" y="3117733"/>
              <a:ext cx="434263" cy="304534"/>
            </a:xfrm>
            <a:custGeom>
              <a:avLst/>
              <a:gdLst/>
              <a:ahLst/>
              <a:cxnLst/>
              <a:rect l="l" t="t" r="r" b="b"/>
              <a:pathLst>
                <a:path w="3478" h="2439" extrusionOk="0">
                  <a:moveTo>
                    <a:pt x="870" y="1"/>
                  </a:moveTo>
                  <a:lnTo>
                    <a:pt x="0" y="933"/>
                  </a:lnTo>
                  <a:lnTo>
                    <a:pt x="2609" y="2438"/>
                  </a:lnTo>
                  <a:lnTo>
                    <a:pt x="3478" y="1506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42"/>
            <p:cNvSpPr/>
            <p:nvPr/>
          </p:nvSpPr>
          <p:spPr>
            <a:xfrm>
              <a:off x="1970459" y="3303085"/>
              <a:ext cx="108628" cy="128606"/>
            </a:xfrm>
            <a:custGeom>
              <a:avLst/>
              <a:gdLst/>
              <a:ahLst/>
              <a:cxnLst/>
              <a:rect l="l" t="t" r="r" b="b"/>
              <a:pathLst>
                <a:path w="870" h="1030" extrusionOk="0">
                  <a:moveTo>
                    <a:pt x="870" y="0"/>
                  </a:moveTo>
                  <a:lnTo>
                    <a:pt x="1" y="932"/>
                  </a:lnTo>
                  <a:lnTo>
                    <a:pt x="1" y="1030"/>
                  </a:lnTo>
                  <a:lnTo>
                    <a:pt x="870" y="97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42"/>
            <p:cNvSpPr/>
            <p:nvPr/>
          </p:nvSpPr>
          <p:spPr>
            <a:xfrm>
              <a:off x="1644824" y="3231540"/>
              <a:ext cx="325760" cy="200151"/>
            </a:xfrm>
            <a:custGeom>
              <a:avLst/>
              <a:gdLst/>
              <a:ahLst/>
              <a:cxnLst/>
              <a:rect l="l" t="t" r="r" b="b"/>
              <a:pathLst>
                <a:path w="2609" h="1603" extrusionOk="0">
                  <a:moveTo>
                    <a:pt x="0" y="0"/>
                  </a:moveTo>
                  <a:lnTo>
                    <a:pt x="0" y="97"/>
                  </a:lnTo>
                  <a:lnTo>
                    <a:pt x="2609" y="1603"/>
                  </a:lnTo>
                  <a:lnTo>
                    <a:pt x="2609" y="1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42"/>
            <p:cNvSpPr/>
            <p:nvPr/>
          </p:nvSpPr>
          <p:spPr>
            <a:xfrm>
              <a:off x="1706879" y="3279362"/>
              <a:ext cx="77663" cy="127357"/>
            </a:xfrm>
            <a:custGeom>
              <a:avLst/>
              <a:gdLst/>
              <a:ahLst/>
              <a:cxnLst/>
              <a:rect l="l" t="t" r="r" b="b"/>
              <a:pathLst>
                <a:path w="622" h="1020" extrusionOk="0">
                  <a:moveTo>
                    <a:pt x="1" y="0"/>
                  </a:moveTo>
                  <a:lnTo>
                    <a:pt x="1" y="660"/>
                  </a:lnTo>
                  <a:lnTo>
                    <a:pt x="621" y="1019"/>
                  </a:lnTo>
                  <a:lnTo>
                    <a:pt x="62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42"/>
            <p:cNvSpPr/>
            <p:nvPr/>
          </p:nvSpPr>
          <p:spPr>
            <a:xfrm>
              <a:off x="1711624" y="3282233"/>
              <a:ext cx="72918" cy="118867"/>
            </a:xfrm>
            <a:custGeom>
              <a:avLst/>
              <a:gdLst/>
              <a:ahLst/>
              <a:cxnLst/>
              <a:rect l="l" t="t" r="r" b="b"/>
              <a:pathLst>
                <a:path w="584" h="952" extrusionOk="0">
                  <a:moveTo>
                    <a:pt x="0" y="0"/>
                  </a:moveTo>
                  <a:lnTo>
                    <a:pt x="0" y="615"/>
                  </a:lnTo>
                  <a:lnTo>
                    <a:pt x="583" y="952"/>
                  </a:lnTo>
                  <a:lnTo>
                    <a:pt x="583" y="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42"/>
            <p:cNvSpPr/>
            <p:nvPr/>
          </p:nvSpPr>
          <p:spPr>
            <a:xfrm>
              <a:off x="1711624" y="3282234"/>
              <a:ext cx="72918" cy="59808"/>
            </a:xfrm>
            <a:custGeom>
              <a:avLst/>
              <a:gdLst/>
              <a:ahLst/>
              <a:cxnLst/>
              <a:rect l="l" t="t" r="r" b="b"/>
              <a:pathLst>
                <a:path w="584" h="479" extrusionOk="0">
                  <a:moveTo>
                    <a:pt x="0" y="0"/>
                  </a:moveTo>
                  <a:lnTo>
                    <a:pt x="0" y="144"/>
                  </a:lnTo>
                  <a:lnTo>
                    <a:pt x="583" y="479"/>
                  </a:lnTo>
                  <a:lnTo>
                    <a:pt x="583" y="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42"/>
            <p:cNvSpPr/>
            <p:nvPr/>
          </p:nvSpPr>
          <p:spPr>
            <a:xfrm>
              <a:off x="1706879" y="3359022"/>
              <a:ext cx="77663" cy="47697"/>
            </a:xfrm>
            <a:custGeom>
              <a:avLst/>
              <a:gdLst/>
              <a:ahLst/>
              <a:cxnLst/>
              <a:rect l="l" t="t" r="r" b="b"/>
              <a:pathLst>
                <a:path w="622" h="382" extrusionOk="0">
                  <a:moveTo>
                    <a:pt x="38" y="0"/>
                  </a:moveTo>
                  <a:lnTo>
                    <a:pt x="1" y="22"/>
                  </a:lnTo>
                  <a:lnTo>
                    <a:pt x="621" y="381"/>
                  </a:lnTo>
                  <a:lnTo>
                    <a:pt x="621" y="3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42"/>
            <p:cNvSpPr/>
            <p:nvPr/>
          </p:nvSpPr>
          <p:spPr>
            <a:xfrm>
              <a:off x="1706879" y="3317819"/>
              <a:ext cx="77663" cy="47572"/>
            </a:xfrm>
            <a:custGeom>
              <a:avLst/>
              <a:gdLst/>
              <a:ahLst/>
              <a:cxnLst/>
              <a:rect l="l" t="t" r="r" b="b"/>
              <a:pathLst>
                <a:path w="622" h="381" extrusionOk="0">
                  <a:moveTo>
                    <a:pt x="38" y="1"/>
                  </a:moveTo>
                  <a:lnTo>
                    <a:pt x="1" y="23"/>
                  </a:lnTo>
                  <a:lnTo>
                    <a:pt x="621" y="381"/>
                  </a:lnTo>
                  <a:lnTo>
                    <a:pt x="621" y="337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42"/>
            <p:cNvSpPr/>
            <p:nvPr/>
          </p:nvSpPr>
          <p:spPr>
            <a:xfrm>
              <a:off x="1743963" y="3300838"/>
              <a:ext cx="4870" cy="85279"/>
            </a:xfrm>
            <a:custGeom>
              <a:avLst/>
              <a:gdLst/>
              <a:ahLst/>
              <a:cxnLst/>
              <a:rect l="l" t="t" r="r" b="b"/>
              <a:pathLst>
                <a:path w="39" h="683" extrusionOk="0">
                  <a:moveTo>
                    <a:pt x="1" y="1"/>
                  </a:moveTo>
                  <a:lnTo>
                    <a:pt x="1" y="660"/>
                  </a:lnTo>
                  <a:lnTo>
                    <a:pt x="39" y="682"/>
                  </a:lnTo>
                  <a:lnTo>
                    <a:pt x="39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42"/>
            <p:cNvSpPr/>
            <p:nvPr/>
          </p:nvSpPr>
          <p:spPr>
            <a:xfrm>
              <a:off x="1846348" y="3359896"/>
              <a:ext cx="77788" cy="127357"/>
            </a:xfrm>
            <a:custGeom>
              <a:avLst/>
              <a:gdLst/>
              <a:ahLst/>
              <a:cxnLst/>
              <a:rect l="l" t="t" r="r" b="b"/>
              <a:pathLst>
                <a:path w="623" h="1020" extrusionOk="0">
                  <a:moveTo>
                    <a:pt x="0" y="0"/>
                  </a:moveTo>
                  <a:lnTo>
                    <a:pt x="0" y="662"/>
                  </a:lnTo>
                  <a:lnTo>
                    <a:pt x="622" y="1020"/>
                  </a:lnTo>
                  <a:lnTo>
                    <a:pt x="622" y="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42"/>
            <p:cNvSpPr/>
            <p:nvPr/>
          </p:nvSpPr>
          <p:spPr>
            <a:xfrm>
              <a:off x="1851217" y="3362768"/>
              <a:ext cx="72918" cy="118867"/>
            </a:xfrm>
            <a:custGeom>
              <a:avLst/>
              <a:gdLst/>
              <a:ahLst/>
              <a:cxnLst/>
              <a:rect l="l" t="t" r="r" b="b"/>
              <a:pathLst>
                <a:path w="584" h="952" extrusionOk="0">
                  <a:moveTo>
                    <a:pt x="0" y="1"/>
                  </a:moveTo>
                  <a:lnTo>
                    <a:pt x="0" y="615"/>
                  </a:lnTo>
                  <a:lnTo>
                    <a:pt x="583" y="952"/>
                  </a:lnTo>
                  <a:lnTo>
                    <a:pt x="583" y="3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42"/>
            <p:cNvSpPr/>
            <p:nvPr/>
          </p:nvSpPr>
          <p:spPr>
            <a:xfrm>
              <a:off x="1851217" y="3362768"/>
              <a:ext cx="72918" cy="60058"/>
            </a:xfrm>
            <a:custGeom>
              <a:avLst/>
              <a:gdLst/>
              <a:ahLst/>
              <a:cxnLst/>
              <a:rect l="l" t="t" r="r" b="b"/>
              <a:pathLst>
                <a:path w="584" h="481" extrusionOk="0">
                  <a:moveTo>
                    <a:pt x="0" y="1"/>
                  </a:moveTo>
                  <a:lnTo>
                    <a:pt x="0" y="144"/>
                  </a:lnTo>
                  <a:lnTo>
                    <a:pt x="583" y="481"/>
                  </a:lnTo>
                  <a:lnTo>
                    <a:pt x="583" y="3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42"/>
            <p:cNvSpPr/>
            <p:nvPr/>
          </p:nvSpPr>
          <p:spPr>
            <a:xfrm>
              <a:off x="1846348" y="3439557"/>
              <a:ext cx="77788" cy="47697"/>
            </a:xfrm>
            <a:custGeom>
              <a:avLst/>
              <a:gdLst/>
              <a:ahLst/>
              <a:cxnLst/>
              <a:rect l="l" t="t" r="r" b="b"/>
              <a:pathLst>
                <a:path w="623" h="382" extrusionOk="0">
                  <a:moveTo>
                    <a:pt x="39" y="0"/>
                  </a:moveTo>
                  <a:lnTo>
                    <a:pt x="0" y="24"/>
                  </a:lnTo>
                  <a:lnTo>
                    <a:pt x="622" y="382"/>
                  </a:lnTo>
                  <a:lnTo>
                    <a:pt x="622" y="33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42"/>
            <p:cNvSpPr/>
            <p:nvPr/>
          </p:nvSpPr>
          <p:spPr>
            <a:xfrm>
              <a:off x="1846348" y="3398478"/>
              <a:ext cx="77788" cy="47572"/>
            </a:xfrm>
            <a:custGeom>
              <a:avLst/>
              <a:gdLst/>
              <a:ahLst/>
              <a:cxnLst/>
              <a:rect l="l" t="t" r="r" b="b"/>
              <a:pathLst>
                <a:path w="623" h="381" extrusionOk="0">
                  <a:moveTo>
                    <a:pt x="39" y="0"/>
                  </a:moveTo>
                  <a:lnTo>
                    <a:pt x="0" y="22"/>
                  </a:lnTo>
                  <a:lnTo>
                    <a:pt x="622" y="380"/>
                  </a:lnTo>
                  <a:lnTo>
                    <a:pt x="622" y="33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42"/>
            <p:cNvSpPr/>
            <p:nvPr/>
          </p:nvSpPr>
          <p:spPr>
            <a:xfrm>
              <a:off x="1883556" y="3381372"/>
              <a:ext cx="4870" cy="85279"/>
            </a:xfrm>
            <a:custGeom>
              <a:avLst/>
              <a:gdLst/>
              <a:ahLst/>
              <a:cxnLst/>
              <a:rect l="l" t="t" r="r" b="b"/>
              <a:pathLst>
                <a:path w="39" h="683" extrusionOk="0">
                  <a:moveTo>
                    <a:pt x="1" y="1"/>
                  </a:moveTo>
                  <a:lnTo>
                    <a:pt x="1" y="661"/>
                  </a:lnTo>
                  <a:lnTo>
                    <a:pt x="39" y="682"/>
                  </a:lnTo>
                  <a:lnTo>
                    <a:pt x="39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42"/>
            <p:cNvSpPr/>
            <p:nvPr/>
          </p:nvSpPr>
          <p:spPr>
            <a:xfrm>
              <a:off x="2032389" y="3368886"/>
              <a:ext cx="77788" cy="127232"/>
            </a:xfrm>
            <a:custGeom>
              <a:avLst/>
              <a:gdLst/>
              <a:ahLst/>
              <a:cxnLst/>
              <a:rect l="l" t="t" r="r" b="b"/>
              <a:pathLst>
                <a:path w="623" h="1019" extrusionOk="0">
                  <a:moveTo>
                    <a:pt x="623" y="1"/>
                  </a:moveTo>
                  <a:lnTo>
                    <a:pt x="1" y="359"/>
                  </a:lnTo>
                  <a:lnTo>
                    <a:pt x="1" y="1019"/>
                  </a:lnTo>
                  <a:lnTo>
                    <a:pt x="623" y="661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42"/>
            <p:cNvSpPr/>
            <p:nvPr/>
          </p:nvSpPr>
          <p:spPr>
            <a:xfrm>
              <a:off x="2032389" y="3371633"/>
              <a:ext cx="72918" cy="119116"/>
            </a:xfrm>
            <a:custGeom>
              <a:avLst/>
              <a:gdLst/>
              <a:ahLst/>
              <a:cxnLst/>
              <a:rect l="l" t="t" r="r" b="b"/>
              <a:pathLst>
                <a:path w="584" h="954" extrusionOk="0">
                  <a:moveTo>
                    <a:pt x="584" y="1"/>
                  </a:moveTo>
                  <a:lnTo>
                    <a:pt x="1" y="337"/>
                  </a:lnTo>
                  <a:lnTo>
                    <a:pt x="1" y="953"/>
                  </a:lnTo>
                  <a:lnTo>
                    <a:pt x="584" y="61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42"/>
            <p:cNvSpPr/>
            <p:nvPr/>
          </p:nvSpPr>
          <p:spPr>
            <a:xfrm>
              <a:off x="2032389" y="3371633"/>
              <a:ext cx="72918" cy="50069"/>
            </a:xfrm>
            <a:custGeom>
              <a:avLst/>
              <a:gdLst/>
              <a:ahLst/>
              <a:cxnLst/>
              <a:rect l="l" t="t" r="r" b="b"/>
              <a:pathLst>
                <a:path w="584" h="401" extrusionOk="0">
                  <a:moveTo>
                    <a:pt x="584" y="1"/>
                  </a:moveTo>
                  <a:lnTo>
                    <a:pt x="1" y="337"/>
                  </a:lnTo>
                  <a:lnTo>
                    <a:pt x="1" y="401"/>
                  </a:lnTo>
                  <a:lnTo>
                    <a:pt x="584" y="64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42"/>
            <p:cNvSpPr/>
            <p:nvPr/>
          </p:nvSpPr>
          <p:spPr>
            <a:xfrm>
              <a:off x="2032389" y="3448547"/>
              <a:ext cx="77788" cy="47572"/>
            </a:xfrm>
            <a:custGeom>
              <a:avLst/>
              <a:gdLst/>
              <a:ahLst/>
              <a:cxnLst/>
              <a:rect l="l" t="t" r="r" b="b"/>
              <a:pathLst>
                <a:path w="623" h="381" extrusionOk="0">
                  <a:moveTo>
                    <a:pt x="584" y="1"/>
                  </a:moveTo>
                  <a:lnTo>
                    <a:pt x="1" y="337"/>
                  </a:lnTo>
                  <a:lnTo>
                    <a:pt x="1" y="381"/>
                  </a:lnTo>
                  <a:lnTo>
                    <a:pt x="623" y="23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42"/>
            <p:cNvSpPr/>
            <p:nvPr/>
          </p:nvSpPr>
          <p:spPr>
            <a:xfrm>
              <a:off x="2032389" y="3407343"/>
              <a:ext cx="77788" cy="47697"/>
            </a:xfrm>
            <a:custGeom>
              <a:avLst/>
              <a:gdLst/>
              <a:ahLst/>
              <a:cxnLst/>
              <a:rect l="l" t="t" r="r" b="b"/>
              <a:pathLst>
                <a:path w="623" h="382" extrusionOk="0">
                  <a:moveTo>
                    <a:pt x="584" y="0"/>
                  </a:moveTo>
                  <a:lnTo>
                    <a:pt x="1" y="337"/>
                  </a:lnTo>
                  <a:lnTo>
                    <a:pt x="1" y="382"/>
                  </a:lnTo>
                  <a:lnTo>
                    <a:pt x="623" y="22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42"/>
            <p:cNvSpPr/>
            <p:nvPr/>
          </p:nvSpPr>
          <p:spPr>
            <a:xfrm>
              <a:off x="2068099" y="3390237"/>
              <a:ext cx="4870" cy="85404"/>
            </a:xfrm>
            <a:custGeom>
              <a:avLst/>
              <a:gdLst/>
              <a:ahLst/>
              <a:cxnLst/>
              <a:rect l="l" t="t" r="r" b="b"/>
              <a:pathLst>
                <a:path w="39" h="684" extrusionOk="0">
                  <a:moveTo>
                    <a:pt x="38" y="1"/>
                  </a:moveTo>
                  <a:lnTo>
                    <a:pt x="1" y="24"/>
                  </a:lnTo>
                  <a:lnTo>
                    <a:pt x="1" y="684"/>
                  </a:lnTo>
                  <a:lnTo>
                    <a:pt x="38" y="661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42"/>
            <p:cNvSpPr/>
            <p:nvPr/>
          </p:nvSpPr>
          <p:spPr>
            <a:xfrm>
              <a:off x="2155126" y="3102435"/>
              <a:ext cx="77663" cy="127232"/>
            </a:xfrm>
            <a:custGeom>
              <a:avLst/>
              <a:gdLst/>
              <a:ahLst/>
              <a:cxnLst/>
              <a:rect l="l" t="t" r="r" b="b"/>
              <a:pathLst>
                <a:path w="622" h="1019" extrusionOk="0">
                  <a:moveTo>
                    <a:pt x="622" y="0"/>
                  </a:moveTo>
                  <a:lnTo>
                    <a:pt x="1" y="359"/>
                  </a:lnTo>
                  <a:lnTo>
                    <a:pt x="1" y="1018"/>
                  </a:lnTo>
                  <a:lnTo>
                    <a:pt x="622" y="660"/>
                  </a:lnTo>
                  <a:lnTo>
                    <a:pt x="62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42"/>
            <p:cNvSpPr/>
            <p:nvPr/>
          </p:nvSpPr>
          <p:spPr>
            <a:xfrm>
              <a:off x="2155126" y="3105182"/>
              <a:ext cx="72918" cy="118867"/>
            </a:xfrm>
            <a:custGeom>
              <a:avLst/>
              <a:gdLst/>
              <a:ahLst/>
              <a:cxnLst/>
              <a:rect l="l" t="t" r="r" b="b"/>
              <a:pathLst>
                <a:path w="584" h="952" extrusionOk="0">
                  <a:moveTo>
                    <a:pt x="584" y="0"/>
                  </a:moveTo>
                  <a:lnTo>
                    <a:pt x="1" y="337"/>
                  </a:lnTo>
                  <a:lnTo>
                    <a:pt x="1" y="951"/>
                  </a:lnTo>
                  <a:lnTo>
                    <a:pt x="584" y="615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42"/>
            <p:cNvSpPr/>
            <p:nvPr/>
          </p:nvSpPr>
          <p:spPr>
            <a:xfrm>
              <a:off x="2155126" y="3105182"/>
              <a:ext cx="72918" cy="49819"/>
            </a:xfrm>
            <a:custGeom>
              <a:avLst/>
              <a:gdLst/>
              <a:ahLst/>
              <a:cxnLst/>
              <a:rect l="l" t="t" r="r" b="b"/>
              <a:pathLst>
                <a:path w="584" h="399" extrusionOk="0">
                  <a:moveTo>
                    <a:pt x="584" y="0"/>
                  </a:moveTo>
                  <a:lnTo>
                    <a:pt x="1" y="337"/>
                  </a:lnTo>
                  <a:lnTo>
                    <a:pt x="1" y="399"/>
                  </a:lnTo>
                  <a:lnTo>
                    <a:pt x="584" y="62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42"/>
            <p:cNvSpPr/>
            <p:nvPr/>
          </p:nvSpPr>
          <p:spPr>
            <a:xfrm>
              <a:off x="2155126" y="3181846"/>
              <a:ext cx="77663" cy="47821"/>
            </a:xfrm>
            <a:custGeom>
              <a:avLst/>
              <a:gdLst/>
              <a:ahLst/>
              <a:cxnLst/>
              <a:rect l="l" t="t" r="r" b="b"/>
              <a:pathLst>
                <a:path w="622" h="383" extrusionOk="0">
                  <a:moveTo>
                    <a:pt x="584" y="1"/>
                  </a:moveTo>
                  <a:lnTo>
                    <a:pt x="1" y="337"/>
                  </a:lnTo>
                  <a:lnTo>
                    <a:pt x="1" y="382"/>
                  </a:lnTo>
                  <a:lnTo>
                    <a:pt x="622" y="24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42"/>
            <p:cNvSpPr/>
            <p:nvPr/>
          </p:nvSpPr>
          <p:spPr>
            <a:xfrm>
              <a:off x="2155126" y="3140767"/>
              <a:ext cx="77663" cy="47572"/>
            </a:xfrm>
            <a:custGeom>
              <a:avLst/>
              <a:gdLst/>
              <a:ahLst/>
              <a:cxnLst/>
              <a:rect l="l" t="t" r="r" b="b"/>
              <a:pathLst>
                <a:path w="622" h="381" extrusionOk="0">
                  <a:moveTo>
                    <a:pt x="584" y="1"/>
                  </a:moveTo>
                  <a:lnTo>
                    <a:pt x="1" y="337"/>
                  </a:lnTo>
                  <a:lnTo>
                    <a:pt x="1" y="381"/>
                  </a:lnTo>
                  <a:lnTo>
                    <a:pt x="622" y="23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42"/>
            <p:cNvSpPr/>
            <p:nvPr/>
          </p:nvSpPr>
          <p:spPr>
            <a:xfrm>
              <a:off x="2190836" y="3123786"/>
              <a:ext cx="4870" cy="85279"/>
            </a:xfrm>
            <a:custGeom>
              <a:avLst/>
              <a:gdLst/>
              <a:ahLst/>
              <a:cxnLst/>
              <a:rect l="l" t="t" r="r" b="b"/>
              <a:pathLst>
                <a:path w="39" h="683" extrusionOk="0">
                  <a:moveTo>
                    <a:pt x="38" y="0"/>
                  </a:moveTo>
                  <a:lnTo>
                    <a:pt x="1" y="22"/>
                  </a:lnTo>
                  <a:lnTo>
                    <a:pt x="1" y="682"/>
                  </a:lnTo>
                  <a:lnTo>
                    <a:pt x="38" y="66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42"/>
            <p:cNvSpPr/>
            <p:nvPr/>
          </p:nvSpPr>
          <p:spPr>
            <a:xfrm>
              <a:off x="2156625" y="3279362"/>
              <a:ext cx="77663" cy="188164"/>
            </a:xfrm>
            <a:custGeom>
              <a:avLst/>
              <a:gdLst/>
              <a:ahLst/>
              <a:cxnLst/>
              <a:rect l="l" t="t" r="r" b="b"/>
              <a:pathLst>
                <a:path w="622" h="1507" extrusionOk="0">
                  <a:moveTo>
                    <a:pt x="621" y="0"/>
                  </a:moveTo>
                  <a:lnTo>
                    <a:pt x="1" y="360"/>
                  </a:lnTo>
                  <a:lnTo>
                    <a:pt x="1" y="1507"/>
                  </a:lnTo>
                  <a:lnTo>
                    <a:pt x="621" y="1149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42"/>
            <p:cNvSpPr/>
            <p:nvPr/>
          </p:nvSpPr>
          <p:spPr>
            <a:xfrm>
              <a:off x="2156625" y="3280985"/>
              <a:ext cx="74916" cy="182795"/>
            </a:xfrm>
            <a:custGeom>
              <a:avLst/>
              <a:gdLst/>
              <a:ahLst/>
              <a:cxnLst/>
              <a:rect l="l" t="t" r="r" b="b"/>
              <a:pathLst>
                <a:path w="600" h="1464" extrusionOk="0">
                  <a:moveTo>
                    <a:pt x="599" y="0"/>
                  </a:moveTo>
                  <a:lnTo>
                    <a:pt x="1" y="347"/>
                  </a:lnTo>
                  <a:lnTo>
                    <a:pt x="1" y="1463"/>
                  </a:lnTo>
                  <a:lnTo>
                    <a:pt x="599" y="1118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42"/>
            <p:cNvSpPr/>
            <p:nvPr/>
          </p:nvSpPr>
          <p:spPr>
            <a:xfrm>
              <a:off x="2231416" y="3279362"/>
              <a:ext cx="2872" cy="143464"/>
            </a:xfrm>
            <a:custGeom>
              <a:avLst/>
              <a:gdLst/>
              <a:ahLst/>
              <a:cxnLst/>
              <a:rect l="l" t="t" r="r" b="b"/>
              <a:pathLst>
                <a:path w="23" h="1149" extrusionOk="0">
                  <a:moveTo>
                    <a:pt x="22" y="0"/>
                  </a:moveTo>
                  <a:lnTo>
                    <a:pt x="0" y="13"/>
                  </a:lnTo>
                  <a:lnTo>
                    <a:pt x="0" y="1131"/>
                  </a:lnTo>
                  <a:lnTo>
                    <a:pt x="22" y="11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43"/>
          <p:cNvSpPr txBox="1">
            <a:spLocks noGrp="1"/>
          </p:cNvSpPr>
          <p:nvPr>
            <p:ph type="subTitle" idx="4294967295"/>
          </p:nvPr>
        </p:nvSpPr>
        <p:spPr>
          <a:xfrm>
            <a:off x="721825" y="527000"/>
            <a:ext cx="72102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fungsi yang menampilkan informasi masing-masing hotel mengenai alamat, fasilitas, tema dan kelebihan hotel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4" name="Google Shape;2634;p43"/>
          <p:cNvSpPr txBox="1">
            <a:spLocks noGrp="1"/>
          </p:cNvSpPr>
          <p:nvPr>
            <p:ph type="subTitle" idx="4294967295"/>
          </p:nvPr>
        </p:nvSpPr>
        <p:spPr>
          <a:xfrm>
            <a:off x="462400" y="143675"/>
            <a:ext cx="129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635" name="Google Shape;2635;p43"/>
          <p:cNvSpPr/>
          <p:nvPr/>
        </p:nvSpPr>
        <p:spPr>
          <a:xfrm rot="10800000" flipH="1">
            <a:off x="1119550" y="10908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6" name="Google Shape;2636;p43"/>
          <p:cNvPicPr preferRelativeResize="0"/>
          <p:nvPr/>
        </p:nvPicPr>
        <p:blipFill rotWithShape="1">
          <a:blip r:embed="rId3">
            <a:alphaModFix/>
          </a:blip>
          <a:srcRect l="4443"/>
          <a:stretch/>
        </p:blipFill>
        <p:spPr>
          <a:xfrm>
            <a:off x="384224" y="1347150"/>
            <a:ext cx="8269626" cy="17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Google Shape;263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3838" y="1308800"/>
            <a:ext cx="2381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43"/>
          <p:cNvPicPr preferRelativeResize="0"/>
          <p:nvPr/>
        </p:nvPicPr>
        <p:blipFill rotWithShape="1">
          <a:blip r:embed="rId5">
            <a:alphaModFix/>
          </a:blip>
          <a:srcRect l="5311"/>
          <a:stretch/>
        </p:blipFill>
        <p:spPr>
          <a:xfrm>
            <a:off x="385850" y="3088125"/>
            <a:ext cx="7210201" cy="1453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9" name="Google Shape;2639;p43"/>
          <p:cNvGrpSpPr/>
          <p:nvPr/>
        </p:nvGrpSpPr>
        <p:grpSpPr>
          <a:xfrm>
            <a:off x="6817900" y="3261976"/>
            <a:ext cx="2155333" cy="1597333"/>
            <a:chOff x="930750" y="2109301"/>
            <a:chExt cx="2155333" cy="1597333"/>
          </a:xfrm>
        </p:grpSpPr>
        <p:sp>
          <p:nvSpPr>
            <p:cNvPr id="2640" name="Google Shape;2640;p43"/>
            <p:cNvSpPr/>
            <p:nvPr/>
          </p:nvSpPr>
          <p:spPr>
            <a:xfrm>
              <a:off x="2196455" y="2109426"/>
              <a:ext cx="347361" cy="221127"/>
            </a:xfrm>
            <a:custGeom>
              <a:avLst/>
              <a:gdLst/>
              <a:ahLst/>
              <a:cxnLst/>
              <a:rect l="l" t="t" r="r" b="b"/>
              <a:pathLst>
                <a:path w="2782" h="1771" extrusionOk="0">
                  <a:moveTo>
                    <a:pt x="2428" y="1"/>
                  </a:moveTo>
                  <a:cubicBezTo>
                    <a:pt x="2407" y="1"/>
                    <a:pt x="2387" y="5"/>
                    <a:pt x="2370" y="14"/>
                  </a:cubicBezTo>
                  <a:cubicBezTo>
                    <a:pt x="2095" y="152"/>
                    <a:pt x="164" y="1389"/>
                    <a:pt x="41" y="1450"/>
                  </a:cubicBezTo>
                  <a:lnTo>
                    <a:pt x="40" y="1451"/>
                  </a:lnTo>
                  <a:cubicBezTo>
                    <a:pt x="17" y="1464"/>
                    <a:pt x="2" y="1490"/>
                    <a:pt x="1" y="1531"/>
                  </a:cubicBezTo>
                  <a:cubicBezTo>
                    <a:pt x="2" y="1619"/>
                    <a:pt x="46" y="1701"/>
                    <a:pt x="118" y="1751"/>
                  </a:cubicBezTo>
                  <a:cubicBezTo>
                    <a:pt x="138" y="1764"/>
                    <a:pt x="158" y="1770"/>
                    <a:pt x="175" y="1770"/>
                  </a:cubicBezTo>
                  <a:cubicBezTo>
                    <a:pt x="187" y="1770"/>
                    <a:pt x="197" y="1768"/>
                    <a:pt x="207" y="1763"/>
                  </a:cubicBezTo>
                  <a:lnTo>
                    <a:pt x="208" y="1763"/>
                  </a:lnTo>
                  <a:cubicBezTo>
                    <a:pt x="404" y="1656"/>
                    <a:pt x="2309" y="844"/>
                    <a:pt x="2698" y="635"/>
                  </a:cubicBezTo>
                  <a:cubicBezTo>
                    <a:pt x="2744" y="609"/>
                    <a:pt x="2773" y="554"/>
                    <a:pt x="2776" y="475"/>
                  </a:cubicBezTo>
                  <a:cubicBezTo>
                    <a:pt x="2782" y="317"/>
                    <a:pt x="2677" y="122"/>
                    <a:pt x="2543" y="37"/>
                  </a:cubicBezTo>
                  <a:cubicBezTo>
                    <a:pt x="2502" y="12"/>
                    <a:pt x="2463" y="1"/>
                    <a:pt x="2428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43"/>
            <p:cNvSpPr/>
            <p:nvPr/>
          </p:nvSpPr>
          <p:spPr>
            <a:xfrm>
              <a:off x="2196455" y="2109301"/>
              <a:ext cx="337247" cy="203522"/>
            </a:xfrm>
            <a:custGeom>
              <a:avLst/>
              <a:gdLst/>
              <a:ahLst/>
              <a:cxnLst/>
              <a:rect l="l" t="t" r="r" b="b"/>
              <a:pathLst>
                <a:path w="2701" h="1630" extrusionOk="0">
                  <a:moveTo>
                    <a:pt x="2429" y="0"/>
                  </a:moveTo>
                  <a:cubicBezTo>
                    <a:pt x="2408" y="0"/>
                    <a:pt x="2389" y="5"/>
                    <a:pt x="2371" y="14"/>
                  </a:cubicBezTo>
                  <a:lnTo>
                    <a:pt x="2366" y="17"/>
                  </a:lnTo>
                  <a:cubicBezTo>
                    <a:pt x="2115" y="146"/>
                    <a:pt x="678" y="1062"/>
                    <a:pt x="195" y="1359"/>
                  </a:cubicBezTo>
                  <a:lnTo>
                    <a:pt x="191" y="1362"/>
                  </a:lnTo>
                  <a:lnTo>
                    <a:pt x="172" y="1374"/>
                  </a:lnTo>
                  <a:lnTo>
                    <a:pt x="166" y="1377"/>
                  </a:lnTo>
                  <a:lnTo>
                    <a:pt x="154" y="1384"/>
                  </a:lnTo>
                  <a:lnTo>
                    <a:pt x="141" y="1391"/>
                  </a:lnTo>
                  <a:cubicBezTo>
                    <a:pt x="89" y="1423"/>
                    <a:pt x="56" y="1444"/>
                    <a:pt x="41" y="1449"/>
                  </a:cubicBezTo>
                  <a:lnTo>
                    <a:pt x="40" y="1451"/>
                  </a:lnTo>
                  <a:cubicBezTo>
                    <a:pt x="35" y="1454"/>
                    <a:pt x="33" y="1457"/>
                    <a:pt x="28" y="1460"/>
                  </a:cubicBezTo>
                  <a:cubicBezTo>
                    <a:pt x="11" y="1478"/>
                    <a:pt x="1" y="1504"/>
                    <a:pt x="1" y="1531"/>
                  </a:cubicBezTo>
                  <a:cubicBezTo>
                    <a:pt x="1" y="1539"/>
                    <a:pt x="1" y="1549"/>
                    <a:pt x="2" y="1558"/>
                  </a:cubicBezTo>
                  <a:cubicBezTo>
                    <a:pt x="2" y="1561"/>
                    <a:pt x="4" y="1565"/>
                    <a:pt x="4" y="1568"/>
                  </a:cubicBezTo>
                  <a:cubicBezTo>
                    <a:pt x="5" y="1573"/>
                    <a:pt x="6" y="1580"/>
                    <a:pt x="8" y="1586"/>
                  </a:cubicBezTo>
                  <a:cubicBezTo>
                    <a:pt x="9" y="1591"/>
                    <a:pt x="9" y="1594"/>
                    <a:pt x="11" y="1599"/>
                  </a:cubicBezTo>
                  <a:cubicBezTo>
                    <a:pt x="12" y="1603"/>
                    <a:pt x="15" y="1610"/>
                    <a:pt x="17" y="1615"/>
                  </a:cubicBezTo>
                  <a:cubicBezTo>
                    <a:pt x="18" y="1620"/>
                    <a:pt x="19" y="1623"/>
                    <a:pt x="21" y="1626"/>
                  </a:cubicBezTo>
                  <a:lnTo>
                    <a:pt x="21" y="1629"/>
                  </a:lnTo>
                  <a:lnTo>
                    <a:pt x="2701" y="210"/>
                  </a:lnTo>
                  <a:cubicBezTo>
                    <a:pt x="2663" y="140"/>
                    <a:pt x="2608" y="82"/>
                    <a:pt x="2543" y="38"/>
                  </a:cubicBezTo>
                  <a:cubicBezTo>
                    <a:pt x="2502" y="12"/>
                    <a:pt x="2464" y="0"/>
                    <a:pt x="2429" y="0"/>
                  </a:cubicBezTo>
                  <a:close/>
                </a:path>
              </a:pathLst>
            </a:custGeom>
            <a:solidFill>
              <a:srgbClr val="595959">
                <a:alpha val="2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43"/>
            <p:cNvSpPr/>
            <p:nvPr/>
          </p:nvSpPr>
          <p:spPr>
            <a:xfrm>
              <a:off x="2196455" y="2289723"/>
              <a:ext cx="30591" cy="40704"/>
            </a:xfrm>
            <a:custGeom>
              <a:avLst/>
              <a:gdLst/>
              <a:ahLst/>
              <a:cxnLst/>
              <a:rect l="l" t="t" r="r" b="b"/>
              <a:pathLst>
                <a:path w="245" h="326" extrusionOk="0">
                  <a:moveTo>
                    <a:pt x="70" y="1"/>
                  </a:moveTo>
                  <a:cubicBezTo>
                    <a:pt x="31" y="1"/>
                    <a:pt x="3" y="32"/>
                    <a:pt x="1" y="87"/>
                  </a:cubicBezTo>
                  <a:cubicBezTo>
                    <a:pt x="2" y="174"/>
                    <a:pt x="46" y="257"/>
                    <a:pt x="118" y="307"/>
                  </a:cubicBezTo>
                  <a:cubicBezTo>
                    <a:pt x="138" y="320"/>
                    <a:pt x="158" y="326"/>
                    <a:pt x="175" y="326"/>
                  </a:cubicBezTo>
                  <a:cubicBezTo>
                    <a:pt x="214" y="326"/>
                    <a:pt x="242" y="295"/>
                    <a:pt x="244" y="239"/>
                  </a:cubicBezTo>
                  <a:cubicBezTo>
                    <a:pt x="243" y="151"/>
                    <a:pt x="199" y="70"/>
                    <a:pt x="127" y="19"/>
                  </a:cubicBezTo>
                  <a:cubicBezTo>
                    <a:pt x="106" y="7"/>
                    <a:pt x="87" y="1"/>
                    <a:pt x="70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43"/>
            <p:cNvSpPr/>
            <p:nvPr/>
          </p:nvSpPr>
          <p:spPr>
            <a:xfrm>
              <a:off x="2138770" y="2295342"/>
              <a:ext cx="82283" cy="62180"/>
            </a:xfrm>
            <a:custGeom>
              <a:avLst/>
              <a:gdLst/>
              <a:ahLst/>
              <a:cxnLst/>
              <a:rect l="l" t="t" r="r" b="b"/>
              <a:pathLst>
                <a:path w="659" h="498" extrusionOk="0">
                  <a:moveTo>
                    <a:pt x="525" y="0"/>
                  </a:moveTo>
                  <a:cubicBezTo>
                    <a:pt x="516" y="0"/>
                    <a:pt x="507" y="2"/>
                    <a:pt x="499" y="6"/>
                  </a:cubicBezTo>
                  <a:lnTo>
                    <a:pt x="32" y="254"/>
                  </a:lnTo>
                  <a:cubicBezTo>
                    <a:pt x="12" y="267"/>
                    <a:pt x="0" y="290"/>
                    <a:pt x="3" y="315"/>
                  </a:cubicBezTo>
                  <a:cubicBezTo>
                    <a:pt x="4" y="383"/>
                    <a:pt x="38" y="445"/>
                    <a:pt x="93" y="483"/>
                  </a:cubicBezTo>
                  <a:cubicBezTo>
                    <a:pt x="105" y="493"/>
                    <a:pt x="120" y="498"/>
                    <a:pt x="135" y="498"/>
                  </a:cubicBezTo>
                  <a:cubicBezTo>
                    <a:pt x="144" y="498"/>
                    <a:pt x="152" y="496"/>
                    <a:pt x="161" y="493"/>
                  </a:cubicBezTo>
                  <a:lnTo>
                    <a:pt x="628" y="244"/>
                  </a:lnTo>
                  <a:cubicBezTo>
                    <a:pt x="647" y="231"/>
                    <a:pt x="658" y="207"/>
                    <a:pt x="657" y="183"/>
                  </a:cubicBezTo>
                  <a:cubicBezTo>
                    <a:pt x="655" y="116"/>
                    <a:pt x="622" y="52"/>
                    <a:pt x="567" y="14"/>
                  </a:cubicBezTo>
                  <a:cubicBezTo>
                    <a:pt x="554" y="5"/>
                    <a:pt x="540" y="0"/>
                    <a:pt x="52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43"/>
            <p:cNvSpPr/>
            <p:nvPr/>
          </p:nvSpPr>
          <p:spPr>
            <a:xfrm>
              <a:off x="2138770" y="2295342"/>
              <a:ext cx="77413" cy="48446"/>
            </a:xfrm>
            <a:custGeom>
              <a:avLst/>
              <a:gdLst/>
              <a:ahLst/>
              <a:cxnLst/>
              <a:rect l="l" t="t" r="r" b="b"/>
              <a:pathLst>
                <a:path w="620" h="388" extrusionOk="0">
                  <a:moveTo>
                    <a:pt x="526" y="0"/>
                  </a:moveTo>
                  <a:cubicBezTo>
                    <a:pt x="517" y="0"/>
                    <a:pt x="508" y="2"/>
                    <a:pt x="500" y="6"/>
                  </a:cubicBezTo>
                  <a:lnTo>
                    <a:pt x="33" y="254"/>
                  </a:lnTo>
                  <a:cubicBezTo>
                    <a:pt x="12" y="267"/>
                    <a:pt x="0" y="290"/>
                    <a:pt x="3" y="315"/>
                  </a:cubicBezTo>
                  <a:cubicBezTo>
                    <a:pt x="3" y="339"/>
                    <a:pt x="7" y="364"/>
                    <a:pt x="17" y="387"/>
                  </a:cubicBezTo>
                  <a:lnTo>
                    <a:pt x="619" y="67"/>
                  </a:lnTo>
                  <a:cubicBezTo>
                    <a:pt x="605" y="45"/>
                    <a:pt x="587" y="28"/>
                    <a:pt x="567" y="14"/>
                  </a:cubicBezTo>
                  <a:cubicBezTo>
                    <a:pt x="555" y="5"/>
                    <a:pt x="540" y="0"/>
                    <a:pt x="52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43"/>
            <p:cNvSpPr/>
            <p:nvPr/>
          </p:nvSpPr>
          <p:spPr>
            <a:xfrm>
              <a:off x="1708128" y="2240404"/>
              <a:ext cx="505808" cy="360845"/>
            </a:xfrm>
            <a:custGeom>
              <a:avLst/>
              <a:gdLst/>
              <a:ahLst/>
              <a:cxnLst/>
              <a:rect l="l" t="t" r="r" b="b"/>
              <a:pathLst>
                <a:path w="4051" h="2890" extrusionOk="0">
                  <a:moveTo>
                    <a:pt x="2025" y="196"/>
                  </a:moveTo>
                  <a:cubicBezTo>
                    <a:pt x="2533" y="196"/>
                    <a:pt x="3007" y="308"/>
                    <a:pt x="3359" y="512"/>
                  </a:cubicBezTo>
                  <a:cubicBezTo>
                    <a:pt x="3680" y="697"/>
                    <a:pt x="3855" y="929"/>
                    <a:pt x="3855" y="1169"/>
                  </a:cubicBezTo>
                  <a:cubicBezTo>
                    <a:pt x="3855" y="1409"/>
                    <a:pt x="3678" y="1642"/>
                    <a:pt x="3359" y="1826"/>
                  </a:cubicBezTo>
                  <a:cubicBezTo>
                    <a:pt x="3007" y="2031"/>
                    <a:pt x="2533" y="2142"/>
                    <a:pt x="2025" y="2142"/>
                  </a:cubicBezTo>
                  <a:cubicBezTo>
                    <a:pt x="1519" y="2142"/>
                    <a:pt x="1045" y="2031"/>
                    <a:pt x="691" y="1826"/>
                  </a:cubicBezTo>
                  <a:cubicBezTo>
                    <a:pt x="372" y="1642"/>
                    <a:pt x="197" y="1409"/>
                    <a:pt x="197" y="1169"/>
                  </a:cubicBezTo>
                  <a:cubicBezTo>
                    <a:pt x="197" y="929"/>
                    <a:pt x="372" y="697"/>
                    <a:pt x="691" y="512"/>
                  </a:cubicBezTo>
                  <a:cubicBezTo>
                    <a:pt x="1045" y="308"/>
                    <a:pt x="1519" y="196"/>
                    <a:pt x="2025" y="196"/>
                  </a:cubicBezTo>
                  <a:close/>
                  <a:moveTo>
                    <a:pt x="2025" y="0"/>
                  </a:moveTo>
                  <a:cubicBezTo>
                    <a:pt x="1507" y="0"/>
                    <a:pt x="989" y="114"/>
                    <a:pt x="594" y="343"/>
                  </a:cubicBezTo>
                  <a:cubicBezTo>
                    <a:pt x="198" y="570"/>
                    <a:pt x="1" y="871"/>
                    <a:pt x="1" y="1169"/>
                  </a:cubicBezTo>
                  <a:lnTo>
                    <a:pt x="1" y="1720"/>
                  </a:lnTo>
                  <a:cubicBezTo>
                    <a:pt x="1" y="2019"/>
                    <a:pt x="198" y="2319"/>
                    <a:pt x="594" y="2547"/>
                  </a:cubicBezTo>
                  <a:cubicBezTo>
                    <a:pt x="989" y="2775"/>
                    <a:pt x="1507" y="2890"/>
                    <a:pt x="2025" y="2890"/>
                  </a:cubicBezTo>
                  <a:cubicBezTo>
                    <a:pt x="2543" y="2890"/>
                    <a:pt x="3062" y="2775"/>
                    <a:pt x="3458" y="2547"/>
                  </a:cubicBezTo>
                  <a:cubicBezTo>
                    <a:pt x="3852" y="2319"/>
                    <a:pt x="4051" y="2019"/>
                    <a:pt x="4051" y="1720"/>
                  </a:cubicBezTo>
                  <a:lnTo>
                    <a:pt x="4051" y="1169"/>
                  </a:lnTo>
                  <a:cubicBezTo>
                    <a:pt x="4051" y="871"/>
                    <a:pt x="3852" y="570"/>
                    <a:pt x="3458" y="343"/>
                  </a:cubicBezTo>
                  <a:cubicBezTo>
                    <a:pt x="3062" y="114"/>
                    <a:pt x="2543" y="0"/>
                    <a:pt x="2025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43"/>
            <p:cNvSpPr/>
            <p:nvPr/>
          </p:nvSpPr>
          <p:spPr>
            <a:xfrm>
              <a:off x="1683406" y="2240404"/>
              <a:ext cx="555377" cy="292048"/>
            </a:xfrm>
            <a:custGeom>
              <a:avLst/>
              <a:gdLst/>
              <a:ahLst/>
              <a:cxnLst/>
              <a:rect l="l" t="t" r="r" b="b"/>
              <a:pathLst>
                <a:path w="4448" h="2339" extrusionOk="0">
                  <a:moveTo>
                    <a:pt x="2223" y="196"/>
                  </a:moveTo>
                  <a:cubicBezTo>
                    <a:pt x="2731" y="196"/>
                    <a:pt x="3205" y="308"/>
                    <a:pt x="3557" y="512"/>
                  </a:cubicBezTo>
                  <a:cubicBezTo>
                    <a:pt x="3878" y="697"/>
                    <a:pt x="4053" y="929"/>
                    <a:pt x="4053" y="1169"/>
                  </a:cubicBezTo>
                  <a:cubicBezTo>
                    <a:pt x="4053" y="1409"/>
                    <a:pt x="3878" y="1642"/>
                    <a:pt x="3557" y="1826"/>
                  </a:cubicBezTo>
                  <a:cubicBezTo>
                    <a:pt x="3205" y="2031"/>
                    <a:pt x="2731" y="2142"/>
                    <a:pt x="2223" y="2142"/>
                  </a:cubicBezTo>
                  <a:cubicBezTo>
                    <a:pt x="1717" y="2142"/>
                    <a:pt x="1243" y="2031"/>
                    <a:pt x="890" y="1826"/>
                  </a:cubicBezTo>
                  <a:cubicBezTo>
                    <a:pt x="570" y="1642"/>
                    <a:pt x="395" y="1409"/>
                    <a:pt x="395" y="1169"/>
                  </a:cubicBezTo>
                  <a:cubicBezTo>
                    <a:pt x="395" y="930"/>
                    <a:pt x="570" y="697"/>
                    <a:pt x="890" y="512"/>
                  </a:cubicBezTo>
                  <a:cubicBezTo>
                    <a:pt x="1243" y="308"/>
                    <a:pt x="1717" y="196"/>
                    <a:pt x="2223" y="196"/>
                  </a:cubicBezTo>
                  <a:close/>
                  <a:moveTo>
                    <a:pt x="2224" y="0"/>
                  </a:moveTo>
                  <a:cubicBezTo>
                    <a:pt x="1706" y="0"/>
                    <a:pt x="1188" y="114"/>
                    <a:pt x="792" y="343"/>
                  </a:cubicBezTo>
                  <a:cubicBezTo>
                    <a:pt x="2" y="800"/>
                    <a:pt x="0" y="1539"/>
                    <a:pt x="792" y="1996"/>
                  </a:cubicBezTo>
                  <a:cubicBezTo>
                    <a:pt x="1187" y="2224"/>
                    <a:pt x="1705" y="2338"/>
                    <a:pt x="2224" y="2338"/>
                  </a:cubicBezTo>
                  <a:cubicBezTo>
                    <a:pt x="2742" y="2338"/>
                    <a:pt x="3261" y="2224"/>
                    <a:pt x="3656" y="1996"/>
                  </a:cubicBezTo>
                  <a:cubicBezTo>
                    <a:pt x="4447" y="1539"/>
                    <a:pt x="4446" y="800"/>
                    <a:pt x="3656" y="343"/>
                  </a:cubicBezTo>
                  <a:cubicBezTo>
                    <a:pt x="3261" y="114"/>
                    <a:pt x="2743" y="0"/>
                    <a:pt x="2224" y="0"/>
                  </a:cubicBezTo>
                  <a:close/>
                </a:path>
              </a:pathLst>
            </a:custGeom>
            <a:solidFill>
              <a:srgbClr val="FFFFFF">
                <a:alpha val="2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43"/>
            <p:cNvSpPr/>
            <p:nvPr/>
          </p:nvSpPr>
          <p:spPr>
            <a:xfrm>
              <a:off x="1732600" y="2264876"/>
              <a:ext cx="456988" cy="155950"/>
            </a:xfrm>
            <a:custGeom>
              <a:avLst/>
              <a:gdLst/>
              <a:ahLst/>
              <a:cxnLst/>
              <a:rect l="l" t="t" r="r" b="b"/>
              <a:pathLst>
                <a:path w="3660" h="1249" extrusionOk="0">
                  <a:moveTo>
                    <a:pt x="1831" y="0"/>
                  </a:moveTo>
                  <a:cubicBezTo>
                    <a:pt x="1323" y="0"/>
                    <a:pt x="849" y="112"/>
                    <a:pt x="496" y="316"/>
                  </a:cubicBezTo>
                  <a:cubicBezTo>
                    <a:pt x="176" y="501"/>
                    <a:pt x="1" y="736"/>
                    <a:pt x="1" y="973"/>
                  </a:cubicBezTo>
                  <a:cubicBezTo>
                    <a:pt x="1" y="1071"/>
                    <a:pt x="28" y="1166"/>
                    <a:pt x="79" y="1249"/>
                  </a:cubicBezTo>
                  <a:cubicBezTo>
                    <a:pt x="160" y="1110"/>
                    <a:pt x="301" y="979"/>
                    <a:pt x="496" y="868"/>
                  </a:cubicBezTo>
                  <a:cubicBezTo>
                    <a:pt x="849" y="664"/>
                    <a:pt x="1323" y="551"/>
                    <a:pt x="1831" y="551"/>
                  </a:cubicBezTo>
                  <a:cubicBezTo>
                    <a:pt x="2338" y="551"/>
                    <a:pt x="2811" y="664"/>
                    <a:pt x="3163" y="868"/>
                  </a:cubicBezTo>
                  <a:cubicBezTo>
                    <a:pt x="3359" y="981"/>
                    <a:pt x="3500" y="1111"/>
                    <a:pt x="3581" y="1249"/>
                  </a:cubicBezTo>
                  <a:cubicBezTo>
                    <a:pt x="3632" y="1166"/>
                    <a:pt x="3658" y="1071"/>
                    <a:pt x="3659" y="973"/>
                  </a:cubicBezTo>
                  <a:cubicBezTo>
                    <a:pt x="3659" y="734"/>
                    <a:pt x="3484" y="501"/>
                    <a:pt x="3165" y="316"/>
                  </a:cubicBezTo>
                  <a:cubicBezTo>
                    <a:pt x="2811" y="112"/>
                    <a:pt x="2337" y="0"/>
                    <a:pt x="1831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43"/>
            <p:cNvSpPr/>
            <p:nvPr/>
          </p:nvSpPr>
          <p:spPr>
            <a:xfrm>
              <a:off x="1732600" y="2264876"/>
              <a:ext cx="456988" cy="155950"/>
            </a:xfrm>
            <a:custGeom>
              <a:avLst/>
              <a:gdLst/>
              <a:ahLst/>
              <a:cxnLst/>
              <a:rect l="l" t="t" r="r" b="b"/>
              <a:pathLst>
                <a:path w="3660" h="1249" extrusionOk="0">
                  <a:moveTo>
                    <a:pt x="1831" y="0"/>
                  </a:moveTo>
                  <a:cubicBezTo>
                    <a:pt x="1323" y="0"/>
                    <a:pt x="849" y="112"/>
                    <a:pt x="496" y="316"/>
                  </a:cubicBezTo>
                  <a:cubicBezTo>
                    <a:pt x="176" y="501"/>
                    <a:pt x="1" y="736"/>
                    <a:pt x="1" y="973"/>
                  </a:cubicBezTo>
                  <a:cubicBezTo>
                    <a:pt x="1" y="1071"/>
                    <a:pt x="28" y="1166"/>
                    <a:pt x="79" y="1249"/>
                  </a:cubicBezTo>
                  <a:cubicBezTo>
                    <a:pt x="160" y="1110"/>
                    <a:pt x="301" y="979"/>
                    <a:pt x="496" y="868"/>
                  </a:cubicBezTo>
                  <a:cubicBezTo>
                    <a:pt x="849" y="664"/>
                    <a:pt x="1323" y="551"/>
                    <a:pt x="1831" y="551"/>
                  </a:cubicBezTo>
                  <a:cubicBezTo>
                    <a:pt x="2338" y="551"/>
                    <a:pt x="2811" y="664"/>
                    <a:pt x="3163" y="868"/>
                  </a:cubicBezTo>
                  <a:cubicBezTo>
                    <a:pt x="3359" y="981"/>
                    <a:pt x="3500" y="1111"/>
                    <a:pt x="3581" y="1249"/>
                  </a:cubicBezTo>
                  <a:cubicBezTo>
                    <a:pt x="3632" y="1166"/>
                    <a:pt x="3658" y="1071"/>
                    <a:pt x="3659" y="973"/>
                  </a:cubicBezTo>
                  <a:cubicBezTo>
                    <a:pt x="3659" y="734"/>
                    <a:pt x="3484" y="501"/>
                    <a:pt x="3165" y="316"/>
                  </a:cubicBezTo>
                  <a:cubicBezTo>
                    <a:pt x="2811" y="112"/>
                    <a:pt x="2337" y="0"/>
                    <a:pt x="183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43"/>
            <p:cNvSpPr/>
            <p:nvPr/>
          </p:nvSpPr>
          <p:spPr>
            <a:xfrm>
              <a:off x="1734598" y="2295966"/>
              <a:ext cx="452742" cy="212012"/>
            </a:xfrm>
            <a:custGeom>
              <a:avLst/>
              <a:gdLst/>
              <a:ahLst/>
              <a:cxnLst/>
              <a:rect l="l" t="t" r="r" b="b"/>
              <a:pathLst>
                <a:path w="3626" h="1698" extrusionOk="0">
                  <a:moveTo>
                    <a:pt x="1813" y="1"/>
                  </a:moveTo>
                  <a:cubicBezTo>
                    <a:pt x="1307" y="1"/>
                    <a:pt x="833" y="112"/>
                    <a:pt x="479" y="317"/>
                  </a:cubicBezTo>
                  <a:cubicBezTo>
                    <a:pt x="217" y="469"/>
                    <a:pt x="50" y="655"/>
                    <a:pt x="0" y="849"/>
                  </a:cubicBezTo>
                  <a:cubicBezTo>
                    <a:pt x="50" y="1043"/>
                    <a:pt x="215" y="1229"/>
                    <a:pt x="479" y="1381"/>
                  </a:cubicBezTo>
                  <a:cubicBezTo>
                    <a:pt x="833" y="1586"/>
                    <a:pt x="1306" y="1697"/>
                    <a:pt x="1813" y="1697"/>
                  </a:cubicBezTo>
                  <a:cubicBezTo>
                    <a:pt x="2321" y="1697"/>
                    <a:pt x="2795" y="1586"/>
                    <a:pt x="3147" y="1381"/>
                  </a:cubicBezTo>
                  <a:cubicBezTo>
                    <a:pt x="3411" y="1230"/>
                    <a:pt x="3576" y="1043"/>
                    <a:pt x="3626" y="849"/>
                  </a:cubicBezTo>
                  <a:cubicBezTo>
                    <a:pt x="3576" y="655"/>
                    <a:pt x="3411" y="469"/>
                    <a:pt x="3147" y="317"/>
                  </a:cubicBezTo>
                  <a:cubicBezTo>
                    <a:pt x="2795" y="112"/>
                    <a:pt x="2321" y="1"/>
                    <a:pt x="1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43"/>
            <p:cNvSpPr/>
            <p:nvPr/>
          </p:nvSpPr>
          <p:spPr>
            <a:xfrm>
              <a:off x="1707753" y="2363765"/>
              <a:ext cx="193658" cy="233488"/>
            </a:xfrm>
            <a:custGeom>
              <a:avLst/>
              <a:gdLst/>
              <a:ahLst/>
              <a:cxnLst/>
              <a:rect l="l" t="t" r="r" b="b"/>
              <a:pathLst>
                <a:path w="1551" h="1870" extrusionOk="0">
                  <a:moveTo>
                    <a:pt x="27" y="0"/>
                  </a:moveTo>
                  <a:lnTo>
                    <a:pt x="27" y="0"/>
                  </a:lnTo>
                  <a:cubicBezTo>
                    <a:pt x="8" y="71"/>
                    <a:pt x="0" y="142"/>
                    <a:pt x="4" y="214"/>
                  </a:cubicBezTo>
                  <a:lnTo>
                    <a:pt x="4" y="214"/>
                  </a:lnTo>
                  <a:lnTo>
                    <a:pt x="4" y="181"/>
                  </a:lnTo>
                  <a:cubicBezTo>
                    <a:pt x="4" y="120"/>
                    <a:pt x="11" y="60"/>
                    <a:pt x="27" y="0"/>
                  </a:cubicBezTo>
                  <a:close/>
                  <a:moveTo>
                    <a:pt x="4" y="214"/>
                  </a:moveTo>
                  <a:lnTo>
                    <a:pt x="4" y="732"/>
                  </a:lnTo>
                  <a:cubicBezTo>
                    <a:pt x="4" y="1031"/>
                    <a:pt x="201" y="1331"/>
                    <a:pt x="597" y="1559"/>
                  </a:cubicBezTo>
                  <a:cubicBezTo>
                    <a:pt x="869" y="1717"/>
                    <a:pt x="1202" y="1820"/>
                    <a:pt x="1551" y="1869"/>
                  </a:cubicBezTo>
                  <a:lnTo>
                    <a:pt x="1551" y="1318"/>
                  </a:lnTo>
                  <a:cubicBezTo>
                    <a:pt x="1202" y="1269"/>
                    <a:pt x="869" y="1166"/>
                    <a:pt x="597" y="1008"/>
                  </a:cubicBezTo>
                  <a:cubicBezTo>
                    <a:pt x="216" y="787"/>
                    <a:pt x="18" y="501"/>
                    <a:pt x="4" y="214"/>
                  </a:cubicBezTo>
                  <a:close/>
                </a:path>
              </a:pathLst>
            </a:custGeom>
            <a:solidFill>
              <a:srgbClr val="595959">
                <a:alpha val="2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43"/>
            <p:cNvSpPr/>
            <p:nvPr/>
          </p:nvSpPr>
          <p:spPr>
            <a:xfrm>
              <a:off x="930750" y="2654314"/>
              <a:ext cx="2155333" cy="1052320"/>
            </a:xfrm>
            <a:custGeom>
              <a:avLst/>
              <a:gdLst/>
              <a:ahLst/>
              <a:cxnLst/>
              <a:rect l="l" t="t" r="r" b="b"/>
              <a:pathLst>
                <a:path w="17262" h="8428" extrusionOk="0">
                  <a:moveTo>
                    <a:pt x="8630" y="1"/>
                  </a:moveTo>
                  <a:cubicBezTo>
                    <a:pt x="6618" y="1"/>
                    <a:pt x="4607" y="412"/>
                    <a:pt x="3071" y="1234"/>
                  </a:cubicBezTo>
                  <a:cubicBezTo>
                    <a:pt x="0" y="2880"/>
                    <a:pt x="2" y="5547"/>
                    <a:pt x="3071" y="7193"/>
                  </a:cubicBezTo>
                  <a:cubicBezTo>
                    <a:pt x="4607" y="8016"/>
                    <a:pt x="6619" y="8427"/>
                    <a:pt x="8632" y="8427"/>
                  </a:cubicBezTo>
                  <a:cubicBezTo>
                    <a:pt x="10644" y="8427"/>
                    <a:pt x="12656" y="8016"/>
                    <a:pt x="14191" y="7193"/>
                  </a:cubicBezTo>
                  <a:cubicBezTo>
                    <a:pt x="17262" y="5547"/>
                    <a:pt x="17262" y="2879"/>
                    <a:pt x="14191" y="1234"/>
                  </a:cubicBezTo>
                  <a:cubicBezTo>
                    <a:pt x="12655" y="412"/>
                    <a:pt x="10643" y="1"/>
                    <a:pt x="8630" y="1"/>
                  </a:cubicBezTo>
                  <a:close/>
                </a:path>
              </a:pathLst>
            </a:custGeom>
            <a:solidFill>
              <a:srgbClr val="F4AA9E">
                <a:alpha val="5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43"/>
            <p:cNvSpPr/>
            <p:nvPr/>
          </p:nvSpPr>
          <p:spPr>
            <a:xfrm>
              <a:off x="1096939" y="2837733"/>
              <a:ext cx="634289" cy="382196"/>
            </a:xfrm>
            <a:custGeom>
              <a:avLst/>
              <a:gdLst/>
              <a:ahLst/>
              <a:cxnLst/>
              <a:rect l="l" t="t" r="r" b="b"/>
              <a:pathLst>
                <a:path w="5080" h="3061" extrusionOk="0">
                  <a:moveTo>
                    <a:pt x="2650" y="0"/>
                  </a:moveTo>
                  <a:lnTo>
                    <a:pt x="0" y="1530"/>
                  </a:lnTo>
                  <a:lnTo>
                    <a:pt x="0" y="1658"/>
                  </a:lnTo>
                  <a:lnTo>
                    <a:pt x="2429" y="3060"/>
                  </a:lnTo>
                  <a:lnTo>
                    <a:pt x="5080" y="1530"/>
                  </a:lnTo>
                  <a:lnTo>
                    <a:pt x="5080" y="1403"/>
                  </a:lnTo>
                  <a:lnTo>
                    <a:pt x="26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43"/>
            <p:cNvSpPr/>
            <p:nvPr/>
          </p:nvSpPr>
          <p:spPr>
            <a:xfrm>
              <a:off x="1096939" y="3028768"/>
              <a:ext cx="303410" cy="191161"/>
            </a:xfrm>
            <a:custGeom>
              <a:avLst/>
              <a:gdLst/>
              <a:ahLst/>
              <a:cxnLst/>
              <a:rect l="l" t="t" r="r" b="b"/>
              <a:pathLst>
                <a:path w="2430" h="1531" extrusionOk="0">
                  <a:moveTo>
                    <a:pt x="0" y="0"/>
                  </a:moveTo>
                  <a:lnTo>
                    <a:pt x="0" y="128"/>
                  </a:lnTo>
                  <a:lnTo>
                    <a:pt x="2429" y="1530"/>
                  </a:lnTo>
                  <a:lnTo>
                    <a:pt x="2429" y="1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43"/>
            <p:cNvSpPr/>
            <p:nvPr/>
          </p:nvSpPr>
          <p:spPr>
            <a:xfrm>
              <a:off x="1400223" y="3012786"/>
              <a:ext cx="331004" cy="207143"/>
            </a:xfrm>
            <a:custGeom>
              <a:avLst/>
              <a:gdLst/>
              <a:ahLst/>
              <a:cxnLst/>
              <a:rect l="l" t="t" r="r" b="b"/>
              <a:pathLst>
                <a:path w="2651" h="1659" extrusionOk="0">
                  <a:moveTo>
                    <a:pt x="2651" y="1"/>
                  </a:moveTo>
                  <a:lnTo>
                    <a:pt x="0" y="1530"/>
                  </a:lnTo>
                  <a:lnTo>
                    <a:pt x="0" y="1658"/>
                  </a:lnTo>
                  <a:lnTo>
                    <a:pt x="2651" y="128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43"/>
            <p:cNvSpPr/>
            <p:nvPr/>
          </p:nvSpPr>
          <p:spPr>
            <a:xfrm>
              <a:off x="1687027" y="2953727"/>
              <a:ext cx="15233" cy="26970"/>
            </a:xfrm>
            <a:custGeom>
              <a:avLst/>
              <a:gdLst/>
              <a:ahLst/>
              <a:cxnLst/>
              <a:rect l="l" t="t" r="r" b="b"/>
              <a:pathLst>
                <a:path w="122" h="216" extrusionOk="0">
                  <a:moveTo>
                    <a:pt x="105" y="1"/>
                  </a:moveTo>
                  <a:lnTo>
                    <a:pt x="0" y="207"/>
                  </a:lnTo>
                  <a:lnTo>
                    <a:pt x="18" y="215"/>
                  </a:lnTo>
                  <a:lnTo>
                    <a:pt x="122" y="10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43"/>
            <p:cNvSpPr/>
            <p:nvPr/>
          </p:nvSpPr>
          <p:spPr>
            <a:xfrm>
              <a:off x="1675040" y="2951979"/>
              <a:ext cx="14983" cy="21975"/>
            </a:xfrm>
            <a:custGeom>
              <a:avLst/>
              <a:gdLst/>
              <a:ahLst/>
              <a:cxnLst/>
              <a:rect l="l" t="t" r="r" b="b"/>
              <a:pathLst>
                <a:path w="120" h="176" extrusionOk="0">
                  <a:moveTo>
                    <a:pt x="16" y="0"/>
                  </a:moveTo>
                  <a:lnTo>
                    <a:pt x="0" y="11"/>
                  </a:lnTo>
                  <a:lnTo>
                    <a:pt x="103" y="176"/>
                  </a:lnTo>
                  <a:lnTo>
                    <a:pt x="119" y="16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3"/>
            <p:cNvSpPr/>
            <p:nvPr/>
          </p:nvSpPr>
          <p:spPr>
            <a:xfrm>
              <a:off x="1687651" y="2950856"/>
              <a:ext cx="4120" cy="63429"/>
            </a:xfrm>
            <a:custGeom>
              <a:avLst/>
              <a:gdLst/>
              <a:ahLst/>
              <a:cxnLst/>
              <a:rect l="l" t="t" r="r" b="b"/>
              <a:pathLst>
                <a:path w="33" h="508" extrusionOk="0">
                  <a:moveTo>
                    <a:pt x="1" y="1"/>
                  </a:moveTo>
                  <a:lnTo>
                    <a:pt x="1" y="498"/>
                  </a:lnTo>
                  <a:cubicBezTo>
                    <a:pt x="1" y="501"/>
                    <a:pt x="4" y="504"/>
                    <a:pt x="5" y="505"/>
                  </a:cubicBezTo>
                  <a:cubicBezTo>
                    <a:pt x="9" y="507"/>
                    <a:pt x="13" y="507"/>
                    <a:pt x="17" y="507"/>
                  </a:cubicBezTo>
                  <a:cubicBezTo>
                    <a:pt x="21" y="507"/>
                    <a:pt x="25" y="507"/>
                    <a:pt x="28" y="505"/>
                  </a:cubicBezTo>
                  <a:cubicBezTo>
                    <a:pt x="31" y="504"/>
                    <a:pt x="33" y="501"/>
                    <a:pt x="33" y="49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43"/>
            <p:cNvSpPr/>
            <p:nvPr/>
          </p:nvSpPr>
          <p:spPr>
            <a:xfrm>
              <a:off x="1671169" y="2902660"/>
              <a:ext cx="67549" cy="57935"/>
            </a:xfrm>
            <a:custGeom>
              <a:avLst/>
              <a:gdLst/>
              <a:ahLst/>
              <a:cxnLst/>
              <a:rect l="l" t="t" r="r" b="b"/>
              <a:pathLst>
                <a:path w="541" h="464" extrusionOk="0">
                  <a:moveTo>
                    <a:pt x="310" y="1"/>
                  </a:moveTo>
                  <a:cubicBezTo>
                    <a:pt x="104" y="1"/>
                    <a:pt x="1" y="250"/>
                    <a:pt x="146" y="395"/>
                  </a:cubicBezTo>
                  <a:cubicBezTo>
                    <a:pt x="193" y="442"/>
                    <a:pt x="251" y="463"/>
                    <a:pt x="307" y="463"/>
                  </a:cubicBezTo>
                  <a:cubicBezTo>
                    <a:pt x="426" y="463"/>
                    <a:pt x="540" y="371"/>
                    <a:pt x="540" y="233"/>
                  </a:cubicBezTo>
                  <a:cubicBezTo>
                    <a:pt x="540" y="105"/>
                    <a:pt x="436" y="1"/>
                    <a:pt x="310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43"/>
            <p:cNvSpPr/>
            <p:nvPr/>
          </p:nvSpPr>
          <p:spPr>
            <a:xfrm>
              <a:off x="1678037" y="2902660"/>
              <a:ext cx="54189" cy="57935"/>
            </a:xfrm>
            <a:custGeom>
              <a:avLst/>
              <a:gdLst/>
              <a:ahLst/>
              <a:cxnLst/>
              <a:rect l="l" t="t" r="r" b="b"/>
              <a:pathLst>
                <a:path w="434" h="464" extrusionOk="0">
                  <a:moveTo>
                    <a:pt x="255" y="1"/>
                  </a:moveTo>
                  <a:cubicBezTo>
                    <a:pt x="120" y="1"/>
                    <a:pt x="0" y="123"/>
                    <a:pt x="29" y="274"/>
                  </a:cubicBezTo>
                  <a:cubicBezTo>
                    <a:pt x="50" y="393"/>
                    <a:pt x="153" y="463"/>
                    <a:pt x="257" y="463"/>
                  </a:cubicBezTo>
                  <a:cubicBezTo>
                    <a:pt x="321" y="463"/>
                    <a:pt x="386" y="437"/>
                    <a:pt x="433" y="379"/>
                  </a:cubicBezTo>
                  <a:lnTo>
                    <a:pt x="433" y="379"/>
                  </a:lnTo>
                  <a:cubicBezTo>
                    <a:pt x="427" y="381"/>
                    <a:pt x="421" y="382"/>
                    <a:pt x="415" y="382"/>
                  </a:cubicBezTo>
                  <a:cubicBezTo>
                    <a:pt x="352" y="382"/>
                    <a:pt x="291" y="285"/>
                    <a:pt x="327" y="174"/>
                  </a:cubicBezTo>
                  <a:cubicBezTo>
                    <a:pt x="358" y="79"/>
                    <a:pt x="390" y="43"/>
                    <a:pt x="369" y="31"/>
                  </a:cubicBezTo>
                  <a:cubicBezTo>
                    <a:pt x="332" y="10"/>
                    <a:pt x="293" y="1"/>
                    <a:pt x="25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43"/>
            <p:cNvSpPr/>
            <p:nvPr/>
          </p:nvSpPr>
          <p:spPr>
            <a:xfrm>
              <a:off x="1636958" y="2919391"/>
              <a:ext cx="47821" cy="40954"/>
            </a:xfrm>
            <a:custGeom>
              <a:avLst/>
              <a:gdLst/>
              <a:ahLst/>
              <a:cxnLst/>
              <a:rect l="l" t="t" r="r" b="b"/>
              <a:pathLst>
                <a:path w="383" h="328" extrusionOk="0">
                  <a:moveTo>
                    <a:pt x="218" y="0"/>
                  </a:moveTo>
                  <a:cubicBezTo>
                    <a:pt x="73" y="0"/>
                    <a:pt x="1" y="176"/>
                    <a:pt x="102" y="279"/>
                  </a:cubicBezTo>
                  <a:cubicBezTo>
                    <a:pt x="136" y="312"/>
                    <a:pt x="177" y="327"/>
                    <a:pt x="217" y="327"/>
                  </a:cubicBezTo>
                  <a:cubicBezTo>
                    <a:pt x="301" y="327"/>
                    <a:pt x="382" y="262"/>
                    <a:pt x="382" y="164"/>
                  </a:cubicBezTo>
                  <a:cubicBezTo>
                    <a:pt x="382" y="73"/>
                    <a:pt x="308" y="0"/>
                    <a:pt x="21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43"/>
            <p:cNvSpPr/>
            <p:nvPr/>
          </p:nvSpPr>
          <p:spPr>
            <a:xfrm>
              <a:off x="1646822" y="2919516"/>
              <a:ext cx="43077" cy="40829"/>
            </a:xfrm>
            <a:custGeom>
              <a:avLst/>
              <a:gdLst/>
              <a:ahLst/>
              <a:cxnLst/>
              <a:rect l="l" t="t" r="r" b="b"/>
              <a:pathLst>
                <a:path w="345" h="327" extrusionOk="0">
                  <a:moveTo>
                    <a:pt x="143" y="1"/>
                  </a:moveTo>
                  <a:cubicBezTo>
                    <a:pt x="142" y="1"/>
                    <a:pt x="141" y="1"/>
                    <a:pt x="141" y="1"/>
                  </a:cubicBezTo>
                  <a:cubicBezTo>
                    <a:pt x="106" y="1"/>
                    <a:pt x="73" y="11"/>
                    <a:pt x="45" y="31"/>
                  </a:cubicBezTo>
                  <a:cubicBezTo>
                    <a:pt x="41" y="130"/>
                    <a:pt x="125" y="227"/>
                    <a:pt x="102" y="259"/>
                  </a:cubicBezTo>
                  <a:cubicBezTo>
                    <a:pt x="93" y="271"/>
                    <a:pt x="80" y="276"/>
                    <a:pt x="65" y="276"/>
                  </a:cubicBezTo>
                  <a:cubicBezTo>
                    <a:pt x="41" y="276"/>
                    <a:pt x="13" y="262"/>
                    <a:pt x="0" y="244"/>
                  </a:cubicBezTo>
                  <a:lnTo>
                    <a:pt x="0" y="244"/>
                  </a:lnTo>
                  <a:cubicBezTo>
                    <a:pt x="31" y="299"/>
                    <a:pt x="87" y="327"/>
                    <a:pt x="142" y="327"/>
                  </a:cubicBezTo>
                  <a:cubicBezTo>
                    <a:pt x="197" y="327"/>
                    <a:pt x="252" y="299"/>
                    <a:pt x="283" y="244"/>
                  </a:cubicBezTo>
                  <a:cubicBezTo>
                    <a:pt x="345" y="136"/>
                    <a:pt x="266" y="1"/>
                    <a:pt x="14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43"/>
            <p:cNvSpPr/>
            <p:nvPr/>
          </p:nvSpPr>
          <p:spPr>
            <a:xfrm>
              <a:off x="1652440" y="2880685"/>
              <a:ext cx="74541" cy="74541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0"/>
                  </a:moveTo>
                  <a:cubicBezTo>
                    <a:pt x="134" y="0"/>
                    <a:pt x="0" y="133"/>
                    <a:pt x="0" y="299"/>
                  </a:cubicBezTo>
                  <a:cubicBezTo>
                    <a:pt x="0" y="463"/>
                    <a:pt x="134" y="596"/>
                    <a:pt x="299" y="596"/>
                  </a:cubicBezTo>
                  <a:cubicBezTo>
                    <a:pt x="463" y="596"/>
                    <a:pt x="596" y="463"/>
                    <a:pt x="596" y="299"/>
                  </a:cubicBezTo>
                  <a:cubicBezTo>
                    <a:pt x="596" y="133"/>
                    <a:pt x="463" y="0"/>
                    <a:pt x="29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43"/>
            <p:cNvSpPr/>
            <p:nvPr/>
          </p:nvSpPr>
          <p:spPr>
            <a:xfrm>
              <a:off x="1645823" y="2885554"/>
              <a:ext cx="80160" cy="69672"/>
            </a:xfrm>
            <a:custGeom>
              <a:avLst/>
              <a:gdLst/>
              <a:ahLst/>
              <a:cxnLst/>
              <a:rect l="l" t="t" r="r" b="b"/>
              <a:pathLst>
                <a:path w="642" h="558" extrusionOk="0">
                  <a:moveTo>
                    <a:pt x="205" y="0"/>
                  </a:moveTo>
                  <a:cubicBezTo>
                    <a:pt x="18" y="106"/>
                    <a:pt x="1" y="369"/>
                    <a:pt x="172" y="498"/>
                  </a:cubicBezTo>
                  <a:cubicBezTo>
                    <a:pt x="227" y="539"/>
                    <a:pt x="289" y="557"/>
                    <a:pt x="351" y="557"/>
                  </a:cubicBezTo>
                  <a:cubicBezTo>
                    <a:pt x="482" y="557"/>
                    <a:pt x="608" y="470"/>
                    <a:pt x="642" y="328"/>
                  </a:cubicBezTo>
                  <a:lnTo>
                    <a:pt x="642" y="328"/>
                  </a:lnTo>
                  <a:cubicBezTo>
                    <a:pt x="585" y="387"/>
                    <a:pt x="507" y="421"/>
                    <a:pt x="424" y="421"/>
                  </a:cubicBezTo>
                  <a:cubicBezTo>
                    <a:pt x="401" y="427"/>
                    <a:pt x="379" y="430"/>
                    <a:pt x="357" y="430"/>
                  </a:cubicBezTo>
                  <a:cubicBezTo>
                    <a:pt x="146" y="430"/>
                    <a:pt x="25" y="153"/>
                    <a:pt x="20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43"/>
            <p:cNvSpPr/>
            <p:nvPr/>
          </p:nvSpPr>
          <p:spPr>
            <a:xfrm>
              <a:off x="1135645" y="2969585"/>
              <a:ext cx="15358" cy="26845"/>
            </a:xfrm>
            <a:custGeom>
              <a:avLst/>
              <a:gdLst/>
              <a:ahLst/>
              <a:cxnLst/>
              <a:rect l="l" t="t" r="r" b="b"/>
              <a:pathLst>
                <a:path w="123" h="215" extrusionOk="0">
                  <a:moveTo>
                    <a:pt x="105" y="0"/>
                  </a:moveTo>
                  <a:lnTo>
                    <a:pt x="1" y="206"/>
                  </a:lnTo>
                  <a:lnTo>
                    <a:pt x="18" y="215"/>
                  </a:lnTo>
                  <a:lnTo>
                    <a:pt x="122" y="9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43"/>
            <p:cNvSpPr/>
            <p:nvPr/>
          </p:nvSpPr>
          <p:spPr>
            <a:xfrm>
              <a:off x="1123659" y="2967712"/>
              <a:ext cx="14983" cy="21975"/>
            </a:xfrm>
            <a:custGeom>
              <a:avLst/>
              <a:gdLst/>
              <a:ahLst/>
              <a:cxnLst/>
              <a:rect l="l" t="t" r="r" b="b"/>
              <a:pathLst>
                <a:path w="120" h="176" extrusionOk="0">
                  <a:moveTo>
                    <a:pt x="17" y="1"/>
                  </a:moveTo>
                  <a:lnTo>
                    <a:pt x="1" y="11"/>
                  </a:lnTo>
                  <a:lnTo>
                    <a:pt x="104" y="176"/>
                  </a:lnTo>
                  <a:lnTo>
                    <a:pt x="120" y="16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43"/>
            <p:cNvSpPr/>
            <p:nvPr/>
          </p:nvSpPr>
          <p:spPr>
            <a:xfrm>
              <a:off x="1136394" y="2966838"/>
              <a:ext cx="4120" cy="63179"/>
            </a:xfrm>
            <a:custGeom>
              <a:avLst/>
              <a:gdLst/>
              <a:ahLst/>
              <a:cxnLst/>
              <a:rect l="l" t="t" r="r" b="b"/>
              <a:pathLst>
                <a:path w="33" h="506" extrusionOk="0">
                  <a:moveTo>
                    <a:pt x="0" y="0"/>
                  </a:moveTo>
                  <a:lnTo>
                    <a:pt x="0" y="496"/>
                  </a:lnTo>
                  <a:cubicBezTo>
                    <a:pt x="0" y="499"/>
                    <a:pt x="2" y="502"/>
                    <a:pt x="5" y="502"/>
                  </a:cubicBezTo>
                  <a:cubicBezTo>
                    <a:pt x="8" y="504"/>
                    <a:pt x="12" y="505"/>
                    <a:pt x="16" y="505"/>
                  </a:cubicBezTo>
                  <a:cubicBezTo>
                    <a:pt x="19" y="505"/>
                    <a:pt x="23" y="504"/>
                    <a:pt x="27" y="502"/>
                  </a:cubicBezTo>
                  <a:cubicBezTo>
                    <a:pt x="29" y="502"/>
                    <a:pt x="31" y="499"/>
                    <a:pt x="32" y="496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43"/>
            <p:cNvSpPr/>
            <p:nvPr/>
          </p:nvSpPr>
          <p:spPr>
            <a:xfrm>
              <a:off x="1119913" y="2918642"/>
              <a:ext cx="67424" cy="57810"/>
            </a:xfrm>
            <a:custGeom>
              <a:avLst/>
              <a:gdLst/>
              <a:ahLst/>
              <a:cxnLst/>
              <a:rect l="l" t="t" r="r" b="b"/>
              <a:pathLst>
                <a:path w="540" h="463" extrusionOk="0">
                  <a:moveTo>
                    <a:pt x="309" y="1"/>
                  </a:moveTo>
                  <a:cubicBezTo>
                    <a:pt x="103" y="1"/>
                    <a:pt x="0" y="249"/>
                    <a:pt x="145" y="394"/>
                  </a:cubicBezTo>
                  <a:cubicBezTo>
                    <a:pt x="193" y="441"/>
                    <a:pt x="251" y="462"/>
                    <a:pt x="308" y="462"/>
                  </a:cubicBezTo>
                  <a:cubicBezTo>
                    <a:pt x="426" y="462"/>
                    <a:pt x="540" y="370"/>
                    <a:pt x="540" y="231"/>
                  </a:cubicBezTo>
                  <a:cubicBezTo>
                    <a:pt x="540" y="104"/>
                    <a:pt x="435" y="1"/>
                    <a:pt x="30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43"/>
            <p:cNvSpPr/>
            <p:nvPr/>
          </p:nvSpPr>
          <p:spPr>
            <a:xfrm>
              <a:off x="1126530" y="2918517"/>
              <a:ext cx="54189" cy="57810"/>
            </a:xfrm>
            <a:custGeom>
              <a:avLst/>
              <a:gdLst/>
              <a:ahLst/>
              <a:cxnLst/>
              <a:rect l="l" t="t" r="r" b="b"/>
              <a:pathLst>
                <a:path w="434" h="463" extrusionOk="0">
                  <a:moveTo>
                    <a:pt x="256" y="0"/>
                  </a:moveTo>
                  <a:cubicBezTo>
                    <a:pt x="121" y="0"/>
                    <a:pt x="0" y="123"/>
                    <a:pt x="29" y="274"/>
                  </a:cubicBezTo>
                  <a:cubicBezTo>
                    <a:pt x="51" y="393"/>
                    <a:pt x="153" y="463"/>
                    <a:pt x="256" y="463"/>
                  </a:cubicBezTo>
                  <a:cubicBezTo>
                    <a:pt x="321" y="463"/>
                    <a:pt x="386" y="436"/>
                    <a:pt x="433" y="379"/>
                  </a:cubicBezTo>
                  <a:lnTo>
                    <a:pt x="433" y="379"/>
                  </a:lnTo>
                  <a:cubicBezTo>
                    <a:pt x="427" y="380"/>
                    <a:pt x="422" y="381"/>
                    <a:pt x="416" y="381"/>
                  </a:cubicBezTo>
                  <a:cubicBezTo>
                    <a:pt x="353" y="381"/>
                    <a:pt x="293" y="284"/>
                    <a:pt x="329" y="173"/>
                  </a:cubicBezTo>
                  <a:cubicBezTo>
                    <a:pt x="358" y="78"/>
                    <a:pt x="390" y="42"/>
                    <a:pt x="369" y="31"/>
                  </a:cubicBezTo>
                  <a:cubicBezTo>
                    <a:pt x="332" y="10"/>
                    <a:pt x="294" y="0"/>
                    <a:pt x="25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43"/>
            <p:cNvSpPr/>
            <p:nvPr/>
          </p:nvSpPr>
          <p:spPr>
            <a:xfrm>
              <a:off x="1085701" y="2935123"/>
              <a:ext cx="47697" cy="40954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218" y="1"/>
                  </a:moveTo>
                  <a:cubicBezTo>
                    <a:pt x="73" y="1"/>
                    <a:pt x="0" y="177"/>
                    <a:pt x="102" y="279"/>
                  </a:cubicBezTo>
                  <a:cubicBezTo>
                    <a:pt x="135" y="312"/>
                    <a:pt x="176" y="327"/>
                    <a:pt x="217" y="327"/>
                  </a:cubicBezTo>
                  <a:cubicBezTo>
                    <a:pt x="301" y="327"/>
                    <a:pt x="382" y="262"/>
                    <a:pt x="382" y="164"/>
                  </a:cubicBezTo>
                  <a:cubicBezTo>
                    <a:pt x="382" y="74"/>
                    <a:pt x="308" y="1"/>
                    <a:pt x="218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43"/>
            <p:cNvSpPr/>
            <p:nvPr/>
          </p:nvSpPr>
          <p:spPr>
            <a:xfrm>
              <a:off x="1095440" y="2935248"/>
              <a:ext cx="43202" cy="40954"/>
            </a:xfrm>
            <a:custGeom>
              <a:avLst/>
              <a:gdLst/>
              <a:ahLst/>
              <a:cxnLst/>
              <a:rect l="l" t="t" r="r" b="b"/>
              <a:pathLst>
                <a:path w="346" h="328" extrusionOk="0">
                  <a:moveTo>
                    <a:pt x="143" y="1"/>
                  </a:moveTo>
                  <a:cubicBezTo>
                    <a:pt x="143" y="1"/>
                    <a:pt x="142" y="1"/>
                    <a:pt x="141" y="1"/>
                  </a:cubicBezTo>
                  <a:cubicBezTo>
                    <a:pt x="107" y="1"/>
                    <a:pt x="73" y="11"/>
                    <a:pt x="46" y="31"/>
                  </a:cubicBezTo>
                  <a:cubicBezTo>
                    <a:pt x="41" y="130"/>
                    <a:pt x="125" y="227"/>
                    <a:pt x="102" y="261"/>
                  </a:cubicBezTo>
                  <a:cubicBezTo>
                    <a:pt x="94" y="272"/>
                    <a:pt x="81" y="277"/>
                    <a:pt x="67" y="277"/>
                  </a:cubicBezTo>
                  <a:cubicBezTo>
                    <a:pt x="42" y="277"/>
                    <a:pt x="14" y="262"/>
                    <a:pt x="1" y="245"/>
                  </a:cubicBezTo>
                  <a:lnTo>
                    <a:pt x="1" y="245"/>
                  </a:lnTo>
                  <a:cubicBezTo>
                    <a:pt x="32" y="300"/>
                    <a:pt x="87" y="327"/>
                    <a:pt x="142" y="327"/>
                  </a:cubicBezTo>
                  <a:cubicBezTo>
                    <a:pt x="197" y="327"/>
                    <a:pt x="252" y="300"/>
                    <a:pt x="283" y="245"/>
                  </a:cubicBezTo>
                  <a:cubicBezTo>
                    <a:pt x="345" y="136"/>
                    <a:pt x="267" y="1"/>
                    <a:pt x="14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43"/>
            <p:cNvSpPr/>
            <p:nvPr/>
          </p:nvSpPr>
          <p:spPr>
            <a:xfrm>
              <a:off x="1101059" y="2896542"/>
              <a:ext cx="74541" cy="74417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9" y="1"/>
                  </a:moveTo>
                  <a:cubicBezTo>
                    <a:pt x="134" y="1"/>
                    <a:pt x="1" y="134"/>
                    <a:pt x="1" y="298"/>
                  </a:cubicBezTo>
                  <a:cubicBezTo>
                    <a:pt x="1" y="463"/>
                    <a:pt x="134" y="595"/>
                    <a:pt x="299" y="595"/>
                  </a:cubicBezTo>
                  <a:cubicBezTo>
                    <a:pt x="463" y="595"/>
                    <a:pt x="597" y="463"/>
                    <a:pt x="597" y="298"/>
                  </a:cubicBezTo>
                  <a:cubicBezTo>
                    <a:pt x="597" y="134"/>
                    <a:pt x="463" y="1"/>
                    <a:pt x="29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43"/>
            <p:cNvSpPr/>
            <p:nvPr/>
          </p:nvSpPr>
          <p:spPr>
            <a:xfrm>
              <a:off x="1096564" y="2901286"/>
              <a:ext cx="78162" cy="69672"/>
            </a:xfrm>
            <a:custGeom>
              <a:avLst/>
              <a:gdLst/>
              <a:ahLst/>
              <a:cxnLst/>
              <a:rect l="l" t="t" r="r" b="b"/>
              <a:pathLst>
                <a:path w="626" h="558" extrusionOk="0">
                  <a:moveTo>
                    <a:pt x="189" y="0"/>
                  </a:moveTo>
                  <a:cubicBezTo>
                    <a:pt x="180" y="5"/>
                    <a:pt x="172" y="11"/>
                    <a:pt x="163" y="17"/>
                  </a:cubicBezTo>
                  <a:lnTo>
                    <a:pt x="163" y="17"/>
                  </a:lnTo>
                  <a:cubicBezTo>
                    <a:pt x="171" y="11"/>
                    <a:pt x="180" y="5"/>
                    <a:pt x="189" y="0"/>
                  </a:cubicBezTo>
                  <a:close/>
                  <a:moveTo>
                    <a:pt x="163" y="17"/>
                  </a:moveTo>
                  <a:cubicBezTo>
                    <a:pt x="151" y="25"/>
                    <a:pt x="140" y="34"/>
                    <a:pt x="130" y="44"/>
                  </a:cubicBezTo>
                  <a:lnTo>
                    <a:pt x="130" y="44"/>
                  </a:lnTo>
                  <a:cubicBezTo>
                    <a:pt x="140" y="34"/>
                    <a:pt x="152" y="25"/>
                    <a:pt x="163" y="17"/>
                  </a:cubicBezTo>
                  <a:close/>
                  <a:moveTo>
                    <a:pt x="130" y="44"/>
                  </a:moveTo>
                  <a:cubicBezTo>
                    <a:pt x="126" y="48"/>
                    <a:pt x="122" y="52"/>
                    <a:pt x="118" y="55"/>
                  </a:cubicBezTo>
                  <a:cubicBezTo>
                    <a:pt x="118" y="56"/>
                    <a:pt x="118" y="56"/>
                    <a:pt x="118" y="56"/>
                  </a:cubicBezTo>
                  <a:lnTo>
                    <a:pt x="118" y="56"/>
                  </a:lnTo>
                  <a:cubicBezTo>
                    <a:pt x="122" y="52"/>
                    <a:pt x="126" y="48"/>
                    <a:pt x="130" y="44"/>
                  </a:cubicBezTo>
                  <a:close/>
                  <a:moveTo>
                    <a:pt x="118" y="56"/>
                  </a:moveTo>
                  <a:lnTo>
                    <a:pt x="118" y="56"/>
                  </a:lnTo>
                  <a:cubicBezTo>
                    <a:pt x="1" y="181"/>
                    <a:pt x="10" y="389"/>
                    <a:pt x="156" y="498"/>
                  </a:cubicBezTo>
                  <a:cubicBezTo>
                    <a:pt x="210" y="539"/>
                    <a:pt x="273" y="558"/>
                    <a:pt x="334" y="558"/>
                  </a:cubicBezTo>
                  <a:cubicBezTo>
                    <a:pt x="466" y="558"/>
                    <a:pt x="592" y="471"/>
                    <a:pt x="625" y="328"/>
                  </a:cubicBezTo>
                  <a:lnTo>
                    <a:pt x="625" y="328"/>
                  </a:lnTo>
                  <a:cubicBezTo>
                    <a:pt x="569" y="388"/>
                    <a:pt x="491" y="421"/>
                    <a:pt x="408" y="421"/>
                  </a:cubicBezTo>
                  <a:cubicBezTo>
                    <a:pt x="217" y="421"/>
                    <a:pt x="75" y="243"/>
                    <a:pt x="118" y="56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43"/>
            <p:cNvSpPr/>
            <p:nvPr/>
          </p:nvSpPr>
          <p:spPr>
            <a:xfrm>
              <a:off x="1502858" y="3069972"/>
              <a:ext cx="87777" cy="50818"/>
            </a:xfrm>
            <a:custGeom>
              <a:avLst/>
              <a:gdLst/>
              <a:ahLst/>
              <a:cxnLst/>
              <a:rect l="l" t="t" r="r" b="b"/>
              <a:pathLst>
                <a:path w="703" h="407" extrusionOk="0">
                  <a:moveTo>
                    <a:pt x="370" y="1"/>
                  </a:moveTo>
                  <a:lnTo>
                    <a:pt x="0" y="215"/>
                  </a:lnTo>
                  <a:lnTo>
                    <a:pt x="332" y="407"/>
                  </a:lnTo>
                  <a:lnTo>
                    <a:pt x="702" y="19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43"/>
            <p:cNvSpPr/>
            <p:nvPr/>
          </p:nvSpPr>
          <p:spPr>
            <a:xfrm>
              <a:off x="1179596" y="2885304"/>
              <a:ext cx="220752" cy="270821"/>
            </a:xfrm>
            <a:custGeom>
              <a:avLst/>
              <a:gdLst/>
              <a:ahLst/>
              <a:cxnLst/>
              <a:rect l="l" t="t" r="r" b="b"/>
              <a:pathLst>
                <a:path w="1768" h="2169" extrusionOk="0">
                  <a:moveTo>
                    <a:pt x="1" y="1"/>
                  </a:moveTo>
                  <a:lnTo>
                    <a:pt x="1" y="1149"/>
                  </a:lnTo>
                  <a:lnTo>
                    <a:pt x="1767" y="2169"/>
                  </a:lnTo>
                  <a:lnTo>
                    <a:pt x="1767" y="10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43"/>
            <p:cNvSpPr/>
            <p:nvPr/>
          </p:nvSpPr>
          <p:spPr>
            <a:xfrm>
              <a:off x="1179596" y="2885304"/>
              <a:ext cx="220752" cy="184418"/>
            </a:xfrm>
            <a:custGeom>
              <a:avLst/>
              <a:gdLst/>
              <a:ahLst/>
              <a:cxnLst/>
              <a:rect l="l" t="t" r="r" b="b"/>
              <a:pathLst>
                <a:path w="1768" h="1477" extrusionOk="0">
                  <a:moveTo>
                    <a:pt x="1" y="1"/>
                  </a:moveTo>
                  <a:lnTo>
                    <a:pt x="1" y="456"/>
                  </a:lnTo>
                  <a:lnTo>
                    <a:pt x="1767" y="1477"/>
                  </a:lnTo>
                  <a:lnTo>
                    <a:pt x="1767" y="10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43"/>
            <p:cNvSpPr/>
            <p:nvPr/>
          </p:nvSpPr>
          <p:spPr>
            <a:xfrm>
              <a:off x="1400223" y="2837733"/>
              <a:ext cx="248347" cy="318393"/>
            </a:xfrm>
            <a:custGeom>
              <a:avLst/>
              <a:gdLst/>
              <a:ahLst/>
              <a:cxnLst/>
              <a:rect l="l" t="t" r="r" b="b"/>
              <a:pathLst>
                <a:path w="1989" h="2550" extrusionOk="0">
                  <a:moveTo>
                    <a:pt x="1326" y="0"/>
                  </a:moveTo>
                  <a:lnTo>
                    <a:pt x="0" y="1403"/>
                  </a:lnTo>
                  <a:lnTo>
                    <a:pt x="0" y="2550"/>
                  </a:lnTo>
                  <a:lnTo>
                    <a:pt x="1988" y="1403"/>
                  </a:lnTo>
                  <a:lnTo>
                    <a:pt x="1988" y="286"/>
                  </a:lnTo>
                  <a:lnTo>
                    <a:pt x="1326" y="127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43"/>
            <p:cNvSpPr/>
            <p:nvPr/>
          </p:nvSpPr>
          <p:spPr>
            <a:xfrm>
              <a:off x="1565663" y="2837733"/>
              <a:ext cx="96642" cy="39705"/>
            </a:xfrm>
            <a:custGeom>
              <a:avLst/>
              <a:gdLst/>
              <a:ahLst/>
              <a:cxnLst/>
              <a:rect l="l" t="t" r="r" b="b"/>
              <a:pathLst>
                <a:path w="774" h="318" extrusionOk="0">
                  <a:moveTo>
                    <a:pt x="1" y="0"/>
                  </a:moveTo>
                  <a:lnTo>
                    <a:pt x="1" y="127"/>
                  </a:lnTo>
                  <a:lnTo>
                    <a:pt x="773" y="318"/>
                  </a:lnTo>
                  <a:lnTo>
                    <a:pt x="77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43"/>
            <p:cNvSpPr/>
            <p:nvPr/>
          </p:nvSpPr>
          <p:spPr>
            <a:xfrm>
              <a:off x="1344910" y="2710251"/>
              <a:ext cx="317394" cy="151330"/>
            </a:xfrm>
            <a:custGeom>
              <a:avLst/>
              <a:gdLst/>
              <a:ahLst/>
              <a:cxnLst/>
              <a:rect l="l" t="t" r="r" b="b"/>
              <a:pathLst>
                <a:path w="2542" h="1212" extrusionOk="0">
                  <a:moveTo>
                    <a:pt x="1" y="1"/>
                  </a:moveTo>
                  <a:lnTo>
                    <a:pt x="1769" y="1021"/>
                  </a:lnTo>
                  <a:lnTo>
                    <a:pt x="2541" y="1211"/>
                  </a:lnTo>
                  <a:lnTo>
                    <a:pt x="775" y="1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43"/>
            <p:cNvSpPr/>
            <p:nvPr/>
          </p:nvSpPr>
          <p:spPr>
            <a:xfrm>
              <a:off x="1372629" y="2821751"/>
              <a:ext cx="193158" cy="223000"/>
            </a:xfrm>
            <a:custGeom>
              <a:avLst/>
              <a:gdLst/>
              <a:ahLst/>
              <a:cxnLst/>
              <a:rect l="l" t="t" r="r" b="b"/>
              <a:pathLst>
                <a:path w="1547" h="1786" extrusionOk="0">
                  <a:moveTo>
                    <a:pt x="1547" y="1"/>
                  </a:moveTo>
                  <a:lnTo>
                    <a:pt x="1" y="1786"/>
                  </a:lnTo>
                  <a:lnTo>
                    <a:pt x="1" y="1786"/>
                  </a:lnTo>
                  <a:lnTo>
                    <a:pt x="111" y="1722"/>
                  </a:lnTo>
                  <a:lnTo>
                    <a:pt x="1547" y="128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43"/>
            <p:cNvSpPr/>
            <p:nvPr/>
          </p:nvSpPr>
          <p:spPr>
            <a:xfrm>
              <a:off x="1152002" y="2694269"/>
              <a:ext cx="413786" cy="350732"/>
            </a:xfrm>
            <a:custGeom>
              <a:avLst/>
              <a:gdLst/>
              <a:ahLst/>
              <a:cxnLst/>
              <a:rect l="l" t="t" r="r" b="b"/>
              <a:pathLst>
                <a:path w="3314" h="2809" extrusionOk="0">
                  <a:moveTo>
                    <a:pt x="1547" y="1"/>
                  </a:moveTo>
                  <a:lnTo>
                    <a:pt x="0" y="1786"/>
                  </a:lnTo>
                  <a:lnTo>
                    <a:pt x="1771" y="2808"/>
                  </a:lnTo>
                  <a:lnTo>
                    <a:pt x="3314" y="1022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43"/>
            <p:cNvSpPr/>
            <p:nvPr/>
          </p:nvSpPr>
          <p:spPr>
            <a:xfrm>
              <a:off x="1275988" y="2900787"/>
              <a:ext cx="27844" cy="56312"/>
            </a:xfrm>
            <a:custGeom>
              <a:avLst/>
              <a:gdLst/>
              <a:ahLst/>
              <a:cxnLst/>
              <a:rect l="l" t="t" r="r" b="b"/>
              <a:pathLst>
                <a:path w="223" h="451" extrusionOk="0">
                  <a:moveTo>
                    <a:pt x="0" y="0"/>
                  </a:moveTo>
                  <a:lnTo>
                    <a:pt x="0" y="323"/>
                  </a:lnTo>
                  <a:lnTo>
                    <a:pt x="222" y="451"/>
                  </a:lnTo>
                  <a:lnTo>
                    <a:pt x="222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43"/>
            <p:cNvSpPr/>
            <p:nvPr/>
          </p:nvSpPr>
          <p:spPr>
            <a:xfrm>
              <a:off x="1303707" y="2900787"/>
              <a:ext cx="27844" cy="56312"/>
            </a:xfrm>
            <a:custGeom>
              <a:avLst/>
              <a:gdLst/>
              <a:ahLst/>
              <a:cxnLst/>
              <a:rect l="l" t="t" r="r" b="b"/>
              <a:pathLst>
                <a:path w="223" h="451" extrusionOk="0">
                  <a:moveTo>
                    <a:pt x="222" y="0"/>
                  </a:moveTo>
                  <a:lnTo>
                    <a:pt x="0" y="129"/>
                  </a:lnTo>
                  <a:lnTo>
                    <a:pt x="0" y="451"/>
                  </a:lnTo>
                  <a:lnTo>
                    <a:pt x="222" y="196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43"/>
            <p:cNvSpPr/>
            <p:nvPr/>
          </p:nvSpPr>
          <p:spPr>
            <a:xfrm>
              <a:off x="1273116" y="2873443"/>
              <a:ext cx="61306" cy="43576"/>
            </a:xfrm>
            <a:custGeom>
              <a:avLst/>
              <a:gdLst/>
              <a:ahLst/>
              <a:cxnLst/>
              <a:rect l="l" t="t" r="r" b="b"/>
              <a:pathLst>
                <a:path w="491" h="349" extrusionOk="0">
                  <a:moveTo>
                    <a:pt x="245" y="0"/>
                  </a:moveTo>
                  <a:lnTo>
                    <a:pt x="0" y="142"/>
                  </a:lnTo>
                  <a:lnTo>
                    <a:pt x="0" y="206"/>
                  </a:lnTo>
                  <a:lnTo>
                    <a:pt x="245" y="348"/>
                  </a:lnTo>
                  <a:lnTo>
                    <a:pt x="490" y="206"/>
                  </a:lnTo>
                  <a:lnTo>
                    <a:pt x="490" y="14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43"/>
            <p:cNvSpPr/>
            <p:nvPr/>
          </p:nvSpPr>
          <p:spPr>
            <a:xfrm>
              <a:off x="1273116" y="289117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0" y="0"/>
                  </a:moveTo>
                  <a:lnTo>
                    <a:pt x="0" y="64"/>
                  </a:lnTo>
                  <a:lnTo>
                    <a:pt x="245" y="206"/>
                  </a:lnTo>
                  <a:lnTo>
                    <a:pt x="245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43"/>
            <p:cNvSpPr/>
            <p:nvPr/>
          </p:nvSpPr>
          <p:spPr>
            <a:xfrm>
              <a:off x="1303707" y="289117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245" y="0"/>
                  </a:moveTo>
                  <a:lnTo>
                    <a:pt x="0" y="141"/>
                  </a:lnTo>
                  <a:lnTo>
                    <a:pt x="0" y="206"/>
                  </a:lnTo>
                  <a:lnTo>
                    <a:pt x="245" y="6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43"/>
            <p:cNvSpPr/>
            <p:nvPr/>
          </p:nvSpPr>
          <p:spPr>
            <a:xfrm>
              <a:off x="1283230" y="2879311"/>
              <a:ext cx="40829" cy="23723"/>
            </a:xfrm>
            <a:custGeom>
              <a:avLst/>
              <a:gdLst/>
              <a:ahLst/>
              <a:cxnLst/>
              <a:rect l="l" t="t" r="r" b="b"/>
              <a:pathLst>
                <a:path w="327" h="190" extrusionOk="0">
                  <a:moveTo>
                    <a:pt x="164" y="1"/>
                  </a:moveTo>
                  <a:lnTo>
                    <a:pt x="0" y="95"/>
                  </a:lnTo>
                  <a:lnTo>
                    <a:pt x="164" y="189"/>
                  </a:lnTo>
                  <a:lnTo>
                    <a:pt x="327" y="95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43"/>
            <p:cNvSpPr/>
            <p:nvPr/>
          </p:nvSpPr>
          <p:spPr>
            <a:xfrm>
              <a:off x="1283230" y="2879311"/>
              <a:ext cx="20602" cy="23723"/>
            </a:xfrm>
            <a:custGeom>
              <a:avLst/>
              <a:gdLst/>
              <a:ahLst/>
              <a:cxnLst/>
              <a:rect l="l" t="t" r="r" b="b"/>
              <a:pathLst>
                <a:path w="165" h="190" extrusionOk="0">
                  <a:moveTo>
                    <a:pt x="164" y="1"/>
                  </a:moveTo>
                  <a:lnTo>
                    <a:pt x="0" y="95"/>
                  </a:lnTo>
                  <a:lnTo>
                    <a:pt x="164" y="189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43"/>
            <p:cNvSpPr/>
            <p:nvPr/>
          </p:nvSpPr>
          <p:spPr>
            <a:xfrm>
              <a:off x="1303707" y="2879311"/>
              <a:ext cx="20352" cy="23723"/>
            </a:xfrm>
            <a:custGeom>
              <a:avLst/>
              <a:gdLst/>
              <a:ahLst/>
              <a:cxnLst/>
              <a:rect l="l" t="t" r="r" b="b"/>
              <a:pathLst>
                <a:path w="163" h="190" extrusionOk="0">
                  <a:moveTo>
                    <a:pt x="0" y="1"/>
                  </a:moveTo>
                  <a:lnTo>
                    <a:pt x="0" y="189"/>
                  </a:lnTo>
                  <a:lnTo>
                    <a:pt x="163" y="9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43"/>
            <p:cNvSpPr/>
            <p:nvPr/>
          </p:nvSpPr>
          <p:spPr>
            <a:xfrm>
              <a:off x="1418078" y="3014409"/>
              <a:ext cx="62305" cy="83656"/>
            </a:xfrm>
            <a:custGeom>
              <a:avLst/>
              <a:gdLst/>
              <a:ahLst/>
              <a:cxnLst/>
              <a:rect l="l" t="t" r="r" b="b"/>
              <a:pathLst>
                <a:path w="499" h="670" extrusionOk="0">
                  <a:moveTo>
                    <a:pt x="498" y="1"/>
                  </a:moveTo>
                  <a:lnTo>
                    <a:pt x="1" y="286"/>
                  </a:lnTo>
                  <a:lnTo>
                    <a:pt x="1" y="669"/>
                  </a:lnTo>
                  <a:lnTo>
                    <a:pt x="498" y="382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43"/>
            <p:cNvSpPr/>
            <p:nvPr/>
          </p:nvSpPr>
          <p:spPr>
            <a:xfrm>
              <a:off x="1418078" y="3015908"/>
              <a:ext cx="59308" cy="79036"/>
            </a:xfrm>
            <a:custGeom>
              <a:avLst/>
              <a:gdLst/>
              <a:ahLst/>
              <a:cxnLst/>
              <a:rect l="l" t="t" r="r" b="b"/>
              <a:pathLst>
                <a:path w="475" h="633" extrusionOk="0">
                  <a:moveTo>
                    <a:pt x="475" y="0"/>
                  </a:moveTo>
                  <a:lnTo>
                    <a:pt x="1" y="274"/>
                  </a:lnTo>
                  <a:lnTo>
                    <a:pt x="1" y="632"/>
                  </a:lnTo>
                  <a:lnTo>
                    <a:pt x="475" y="358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43"/>
            <p:cNvSpPr/>
            <p:nvPr/>
          </p:nvSpPr>
          <p:spPr>
            <a:xfrm>
              <a:off x="1418078" y="3060607"/>
              <a:ext cx="62305" cy="37458"/>
            </a:xfrm>
            <a:custGeom>
              <a:avLst/>
              <a:gdLst/>
              <a:ahLst/>
              <a:cxnLst/>
              <a:rect l="l" t="t" r="r" b="b"/>
              <a:pathLst>
                <a:path w="499" h="300" extrusionOk="0">
                  <a:moveTo>
                    <a:pt x="475" y="0"/>
                  </a:moveTo>
                  <a:lnTo>
                    <a:pt x="1" y="274"/>
                  </a:lnTo>
                  <a:lnTo>
                    <a:pt x="1" y="299"/>
                  </a:lnTo>
                  <a:lnTo>
                    <a:pt x="498" y="12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43"/>
            <p:cNvSpPr/>
            <p:nvPr/>
          </p:nvSpPr>
          <p:spPr>
            <a:xfrm>
              <a:off x="1418078" y="3035011"/>
              <a:ext cx="62305" cy="39081"/>
            </a:xfrm>
            <a:custGeom>
              <a:avLst/>
              <a:gdLst/>
              <a:ahLst/>
              <a:cxnLst/>
              <a:rect l="l" t="t" r="r" b="b"/>
              <a:pathLst>
                <a:path w="499" h="313" extrusionOk="0">
                  <a:moveTo>
                    <a:pt x="498" y="1"/>
                  </a:moveTo>
                  <a:lnTo>
                    <a:pt x="1" y="288"/>
                  </a:lnTo>
                  <a:lnTo>
                    <a:pt x="1" y="313"/>
                  </a:lnTo>
                  <a:lnTo>
                    <a:pt x="498" y="27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43"/>
            <p:cNvSpPr/>
            <p:nvPr/>
          </p:nvSpPr>
          <p:spPr>
            <a:xfrm>
              <a:off x="1569783" y="2926758"/>
              <a:ext cx="62055" cy="83781"/>
            </a:xfrm>
            <a:custGeom>
              <a:avLst/>
              <a:gdLst/>
              <a:ahLst/>
              <a:cxnLst/>
              <a:rect l="l" t="t" r="r" b="b"/>
              <a:pathLst>
                <a:path w="497" h="671" extrusionOk="0">
                  <a:moveTo>
                    <a:pt x="497" y="1"/>
                  </a:moveTo>
                  <a:lnTo>
                    <a:pt x="1" y="288"/>
                  </a:lnTo>
                  <a:lnTo>
                    <a:pt x="1" y="671"/>
                  </a:lnTo>
                  <a:lnTo>
                    <a:pt x="497" y="38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43"/>
            <p:cNvSpPr/>
            <p:nvPr/>
          </p:nvSpPr>
          <p:spPr>
            <a:xfrm>
              <a:off x="1569783" y="2928381"/>
              <a:ext cx="59433" cy="78912"/>
            </a:xfrm>
            <a:custGeom>
              <a:avLst/>
              <a:gdLst/>
              <a:ahLst/>
              <a:cxnLst/>
              <a:rect l="l" t="t" r="r" b="b"/>
              <a:pathLst>
                <a:path w="476" h="632" extrusionOk="0">
                  <a:moveTo>
                    <a:pt x="475" y="1"/>
                  </a:moveTo>
                  <a:lnTo>
                    <a:pt x="1" y="275"/>
                  </a:lnTo>
                  <a:lnTo>
                    <a:pt x="1" y="632"/>
                  </a:lnTo>
                  <a:lnTo>
                    <a:pt x="475" y="35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43"/>
            <p:cNvSpPr/>
            <p:nvPr/>
          </p:nvSpPr>
          <p:spPr>
            <a:xfrm>
              <a:off x="1569783" y="2972956"/>
              <a:ext cx="62055" cy="37583"/>
            </a:xfrm>
            <a:custGeom>
              <a:avLst/>
              <a:gdLst/>
              <a:ahLst/>
              <a:cxnLst/>
              <a:rect l="l" t="t" r="r" b="b"/>
              <a:pathLst>
                <a:path w="497" h="301" extrusionOk="0">
                  <a:moveTo>
                    <a:pt x="475" y="1"/>
                  </a:moveTo>
                  <a:lnTo>
                    <a:pt x="1" y="275"/>
                  </a:lnTo>
                  <a:lnTo>
                    <a:pt x="1" y="301"/>
                  </a:lnTo>
                  <a:lnTo>
                    <a:pt x="497" y="1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43"/>
            <p:cNvSpPr/>
            <p:nvPr/>
          </p:nvSpPr>
          <p:spPr>
            <a:xfrm>
              <a:off x="1569783" y="2947485"/>
              <a:ext cx="62055" cy="39206"/>
            </a:xfrm>
            <a:custGeom>
              <a:avLst/>
              <a:gdLst/>
              <a:ahLst/>
              <a:cxnLst/>
              <a:rect l="l" t="t" r="r" b="b"/>
              <a:pathLst>
                <a:path w="497" h="314" extrusionOk="0">
                  <a:moveTo>
                    <a:pt x="497" y="0"/>
                  </a:moveTo>
                  <a:lnTo>
                    <a:pt x="1" y="287"/>
                  </a:lnTo>
                  <a:lnTo>
                    <a:pt x="1" y="313"/>
                  </a:lnTo>
                  <a:lnTo>
                    <a:pt x="497" y="2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43"/>
            <p:cNvSpPr/>
            <p:nvPr/>
          </p:nvSpPr>
          <p:spPr>
            <a:xfrm>
              <a:off x="1502858" y="2974579"/>
              <a:ext cx="46323" cy="122363"/>
            </a:xfrm>
            <a:custGeom>
              <a:avLst/>
              <a:gdLst/>
              <a:ahLst/>
              <a:cxnLst/>
              <a:rect l="l" t="t" r="r" b="b"/>
              <a:pathLst>
                <a:path w="371" h="980" extrusionOk="0">
                  <a:moveTo>
                    <a:pt x="370" y="1"/>
                  </a:moveTo>
                  <a:lnTo>
                    <a:pt x="0" y="214"/>
                  </a:lnTo>
                  <a:lnTo>
                    <a:pt x="0" y="979"/>
                  </a:lnTo>
                  <a:lnTo>
                    <a:pt x="370" y="76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43"/>
            <p:cNvSpPr/>
            <p:nvPr/>
          </p:nvSpPr>
          <p:spPr>
            <a:xfrm>
              <a:off x="1502858" y="2975453"/>
              <a:ext cx="44700" cy="119366"/>
            </a:xfrm>
            <a:custGeom>
              <a:avLst/>
              <a:gdLst/>
              <a:ahLst/>
              <a:cxnLst/>
              <a:rect l="l" t="t" r="r" b="b"/>
              <a:pathLst>
                <a:path w="358" h="956" extrusionOk="0">
                  <a:moveTo>
                    <a:pt x="357" y="1"/>
                  </a:moveTo>
                  <a:lnTo>
                    <a:pt x="0" y="207"/>
                  </a:lnTo>
                  <a:lnTo>
                    <a:pt x="0" y="955"/>
                  </a:lnTo>
                  <a:lnTo>
                    <a:pt x="357" y="74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43"/>
            <p:cNvSpPr/>
            <p:nvPr/>
          </p:nvSpPr>
          <p:spPr>
            <a:xfrm>
              <a:off x="1547433" y="2974579"/>
              <a:ext cx="1748" cy="95518"/>
            </a:xfrm>
            <a:custGeom>
              <a:avLst/>
              <a:gdLst/>
              <a:ahLst/>
              <a:cxnLst/>
              <a:rect l="l" t="t" r="r" b="b"/>
              <a:pathLst>
                <a:path w="14" h="765" extrusionOk="0">
                  <a:moveTo>
                    <a:pt x="13" y="1"/>
                  </a:moveTo>
                  <a:lnTo>
                    <a:pt x="0" y="8"/>
                  </a:lnTo>
                  <a:lnTo>
                    <a:pt x="0" y="756"/>
                  </a:lnTo>
                  <a:lnTo>
                    <a:pt x="13" y="76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43"/>
            <p:cNvSpPr/>
            <p:nvPr/>
          </p:nvSpPr>
          <p:spPr>
            <a:xfrm>
              <a:off x="1317441" y="3012786"/>
              <a:ext cx="32588" cy="66550"/>
            </a:xfrm>
            <a:custGeom>
              <a:avLst/>
              <a:gdLst/>
              <a:ahLst/>
              <a:cxnLst/>
              <a:rect l="l" t="t" r="r" b="b"/>
              <a:pathLst>
                <a:path w="261" h="533" extrusionOk="0">
                  <a:moveTo>
                    <a:pt x="1" y="1"/>
                  </a:moveTo>
                  <a:lnTo>
                    <a:pt x="1" y="382"/>
                  </a:lnTo>
                  <a:lnTo>
                    <a:pt x="260" y="533"/>
                  </a:lnTo>
                  <a:lnTo>
                    <a:pt x="260" y="1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43"/>
            <p:cNvSpPr/>
            <p:nvPr/>
          </p:nvSpPr>
          <p:spPr>
            <a:xfrm>
              <a:off x="1320188" y="3014409"/>
              <a:ext cx="29842" cy="61681"/>
            </a:xfrm>
            <a:custGeom>
              <a:avLst/>
              <a:gdLst/>
              <a:ahLst/>
              <a:cxnLst/>
              <a:rect l="l" t="t" r="r" b="b"/>
              <a:pathLst>
                <a:path w="239" h="494" extrusionOk="0">
                  <a:moveTo>
                    <a:pt x="0" y="1"/>
                  </a:moveTo>
                  <a:lnTo>
                    <a:pt x="0" y="357"/>
                  </a:lnTo>
                  <a:lnTo>
                    <a:pt x="238" y="494"/>
                  </a:lnTo>
                  <a:lnTo>
                    <a:pt x="238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43"/>
            <p:cNvSpPr/>
            <p:nvPr/>
          </p:nvSpPr>
          <p:spPr>
            <a:xfrm>
              <a:off x="1317441" y="3058984"/>
              <a:ext cx="32588" cy="20352"/>
            </a:xfrm>
            <a:custGeom>
              <a:avLst/>
              <a:gdLst/>
              <a:ahLst/>
              <a:cxnLst/>
              <a:rect l="l" t="t" r="r" b="b"/>
              <a:pathLst>
                <a:path w="261" h="163" extrusionOk="0">
                  <a:moveTo>
                    <a:pt x="22" y="0"/>
                  </a:moveTo>
                  <a:lnTo>
                    <a:pt x="1" y="12"/>
                  </a:lnTo>
                  <a:lnTo>
                    <a:pt x="260" y="163"/>
                  </a:lnTo>
                  <a:lnTo>
                    <a:pt x="260" y="1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43"/>
            <p:cNvSpPr/>
            <p:nvPr/>
          </p:nvSpPr>
          <p:spPr>
            <a:xfrm>
              <a:off x="1317441" y="3033388"/>
              <a:ext cx="32588" cy="21851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1" y="1"/>
                  </a:moveTo>
                  <a:lnTo>
                    <a:pt x="1" y="26"/>
                  </a:lnTo>
                  <a:lnTo>
                    <a:pt x="260" y="175"/>
                  </a:lnTo>
                  <a:lnTo>
                    <a:pt x="260" y="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43"/>
            <p:cNvSpPr/>
            <p:nvPr/>
          </p:nvSpPr>
          <p:spPr>
            <a:xfrm>
              <a:off x="1320188" y="3014409"/>
              <a:ext cx="29842" cy="26345"/>
            </a:xfrm>
            <a:custGeom>
              <a:avLst/>
              <a:gdLst/>
              <a:ahLst/>
              <a:cxnLst/>
              <a:rect l="l" t="t" r="r" b="b"/>
              <a:pathLst>
                <a:path w="239" h="211" extrusionOk="0">
                  <a:moveTo>
                    <a:pt x="0" y="1"/>
                  </a:moveTo>
                  <a:lnTo>
                    <a:pt x="0" y="75"/>
                  </a:lnTo>
                  <a:lnTo>
                    <a:pt x="238" y="211"/>
                  </a:lnTo>
                  <a:lnTo>
                    <a:pt x="238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43"/>
            <p:cNvSpPr/>
            <p:nvPr/>
          </p:nvSpPr>
          <p:spPr>
            <a:xfrm>
              <a:off x="1220924" y="2956974"/>
              <a:ext cx="32588" cy="66675"/>
            </a:xfrm>
            <a:custGeom>
              <a:avLst/>
              <a:gdLst/>
              <a:ahLst/>
              <a:cxnLst/>
              <a:rect l="l" t="t" r="r" b="b"/>
              <a:pathLst>
                <a:path w="261" h="534" extrusionOk="0">
                  <a:moveTo>
                    <a:pt x="1" y="1"/>
                  </a:moveTo>
                  <a:lnTo>
                    <a:pt x="1" y="384"/>
                  </a:lnTo>
                  <a:lnTo>
                    <a:pt x="260" y="533"/>
                  </a:lnTo>
                  <a:lnTo>
                    <a:pt x="260" y="1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43"/>
            <p:cNvSpPr/>
            <p:nvPr/>
          </p:nvSpPr>
          <p:spPr>
            <a:xfrm>
              <a:off x="1223671" y="2958722"/>
              <a:ext cx="29842" cy="61681"/>
            </a:xfrm>
            <a:custGeom>
              <a:avLst/>
              <a:gdLst/>
              <a:ahLst/>
              <a:cxnLst/>
              <a:rect l="l" t="t" r="r" b="b"/>
              <a:pathLst>
                <a:path w="239" h="494" extrusionOk="0">
                  <a:moveTo>
                    <a:pt x="0" y="0"/>
                  </a:moveTo>
                  <a:lnTo>
                    <a:pt x="0" y="357"/>
                  </a:lnTo>
                  <a:lnTo>
                    <a:pt x="238" y="493"/>
                  </a:lnTo>
                  <a:lnTo>
                    <a:pt x="238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43"/>
            <p:cNvSpPr/>
            <p:nvPr/>
          </p:nvSpPr>
          <p:spPr>
            <a:xfrm>
              <a:off x="1220924" y="3003172"/>
              <a:ext cx="32588" cy="20477"/>
            </a:xfrm>
            <a:custGeom>
              <a:avLst/>
              <a:gdLst/>
              <a:ahLst/>
              <a:cxnLst/>
              <a:rect l="l" t="t" r="r" b="b"/>
              <a:pathLst>
                <a:path w="261" h="164" extrusionOk="0">
                  <a:moveTo>
                    <a:pt x="22" y="1"/>
                  </a:moveTo>
                  <a:lnTo>
                    <a:pt x="1" y="14"/>
                  </a:lnTo>
                  <a:lnTo>
                    <a:pt x="260" y="163"/>
                  </a:lnTo>
                  <a:lnTo>
                    <a:pt x="260" y="137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43"/>
            <p:cNvSpPr/>
            <p:nvPr/>
          </p:nvSpPr>
          <p:spPr>
            <a:xfrm>
              <a:off x="1220924" y="2977701"/>
              <a:ext cx="32588" cy="21851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1" y="0"/>
                  </a:moveTo>
                  <a:lnTo>
                    <a:pt x="1" y="26"/>
                  </a:lnTo>
                  <a:lnTo>
                    <a:pt x="260" y="174"/>
                  </a:lnTo>
                  <a:lnTo>
                    <a:pt x="260" y="1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43"/>
            <p:cNvSpPr/>
            <p:nvPr/>
          </p:nvSpPr>
          <p:spPr>
            <a:xfrm>
              <a:off x="1223671" y="2958722"/>
              <a:ext cx="29842" cy="25971"/>
            </a:xfrm>
            <a:custGeom>
              <a:avLst/>
              <a:gdLst/>
              <a:ahLst/>
              <a:cxnLst/>
              <a:rect l="l" t="t" r="r" b="b"/>
              <a:pathLst>
                <a:path w="239" h="208" extrusionOk="0">
                  <a:moveTo>
                    <a:pt x="0" y="0"/>
                  </a:moveTo>
                  <a:lnTo>
                    <a:pt x="0" y="71"/>
                  </a:lnTo>
                  <a:lnTo>
                    <a:pt x="238" y="207"/>
                  </a:lnTo>
                  <a:lnTo>
                    <a:pt x="238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43"/>
            <p:cNvSpPr/>
            <p:nvPr/>
          </p:nvSpPr>
          <p:spPr>
            <a:xfrm>
              <a:off x="2244401" y="2823748"/>
              <a:ext cx="661883" cy="398054"/>
            </a:xfrm>
            <a:custGeom>
              <a:avLst/>
              <a:gdLst/>
              <a:ahLst/>
              <a:cxnLst/>
              <a:rect l="l" t="t" r="r" b="b"/>
              <a:pathLst>
                <a:path w="5301" h="3188" extrusionOk="0">
                  <a:moveTo>
                    <a:pt x="2652" y="1"/>
                  </a:moveTo>
                  <a:lnTo>
                    <a:pt x="1" y="1531"/>
                  </a:lnTo>
                  <a:lnTo>
                    <a:pt x="1" y="1658"/>
                  </a:lnTo>
                  <a:lnTo>
                    <a:pt x="2652" y="3188"/>
                  </a:lnTo>
                  <a:lnTo>
                    <a:pt x="5301" y="1658"/>
                  </a:lnTo>
                  <a:lnTo>
                    <a:pt x="5301" y="1531"/>
                  </a:lnTo>
                  <a:lnTo>
                    <a:pt x="26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43"/>
            <p:cNvSpPr/>
            <p:nvPr/>
          </p:nvSpPr>
          <p:spPr>
            <a:xfrm>
              <a:off x="2244401" y="3014784"/>
              <a:ext cx="331129" cy="207018"/>
            </a:xfrm>
            <a:custGeom>
              <a:avLst/>
              <a:gdLst/>
              <a:ahLst/>
              <a:cxnLst/>
              <a:rect l="l" t="t" r="r" b="b"/>
              <a:pathLst>
                <a:path w="2652" h="1658" extrusionOk="0">
                  <a:moveTo>
                    <a:pt x="1" y="1"/>
                  </a:moveTo>
                  <a:lnTo>
                    <a:pt x="1" y="128"/>
                  </a:lnTo>
                  <a:lnTo>
                    <a:pt x="2652" y="1658"/>
                  </a:lnTo>
                  <a:lnTo>
                    <a:pt x="2652" y="15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43"/>
            <p:cNvSpPr/>
            <p:nvPr/>
          </p:nvSpPr>
          <p:spPr>
            <a:xfrm>
              <a:off x="2575405" y="3014784"/>
              <a:ext cx="330879" cy="207018"/>
            </a:xfrm>
            <a:custGeom>
              <a:avLst/>
              <a:gdLst/>
              <a:ahLst/>
              <a:cxnLst/>
              <a:rect l="l" t="t" r="r" b="b"/>
              <a:pathLst>
                <a:path w="2650" h="1658" extrusionOk="0">
                  <a:moveTo>
                    <a:pt x="2650" y="1"/>
                  </a:moveTo>
                  <a:lnTo>
                    <a:pt x="1" y="1530"/>
                  </a:lnTo>
                  <a:lnTo>
                    <a:pt x="1" y="1658"/>
                  </a:lnTo>
                  <a:lnTo>
                    <a:pt x="2650" y="128"/>
                  </a:lnTo>
                  <a:lnTo>
                    <a:pt x="265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43"/>
            <p:cNvSpPr/>
            <p:nvPr/>
          </p:nvSpPr>
          <p:spPr>
            <a:xfrm>
              <a:off x="2863082" y="2956100"/>
              <a:ext cx="15358" cy="27095"/>
            </a:xfrm>
            <a:custGeom>
              <a:avLst/>
              <a:gdLst/>
              <a:ahLst/>
              <a:cxnLst/>
              <a:rect l="l" t="t" r="r" b="b"/>
              <a:pathLst>
                <a:path w="123" h="217" extrusionOk="0">
                  <a:moveTo>
                    <a:pt x="105" y="1"/>
                  </a:moveTo>
                  <a:lnTo>
                    <a:pt x="1" y="208"/>
                  </a:lnTo>
                  <a:lnTo>
                    <a:pt x="18" y="217"/>
                  </a:lnTo>
                  <a:lnTo>
                    <a:pt x="123" y="9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43"/>
            <p:cNvSpPr/>
            <p:nvPr/>
          </p:nvSpPr>
          <p:spPr>
            <a:xfrm>
              <a:off x="2851221" y="2954102"/>
              <a:ext cx="14858" cy="22100"/>
            </a:xfrm>
            <a:custGeom>
              <a:avLst/>
              <a:gdLst/>
              <a:ahLst/>
              <a:cxnLst/>
              <a:rect l="l" t="t" r="r" b="b"/>
              <a:pathLst>
                <a:path w="119" h="177" extrusionOk="0">
                  <a:moveTo>
                    <a:pt x="16" y="1"/>
                  </a:moveTo>
                  <a:lnTo>
                    <a:pt x="0" y="11"/>
                  </a:lnTo>
                  <a:lnTo>
                    <a:pt x="103" y="176"/>
                  </a:lnTo>
                  <a:lnTo>
                    <a:pt x="119" y="16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43"/>
            <p:cNvSpPr/>
            <p:nvPr/>
          </p:nvSpPr>
          <p:spPr>
            <a:xfrm>
              <a:off x="2863831" y="2953353"/>
              <a:ext cx="4120" cy="63429"/>
            </a:xfrm>
            <a:custGeom>
              <a:avLst/>
              <a:gdLst/>
              <a:ahLst/>
              <a:cxnLst/>
              <a:rect l="l" t="t" r="r" b="b"/>
              <a:pathLst>
                <a:path w="33" h="508" extrusionOk="0">
                  <a:moveTo>
                    <a:pt x="1" y="1"/>
                  </a:moveTo>
                  <a:lnTo>
                    <a:pt x="1" y="498"/>
                  </a:lnTo>
                  <a:cubicBezTo>
                    <a:pt x="1" y="501"/>
                    <a:pt x="2" y="504"/>
                    <a:pt x="5" y="506"/>
                  </a:cubicBezTo>
                  <a:cubicBezTo>
                    <a:pt x="9" y="507"/>
                    <a:pt x="13" y="508"/>
                    <a:pt x="17" y="508"/>
                  </a:cubicBezTo>
                  <a:cubicBezTo>
                    <a:pt x="21" y="508"/>
                    <a:pt x="25" y="507"/>
                    <a:pt x="28" y="506"/>
                  </a:cubicBezTo>
                  <a:cubicBezTo>
                    <a:pt x="31" y="504"/>
                    <a:pt x="32" y="501"/>
                    <a:pt x="32" y="498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43"/>
            <p:cNvSpPr/>
            <p:nvPr/>
          </p:nvSpPr>
          <p:spPr>
            <a:xfrm>
              <a:off x="2847350" y="2905282"/>
              <a:ext cx="67549" cy="57935"/>
            </a:xfrm>
            <a:custGeom>
              <a:avLst/>
              <a:gdLst/>
              <a:ahLst/>
              <a:cxnLst/>
              <a:rect l="l" t="t" r="r" b="b"/>
              <a:pathLst>
                <a:path w="541" h="464" extrusionOk="0">
                  <a:moveTo>
                    <a:pt x="309" y="0"/>
                  </a:moveTo>
                  <a:cubicBezTo>
                    <a:pt x="104" y="0"/>
                    <a:pt x="1" y="250"/>
                    <a:pt x="146" y="395"/>
                  </a:cubicBezTo>
                  <a:cubicBezTo>
                    <a:pt x="193" y="442"/>
                    <a:pt x="251" y="463"/>
                    <a:pt x="308" y="463"/>
                  </a:cubicBezTo>
                  <a:cubicBezTo>
                    <a:pt x="427" y="463"/>
                    <a:pt x="540" y="371"/>
                    <a:pt x="540" y="232"/>
                  </a:cubicBezTo>
                  <a:cubicBezTo>
                    <a:pt x="540" y="105"/>
                    <a:pt x="437" y="0"/>
                    <a:pt x="30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43"/>
            <p:cNvSpPr/>
            <p:nvPr/>
          </p:nvSpPr>
          <p:spPr>
            <a:xfrm>
              <a:off x="2854092" y="2905407"/>
              <a:ext cx="54189" cy="57810"/>
            </a:xfrm>
            <a:custGeom>
              <a:avLst/>
              <a:gdLst/>
              <a:ahLst/>
              <a:cxnLst/>
              <a:rect l="l" t="t" r="r" b="b"/>
              <a:pathLst>
                <a:path w="434" h="463" extrusionOk="0">
                  <a:moveTo>
                    <a:pt x="256" y="0"/>
                  </a:moveTo>
                  <a:cubicBezTo>
                    <a:pt x="120" y="0"/>
                    <a:pt x="1" y="123"/>
                    <a:pt x="28" y="273"/>
                  </a:cubicBezTo>
                  <a:cubicBezTo>
                    <a:pt x="50" y="393"/>
                    <a:pt x="152" y="462"/>
                    <a:pt x="257" y="462"/>
                  </a:cubicBezTo>
                  <a:cubicBezTo>
                    <a:pt x="321" y="462"/>
                    <a:pt x="386" y="436"/>
                    <a:pt x="434" y="378"/>
                  </a:cubicBezTo>
                  <a:lnTo>
                    <a:pt x="434" y="378"/>
                  </a:lnTo>
                  <a:cubicBezTo>
                    <a:pt x="428" y="379"/>
                    <a:pt x="422" y="380"/>
                    <a:pt x="416" y="380"/>
                  </a:cubicBezTo>
                  <a:cubicBezTo>
                    <a:pt x="354" y="380"/>
                    <a:pt x="292" y="283"/>
                    <a:pt x="328" y="173"/>
                  </a:cubicBezTo>
                  <a:cubicBezTo>
                    <a:pt x="358" y="79"/>
                    <a:pt x="389" y="43"/>
                    <a:pt x="370" y="31"/>
                  </a:cubicBezTo>
                  <a:cubicBezTo>
                    <a:pt x="333" y="10"/>
                    <a:pt x="294" y="0"/>
                    <a:pt x="25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43"/>
            <p:cNvSpPr/>
            <p:nvPr/>
          </p:nvSpPr>
          <p:spPr>
            <a:xfrm>
              <a:off x="2813138" y="2921888"/>
              <a:ext cx="47697" cy="40954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220" y="1"/>
                  </a:moveTo>
                  <a:cubicBezTo>
                    <a:pt x="73" y="1"/>
                    <a:pt x="1" y="176"/>
                    <a:pt x="104" y="279"/>
                  </a:cubicBezTo>
                  <a:cubicBezTo>
                    <a:pt x="137" y="312"/>
                    <a:pt x="178" y="327"/>
                    <a:pt x="218" y="327"/>
                  </a:cubicBezTo>
                  <a:cubicBezTo>
                    <a:pt x="302" y="327"/>
                    <a:pt x="382" y="263"/>
                    <a:pt x="382" y="165"/>
                  </a:cubicBezTo>
                  <a:cubicBezTo>
                    <a:pt x="382" y="73"/>
                    <a:pt x="309" y="1"/>
                    <a:pt x="220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43"/>
            <p:cNvSpPr/>
            <p:nvPr/>
          </p:nvSpPr>
          <p:spPr>
            <a:xfrm>
              <a:off x="2822877" y="2922138"/>
              <a:ext cx="43451" cy="40704"/>
            </a:xfrm>
            <a:custGeom>
              <a:avLst/>
              <a:gdLst/>
              <a:ahLst/>
              <a:cxnLst/>
              <a:rect l="l" t="t" r="r" b="b"/>
              <a:pathLst>
                <a:path w="348" h="326" extrusionOk="0">
                  <a:moveTo>
                    <a:pt x="144" y="0"/>
                  </a:moveTo>
                  <a:cubicBezTo>
                    <a:pt x="143" y="0"/>
                    <a:pt x="142" y="0"/>
                    <a:pt x="142" y="0"/>
                  </a:cubicBezTo>
                  <a:cubicBezTo>
                    <a:pt x="108" y="0"/>
                    <a:pt x="75" y="10"/>
                    <a:pt x="47" y="31"/>
                  </a:cubicBezTo>
                  <a:cubicBezTo>
                    <a:pt x="43" y="129"/>
                    <a:pt x="127" y="226"/>
                    <a:pt x="102" y="258"/>
                  </a:cubicBezTo>
                  <a:cubicBezTo>
                    <a:pt x="94" y="271"/>
                    <a:pt x="80" y="276"/>
                    <a:pt x="66" y="276"/>
                  </a:cubicBezTo>
                  <a:cubicBezTo>
                    <a:pt x="41" y="276"/>
                    <a:pt x="14" y="261"/>
                    <a:pt x="1" y="244"/>
                  </a:cubicBezTo>
                  <a:lnTo>
                    <a:pt x="1" y="244"/>
                  </a:lnTo>
                  <a:cubicBezTo>
                    <a:pt x="32" y="298"/>
                    <a:pt x="88" y="326"/>
                    <a:pt x="143" y="326"/>
                  </a:cubicBezTo>
                  <a:cubicBezTo>
                    <a:pt x="198" y="326"/>
                    <a:pt x="253" y="299"/>
                    <a:pt x="284" y="244"/>
                  </a:cubicBezTo>
                  <a:cubicBezTo>
                    <a:pt x="347" y="136"/>
                    <a:pt x="269" y="0"/>
                    <a:pt x="14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43"/>
            <p:cNvSpPr/>
            <p:nvPr/>
          </p:nvSpPr>
          <p:spPr>
            <a:xfrm>
              <a:off x="2828746" y="2883182"/>
              <a:ext cx="74292" cy="74541"/>
            </a:xfrm>
            <a:custGeom>
              <a:avLst/>
              <a:gdLst/>
              <a:ahLst/>
              <a:cxnLst/>
              <a:rect l="l" t="t" r="r" b="b"/>
              <a:pathLst>
                <a:path w="595" h="597" extrusionOk="0">
                  <a:moveTo>
                    <a:pt x="298" y="0"/>
                  </a:moveTo>
                  <a:cubicBezTo>
                    <a:pt x="134" y="0"/>
                    <a:pt x="0" y="134"/>
                    <a:pt x="0" y="299"/>
                  </a:cubicBezTo>
                  <a:cubicBezTo>
                    <a:pt x="0" y="463"/>
                    <a:pt x="134" y="596"/>
                    <a:pt x="298" y="596"/>
                  </a:cubicBezTo>
                  <a:cubicBezTo>
                    <a:pt x="461" y="596"/>
                    <a:pt x="595" y="463"/>
                    <a:pt x="595" y="299"/>
                  </a:cubicBezTo>
                  <a:cubicBezTo>
                    <a:pt x="595" y="134"/>
                    <a:pt x="461" y="0"/>
                    <a:pt x="29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43"/>
            <p:cNvSpPr/>
            <p:nvPr/>
          </p:nvSpPr>
          <p:spPr>
            <a:xfrm>
              <a:off x="2822003" y="2888051"/>
              <a:ext cx="80160" cy="69672"/>
            </a:xfrm>
            <a:custGeom>
              <a:avLst/>
              <a:gdLst/>
              <a:ahLst/>
              <a:cxnLst/>
              <a:rect l="l" t="t" r="r" b="b"/>
              <a:pathLst>
                <a:path w="642" h="558" extrusionOk="0">
                  <a:moveTo>
                    <a:pt x="205" y="0"/>
                  </a:moveTo>
                  <a:cubicBezTo>
                    <a:pt x="18" y="106"/>
                    <a:pt x="1" y="369"/>
                    <a:pt x="173" y="498"/>
                  </a:cubicBezTo>
                  <a:cubicBezTo>
                    <a:pt x="228" y="539"/>
                    <a:pt x="290" y="558"/>
                    <a:pt x="351" y="558"/>
                  </a:cubicBezTo>
                  <a:cubicBezTo>
                    <a:pt x="482" y="558"/>
                    <a:pt x="608" y="471"/>
                    <a:pt x="642" y="328"/>
                  </a:cubicBezTo>
                  <a:lnTo>
                    <a:pt x="642" y="328"/>
                  </a:lnTo>
                  <a:cubicBezTo>
                    <a:pt x="585" y="388"/>
                    <a:pt x="507" y="421"/>
                    <a:pt x="425" y="421"/>
                  </a:cubicBezTo>
                  <a:cubicBezTo>
                    <a:pt x="402" y="427"/>
                    <a:pt x="380" y="430"/>
                    <a:pt x="358" y="430"/>
                  </a:cubicBezTo>
                  <a:cubicBezTo>
                    <a:pt x="147" y="430"/>
                    <a:pt x="26" y="153"/>
                    <a:pt x="20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43"/>
            <p:cNvSpPr/>
            <p:nvPr/>
          </p:nvSpPr>
          <p:spPr>
            <a:xfrm>
              <a:off x="2283233" y="2954851"/>
              <a:ext cx="15233" cy="26970"/>
            </a:xfrm>
            <a:custGeom>
              <a:avLst/>
              <a:gdLst/>
              <a:ahLst/>
              <a:cxnLst/>
              <a:rect l="l" t="t" r="r" b="b"/>
              <a:pathLst>
                <a:path w="122" h="216" extrusionOk="0">
                  <a:moveTo>
                    <a:pt x="105" y="1"/>
                  </a:moveTo>
                  <a:lnTo>
                    <a:pt x="0" y="206"/>
                  </a:lnTo>
                  <a:lnTo>
                    <a:pt x="18" y="215"/>
                  </a:lnTo>
                  <a:lnTo>
                    <a:pt x="122" y="9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43"/>
            <p:cNvSpPr/>
            <p:nvPr/>
          </p:nvSpPr>
          <p:spPr>
            <a:xfrm>
              <a:off x="2271246" y="2952729"/>
              <a:ext cx="14983" cy="21975"/>
            </a:xfrm>
            <a:custGeom>
              <a:avLst/>
              <a:gdLst/>
              <a:ahLst/>
              <a:cxnLst/>
              <a:rect l="l" t="t" r="r" b="b"/>
              <a:pathLst>
                <a:path w="120" h="176" extrusionOk="0">
                  <a:moveTo>
                    <a:pt x="16" y="0"/>
                  </a:moveTo>
                  <a:lnTo>
                    <a:pt x="0" y="10"/>
                  </a:lnTo>
                  <a:lnTo>
                    <a:pt x="103" y="176"/>
                  </a:lnTo>
                  <a:lnTo>
                    <a:pt x="119" y="16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43"/>
            <p:cNvSpPr/>
            <p:nvPr/>
          </p:nvSpPr>
          <p:spPr>
            <a:xfrm>
              <a:off x="2283857" y="2952104"/>
              <a:ext cx="4120" cy="63429"/>
            </a:xfrm>
            <a:custGeom>
              <a:avLst/>
              <a:gdLst/>
              <a:ahLst/>
              <a:cxnLst/>
              <a:rect l="l" t="t" r="r" b="b"/>
              <a:pathLst>
                <a:path w="33" h="508" extrusionOk="0">
                  <a:moveTo>
                    <a:pt x="1" y="1"/>
                  </a:moveTo>
                  <a:lnTo>
                    <a:pt x="1" y="498"/>
                  </a:lnTo>
                  <a:cubicBezTo>
                    <a:pt x="1" y="501"/>
                    <a:pt x="4" y="503"/>
                    <a:pt x="5" y="504"/>
                  </a:cubicBezTo>
                  <a:cubicBezTo>
                    <a:pt x="9" y="506"/>
                    <a:pt x="13" y="507"/>
                    <a:pt x="17" y="507"/>
                  </a:cubicBezTo>
                  <a:cubicBezTo>
                    <a:pt x="21" y="507"/>
                    <a:pt x="25" y="506"/>
                    <a:pt x="29" y="504"/>
                  </a:cubicBezTo>
                  <a:cubicBezTo>
                    <a:pt x="31" y="503"/>
                    <a:pt x="33" y="501"/>
                    <a:pt x="33" y="49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43"/>
            <p:cNvSpPr/>
            <p:nvPr/>
          </p:nvSpPr>
          <p:spPr>
            <a:xfrm>
              <a:off x="2267500" y="2904033"/>
              <a:ext cx="67424" cy="57685"/>
            </a:xfrm>
            <a:custGeom>
              <a:avLst/>
              <a:gdLst/>
              <a:ahLst/>
              <a:cxnLst/>
              <a:rect l="l" t="t" r="r" b="b"/>
              <a:pathLst>
                <a:path w="540" h="462" extrusionOk="0">
                  <a:moveTo>
                    <a:pt x="309" y="0"/>
                  </a:moveTo>
                  <a:cubicBezTo>
                    <a:pt x="103" y="0"/>
                    <a:pt x="0" y="248"/>
                    <a:pt x="145" y="393"/>
                  </a:cubicBezTo>
                  <a:cubicBezTo>
                    <a:pt x="193" y="441"/>
                    <a:pt x="251" y="462"/>
                    <a:pt x="308" y="462"/>
                  </a:cubicBezTo>
                  <a:cubicBezTo>
                    <a:pt x="426" y="462"/>
                    <a:pt x="539" y="370"/>
                    <a:pt x="539" y="231"/>
                  </a:cubicBezTo>
                  <a:cubicBezTo>
                    <a:pt x="539" y="103"/>
                    <a:pt x="437" y="0"/>
                    <a:pt x="30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43"/>
            <p:cNvSpPr/>
            <p:nvPr/>
          </p:nvSpPr>
          <p:spPr>
            <a:xfrm>
              <a:off x="2274118" y="2903908"/>
              <a:ext cx="54314" cy="57810"/>
            </a:xfrm>
            <a:custGeom>
              <a:avLst/>
              <a:gdLst/>
              <a:ahLst/>
              <a:cxnLst/>
              <a:rect l="l" t="t" r="r" b="b"/>
              <a:pathLst>
                <a:path w="435" h="463" extrusionOk="0">
                  <a:moveTo>
                    <a:pt x="257" y="0"/>
                  </a:moveTo>
                  <a:cubicBezTo>
                    <a:pt x="121" y="0"/>
                    <a:pt x="1" y="123"/>
                    <a:pt x="28" y="274"/>
                  </a:cubicBezTo>
                  <a:cubicBezTo>
                    <a:pt x="51" y="393"/>
                    <a:pt x="153" y="463"/>
                    <a:pt x="257" y="463"/>
                  </a:cubicBezTo>
                  <a:cubicBezTo>
                    <a:pt x="322" y="463"/>
                    <a:pt x="387" y="436"/>
                    <a:pt x="434" y="378"/>
                  </a:cubicBezTo>
                  <a:lnTo>
                    <a:pt x="434" y="378"/>
                  </a:lnTo>
                  <a:cubicBezTo>
                    <a:pt x="429" y="380"/>
                    <a:pt x="423" y="381"/>
                    <a:pt x="417" y="381"/>
                  </a:cubicBezTo>
                  <a:cubicBezTo>
                    <a:pt x="354" y="381"/>
                    <a:pt x="293" y="284"/>
                    <a:pt x="328" y="172"/>
                  </a:cubicBezTo>
                  <a:cubicBezTo>
                    <a:pt x="359" y="79"/>
                    <a:pt x="389" y="42"/>
                    <a:pt x="370" y="30"/>
                  </a:cubicBezTo>
                  <a:cubicBezTo>
                    <a:pt x="333" y="9"/>
                    <a:pt x="295" y="0"/>
                    <a:pt x="25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43"/>
            <p:cNvSpPr/>
            <p:nvPr/>
          </p:nvSpPr>
          <p:spPr>
            <a:xfrm>
              <a:off x="2233289" y="2920640"/>
              <a:ext cx="47697" cy="40704"/>
            </a:xfrm>
            <a:custGeom>
              <a:avLst/>
              <a:gdLst/>
              <a:ahLst/>
              <a:cxnLst/>
              <a:rect l="l" t="t" r="r" b="b"/>
              <a:pathLst>
                <a:path w="382" h="326" extrusionOk="0">
                  <a:moveTo>
                    <a:pt x="217" y="1"/>
                  </a:moveTo>
                  <a:cubicBezTo>
                    <a:pt x="73" y="1"/>
                    <a:pt x="0" y="175"/>
                    <a:pt x="103" y="277"/>
                  </a:cubicBezTo>
                  <a:cubicBezTo>
                    <a:pt x="136" y="311"/>
                    <a:pt x="177" y="326"/>
                    <a:pt x="217" y="326"/>
                  </a:cubicBezTo>
                  <a:cubicBezTo>
                    <a:pt x="301" y="326"/>
                    <a:pt x="381" y="261"/>
                    <a:pt x="381" y="163"/>
                  </a:cubicBezTo>
                  <a:cubicBezTo>
                    <a:pt x="381" y="73"/>
                    <a:pt x="309" y="1"/>
                    <a:pt x="219" y="1"/>
                  </a:cubicBezTo>
                  <a:cubicBezTo>
                    <a:pt x="218" y="1"/>
                    <a:pt x="218" y="1"/>
                    <a:pt x="217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43"/>
            <p:cNvSpPr/>
            <p:nvPr/>
          </p:nvSpPr>
          <p:spPr>
            <a:xfrm>
              <a:off x="2243028" y="2920640"/>
              <a:ext cx="43326" cy="40829"/>
            </a:xfrm>
            <a:custGeom>
              <a:avLst/>
              <a:gdLst/>
              <a:ahLst/>
              <a:cxnLst/>
              <a:rect l="l" t="t" r="r" b="b"/>
              <a:pathLst>
                <a:path w="347" h="327" extrusionOk="0">
                  <a:moveTo>
                    <a:pt x="143" y="0"/>
                  </a:moveTo>
                  <a:cubicBezTo>
                    <a:pt x="142" y="0"/>
                    <a:pt x="142" y="1"/>
                    <a:pt x="141" y="1"/>
                  </a:cubicBezTo>
                  <a:cubicBezTo>
                    <a:pt x="108" y="1"/>
                    <a:pt x="74" y="11"/>
                    <a:pt x="47" y="31"/>
                  </a:cubicBezTo>
                  <a:cubicBezTo>
                    <a:pt x="42" y="130"/>
                    <a:pt x="126" y="227"/>
                    <a:pt x="103" y="260"/>
                  </a:cubicBezTo>
                  <a:cubicBezTo>
                    <a:pt x="94" y="272"/>
                    <a:pt x="81" y="276"/>
                    <a:pt x="67" y="276"/>
                  </a:cubicBezTo>
                  <a:cubicBezTo>
                    <a:pt x="42" y="276"/>
                    <a:pt x="13" y="262"/>
                    <a:pt x="0" y="244"/>
                  </a:cubicBezTo>
                  <a:lnTo>
                    <a:pt x="0" y="244"/>
                  </a:lnTo>
                  <a:cubicBezTo>
                    <a:pt x="32" y="299"/>
                    <a:pt x="87" y="327"/>
                    <a:pt x="142" y="327"/>
                  </a:cubicBezTo>
                  <a:cubicBezTo>
                    <a:pt x="197" y="327"/>
                    <a:pt x="252" y="300"/>
                    <a:pt x="283" y="246"/>
                  </a:cubicBezTo>
                  <a:cubicBezTo>
                    <a:pt x="347" y="136"/>
                    <a:pt x="268" y="0"/>
                    <a:pt x="14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43"/>
            <p:cNvSpPr/>
            <p:nvPr/>
          </p:nvSpPr>
          <p:spPr>
            <a:xfrm>
              <a:off x="2248771" y="2881933"/>
              <a:ext cx="74541" cy="74541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0"/>
                  </a:moveTo>
                  <a:cubicBezTo>
                    <a:pt x="134" y="0"/>
                    <a:pt x="1" y="134"/>
                    <a:pt x="1" y="297"/>
                  </a:cubicBezTo>
                  <a:cubicBezTo>
                    <a:pt x="1" y="463"/>
                    <a:pt x="134" y="596"/>
                    <a:pt x="298" y="596"/>
                  </a:cubicBezTo>
                  <a:cubicBezTo>
                    <a:pt x="463" y="596"/>
                    <a:pt x="597" y="463"/>
                    <a:pt x="597" y="297"/>
                  </a:cubicBezTo>
                  <a:cubicBezTo>
                    <a:pt x="597" y="134"/>
                    <a:pt x="463" y="0"/>
                    <a:pt x="29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43"/>
            <p:cNvSpPr/>
            <p:nvPr/>
          </p:nvSpPr>
          <p:spPr>
            <a:xfrm>
              <a:off x="2242154" y="2886803"/>
              <a:ext cx="80035" cy="69672"/>
            </a:xfrm>
            <a:custGeom>
              <a:avLst/>
              <a:gdLst/>
              <a:ahLst/>
              <a:cxnLst/>
              <a:rect l="l" t="t" r="r" b="b"/>
              <a:pathLst>
                <a:path w="641" h="558" extrusionOk="0">
                  <a:moveTo>
                    <a:pt x="204" y="0"/>
                  </a:moveTo>
                  <a:cubicBezTo>
                    <a:pt x="17" y="105"/>
                    <a:pt x="0" y="369"/>
                    <a:pt x="173" y="498"/>
                  </a:cubicBezTo>
                  <a:cubicBezTo>
                    <a:pt x="227" y="539"/>
                    <a:pt x="288" y="557"/>
                    <a:pt x="349" y="557"/>
                  </a:cubicBezTo>
                  <a:cubicBezTo>
                    <a:pt x="481" y="557"/>
                    <a:pt x="607" y="469"/>
                    <a:pt x="641" y="327"/>
                  </a:cubicBezTo>
                  <a:lnTo>
                    <a:pt x="641" y="327"/>
                  </a:lnTo>
                  <a:cubicBezTo>
                    <a:pt x="584" y="386"/>
                    <a:pt x="506" y="419"/>
                    <a:pt x="425" y="419"/>
                  </a:cubicBezTo>
                  <a:cubicBezTo>
                    <a:pt x="402" y="426"/>
                    <a:pt x="379" y="428"/>
                    <a:pt x="358" y="428"/>
                  </a:cubicBezTo>
                  <a:cubicBezTo>
                    <a:pt x="146" y="428"/>
                    <a:pt x="26" y="152"/>
                    <a:pt x="20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43"/>
            <p:cNvSpPr/>
            <p:nvPr/>
          </p:nvSpPr>
          <p:spPr>
            <a:xfrm>
              <a:off x="2642080" y="2740717"/>
              <a:ext cx="27844" cy="48196"/>
            </a:xfrm>
            <a:custGeom>
              <a:avLst/>
              <a:gdLst/>
              <a:ahLst/>
              <a:cxnLst/>
              <a:rect l="l" t="t" r="r" b="b"/>
              <a:pathLst>
                <a:path w="223" h="386" extrusionOk="0">
                  <a:moveTo>
                    <a:pt x="0" y="0"/>
                  </a:moveTo>
                  <a:lnTo>
                    <a:pt x="0" y="257"/>
                  </a:lnTo>
                  <a:lnTo>
                    <a:pt x="222" y="386"/>
                  </a:lnTo>
                  <a:lnTo>
                    <a:pt x="222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43"/>
            <p:cNvSpPr/>
            <p:nvPr/>
          </p:nvSpPr>
          <p:spPr>
            <a:xfrm>
              <a:off x="2669799" y="2740717"/>
              <a:ext cx="27969" cy="64178"/>
            </a:xfrm>
            <a:custGeom>
              <a:avLst/>
              <a:gdLst/>
              <a:ahLst/>
              <a:cxnLst/>
              <a:rect l="l" t="t" r="r" b="b"/>
              <a:pathLst>
                <a:path w="224" h="514" extrusionOk="0">
                  <a:moveTo>
                    <a:pt x="223" y="0"/>
                  </a:moveTo>
                  <a:lnTo>
                    <a:pt x="0" y="129"/>
                  </a:lnTo>
                  <a:lnTo>
                    <a:pt x="0" y="386"/>
                  </a:lnTo>
                  <a:lnTo>
                    <a:pt x="223" y="51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43"/>
            <p:cNvSpPr/>
            <p:nvPr/>
          </p:nvSpPr>
          <p:spPr>
            <a:xfrm>
              <a:off x="2639208" y="2713372"/>
              <a:ext cx="61306" cy="43576"/>
            </a:xfrm>
            <a:custGeom>
              <a:avLst/>
              <a:gdLst/>
              <a:ahLst/>
              <a:cxnLst/>
              <a:rect l="l" t="t" r="r" b="b"/>
              <a:pathLst>
                <a:path w="491" h="349" extrusionOk="0">
                  <a:moveTo>
                    <a:pt x="245" y="0"/>
                  </a:moveTo>
                  <a:lnTo>
                    <a:pt x="0" y="142"/>
                  </a:lnTo>
                  <a:lnTo>
                    <a:pt x="0" y="206"/>
                  </a:lnTo>
                  <a:lnTo>
                    <a:pt x="245" y="348"/>
                  </a:lnTo>
                  <a:lnTo>
                    <a:pt x="490" y="206"/>
                  </a:lnTo>
                  <a:lnTo>
                    <a:pt x="490" y="14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43"/>
            <p:cNvSpPr/>
            <p:nvPr/>
          </p:nvSpPr>
          <p:spPr>
            <a:xfrm>
              <a:off x="2639208" y="273110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0" y="0"/>
                  </a:moveTo>
                  <a:lnTo>
                    <a:pt x="0" y="64"/>
                  </a:lnTo>
                  <a:lnTo>
                    <a:pt x="245" y="206"/>
                  </a:lnTo>
                  <a:lnTo>
                    <a:pt x="245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43"/>
            <p:cNvSpPr/>
            <p:nvPr/>
          </p:nvSpPr>
          <p:spPr>
            <a:xfrm>
              <a:off x="2669799" y="273110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245" y="0"/>
                  </a:moveTo>
                  <a:lnTo>
                    <a:pt x="0" y="141"/>
                  </a:lnTo>
                  <a:lnTo>
                    <a:pt x="0" y="206"/>
                  </a:lnTo>
                  <a:lnTo>
                    <a:pt x="245" y="6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43"/>
            <p:cNvSpPr/>
            <p:nvPr/>
          </p:nvSpPr>
          <p:spPr>
            <a:xfrm>
              <a:off x="2649447" y="2719366"/>
              <a:ext cx="40829" cy="23599"/>
            </a:xfrm>
            <a:custGeom>
              <a:avLst/>
              <a:gdLst/>
              <a:ahLst/>
              <a:cxnLst/>
              <a:rect l="l" t="t" r="r" b="b"/>
              <a:pathLst>
                <a:path w="327" h="189" extrusionOk="0">
                  <a:moveTo>
                    <a:pt x="163" y="0"/>
                  </a:moveTo>
                  <a:lnTo>
                    <a:pt x="1" y="94"/>
                  </a:lnTo>
                  <a:lnTo>
                    <a:pt x="163" y="189"/>
                  </a:lnTo>
                  <a:lnTo>
                    <a:pt x="327" y="94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43"/>
            <p:cNvSpPr/>
            <p:nvPr/>
          </p:nvSpPr>
          <p:spPr>
            <a:xfrm>
              <a:off x="2649447" y="2719366"/>
              <a:ext cx="20477" cy="23599"/>
            </a:xfrm>
            <a:custGeom>
              <a:avLst/>
              <a:gdLst/>
              <a:ahLst/>
              <a:cxnLst/>
              <a:rect l="l" t="t" r="r" b="b"/>
              <a:pathLst>
                <a:path w="164" h="189" extrusionOk="0">
                  <a:moveTo>
                    <a:pt x="163" y="0"/>
                  </a:moveTo>
                  <a:lnTo>
                    <a:pt x="1" y="94"/>
                  </a:lnTo>
                  <a:lnTo>
                    <a:pt x="163" y="18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43"/>
            <p:cNvSpPr/>
            <p:nvPr/>
          </p:nvSpPr>
          <p:spPr>
            <a:xfrm>
              <a:off x="2669799" y="2719366"/>
              <a:ext cx="20477" cy="23599"/>
            </a:xfrm>
            <a:custGeom>
              <a:avLst/>
              <a:gdLst/>
              <a:ahLst/>
              <a:cxnLst/>
              <a:rect l="l" t="t" r="r" b="b"/>
              <a:pathLst>
                <a:path w="164" h="189" extrusionOk="0">
                  <a:moveTo>
                    <a:pt x="0" y="0"/>
                  </a:moveTo>
                  <a:lnTo>
                    <a:pt x="0" y="189"/>
                  </a:lnTo>
                  <a:lnTo>
                    <a:pt x="164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43"/>
            <p:cNvSpPr/>
            <p:nvPr/>
          </p:nvSpPr>
          <p:spPr>
            <a:xfrm>
              <a:off x="2575405" y="2919141"/>
              <a:ext cx="82657" cy="191161"/>
            </a:xfrm>
            <a:custGeom>
              <a:avLst/>
              <a:gdLst/>
              <a:ahLst/>
              <a:cxnLst/>
              <a:rect l="l" t="t" r="r" b="b"/>
              <a:pathLst>
                <a:path w="662" h="1531" extrusionOk="0">
                  <a:moveTo>
                    <a:pt x="1" y="1"/>
                  </a:moveTo>
                  <a:lnTo>
                    <a:pt x="1" y="1149"/>
                  </a:lnTo>
                  <a:lnTo>
                    <a:pt x="662" y="1531"/>
                  </a:lnTo>
                  <a:lnTo>
                    <a:pt x="662" y="3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43"/>
            <p:cNvSpPr/>
            <p:nvPr/>
          </p:nvSpPr>
          <p:spPr>
            <a:xfrm>
              <a:off x="2575405" y="2919141"/>
              <a:ext cx="82657" cy="105007"/>
            </a:xfrm>
            <a:custGeom>
              <a:avLst/>
              <a:gdLst/>
              <a:ahLst/>
              <a:cxnLst/>
              <a:rect l="l" t="t" r="r" b="b"/>
              <a:pathLst>
                <a:path w="662" h="841" extrusionOk="0">
                  <a:moveTo>
                    <a:pt x="1" y="1"/>
                  </a:moveTo>
                  <a:lnTo>
                    <a:pt x="1" y="459"/>
                  </a:lnTo>
                  <a:lnTo>
                    <a:pt x="662" y="840"/>
                  </a:lnTo>
                  <a:lnTo>
                    <a:pt x="662" y="3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43"/>
            <p:cNvSpPr/>
            <p:nvPr/>
          </p:nvSpPr>
          <p:spPr>
            <a:xfrm>
              <a:off x="2657937" y="2823748"/>
              <a:ext cx="165689" cy="286554"/>
            </a:xfrm>
            <a:custGeom>
              <a:avLst/>
              <a:gdLst/>
              <a:ahLst/>
              <a:cxnLst/>
              <a:rect l="l" t="t" r="r" b="b"/>
              <a:pathLst>
                <a:path w="1327" h="2295" extrusionOk="0">
                  <a:moveTo>
                    <a:pt x="664" y="1"/>
                  </a:moveTo>
                  <a:lnTo>
                    <a:pt x="1" y="1148"/>
                  </a:lnTo>
                  <a:lnTo>
                    <a:pt x="1" y="2295"/>
                  </a:lnTo>
                  <a:lnTo>
                    <a:pt x="1326" y="1531"/>
                  </a:lnTo>
                  <a:lnTo>
                    <a:pt x="1326" y="384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43"/>
            <p:cNvSpPr/>
            <p:nvPr/>
          </p:nvSpPr>
          <p:spPr>
            <a:xfrm>
              <a:off x="2630468" y="2807891"/>
              <a:ext cx="110376" cy="191036"/>
            </a:xfrm>
            <a:custGeom>
              <a:avLst/>
              <a:gdLst/>
              <a:ahLst/>
              <a:cxnLst/>
              <a:rect l="l" t="t" r="r" b="b"/>
              <a:pathLst>
                <a:path w="884" h="1530" extrusionOk="0">
                  <a:moveTo>
                    <a:pt x="884" y="0"/>
                  </a:moveTo>
                  <a:lnTo>
                    <a:pt x="0" y="1530"/>
                  </a:lnTo>
                  <a:lnTo>
                    <a:pt x="112" y="1466"/>
                  </a:lnTo>
                  <a:lnTo>
                    <a:pt x="884" y="128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43"/>
            <p:cNvSpPr/>
            <p:nvPr/>
          </p:nvSpPr>
          <p:spPr>
            <a:xfrm>
              <a:off x="2575405" y="2712249"/>
              <a:ext cx="165440" cy="286679"/>
            </a:xfrm>
            <a:custGeom>
              <a:avLst/>
              <a:gdLst/>
              <a:ahLst/>
              <a:cxnLst/>
              <a:rect l="l" t="t" r="r" b="b"/>
              <a:pathLst>
                <a:path w="1325" h="2296" extrusionOk="0">
                  <a:moveTo>
                    <a:pt x="1" y="0"/>
                  </a:moveTo>
                  <a:lnTo>
                    <a:pt x="1" y="2041"/>
                  </a:lnTo>
                  <a:lnTo>
                    <a:pt x="441" y="2296"/>
                  </a:lnTo>
                  <a:lnTo>
                    <a:pt x="1325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43"/>
            <p:cNvSpPr/>
            <p:nvPr/>
          </p:nvSpPr>
          <p:spPr>
            <a:xfrm>
              <a:off x="2740719" y="2807891"/>
              <a:ext cx="110626" cy="71545"/>
            </a:xfrm>
            <a:custGeom>
              <a:avLst/>
              <a:gdLst/>
              <a:ahLst/>
              <a:cxnLst/>
              <a:rect l="l" t="t" r="r" b="b"/>
              <a:pathLst>
                <a:path w="886" h="573" extrusionOk="0">
                  <a:moveTo>
                    <a:pt x="1" y="0"/>
                  </a:moveTo>
                  <a:lnTo>
                    <a:pt x="1" y="128"/>
                  </a:lnTo>
                  <a:lnTo>
                    <a:pt x="775" y="573"/>
                  </a:lnTo>
                  <a:lnTo>
                    <a:pt x="885" y="5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43"/>
            <p:cNvSpPr/>
            <p:nvPr/>
          </p:nvSpPr>
          <p:spPr>
            <a:xfrm>
              <a:off x="2775306" y="2931502"/>
              <a:ext cx="32588" cy="66426"/>
            </a:xfrm>
            <a:custGeom>
              <a:avLst/>
              <a:gdLst/>
              <a:ahLst/>
              <a:cxnLst/>
              <a:rect l="l" t="t" r="r" b="b"/>
              <a:pathLst>
                <a:path w="261" h="532" extrusionOk="0">
                  <a:moveTo>
                    <a:pt x="260" y="1"/>
                  </a:moveTo>
                  <a:lnTo>
                    <a:pt x="0" y="150"/>
                  </a:lnTo>
                  <a:lnTo>
                    <a:pt x="0" y="531"/>
                  </a:lnTo>
                  <a:lnTo>
                    <a:pt x="260" y="38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43"/>
            <p:cNvSpPr/>
            <p:nvPr/>
          </p:nvSpPr>
          <p:spPr>
            <a:xfrm>
              <a:off x="2775306" y="2933126"/>
              <a:ext cx="29592" cy="61681"/>
            </a:xfrm>
            <a:custGeom>
              <a:avLst/>
              <a:gdLst/>
              <a:ahLst/>
              <a:cxnLst/>
              <a:rect l="l" t="t" r="r" b="b"/>
              <a:pathLst>
                <a:path w="237" h="494" extrusionOk="0">
                  <a:moveTo>
                    <a:pt x="237" y="1"/>
                  </a:moveTo>
                  <a:lnTo>
                    <a:pt x="0" y="137"/>
                  </a:lnTo>
                  <a:lnTo>
                    <a:pt x="0" y="494"/>
                  </a:lnTo>
                  <a:lnTo>
                    <a:pt x="237" y="357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43"/>
            <p:cNvSpPr/>
            <p:nvPr/>
          </p:nvSpPr>
          <p:spPr>
            <a:xfrm>
              <a:off x="2775306" y="2977701"/>
              <a:ext cx="32588" cy="20227"/>
            </a:xfrm>
            <a:custGeom>
              <a:avLst/>
              <a:gdLst/>
              <a:ahLst/>
              <a:cxnLst/>
              <a:rect l="l" t="t" r="r" b="b"/>
              <a:pathLst>
                <a:path w="261" h="162" extrusionOk="0">
                  <a:moveTo>
                    <a:pt x="237" y="0"/>
                  </a:moveTo>
                  <a:lnTo>
                    <a:pt x="0" y="137"/>
                  </a:lnTo>
                  <a:lnTo>
                    <a:pt x="0" y="161"/>
                  </a:lnTo>
                  <a:lnTo>
                    <a:pt x="260" y="1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43"/>
            <p:cNvSpPr/>
            <p:nvPr/>
          </p:nvSpPr>
          <p:spPr>
            <a:xfrm>
              <a:off x="2775306" y="2952104"/>
              <a:ext cx="32588" cy="22100"/>
            </a:xfrm>
            <a:custGeom>
              <a:avLst/>
              <a:gdLst/>
              <a:ahLst/>
              <a:cxnLst/>
              <a:rect l="l" t="t" r="r" b="b"/>
              <a:pathLst>
                <a:path w="261" h="177" extrusionOk="0">
                  <a:moveTo>
                    <a:pt x="260" y="1"/>
                  </a:moveTo>
                  <a:lnTo>
                    <a:pt x="0" y="150"/>
                  </a:lnTo>
                  <a:lnTo>
                    <a:pt x="0" y="176"/>
                  </a:lnTo>
                  <a:lnTo>
                    <a:pt x="260" y="2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43"/>
            <p:cNvSpPr/>
            <p:nvPr/>
          </p:nvSpPr>
          <p:spPr>
            <a:xfrm>
              <a:off x="2673545" y="2990187"/>
              <a:ext cx="32588" cy="66550"/>
            </a:xfrm>
            <a:custGeom>
              <a:avLst/>
              <a:gdLst/>
              <a:ahLst/>
              <a:cxnLst/>
              <a:rect l="l" t="t" r="r" b="b"/>
              <a:pathLst>
                <a:path w="261" h="533" extrusionOk="0">
                  <a:moveTo>
                    <a:pt x="260" y="0"/>
                  </a:moveTo>
                  <a:lnTo>
                    <a:pt x="1" y="150"/>
                  </a:lnTo>
                  <a:lnTo>
                    <a:pt x="1" y="533"/>
                  </a:lnTo>
                  <a:lnTo>
                    <a:pt x="260" y="38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43"/>
            <p:cNvSpPr/>
            <p:nvPr/>
          </p:nvSpPr>
          <p:spPr>
            <a:xfrm>
              <a:off x="2673545" y="2991810"/>
              <a:ext cx="29842" cy="61681"/>
            </a:xfrm>
            <a:custGeom>
              <a:avLst/>
              <a:gdLst/>
              <a:ahLst/>
              <a:cxnLst/>
              <a:rect l="l" t="t" r="r" b="b"/>
              <a:pathLst>
                <a:path w="239" h="494" extrusionOk="0">
                  <a:moveTo>
                    <a:pt x="238" y="0"/>
                  </a:moveTo>
                  <a:lnTo>
                    <a:pt x="1" y="137"/>
                  </a:lnTo>
                  <a:lnTo>
                    <a:pt x="1" y="493"/>
                  </a:lnTo>
                  <a:lnTo>
                    <a:pt x="238" y="357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43"/>
            <p:cNvSpPr/>
            <p:nvPr/>
          </p:nvSpPr>
          <p:spPr>
            <a:xfrm>
              <a:off x="2673545" y="3036385"/>
              <a:ext cx="32588" cy="20352"/>
            </a:xfrm>
            <a:custGeom>
              <a:avLst/>
              <a:gdLst/>
              <a:ahLst/>
              <a:cxnLst/>
              <a:rect l="l" t="t" r="r" b="b"/>
              <a:pathLst>
                <a:path w="261" h="163" extrusionOk="0">
                  <a:moveTo>
                    <a:pt x="238" y="0"/>
                  </a:moveTo>
                  <a:lnTo>
                    <a:pt x="1" y="136"/>
                  </a:lnTo>
                  <a:lnTo>
                    <a:pt x="1" y="163"/>
                  </a:lnTo>
                  <a:lnTo>
                    <a:pt x="260" y="1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43"/>
            <p:cNvSpPr/>
            <p:nvPr/>
          </p:nvSpPr>
          <p:spPr>
            <a:xfrm>
              <a:off x="2673545" y="3010788"/>
              <a:ext cx="32588" cy="22100"/>
            </a:xfrm>
            <a:custGeom>
              <a:avLst/>
              <a:gdLst/>
              <a:ahLst/>
              <a:cxnLst/>
              <a:rect l="l" t="t" r="r" b="b"/>
              <a:pathLst>
                <a:path w="261" h="177" extrusionOk="0">
                  <a:moveTo>
                    <a:pt x="260" y="1"/>
                  </a:moveTo>
                  <a:lnTo>
                    <a:pt x="1" y="150"/>
                  </a:lnTo>
                  <a:lnTo>
                    <a:pt x="1" y="176"/>
                  </a:lnTo>
                  <a:lnTo>
                    <a:pt x="260" y="2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43"/>
            <p:cNvSpPr/>
            <p:nvPr/>
          </p:nvSpPr>
          <p:spPr>
            <a:xfrm>
              <a:off x="2720118" y="2871570"/>
              <a:ext cx="41329" cy="59683"/>
            </a:xfrm>
            <a:custGeom>
              <a:avLst/>
              <a:gdLst/>
              <a:ahLst/>
              <a:cxnLst/>
              <a:rect l="l" t="t" r="r" b="b"/>
              <a:pathLst>
                <a:path w="331" h="478" extrusionOk="0">
                  <a:moveTo>
                    <a:pt x="331" y="1"/>
                  </a:moveTo>
                  <a:lnTo>
                    <a:pt x="0" y="191"/>
                  </a:lnTo>
                  <a:lnTo>
                    <a:pt x="0" y="478"/>
                  </a:lnTo>
                  <a:lnTo>
                    <a:pt x="331" y="286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43"/>
            <p:cNvSpPr/>
            <p:nvPr/>
          </p:nvSpPr>
          <p:spPr>
            <a:xfrm>
              <a:off x="2720118" y="2873068"/>
              <a:ext cx="38707" cy="54938"/>
            </a:xfrm>
            <a:custGeom>
              <a:avLst/>
              <a:gdLst/>
              <a:ahLst/>
              <a:cxnLst/>
              <a:rect l="l" t="t" r="r" b="b"/>
              <a:pathLst>
                <a:path w="310" h="440" extrusionOk="0">
                  <a:moveTo>
                    <a:pt x="309" y="0"/>
                  </a:moveTo>
                  <a:lnTo>
                    <a:pt x="0" y="179"/>
                  </a:lnTo>
                  <a:lnTo>
                    <a:pt x="0" y="440"/>
                  </a:lnTo>
                  <a:lnTo>
                    <a:pt x="309" y="263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43"/>
            <p:cNvSpPr/>
            <p:nvPr/>
          </p:nvSpPr>
          <p:spPr>
            <a:xfrm>
              <a:off x="2720118" y="2905781"/>
              <a:ext cx="41329" cy="25471"/>
            </a:xfrm>
            <a:custGeom>
              <a:avLst/>
              <a:gdLst/>
              <a:ahLst/>
              <a:cxnLst/>
              <a:rect l="l" t="t" r="r" b="b"/>
              <a:pathLst>
                <a:path w="331" h="204" extrusionOk="0">
                  <a:moveTo>
                    <a:pt x="309" y="1"/>
                  </a:moveTo>
                  <a:lnTo>
                    <a:pt x="0" y="178"/>
                  </a:lnTo>
                  <a:lnTo>
                    <a:pt x="0" y="204"/>
                  </a:lnTo>
                  <a:lnTo>
                    <a:pt x="331" y="12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43"/>
            <p:cNvSpPr/>
            <p:nvPr/>
          </p:nvSpPr>
          <p:spPr>
            <a:xfrm>
              <a:off x="2823502" y="2871570"/>
              <a:ext cx="13984" cy="7866"/>
            </a:xfrm>
            <a:custGeom>
              <a:avLst/>
              <a:gdLst/>
              <a:ahLst/>
              <a:cxnLst/>
              <a:rect l="l" t="t" r="r" b="b"/>
              <a:pathLst>
                <a:path w="112" h="63" extrusionOk="0">
                  <a:moveTo>
                    <a:pt x="0" y="1"/>
                  </a:moveTo>
                  <a:lnTo>
                    <a:pt x="0" y="63"/>
                  </a:lnTo>
                  <a:lnTo>
                    <a:pt x="112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43"/>
            <p:cNvSpPr/>
            <p:nvPr/>
          </p:nvSpPr>
          <p:spPr>
            <a:xfrm>
              <a:off x="2717496" y="2953603"/>
              <a:ext cx="46323" cy="122363"/>
            </a:xfrm>
            <a:custGeom>
              <a:avLst/>
              <a:gdLst/>
              <a:ahLst/>
              <a:cxnLst/>
              <a:rect l="l" t="t" r="r" b="b"/>
              <a:pathLst>
                <a:path w="371" h="980" extrusionOk="0">
                  <a:moveTo>
                    <a:pt x="371" y="0"/>
                  </a:moveTo>
                  <a:lnTo>
                    <a:pt x="1" y="215"/>
                  </a:lnTo>
                  <a:lnTo>
                    <a:pt x="1" y="979"/>
                  </a:lnTo>
                  <a:lnTo>
                    <a:pt x="371" y="766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43"/>
            <p:cNvSpPr/>
            <p:nvPr/>
          </p:nvSpPr>
          <p:spPr>
            <a:xfrm>
              <a:off x="2717496" y="2954726"/>
              <a:ext cx="44700" cy="118992"/>
            </a:xfrm>
            <a:custGeom>
              <a:avLst/>
              <a:gdLst/>
              <a:ahLst/>
              <a:cxnLst/>
              <a:rect l="l" t="t" r="r" b="b"/>
              <a:pathLst>
                <a:path w="358" h="953" extrusionOk="0">
                  <a:moveTo>
                    <a:pt x="358" y="0"/>
                  </a:moveTo>
                  <a:lnTo>
                    <a:pt x="1" y="206"/>
                  </a:lnTo>
                  <a:lnTo>
                    <a:pt x="1" y="953"/>
                  </a:lnTo>
                  <a:lnTo>
                    <a:pt x="358" y="747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43"/>
            <p:cNvSpPr/>
            <p:nvPr/>
          </p:nvSpPr>
          <p:spPr>
            <a:xfrm>
              <a:off x="2762071" y="2953603"/>
              <a:ext cx="1748" cy="95768"/>
            </a:xfrm>
            <a:custGeom>
              <a:avLst/>
              <a:gdLst/>
              <a:ahLst/>
              <a:cxnLst/>
              <a:rect l="l" t="t" r="r" b="b"/>
              <a:pathLst>
                <a:path w="14" h="767" extrusionOk="0">
                  <a:moveTo>
                    <a:pt x="14" y="0"/>
                  </a:moveTo>
                  <a:lnTo>
                    <a:pt x="1" y="9"/>
                  </a:lnTo>
                  <a:lnTo>
                    <a:pt x="1" y="756"/>
                  </a:lnTo>
                  <a:lnTo>
                    <a:pt x="14" y="76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43"/>
            <p:cNvSpPr/>
            <p:nvPr/>
          </p:nvSpPr>
          <p:spPr>
            <a:xfrm>
              <a:off x="2492873" y="2919141"/>
              <a:ext cx="82657" cy="191161"/>
            </a:xfrm>
            <a:custGeom>
              <a:avLst/>
              <a:gdLst/>
              <a:ahLst/>
              <a:cxnLst/>
              <a:rect l="l" t="t" r="r" b="b"/>
              <a:pathLst>
                <a:path w="662" h="1531" extrusionOk="0">
                  <a:moveTo>
                    <a:pt x="662" y="1"/>
                  </a:moveTo>
                  <a:lnTo>
                    <a:pt x="0" y="384"/>
                  </a:lnTo>
                  <a:lnTo>
                    <a:pt x="0" y="1531"/>
                  </a:lnTo>
                  <a:lnTo>
                    <a:pt x="662" y="1149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43"/>
            <p:cNvSpPr/>
            <p:nvPr/>
          </p:nvSpPr>
          <p:spPr>
            <a:xfrm>
              <a:off x="2492873" y="2919141"/>
              <a:ext cx="82657" cy="105007"/>
            </a:xfrm>
            <a:custGeom>
              <a:avLst/>
              <a:gdLst/>
              <a:ahLst/>
              <a:cxnLst/>
              <a:rect l="l" t="t" r="r" b="b"/>
              <a:pathLst>
                <a:path w="662" h="841" extrusionOk="0">
                  <a:moveTo>
                    <a:pt x="662" y="1"/>
                  </a:moveTo>
                  <a:lnTo>
                    <a:pt x="0" y="384"/>
                  </a:lnTo>
                  <a:lnTo>
                    <a:pt x="0" y="840"/>
                  </a:lnTo>
                  <a:lnTo>
                    <a:pt x="662" y="459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43"/>
            <p:cNvSpPr/>
            <p:nvPr/>
          </p:nvSpPr>
          <p:spPr>
            <a:xfrm>
              <a:off x="2327183" y="2823748"/>
              <a:ext cx="165814" cy="286554"/>
            </a:xfrm>
            <a:custGeom>
              <a:avLst/>
              <a:gdLst/>
              <a:ahLst/>
              <a:cxnLst/>
              <a:rect l="l" t="t" r="r" b="b"/>
              <a:pathLst>
                <a:path w="1328" h="2295" extrusionOk="0">
                  <a:moveTo>
                    <a:pt x="665" y="1"/>
                  </a:moveTo>
                  <a:lnTo>
                    <a:pt x="1" y="384"/>
                  </a:lnTo>
                  <a:lnTo>
                    <a:pt x="1" y="1531"/>
                  </a:lnTo>
                  <a:lnTo>
                    <a:pt x="1327" y="2295"/>
                  </a:lnTo>
                  <a:lnTo>
                    <a:pt x="1327" y="1148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43"/>
            <p:cNvSpPr/>
            <p:nvPr/>
          </p:nvSpPr>
          <p:spPr>
            <a:xfrm>
              <a:off x="2410090" y="2807891"/>
              <a:ext cx="110251" cy="191036"/>
            </a:xfrm>
            <a:custGeom>
              <a:avLst/>
              <a:gdLst/>
              <a:ahLst/>
              <a:cxnLst/>
              <a:rect l="l" t="t" r="r" b="b"/>
              <a:pathLst>
                <a:path w="883" h="1530" extrusionOk="0">
                  <a:moveTo>
                    <a:pt x="1" y="0"/>
                  </a:moveTo>
                  <a:lnTo>
                    <a:pt x="1" y="128"/>
                  </a:lnTo>
                  <a:lnTo>
                    <a:pt x="772" y="1466"/>
                  </a:lnTo>
                  <a:lnTo>
                    <a:pt x="882" y="1530"/>
                  </a:lnTo>
                  <a:lnTo>
                    <a:pt x="882" y="1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43"/>
            <p:cNvSpPr/>
            <p:nvPr/>
          </p:nvSpPr>
          <p:spPr>
            <a:xfrm>
              <a:off x="2410090" y="2712249"/>
              <a:ext cx="165440" cy="286679"/>
            </a:xfrm>
            <a:custGeom>
              <a:avLst/>
              <a:gdLst/>
              <a:ahLst/>
              <a:cxnLst/>
              <a:rect l="l" t="t" r="r" b="b"/>
              <a:pathLst>
                <a:path w="1325" h="2296" extrusionOk="0">
                  <a:moveTo>
                    <a:pt x="1325" y="0"/>
                  </a:moveTo>
                  <a:lnTo>
                    <a:pt x="1" y="766"/>
                  </a:lnTo>
                  <a:lnTo>
                    <a:pt x="882" y="2296"/>
                  </a:lnTo>
                  <a:lnTo>
                    <a:pt x="1325" y="2041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43"/>
            <p:cNvSpPr/>
            <p:nvPr/>
          </p:nvSpPr>
          <p:spPr>
            <a:xfrm>
              <a:off x="2299714" y="2807891"/>
              <a:ext cx="110501" cy="71545"/>
            </a:xfrm>
            <a:custGeom>
              <a:avLst/>
              <a:gdLst/>
              <a:ahLst/>
              <a:cxnLst/>
              <a:rect l="l" t="t" r="r" b="b"/>
              <a:pathLst>
                <a:path w="885" h="573" extrusionOk="0">
                  <a:moveTo>
                    <a:pt x="885" y="0"/>
                  </a:moveTo>
                  <a:lnTo>
                    <a:pt x="0" y="511"/>
                  </a:lnTo>
                  <a:lnTo>
                    <a:pt x="110" y="573"/>
                  </a:lnTo>
                  <a:lnTo>
                    <a:pt x="885" y="128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43"/>
            <p:cNvSpPr/>
            <p:nvPr/>
          </p:nvSpPr>
          <p:spPr>
            <a:xfrm>
              <a:off x="2354902" y="2935123"/>
              <a:ext cx="32464" cy="66550"/>
            </a:xfrm>
            <a:custGeom>
              <a:avLst/>
              <a:gdLst/>
              <a:ahLst/>
              <a:cxnLst/>
              <a:rect l="l" t="t" r="r" b="b"/>
              <a:pathLst>
                <a:path w="260" h="533" extrusionOk="0">
                  <a:moveTo>
                    <a:pt x="0" y="1"/>
                  </a:moveTo>
                  <a:lnTo>
                    <a:pt x="0" y="383"/>
                  </a:lnTo>
                  <a:lnTo>
                    <a:pt x="260" y="533"/>
                  </a:lnTo>
                  <a:lnTo>
                    <a:pt x="260" y="1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43"/>
            <p:cNvSpPr/>
            <p:nvPr/>
          </p:nvSpPr>
          <p:spPr>
            <a:xfrm>
              <a:off x="2357649" y="2936747"/>
              <a:ext cx="29717" cy="61681"/>
            </a:xfrm>
            <a:custGeom>
              <a:avLst/>
              <a:gdLst/>
              <a:ahLst/>
              <a:cxnLst/>
              <a:rect l="l" t="t" r="r" b="b"/>
              <a:pathLst>
                <a:path w="238" h="494" extrusionOk="0">
                  <a:moveTo>
                    <a:pt x="0" y="1"/>
                  </a:moveTo>
                  <a:lnTo>
                    <a:pt x="0" y="357"/>
                  </a:lnTo>
                  <a:lnTo>
                    <a:pt x="238" y="494"/>
                  </a:lnTo>
                  <a:lnTo>
                    <a:pt x="238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43"/>
            <p:cNvSpPr/>
            <p:nvPr/>
          </p:nvSpPr>
          <p:spPr>
            <a:xfrm>
              <a:off x="2357649" y="2936747"/>
              <a:ext cx="29717" cy="23099"/>
            </a:xfrm>
            <a:custGeom>
              <a:avLst/>
              <a:gdLst/>
              <a:ahLst/>
              <a:cxnLst/>
              <a:rect l="l" t="t" r="r" b="b"/>
              <a:pathLst>
                <a:path w="238" h="185" extrusionOk="0">
                  <a:moveTo>
                    <a:pt x="0" y="1"/>
                  </a:moveTo>
                  <a:lnTo>
                    <a:pt x="0" y="48"/>
                  </a:lnTo>
                  <a:lnTo>
                    <a:pt x="238" y="185"/>
                  </a:lnTo>
                  <a:lnTo>
                    <a:pt x="238" y="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43"/>
            <p:cNvSpPr/>
            <p:nvPr/>
          </p:nvSpPr>
          <p:spPr>
            <a:xfrm>
              <a:off x="2435437" y="2981696"/>
              <a:ext cx="29842" cy="23099"/>
            </a:xfrm>
            <a:custGeom>
              <a:avLst/>
              <a:gdLst/>
              <a:ahLst/>
              <a:cxnLst/>
              <a:rect l="l" t="t" r="r" b="b"/>
              <a:pathLst>
                <a:path w="239" h="185" extrusionOk="0">
                  <a:moveTo>
                    <a:pt x="1" y="0"/>
                  </a:moveTo>
                  <a:lnTo>
                    <a:pt x="1" y="49"/>
                  </a:lnTo>
                  <a:lnTo>
                    <a:pt x="239" y="184"/>
                  </a:lnTo>
                  <a:lnTo>
                    <a:pt x="239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43"/>
            <p:cNvSpPr/>
            <p:nvPr/>
          </p:nvSpPr>
          <p:spPr>
            <a:xfrm>
              <a:off x="2354902" y="2981321"/>
              <a:ext cx="32464" cy="20352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22" y="0"/>
                  </a:moveTo>
                  <a:lnTo>
                    <a:pt x="0" y="13"/>
                  </a:lnTo>
                  <a:lnTo>
                    <a:pt x="260" y="163"/>
                  </a:lnTo>
                  <a:lnTo>
                    <a:pt x="260" y="1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43"/>
            <p:cNvSpPr/>
            <p:nvPr/>
          </p:nvSpPr>
          <p:spPr>
            <a:xfrm>
              <a:off x="2354902" y="2955725"/>
              <a:ext cx="32464" cy="22100"/>
            </a:xfrm>
            <a:custGeom>
              <a:avLst/>
              <a:gdLst/>
              <a:ahLst/>
              <a:cxnLst/>
              <a:rect l="l" t="t" r="r" b="b"/>
              <a:pathLst>
                <a:path w="260" h="177" extrusionOk="0">
                  <a:moveTo>
                    <a:pt x="0" y="1"/>
                  </a:moveTo>
                  <a:lnTo>
                    <a:pt x="0" y="27"/>
                  </a:lnTo>
                  <a:lnTo>
                    <a:pt x="260" y="176"/>
                  </a:lnTo>
                  <a:lnTo>
                    <a:pt x="260" y="1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43"/>
            <p:cNvSpPr/>
            <p:nvPr/>
          </p:nvSpPr>
          <p:spPr>
            <a:xfrm>
              <a:off x="2389489" y="2871570"/>
              <a:ext cx="41329" cy="59683"/>
            </a:xfrm>
            <a:custGeom>
              <a:avLst/>
              <a:gdLst/>
              <a:ahLst/>
              <a:cxnLst/>
              <a:rect l="l" t="t" r="r" b="b"/>
              <a:pathLst>
                <a:path w="331" h="478" extrusionOk="0">
                  <a:moveTo>
                    <a:pt x="0" y="1"/>
                  </a:moveTo>
                  <a:lnTo>
                    <a:pt x="0" y="286"/>
                  </a:lnTo>
                  <a:lnTo>
                    <a:pt x="331" y="478"/>
                  </a:lnTo>
                  <a:lnTo>
                    <a:pt x="331" y="1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43"/>
            <p:cNvSpPr/>
            <p:nvPr/>
          </p:nvSpPr>
          <p:spPr>
            <a:xfrm>
              <a:off x="2392235" y="2873068"/>
              <a:ext cx="38582" cy="54938"/>
            </a:xfrm>
            <a:custGeom>
              <a:avLst/>
              <a:gdLst/>
              <a:ahLst/>
              <a:cxnLst/>
              <a:rect l="l" t="t" r="r" b="b"/>
              <a:pathLst>
                <a:path w="309" h="440" extrusionOk="0">
                  <a:moveTo>
                    <a:pt x="0" y="0"/>
                  </a:moveTo>
                  <a:lnTo>
                    <a:pt x="0" y="263"/>
                  </a:lnTo>
                  <a:lnTo>
                    <a:pt x="309" y="440"/>
                  </a:lnTo>
                  <a:lnTo>
                    <a:pt x="309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43"/>
            <p:cNvSpPr/>
            <p:nvPr/>
          </p:nvSpPr>
          <p:spPr>
            <a:xfrm>
              <a:off x="2392235" y="2873068"/>
              <a:ext cx="38582" cy="28343"/>
            </a:xfrm>
            <a:custGeom>
              <a:avLst/>
              <a:gdLst/>
              <a:ahLst/>
              <a:cxnLst/>
              <a:rect l="l" t="t" r="r" b="b"/>
              <a:pathLst>
                <a:path w="309" h="227" extrusionOk="0">
                  <a:moveTo>
                    <a:pt x="0" y="0"/>
                  </a:moveTo>
                  <a:lnTo>
                    <a:pt x="0" y="49"/>
                  </a:lnTo>
                  <a:lnTo>
                    <a:pt x="309" y="226"/>
                  </a:lnTo>
                  <a:lnTo>
                    <a:pt x="309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43"/>
            <p:cNvSpPr/>
            <p:nvPr/>
          </p:nvSpPr>
          <p:spPr>
            <a:xfrm>
              <a:off x="2389489" y="2905781"/>
              <a:ext cx="41329" cy="25471"/>
            </a:xfrm>
            <a:custGeom>
              <a:avLst/>
              <a:gdLst/>
              <a:ahLst/>
              <a:cxnLst/>
              <a:rect l="l" t="t" r="r" b="b"/>
              <a:pathLst>
                <a:path w="331" h="204" extrusionOk="0">
                  <a:moveTo>
                    <a:pt x="22" y="1"/>
                  </a:moveTo>
                  <a:lnTo>
                    <a:pt x="0" y="12"/>
                  </a:lnTo>
                  <a:lnTo>
                    <a:pt x="331" y="204"/>
                  </a:lnTo>
                  <a:lnTo>
                    <a:pt x="331" y="178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43"/>
            <p:cNvSpPr/>
            <p:nvPr/>
          </p:nvSpPr>
          <p:spPr>
            <a:xfrm>
              <a:off x="2313449" y="2871570"/>
              <a:ext cx="13859" cy="7866"/>
            </a:xfrm>
            <a:custGeom>
              <a:avLst/>
              <a:gdLst/>
              <a:ahLst/>
              <a:cxnLst/>
              <a:rect l="l" t="t" r="r" b="b"/>
              <a:pathLst>
                <a:path w="111" h="63" extrusionOk="0">
                  <a:moveTo>
                    <a:pt x="111" y="1"/>
                  </a:moveTo>
                  <a:lnTo>
                    <a:pt x="0" y="63"/>
                  </a:lnTo>
                  <a:lnTo>
                    <a:pt x="111" y="63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43"/>
            <p:cNvSpPr/>
            <p:nvPr/>
          </p:nvSpPr>
          <p:spPr>
            <a:xfrm>
              <a:off x="2432690" y="2980198"/>
              <a:ext cx="32588" cy="66550"/>
            </a:xfrm>
            <a:custGeom>
              <a:avLst/>
              <a:gdLst/>
              <a:ahLst/>
              <a:cxnLst/>
              <a:rect l="l" t="t" r="r" b="b"/>
              <a:pathLst>
                <a:path w="261" h="533" extrusionOk="0">
                  <a:moveTo>
                    <a:pt x="1" y="1"/>
                  </a:moveTo>
                  <a:lnTo>
                    <a:pt x="1" y="382"/>
                  </a:lnTo>
                  <a:lnTo>
                    <a:pt x="261" y="533"/>
                  </a:lnTo>
                  <a:lnTo>
                    <a:pt x="261" y="1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43"/>
            <p:cNvSpPr/>
            <p:nvPr/>
          </p:nvSpPr>
          <p:spPr>
            <a:xfrm>
              <a:off x="2435437" y="2981696"/>
              <a:ext cx="29842" cy="61806"/>
            </a:xfrm>
            <a:custGeom>
              <a:avLst/>
              <a:gdLst/>
              <a:ahLst/>
              <a:cxnLst/>
              <a:rect l="l" t="t" r="r" b="b"/>
              <a:pathLst>
                <a:path w="239" h="495" extrusionOk="0">
                  <a:moveTo>
                    <a:pt x="1" y="0"/>
                  </a:moveTo>
                  <a:lnTo>
                    <a:pt x="1" y="357"/>
                  </a:lnTo>
                  <a:lnTo>
                    <a:pt x="239" y="495"/>
                  </a:lnTo>
                  <a:lnTo>
                    <a:pt x="239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43"/>
            <p:cNvSpPr/>
            <p:nvPr/>
          </p:nvSpPr>
          <p:spPr>
            <a:xfrm>
              <a:off x="2432690" y="3026146"/>
              <a:ext cx="32588" cy="20602"/>
            </a:xfrm>
            <a:custGeom>
              <a:avLst/>
              <a:gdLst/>
              <a:ahLst/>
              <a:cxnLst/>
              <a:rect l="l" t="t" r="r" b="b"/>
              <a:pathLst>
                <a:path w="261" h="165" extrusionOk="0">
                  <a:moveTo>
                    <a:pt x="23" y="1"/>
                  </a:moveTo>
                  <a:lnTo>
                    <a:pt x="1" y="14"/>
                  </a:lnTo>
                  <a:lnTo>
                    <a:pt x="261" y="165"/>
                  </a:lnTo>
                  <a:lnTo>
                    <a:pt x="261" y="139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43"/>
            <p:cNvSpPr/>
            <p:nvPr/>
          </p:nvSpPr>
          <p:spPr>
            <a:xfrm>
              <a:off x="2432690" y="3000800"/>
              <a:ext cx="32588" cy="21851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1" y="1"/>
                  </a:moveTo>
                  <a:lnTo>
                    <a:pt x="1" y="26"/>
                  </a:lnTo>
                  <a:lnTo>
                    <a:pt x="261" y="175"/>
                  </a:lnTo>
                  <a:lnTo>
                    <a:pt x="261" y="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43"/>
            <p:cNvSpPr/>
            <p:nvPr/>
          </p:nvSpPr>
          <p:spPr>
            <a:xfrm>
              <a:off x="2435437" y="2981696"/>
              <a:ext cx="29842" cy="23099"/>
            </a:xfrm>
            <a:custGeom>
              <a:avLst/>
              <a:gdLst/>
              <a:ahLst/>
              <a:cxnLst/>
              <a:rect l="l" t="t" r="r" b="b"/>
              <a:pathLst>
                <a:path w="239" h="185" extrusionOk="0">
                  <a:moveTo>
                    <a:pt x="1" y="0"/>
                  </a:moveTo>
                  <a:lnTo>
                    <a:pt x="1" y="49"/>
                  </a:lnTo>
                  <a:lnTo>
                    <a:pt x="239" y="184"/>
                  </a:lnTo>
                  <a:lnTo>
                    <a:pt x="239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43"/>
            <p:cNvSpPr/>
            <p:nvPr/>
          </p:nvSpPr>
          <p:spPr>
            <a:xfrm>
              <a:off x="2589140" y="2974954"/>
              <a:ext cx="41454" cy="68049"/>
            </a:xfrm>
            <a:custGeom>
              <a:avLst/>
              <a:gdLst/>
              <a:ahLst/>
              <a:cxnLst/>
              <a:rect l="l" t="t" r="r" b="b"/>
              <a:pathLst>
                <a:path w="332" h="545" extrusionOk="0">
                  <a:moveTo>
                    <a:pt x="1" y="1"/>
                  </a:moveTo>
                  <a:lnTo>
                    <a:pt x="1" y="353"/>
                  </a:lnTo>
                  <a:lnTo>
                    <a:pt x="331" y="544"/>
                  </a:lnTo>
                  <a:lnTo>
                    <a:pt x="331" y="1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43"/>
            <p:cNvSpPr/>
            <p:nvPr/>
          </p:nvSpPr>
          <p:spPr>
            <a:xfrm>
              <a:off x="2591762" y="2976452"/>
              <a:ext cx="38831" cy="63679"/>
            </a:xfrm>
            <a:custGeom>
              <a:avLst/>
              <a:gdLst/>
              <a:ahLst/>
              <a:cxnLst/>
              <a:rect l="l" t="t" r="r" b="b"/>
              <a:pathLst>
                <a:path w="311" h="510" extrusionOk="0">
                  <a:moveTo>
                    <a:pt x="0" y="0"/>
                  </a:moveTo>
                  <a:lnTo>
                    <a:pt x="0" y="329"/>
                  </a:lnTo>
                  <a:lnTo>
                    <a:pt x="310" y="509"/>
                  </a:lnTo>
                  <a:lnTo>
                    <a:pt x="31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43"/>
            <p:cNvSpPr/>
            <p:nvPr/>
          </p:nvSpPr>
          <p:spPr>
            <a:xfrm>
              <a:off x="2591762" y="2976452"/>
              <a:ext cx="38831" cy="32089"/>
            </a:xfrm>
            <a:custGeom>
              <a:avLst/>
              <a:gdLst/>
              <a:ahLst/>
              <a:cxnLst/>
              <a:rect l="l" t="t" r="r" b="b"/>
              <a:pathLst>
                <a:path w="311" h="257" extrusionOk="0">
                  <a:moveTo>
                    <a:pt x="0" y="0"/>
                  </a:moveTo>
                  <a:lnTo>
                    <a:pt x="0" y="77"/>
                  </a:lnTo>
                  <a:lnTo>
                    <a:pt x="310" y="257"/>
                  </a:lnTo>
                  <a:lnTo>
                    <a:pt x="31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43"/>
            <p:cNvSpPr/>
            <p:nvPr/>
          </p:nvSpPr>
          <p:spPr>
            <a:xfrm>
              <a:off x="2589140" y="3017531"/>
              <a:ext cx="41454" cy="25471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21" y="0"/>
                  </a:moveTo>
                  <a:lnTo>
                    <a:pt x="1" y="12"/>
                  </a:lnTo>
                  <a:lnTo>
                    <a:pt x="331" y="203"/>
                  </a:lnTo>
                  <a:lnTo>
                    <a:pt x="331" y="18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43"/>
            <p:cNvSpPr/>
            <p:nvPr/>
          </p:nvSpPr>
          <p:spPr>
            <a:xfrm>
              <a:off x="2589140" y="2995431"/>
              <a:ext cx="41454" cy="25596"/>
            </a:xfrm>
            <a:custGeom>
              <a:avLst/>
              <a:gdLst/>
              <a:ahLst/>
              <a:cxnLst/>
              <a:rect l="l" t="t" r="r" b="b"/>
              <a:pathLst>
                <a:path w="332" h="205" extrusionOk="0">
                  <a:moveTo>
                    <a:pt x="21" y="0"/>
                  </a:moveTo>
                  <a:lnTo>
                    <a:pt x="1" y="12"/>
                  </a:lnTo>
                  <a:lnTo>
                    <a:pt x="331" y="205"/>
                  </a:lnTo>
                  <a:lnTo>
                    <a:pt x="331" y="18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43"/>
            <p:cNvSpPr/>
            <p:nvPr/>
          </p:nvSpPr>
          <p:spPr>
            <a:xfrm>
              <a:off x="2608867" y="2986316"/>
              <a:ext cx="2747" cy="45574"/>
            </a:xfrm>
            <a:custGeom>
              <a:avLst/>
              <a:gdLst/>
              <a:ahLst/>
              <a:cxnLst/>
              <a:rect l="l" t="t" r="r" b="b"/>
              <a:pathLst>
                <a:path w="22" h="365" extrusionOk="0">
                  <a:moveTo>
                    <a:pt x="1" y="1"/>
                  </a:moveTo>
                  <a:lnTo>
                    <a:pt x="1" y="353"/>
                  </a:lnTo>
                  <a:lnTo>
                    <a:pt x="21" y="365"/>
                  </a:lnTo>
                  <a:lnTo>
                    <a:pt x="21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43"/>
            <p:cNvSpPr/>
            <p:nvPr/>
          </p:nvSpPr>
          <p:spPr>
            <a:xfrm>
              <a:off x="2522714" y="3024898"/>
              <a:ext cx="35460" cy="70046"/>
            </a:xfrm>
            <a:custGeom>
              <a:avLst/>
              <a:gdLst/>
              <a:ahLst/>
              <a:cxnLst/>
              <a:rect l="l" t="t" r="r" b="b"/>
              <a:pathLst>
                <a:path w="284" h="561" extrusionOk="0">
                  <a:moveTo>
                    <a:pt x="77" y="1"/>
                  </a:moveTo>
                  <a:cubicBezTo>
                    <a:pt x="70" y="1"/>
                    <a:pt x="64" y="2"/>
                    <a:pt x="59" y="4"/>
                  </a:cubicBezTo>
                  <a:cubicBezTo>
                    <a:pt x="12" y="23"/>
                    <a:pt x="1" y="78"/>
                    <a:pt x="85" y="186"/>
                  </a:cubicBezTo>
                  <a:cubicBezTo>
                    <a:pt x="134" y="250"/>
                    <a:pt x="196" y="385"/>
                    <a:pt x="196" y="560"/>
                  </a:cubicBezTo>
                  <a:lnTo>
                    <a:pt x="256" y="526"/>
                  </a:lnTo>
                  <a:cubicBezTo>
                    <a:pt x="256" y="526"/>
                    <a:pt x="283" y="371"/>
                    <a:pt x="263" y="237"/>
                  </a:cubicBezTo>
                  <a:cubicBezTo>
                    <a:pt x="236" y="71"/>
                    <a:pt x="132" y="1"/>
                    <a:pt x="77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43"/>
            <p:cNvSpPr/>
            <p:nvPr/>
          </p:nvSpPr>
          <p:spPr>
            <a:xfrm>
              <a:off x="2522714" y="3024898"/>
              <a:ext cx="35460" cy="70046"/>
            </a:xfrm>
            <a:custGeom>
              <a:avLst/>
              <a:gdLst/>
              <a:ahLst/>
              <a:cxnLst/>
              <a:rect l="l" t="t" r="r" b="b"/>
              <a:pathLst>
                <a:path w="284" h="561" extrusionOk="0">
                  <a:moveTo>
                    <a:pt x="77" y="1"/>
                  </a:moveTo>
                  <a:cubicBezTo>
                    <a:pt x="70" y="1"/>
                    <a:pt x="64" y="2"/>
                    <a:pt x="59" y="4"/>
                  </a:cubicBezTo>
                  <a:cubicBezTo>
                    <a:pt x="12" y="23"/>
                    <a:pt x="1" y="78"/>
                    <a:pt x="85" y="186"/>
                  </a:cubicBezTo>
                  <a:cubicBezTo>
                    <a:pt x="134" y="250"/>
                    <a:pt x="196" y="385"/>
                    <a:pt x="196" y="560"/>
                  </a:cubicBezTo>
                  <a:lnTo>
                    <a:pt x="256" y="526"/>
                  </a:lnTo>
                  <a:cubicBezTo>
                    <a:pt x="256" y="526"/>
                    <a:pt x="283" y="371"/>
                    <a:pt x="263" y="237"/>
                  </a:cubicBezTo>
                  <a:cubicBezTo>
                    <a:pt x="236" y="71"/>
                    <a:pt x="132" y="1"/>
                    <a:pt x="7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43"/>
            <p:cNvSpPr/>
            <p:nvPr/>
          </p:nvSpPr>
          <p:spPr>
            <a:xfrm>
              <a:off x="2533452" y="3028144"/>
              <a:ext cx="19978" cy="57436"/>
            </a:xfrm>
            <a:custGeom>
              <a:avLst/>
              <a:gdLst/>
              <a:ahLst/>
              <a:cxnLst/>
              <a:rect l="l" t="t" r="r" b="b"/>
              <a:pathLst>
                <a:path w="160" h="460" extrusionOk="0">
                  <a:moveTo>
                    <a:pt x="5" y="0"/>
                  </a:moveTo>
                  <a:cubicBezTo>
                    <a:pt x="3" y="0"/>
                    <a:pt x="2" y="1"/>
                    <a:pt x="2" y="2"/>
                  </a:cubicBezTo>
                  <a:cubicBezTo>
                    <a:pt x="0" y="4"/>
                    <a:pt x="0" y="5"/>
                    <a:pt x="2" y="8"/>
                  </a:cubicBezTo>
                  <a:cubicBezTo>
                    <a:pt x="81" y="85"/>
                    <a:pt x="152" y="278"/>
                    <a:pt x="128" y="453"/>
                  </a:cubicBezTo>
                  <a:cubicBezTo>
                    <a:pt x="128" y="456"/>
                    <a:pt x="129" y="458"/>
                    <a:pt x="131" y="459"/>
                  </a:cubicBezTo>
                  <a:cubicBezTo>
                    <a:pt x="134" y="459"/>
                    <a:pt x="135" y="458"/>
                    <a:pt x="135" y="455"/>
                  </a:cubicBezTo>
                  <a:cubicBezTo>
                    <a:pt x="160" y="276"/>
                    <a:pt x="89" y="81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43"/>
            <p:cNvSpPr/>
            <p:nvPr/>
          </p:nvSpPr>
          <p:spPr>
            <a:xfrm>
              <a:off x="2511851" y="3045000"/>
              <a:ext cx="40829" cy="61681"/>
            </a:xfrm>
            <a:custGeom>
              <a:avLst/>
              <a:gdLst/>
              <a:ahLst/>
              <a:cxnLst/>
              <a:rect l="l" t="t" r="r" b="b"/>
              <a:pathLst>
                <a:path w="327" h="494" extrusionOk="0">
                  <a:moveTo>
                    <a:pt x="68" y="0"/>
                  </a:moveTo>
                  <a:cubicBezTo>
                    <a:pt x="57" y="0"/>
                    <a:pt x="47" y="3"/>
                    <a:pt x="38" y="9"/>
                  </a:cubicBezTo>
                  <a:cubicBezTo>
                    <a:pt x="27" y="21"/>
                    <a:pt x="25" y="38"/>
                    <a:pt x="31" y="53"/>
                  </a:cubicBezTo>
                  <a:cubicBezTo>
                    <a:pt x="37" y="67"/>
                    <a:pt x="46" y="82"/>
                    <a:pt x="53" y="95"/>
                  </a:cubicBezTo>
                  <a:cubicBezTo>
                    <a:pt x="57" y="101"/>
                    <a:pt x="60" y="108"/>
                    <a:pt x="60" y="115"/>
                  </a:cubicBezTo>
                  <a:cubicBezTo>
                    <a:pt x="62" y="127"/>
                    <a:pt x="57" y="138"/>
                    <a:pt x="50" y="149"/>
                  </a:cubicBezTo>
                  <a:cubicBezTo>
                    <a:pt x="41" y="162"/>
                    <a:pt x="28" y="173"/>
                    <a:pt x="18" y="186"/>
                  </a:cubicBezTo>
                  <a:cubicBezTo>
                    <a:pt x="8" y="198"/>
                    <a:pt x="2" y="214"/>
                    <a:pt x="1" y="230"/>
                  </a:cubicBezTo>
                  <a:cubicBezTo>
                    <a:pt x="4" y="252"/>
                    <a:pt x="15" y="269"/>
                    <a:pt x="33" y="279"/>
                  </a:cubicBezTo>
                  <a:cubicBezTo>
                    <a:pt x="59" y="289"/>
                    <a:pt x="72" y="320"/>
                    <a:pt x="62" y="346"/>
                  </a:cubicBezTo>
                  <a:cubicBezTo>
                    <a:pt x="59" y="355"/>
                    <a:pt x="56" y="363"/>
                    <a:pt x="53" y="372"/>
                  </a:cubicBezTo>
                  <a:cubicBezTo>
                    <a:pt x="50" y="381"/>
                    <a:pt x="48" y="389"/>
                    <a:pt x="47" y="398"/>
                  </a:cubicBezTo>
                  <a:cubicBezTo>
                    <a:pt x="44" y="415"/>
                    <a:pt x="47" y="433"/>
                    <a:pt x="54" y="447"/>
                  </a:cubicBezTo>
                  <a:cubicBezTo>
                    <a:pt x="62" y="462"/>
                    <a:pt x="72" y="473"/>
                    <a:pt x="85" y="482"/>
                  </a:cubicBezTo>
                  <a:cubicBezTo>
                    <a:pt x="91" y="486"/>
                    <a:pt x="104" y="494"/>
                    <a:pt x="114" y="494"/>
                  </a:cubicBezTo>
                  <a:cubicBezTo>
                    <a:pt x="117" y="494"/>
                    <a:pt x="119" y="493"/>
                    <a:pt x="121" y="492"/>
                  </a:cubicBezTo>
                  <a:cubicBezTo>
                    <a:pt x="121" y="492"/>
                    <a:pt x="282" y="398"/>
                    <a:pt x="282" y="398"/>
                  </a:cubicBezTo>
                  <a:cubicBezTo>
                    <a:pt x="294" y="382"/>
                    <a:pt x="304" y="366"/>
                    <a:pt x="312" y="349"/>
                  </a:cubicBezTo>
                  <a:cubicBezTo>
                    <a:pt x="320" y="331"/>
                    <a:pt x="325" y="314"/>
                    <a:pt x="325" y="295"/>
                  </a:cubicBezTo>
                  <a:cubicBezTo>
                    <a:pt x="327" y="283"/>
                    <a:pt x="325" y="272"/>
                    <a:pt x="320" y="262"/>
                  </a:cubicBezTo>
                  <a:cubicBezTo>
                    <a:pt x="307" y="240"/>
                    <a:pt x="282" y="231"/>
                    <a:pt x="275" y="207"/>
                  </a:cubicBezTo>
                  <a:cubicBezTo>
                    <a:pt x="265" y="179"/>
                    <a:pt x="289" y="146"/>
                    <a:pt x="276" y="120"/>
                  </a:cubicBezTo>
                  <a:cubicBezTo>
                    <a:pt x="267" y="107"/>
                    <a:pt x="254" y="98"/>
                    <a:pt x="240" y="95"/>
                  </a:cubicBezTo>
                  <a:cubicBezTo>
                    <a:pt x="225" y="94"/>
                    <a:pt x="211" y="89"/>
                    <a:pt x="196" y="85"/>
                  </a:cubicBezTo>
                  <a:cubicBezTo>
                    <a:pt x="162" y="70"/>
                    <a:pt x="141" y="31"/>
                    <a:pt x="108" y="12"/>
                  </a:cubicBezTo>
                  <a:cubicBezTo>
                    <a:pt x="98" y="7"/>
                    <a:pt x="86" y="2"/>
                    <a:pt x="75" y="1"/>
                  </a:cubicBezTo>
                  <a:cubicBezTo>
                    <a:pt x="72" y="0"/>
                    <a:pt x="70" y="0"/>
                    <a:pt x="6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43"/>
            <p:cNvSpPr/>
            <p:nvPr/>
          </p:nvSpPr>
          <p:spPr>
            <a:xfrm>
              <a:off x="2511851" y="3045000"/>
              <a:ext cx="40829" cy="61681"/>
            </a:xfrm>
            <a:custGeom>
              <a:avLst/>
              <a:gdLst/>
              <a:ahLst/>
              <a:cxnLst/>
              <a:rect l="l" t="t" r="r" b="b"/>
              <a:pathLst>
                <a:path w="327" h="494" extrusionOk="0">
                  <a:moveTo>
                    <a:pt x="68" y="0"/>
                  </a:moveTo>
                  <a:cubicBezTo>
                    <a:pt x="57" y="0"/>
                    <a:pt x="47" y="3"/>
                    <a:pt x="38" y="9"/>
                  </a:cubicBezTo>
                  <a:cubicBezTo>
                    <a:pt x="27" y="21"/>
                    <a:pt x="25" y="38"/>
                    <a:pt x="31" y="53"/>
                  </a:cubicBezTo>
                  <a:cubicBezTo>
                    <a:pt x="37" y="67"/>
                    <a:pt x="46" y="82"/>
                    <a:pt x="53" y="95"/>
                  </a:cubicBezTo>
                  <a:cubicBezTo>
                    <a:pt x="57" y="101"/>
                    <a:pt x="60" y="108"/>
                    <a:pt x="60" y="115"/>
                  </a:cubicBezTo>
                  <a:cubicBezTo>
                    <a:pt x="62" y="127"/>
                    <a:pt x="57" y="138"/>
                    <a:pt x="50" y="149"/>
                  </a:cubicBezTo>
                  <a:cubicBezTo>
                    <a:pt x="41" y="162"/>
                    <a:pt x="28" y="173"/>
                    <a:pt x="18" y="186"/>
                  </a:cubicBezTo>
                  <a:cubicBezTo>
                    <a:pt x="8" y="198"/>
                    <a:pt x="2" y="214"/>
                    <a:pt x="1" y="230"/>
                  </a:cubicBezTo>
                  <a:cubicBezTo>
                    <a:pt x="4" y="252"/>
                    <a:pt x="15" y="269"/>
                    <a:pt x="33" y="279"/>
                  </a:cubicBezTo>
                  <a:cubicBezTo>
                    <a:pt x="59" y="289"/>
                    <a:pt x="72" y="320"/>
                    <a:pt x="62" y="346"/>
                  </a:cubicBezTo>
                  <a:cubicBezTo>
                    <a:pt x="59" y="355"/>
                    <a:pt x="56" y="363"/>
                    <a:pt x="53" y="372"/>
                  </a:cubicBezTo>
                  <a:cubicBezTo>
                    <a:pt x="50" y="381"/>
                    <a:pt x="48" y="389"/>
                    <a:pt x="47" y="398"/>
                  </a:cubicBezTo>
                  <a:cubicBezTo>
                    <a:pt x="44" y="415"/>
                    <a:pt x="47" y="433"/>
                    <a:pt x="54" y="447"/>
                  </a:cubicBezTo>
                  <a:cubicBezTo>
                    <a:pt x="62" y="462"/>
                    <a:pt x="72" y="473"/>
                    <a:pt x="85" y="482"/>
                  </a:cubicBezTo>
                  <a:cubicBezTo>
                    <a:pt x="91" y="486"/>
                    <a:pt x="104" y="494"/>
                    <a:pt x="114" y="494"/>
                  </a:cubicBezTo>
                  <a:cubicBezTo>
                    <a:pt x="117" y="494"/>
                    <a:pt x="119" y="493"/>
                    <a:pt x="121" y="492"/>
                  </a:cubicBezTo>
                  <a:cubicBezTo>
                    <a:pt x="121" y="492"/>
                    <a:pt x="282" y="398"/>
                    <a:pt x="282" y="398"/>
                  </a:cubicBezTo>
                  <a:cubicBezTo>
                    <a:pt x="294" y="382"/>
                    <a:pt x="304" y="366"/>
                    <a:pt x="312" y="349"/>
                  </a:cubicBezTo>
                  <a:cubicBezTo>
                    <a:pt x="320" y="331"/>
                    <a:pt x="325" y="314"/>
                    <a:pt x="325" y="295"/>
                  </a:cubicBezTo>
                  <a:cubicBezTo>
                    <a:pt x="327" y="283"/>
                    <a:pt x="325" y="272"/>
                    <a:pt x="320" y="262"/>
                  </a:cubicBezTo>
                  <a:cubicBezTo>
                    <a:pt x="307" y="240"/>
                    <a:pt x="282" y="231"/>
                    <a:pt x="275" y="207"/>
                  </a:cubicBezTo>
                  <a:cubicBezTo>
                    <a:pt x="265" y="179"/>
                    <a:pt x="289" y="146"/>
                    <a:pt x="276" y="120"/>
                  </a:cubicBezTo>
                  <a:cubicBezTo>
                    <a:pt x="267" y="107"/>
                    <a:pt x="254" y="98"/>
                    <a:pt x="240" y="95"/>
                  </a:cubicBezTo>
                  <a:cubicBezTo>
                    <a:pt x="225" y="94"/>
                    <a:pt x="211" y="89"/>
                    <a:pt x="196" y="85"/>
                  </a:cubicBezTo>
                  <a:cubicBezTo>
                    <a:pt x="162" y="70"/>
                    <a:pt x="141" y="31"/>
                    <a:pt x="108" y="12"/>
                  </a:cubicBezTo>
                  <a:cubicBezTo>
                    <a:pt x="98" y="7"/>
                    <a:pt x="86" y="2"/>
                    <a:pt x="75" y="1"/>
                  </a:cubicBezTo>
                  <a:cubicBezTo>
                    <a:pt x="72" y="0"/>
                    <a:pt x="70" y="0"/>
                    <a:pt x="6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43"/>
            <p:cNvSpPr/>
            <p:nvPr/>
          </p:nvSpPr>
          <p:spPr>
            <a:xfrm>
              <a:off x="2521840" y="3048371"/>
              <a:ext cx="18354" cy="51817"/>
            </a:xfrm>
            <a:custGeom>
              <a:avLst/>
              <a:gdLst/>
              <a:ahLst/>
              <a:cxnLst/>
              <a:rect l="l" t="t" r="r" b="b"/>
              <a:pathLst>
                <a:path w="147" h="415" extrusionOk="0">
                  <a:moveTo>
                    <a:pt x="5" y="0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60" y="61"/>
                    <a:pt x="138" y="245"/>
                    <a:pt x="131" y="410"/>
                  </a:cubicBezTo>
                  <a:cubicBezTo>
                    <a:pt x="131" y="413"/>
                    <a:pt x="132" y="415"/>
                    <a:pt x="135" y="415"/>
                  </a:cubicBezTo>
                  <a:cubicBezTo>
                    <a:pt x="137" y="415"/>
                    <a:pt x="140" y="413"/>
                    <a:pt x="140" y="412"/>
                  </a:cubicBezTo>
                  <a:cubicBezTo>
                    <a:pt x="147" y="242"/>
                    <a:pt x="66" y="56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43"/>
            <p:cNvSpPr/>
            <p:nvPr/>
          </p:nvSpPr>
          <p:spPr>
            <a:xfrm>
              <a:off x="2519842" y="3072095"/>
              <a:ext cx="16357" cy="3621"/>
            </a:xfrm>
            <a:custGeom>
              <a:avLst/>
              <a:gdLst/>
              <a:ahLst/>
              <a:cxnLst/>
              <a:rect l="l" t="t" r="r" b="b"/>
              <a:pathLst>
                <a:path w="131" h="29" extrusionOk="0">
                  <a:moveTo>
                    <a:pt x="3" y="1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7"/>
                    <a:pt x="2" y="8"/>
                    <a:pt x="3" y="8"/>
                  </a:cubicBezTo>
                  <a:cubicBezTo>
                    <a:pt x="45" y="11"/>
                    <a:pt x="85" y="17"/>
                    <a:pt x="125" y="29"/>
                  </a:cubicBezTo>
                  <a:lnTo>
                    <a:pt x="127" y="29"/>
                  </a:lnTo>
                  <a:cubicBezTo>
                    <a:pt x="128" y="29"/>
                    <a:pt x="129" y="27"/>
                    <a:pt x="129" y="26"/>
                  </a:cubicBezTo>
                  <a:cubicBezTo>
                    <a:pt x="131" y="23"/>
                    <a:pt x="129" y="22"/>
                    <a:pt x="127" y="20"/>
                  </a:cubicBezTo>
                  <a:cubicBezTo>
                    <a:pt x="87" y="10"/>
                    <a:pt x="45" y="3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43"/>
            <p:cNvSpPr/>
            <p:nvPr/>
          </p:nvSpPr>
          <p:spPr>
            <a:xfrm>
              <a:off x="2717496" y="3049245"/>
              <a:ext cx="87777" cy="50568"/>
            </a:xfrm>
            <a:custGeom>
              <a:avLst/>
              <a:gdLst/>
              <a:ahLst/>
              <a:cxnLst/>
              <a:rect l="l" t="t" r="r" b="b"/>
              <a:pathLst>
                <a:path w="703" h="405" extrusionOk="0">
                  <a:moveTo>
                    <a:pt x="371" y="0"/>
                  </a:moveTo>
                  <a:lnTo>
                    <a:pt x="1" y="213"/>
                  </a:lnTo>
                  <a:lnTo>
                    <a:pt x="333" y="405"/>
                  </a:lnTo>
                  <a:lnTo>
                    <a:pt x="703" y="191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43"/>
            <p:cNvSpPr/>
            <p:nvPr/>
          </p:nvSpPr>
          <p:spPr>
            <a:xfrm>
              <a:off x="1567286" y="3145013"/>
              <a:ext cx="822078" cy="492698"/>
            </a:xfrm>
            <a:custGeom>
              <a:avLst/>
              <a:gdLst/>
              <a:ahLst/>
              <a:cxnLst/>
              <a:rect l="l" t="t" r="r" b="b"/>
              <a:pathLst>
                <a:path w="6584" h="3946" extrusionOk="0">
                  <a:moveTo>
                    <a:pt x="3230" y="0"/>
                  </a:moveTo>
                  <a:lnTo>
                    <a:pt x="1" y="1865"/>
                  </a:lnTo>
                  <a:lnTo>
                    <a:pt x="1" y="2008"/>
                  </a:lnTo>
                  <a:lnTo>
                    <a:pt x="3353" y="3946"/>
                  </a:lnTo>
                  <a:lnTo>
                    <a:pt x="6584" y="2081"/>
                  </a:lnTo>
                  <a:lnTo>
                    <a:pt x="6584" y="1937"/>
                  </a:lnTo>
                  <a:lnTo>
                    <a:pt x="3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43"/>
            <p:cNvSpPr/>
            <p:nvPr/>
          </p:nvSpPr>
          <p:spPr>
            <a:xfrm>
              <a:off x="2156625" y="3422701"/>
              <a:ext cx="123986" cy="71794"/>
            </a:xfrm>
            <a:custGeom>
              <a:avLst/>
              <a:gdLst/>
              <a:ahLst/>
              <a:cxnLst/>
              <a:rect l="l" t="t" r="r" b="b"/>
              <a:pathLst>
                <a:path w="993" h="575" extrusionOk="0">
                  <a:moveTo>
                    <a:pt x="621" y="1"/>
                  </a:moveTo>
                  <a:lnTo>
                    <a:pt x="1" y="359"/>
                  </a:lnTo>
                  <a:lnTo>
                    <a:pt x="370" y="575"/>
                  </a:lnTo>
                  <a:lnTo>
                    <a:pt x="992" y="217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43"/>
            <p:cNvSpPr/>
            <p:nvPr/>
          </p:nvSpPr>
          <p:spPr>
            <a:xfrm>
              <a:off x="1567286" y="3377751"/>
              <a:ext cx="418780" cy="259959"/>
            </a:xfrm>
            <a:custGeom>
              <a:avLst/>
              <a:gdLst/>
              <a:ahLst/>
              <a:cxnLst/>
              <a:rect l="l" t="t" r="r" b="b"/>
              <a:pathLst>
                <a:path w="3354" h="2082" extrusionOk="0">
                  <a:moveTo>
                    <a:pt x="1" y="1"/>
                  </a:moveTo>
                  <a:lnTo>
                    <a:pt x="1" y="144"/>
                  </a:lnTo>
                  <a:lnTo>
                    <a:pt x="3353" y="2082"/>
                  </a:lnTo>
                  <a:lnTo>
                    <a:pt x="3353" y="19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43"/>
            <p:cNvSpPr/>
            <p:nvPr/>
          </p:nvSpPr>
          <p:spPr>
            <a:xfrm>
              <a:off x="1985941" y="3386866"/>
              <a:ext cx="403423" cy="250844"/>
            </a:xfrm>
            <a:custGeom>
              <a:avLst/>
              <a:gdLst/>
              <a:ahLst/>
              <a:cxnLst/>
              <a:rect l="l" t="t" r="r" b="b"/>
              <a:pathLst>
                <a:path w="3231" h="2009" extrusionOk="0">
                  <a:moveTo>
                    <a:pt x="3231" y="0"/>
                  </a:moveTo>
                  <a:lnTo>
                    <a:pt x="0" y="1865"/>
                  </a:lnTo>
                  <a:lnTo>
                    <a:pt x="0" y="2009"/>
                  </a:lnTo>
                  <a:lnTo>
                    <a:pt x="3231" y="144"/>
                  </a:lnTo>
                  <a:lnTo>
                    <a:pt x="323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43"/>
            <p:cNvSpPr/>
            <p:nvPr/>
          </p:nvSpPr>
          <p:spPr>
            <a:xfrm>
              <a:off x="2327059" y="3308704"/>
              <a:ext cx="20852" cy="36959"/>
            </a:xfrm>
            <a:custGeom>
              <a:avLst/>
              <a:gdLst/>
              <a:ahLst/>
              <a:cxnLst/>
              <a:rect l="l" t="t" r="r" b="b"/>
              <a:pathLst>
                <a:path w="167" h="296" extrusionOk="0">
                  <a:moveTo>
                    <a:pt x="144" y="0"/>
                  </a:moveTo>
                  <a:lnTo>
                    <a:pt x="0" y="284"/>
                  </a:lnTo>
                  <a:lnTo>
                    <a:pt x="23" y="296"/>
                  </a:lnTo>
                  <a:lnTo>
                    <a:pt x="167" y="1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43"/>
            <p:cNvSpPr/>
            <p:nvPr/>
          </p:nvSpPr>
          <p:spPr>
            <a:xfrm>
              <a:off x="2307456" y="3303085"/>
              <a:ext cx="20352" cy="30091"/>
            </a:xfrm>
            <a:custGeom>
              <a:avLst/>
              <a:gdLst/>
              <a:ahLst/>
              <a:cxnLst/>
              <a:rect l="l" t="t" r="r" b="b"/>
              <a:pathLst>
                <a:path w="163" h="241" extrusionOk="0">
                  <a:moveTo>
                    <a:pt x="22" y="0"/>
                  </a:moveTo>
                  <a:lnTo>
                    <a:pt x="1" y="15"/>
                  </a:lnTo>
                  <a:lnTo>
                    <a:pt x="141" y="241"/>
                  </a:lnTo>
                  <a:lnTo>
                    <a:pt x="163" y="22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43"/>
            <p:cNvSpPr/>
            <p:nvPr/>
          </p:nvSpPr>
          <p:spPr>
            <a:xfrm>
              <a:off x="2324686" y="3301212"/>
              <a:ext cx="5494" cy="87027"/>
            </a:xfrm>
            <a:custGeom>
              <a:avLst/>
              <a:gdLst/>
              <a:ahLst/>
              <a:cxnLst/>
              <a:rect l="l" t="t" r="r" b="b"/>
              <a:pathLst>
                <a:path w="44" h="697" extrusionOk="0">
                  <a:moveTo>
                    <a:pt x="0" y="1"/>
                  </a:moveTo>
                  <a:lnTo>
                    <a:pt x="0" y="684"/>
                  </a:lnTo>
                  <a:cubicBezTo>
                    <a:pt x="0" y="688"/>
                    <a:pt x="3" y="691"/>
                    <a:pt x="6" y="692"/>
                  </a:cubicBezTo>
                  <a:cubicBezTo>
                    <a:pt x="11" y="695"/>
                    <a:pt x="17" y="697"/>
                    <a:pt x="22" y="697"/>
                  </a:cubicBezTo>
                  <a:cubicBezTo>
                    <a:pt x="27" y="697"/>
                    <a:pt x="32" y="695"/>
                    <a:pt x="37" y="692"/>
                  </a:cubicBezTo>
                  <a:cubicBezTo>
                    <a:pt x="41" y="691"/>
                    <a:pt x="42" y="688"/>
                    <a:pt x="44" y="684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43"/>
            <p:cNvSpPr/>
            <p:nvPr/>
          </p:nvSpPr>
          <p:spPr>
            <a:xfrm>
              <a:off x="2315197" y="3235161"/>
              <a:ext cx="79411" cy="79161"/>
            </a:xfrm>
            <a:custGeom>
              <a:avLst/>
              <a:gdLst/>
              <a:ahLst/>
              <a:cxnLst/>
              <a:rect l="l" t="t" r="r" b="b"/>
              <a:pathLst>
                <a:path w="636" h="634" extrusionOk="0">
                  <a:moveTo>
                    <a:pt x="318" y="0"/>
                  </a:moveTo>
                  <a:cubicBezTo>
                    <a:pt x="143" y="0"/>
                    <a:pt x="1" y="142"/>
                    <a:pt x="1" y="318"/>
                  </a:cubicBezTo>
                  <a:cubicBezTo>
                    <a:pt x="1" y="492"/>
                    <a:pt x="143" y="634"/>
                    <a:pt x="318" y="634"/>
                  </a:cubicBezTo>
                  <a:cubicBezTo>
                    <a:pt x="494" y="634"/>
                    <a:pt x="636" y="492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43"/>
            <p:cNvSpPr/>
            <p:nvPr/>
          </p:nvSpPr>
          <p:spPr>
            <a:xfrm>
              <a:off x="2311201" y="3234912"/>
              <a:ext cx="74417" cy="79536"/>
            </a:xfrm>
            <a:custGeom>
              <a:avLst/>
              <a:gdLst/>
              <a:ahLst/>
              <a:cxnLst/>
              <a:rect l="l" t="t" r="r" b="b"/>
              <a:pathLst>
                <a:path w="596" h="637" extrusionOk="0">
                  <a:moveTo>
                    <a:pt x="351" y="1"/>
                  </a:moveTo>
                  <a:cubicBezTo>
                    <a:pt x="165" y="1"/>
                    <a:pt x="0" y="170"/>
                    <a:pt x="39" y="376"/>
                  </a:cubicBezTo>
                  <a:cubicBezTo>
                    <a:pt x="68" y="541"/>
                    <a:pt x="209" y="637"/>
                    <a:pt x="352" y="637"/>
                  </a:cubicBezTo>
                  <a:cubicBezTo>
                    <a:pt x="440" y="637"/>
                    <a:pt x="530" y="600"/>
                    <a:pt x="595" y="521"/>
                  </a:cubicBezTo>
                  <a:lnTo>
                    <a:pt x="595" y="521"/>
                  </a:lnTo>
                  <a:cubicBezTo>
                    <a:pt x="588" y="524"/>
                    <a:pt x="580" y="525"/>
                    <a:pt x="572" y="525"/>
                  </a:cubicBezTo>
                  <a:cubicBezTo>
                    <a:pt x="485" y="525"/>
                    <a:pt x="401" y="391"/>
                    <a:pt x="450" y="239"/>
                  </a:cubicBezTo>
                  <a:cubicBezTo>
                    <a:pt x="491" y="110"/>
                    <a:pt x="535" y="59"/>
                    <a:pt x="507" y="43"/>
                  </a:cubicBezTo>
                  <a:cubicBezTo>
                    <a:pt x="456" y="14"/>
                    <a:pt x="402" y="1"/>
                    <a:pt x="351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43"/>
            <p:cNvSpPr/>
            <p:nvPr/>
          </p:nvSpPr>
          <p:spPr>
            <a:xfrm>
              <a:off x="2264504" y="3258136"/>
              <a:ext cx="55937" cy="55688"/>
            </a:xfrm>
            <a:custGeom>
              <a:avLst/>
              <a:gdLst/>
              <a:ahLst/>
              <a:cxnLst/>
              <a:rect l="l" t="t" r="r" b="b"/>
              <a:pathLst>
                <a:path w="448" h="446" extrusionOk="0">
                  <a:moveTo>
                    <a:pt x="224" y="0"/>
                  </a:moveTo>
                  <a:cubicBezTo>
                    <a:pt x="101" y="0"/>
                    <a:pt x="1" y="100"/>
                    <a:pt x="1" y="224"/>
                  </a:cubicBezTo>
                  <a:cubicBezTo>
                    <a:pt x="1" y="346"/>
                    <a:pt x="101" y="446"/>
                    <a:pt x="224" y="446"/>
                  </a:cubicBezTo>
                  <a:cubicBezTo>
                    <a:pt x="347" y="446"/>
                    <a:pt x="447" y="346"/>
                    <a:pt x="447" y="224"/>
                  </a:cubicBezTo>
                  <a:cubicBezTo>
                    <a:pt x="447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43"/>
            <p:cNvSpPr/>
            <p:nvPr/>
          </p:nvSpPr>
          <p:spPr>
            <a:xfrm>
              <a:off x="2268374" y="3258136"/>
              <a:ext cx="58934" cy="55688"/>
            </a:xfrm>
            <a:custGeom>
              <a:avLst/>
              <a:gdLst/>
              <a:ahLst/>
              <a:cxnLst/>
              <a:rect l="l" t="t" r="r" b="b"/>
              <a:pathLst>
                <a:path w="472" h="446" extrusionOk="0">
                  <a:moveTo>
                    <a:pt x="193" y="0"/>
                  </a:moveTo>
                  <a:cubicBezTo>
                    <a:pt x="147" y="0"/>
                    <a:pt x="102" y="15"/>
                    <a:pt x="63" y="42"/>
                  </a:cubicBezTo>
                  <a:cubicBezTo>
                    <a:pt x="57" y="179"/>
                    <a:pt x="171" y="311"/>
                    <a:pt x="141" y="356"/>
                  </a:cubicBezTo>
                  <a:cubicBezTo>
                    <a:pt x="129" y="372"/>
                    <a:pt x="111" y="379"/>
                    <a:pt x="91" y="379"/>
                  </a:cubicBezTo>
                  <a:cubicBezTo>
                    <a:pt x="56" y="379"/>
                    <a:pt x="18" y="359"/>
                    <a:pt x="0" y="335"/>
                  </a:cubicBezTo>
                  <a:lnTo>
                    <a:pt x="0" y="335"/>
                  </a:lnTo>
                  <a:cubicBezTo>
                    <a:pt x="44" y="409"/>
                    <a:pt x="118" y="446"/>
                    <a:pt x="193" y="446"/>
                  </a:cubicBezTo>
                  <a:cubicBezTo>
                    <a:pt x="269" y="446"/>
                    <a:pt x="344" y="408"/>
                    <a:pt x="387" y="334"/>
                  </a:cubicBezTo>
                  <a:cubicBezTo>
                    <a:pt x="472" y="186"/>
                    <a:pt x="364" y="0"/>
                    <a:pt x="193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43"/>
            <p:cNvSpPr/>
            <p:nvPr/>
          </p:nvSpPr>
          <p:spPr>
            <a:xfrm>
              <a:off x="2269998" y="3204071"/>
              <a:ext cx="112499" cy="102260"/>
            </a:xfrm>
            <a:custGeom>
              <a:avLst/>
              <a:gdLst/>
              <a:ahLst/>
              <a:cxnLst/>
              <a:rect l="l" t="t" r="r" b="b"/>
              <a:pathLst>
                <a:path w="901" h="819" extrusionOk="0">
                  <a:moveTo>
                    <a:pt x="450" y="0"/>
                  </a:moveTo>
                  <a:cubicBezTo>
                    <a:pt x="265" y="0"/>
                    <a:pt x="97" y="127"/>
                    <a:pt x="53" y="316"/>
                  </a:cubicBezTo>
                  <a:cubicBezTo>
                    <a:pt x="0" y="535"/>
                    <a:pt x="137" y="755"/>
                    <a:pt x="357" y="808"/>
                  </a:cubicBezTo>
                  <a:cubicBezTo>
                    <a:pt x="389" y="815"/>
                    <a:pt x="420" y="819"/>
                    <a:pt x="451" y="819"/>
                  </a:cubicBezTo>
                  <a:cubicBezTo>
                    <a:pt x="636" y="819"/>
                    <a:pt x="804" y="692"/>
                    <a:pt x="849" y="503"/>
                  </a:cubicBezTo>
                  <a:cubicBezTo>
                    <a:pt x="901" y="284"/>
                    <a:pt x="765" y="64"/>
                    <a:pt x="544" y="11"/>
                  </a:cubicBezTo>
                  <a:cubicBezTo>
                    <a:pt x="513" y="4"/>
                    <a:pt x="481" y="0"/>
                    <a:pt x="45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43"/>
            <p:cNvSpPr/>
            <p:nvPr/>
          </p:nvSpPr>
          <p:spPr>
            <a:xfrm>
              <a:off x="2269748" y="3211438"/>
              <a:ext cx="107380" cy="95643"/>
            </a:xfrm>
            <a:custGeom>
              <a:avLst/>
              <a:gdLst/>
              <a:ahLst/>
              <a:cxnLst/>
              <a:rect l="l" t="t" r="r" b="b"/>
              <a:pathLst>
                <a:path w="860" h="766" extrusionOk="0">
                  <a:moveTo>
                    <a:pt x="260" y="0"/>
                  </a:moveTo>
                  <a:cubicBezTo>
                    <a:pt x="238" y="13"/>
                    <a:pt x="218" y="27"/>
                    <a:pt x="199" y="43"/>
                  </a:cubicBezTo>
                  <a:lnTo>
                    <a:pt x="199" y="43"/>
                  </a:lnTo>
                  <a:cubicBezTo>
                    <a:pt x="218" y="27"/>
                    <a:pt x="238" y="13"/>
                    <a:pt x="260" y="0"/>
                  </a:cubicBezTo>
                  <a:close/>
                  <a:moveTo>
                    <a:pt x="199" y="43"/>
                  </a:moveTo>
                  <a:cubicBezTo>
                    <a:pt x="2" y="206"/>
                    <a:pt x="1" y="522"/>
                    <a:pt x="215" y="683"/>
                  </a:cubicBezTo>
                  <a:cubicBezTo>
                    <a:pt x="291" y="739"/>
                    <a:pt x="376" y="765"/>
                    <a:pt x="460" y="765"/>
                  </a:cubicBezTo>
                  <a:cubicBezTo>
                    <a:pt x="641" y="765"/>
                    <a:pt x="814" y="646"/>
                    <a:pt x="859" y="450"/>
                  </a:cubicBezTo>
                  <a:lnTo>
                    <a:pt x="859" y="450"/>
                  </a:lnTo>
                  <a:cubicBezTo>
                    <a:pt x="781" y="534"/>
                    <a:pt x="672" y="578"/>
                    <a:pt x="562" y="578"/>
                  </a:cubicBezTo>
                  <a:cubicBezTo>
                    <a:pt x="496" y="578"/>
                    <a:pt x="429" y="562"/>
                    <a:pt x="368" y="530"/>
                  </a:cubicBezTo>
                  <a:cubicBezTo>
                    <a:pt x="205" y="441"/>
                    <a:pt x="121" y="256"/>
                    <a:pt x="165" y="76"/>
                  </a:cubicBezTo>
                  <a:cubicBezTo>
                    <a:pt x="176" y="64"/>
                    <a:pt x="187" y="53"/>
                    <a:pt x="199" y="43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43"/>
            <p:cNvSpPr/>
            <p:nvPr/>
          </p:nvSpPr>
          <p:spPr>
            <a:xfrm>
              <a:off x="1627219" y="3296343"/>
              <a:ext cx="21101" cy="36834"/>
            </a:xfrm>
            <a:custGeom>
              <a:avLst/>
              <a:gdLst/>
              <a:ahLst/>
              <a:cxnLst/>
              <a:rect l="l" t="t" r="r" b="b"/>
              <a:pathLst>
                <a:path w="169" h="295" extrusionOk="0">
                  <a:moveTo>
                    <a:pt x="146" y="0"/>
                  </a:moveTo>
                  <a:lnTo>
                    <a:pt x="1" y="283"/>
                  </a:lnTo>
                  <a:lnTo>
                    <a:pt x="24" y="295"/>
                  </a:lnTo>
                  <a:lnTo>
                    <a:pt x="169" y="1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43"/>
            <p:cNvSpPr/>
            <p:nvPr/>
          </p:nvSpPr>
          <p:spPr>
            <a:xfrm>
              <a:off x="1609988" y="3293221"/>
              <a:ext cx="20477" cy="30091"/>
            </a:xfrm>
            <a:custGeom>
              <a:avLst/>
              <a:gdLst/>
              <a:ahLst/>
              <a:cxnLst/>
              <a:rect l="l" t="t" r="r" b="b"/>
              <a:pathLst>
                <a:path w="164" h="241" extrusionOk="0">
                  <a:moveTo>
                    <a:pt x="23" y="1"/>
                  </a:moveTo>
                  <a:lnTo>
                    <a:pt x="1" y="14"/>
                  </a:lnTo>
                  <a:lnTo>
                    <a:pt x="141" y="240"/>
                  </a:lnTo>
                  <a:lnTo>
                    <a:pt x="163" y="227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43"/>
            <p:cNvSpPr/>
            <p:nvPr/>
          </p:nvSpPr>
          <p:spPr>
            <a:xfrm>
              <a:off x="1627219" y="3291223"/>
              <a:ext cx="5619" cy="87027"/>
            </a:xfrm>
            <a:custGeom>
              <a:avLst/>
              <a:gdLst/>
              <a:ahLst/>
              <a:cxnLst/>
              <a:rect l="l" t="t" r="r" b="b"/>
              <a:pathLst>
                <a:path w="45" h="697" extrusionOk="0">
                  <a:moveTo>
                    <a:pt x="1" y="1"/>
                  </a:moveTo>
                  <a:lnTo>
                    <a:pt x="1" y="684"/>
                  </a:lnTo>
                  <a:cubicBezTo>
                    <a:pt x="1" y="688"/>
                    <a:pt x="3" y="691"/>
                    <a:pt x="6" y="692"/>
                  </a:cubicBezTo>
                  <a:cubicBezTo>
                    <a:pt x="11" y="695"/>
                    <a:pt x="17" y="697"/>
                    <a:pt x="22" y="697"/>
                  </a:cubicBezTo>
                  <a:cubicBezTo>
                    <a:pt x="27" y="697"/>
                    <a:pt x="32" y="695"/>
                    <a:pt x="37" y="692"/>
                  </a:cubicBezTo>
                  <a:cubicBezTo>
                    <a:pt x="41" y="691"/>
                    <a:pt x="43" y="688"/>
                    <a:pt x="44" y="684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43"/>
            <p:cNvSpPr/>
            <p:nvPr/>
          </p:nvSpPr>
          <p:spPr>
            <a:xfrm>
              <a:off x="1617854" y="3225173"/>
              <a:ext cx="79411" cy="79286"/>
            </a:xfrm>
            <a:custGeom>
              <a:avLst/>
              <a:gdLst/>
              <a:ahLst/>
              <a:cxnLst/>
              <a:rect l="l" t="t" r="r" b="b"/>
              <a:pathLst>
                <a:path w="636" h="635" extrusionOk="0">
                  <a:moveTo>
                    <a:pt x="318" y="1"/>
                  </a:moveTo>
                  <a:cubicBezTo>
                    <a:pt x="142" y="1"/>
                    <a:pt x="0" y="143"/>
                    <a:pt x="0" y="317"/>
                  </a:cubicBezTo>
                  <a:cubicBezTo>
                    <a:pt x="0" y="492"/>
                    <a:pt x="142" y="634"/>
                    <a:pt x="318" y="634"/>
                  </a:cubicBezTo>
                  <a:cubicBezTo>
                    <a:pt x="493" y="634"/>
                    <a:pt x="635" y="492"/>
                    <a:pt x="635" y="317"/>
                  </a:cubicBezTo>
                  <a:cubicBezTo>
                    <a:pt x="635" y="143"/>
                    <a:pt x="493" y="1"/>
                    <a:pt x="31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43"/>
            <p:cNvSpPr/>
            <p:nvPr/>
          </p:nvSpPr>
          <p:spPr>
            <a:xfrm>
              <a:off x="1609114" y="3225173"/>
              <a:ext cx="79036" cy="79411"/>
            </a:xfrm>
            <a:custGeom>
              <a:avLst/>
              <a:gdLst/>
              <a:ahLst/>
              <a:cxnLst/>
              <a:rect l="l" t="t" r="r" b="b"/>
              <a:pathLst>
                <a:path w="633" h="636" extrusionOk="0">
                  <a:moveTo>
                    <a:pt x="388" y="1"/>
                  </a:moveTo>
                  <a:cubicBezTo>
                    <a:pt x="154" y="1"/>
                    <a:pt x="1" y="243"/>
                    <a:pt x="101" y="453"/>
                  </a:cubicBezTo>
                  <a:cubicBezTo>
                    <a:pt x="156" y="572"/>
                    <a:pt x="272" y="635"/>
                    <a:pt x="389" y="635"/>
                  </a:cubicBezTo>
                  <a:cubicBezTo>
                    <a:pt x="478" y="635"/>
                    <a:pt x="569" y="598"/>
                    <a:pt x="633" y="520"/>
                  </a:cubicBezTo>
                  <a:lnTo>
                    <a:pt x="633" y="520"/>
                  </a:lnTo>
                  <a:cubicBezTo>
                    <a:pt x="625" y="522"/>
                    <a:pt x="617" y="523"/>
                    <a:pt x="609" y="523"/>
                  </a:cubicBezTo>
                  <a:cubicBezTo>
                    <a:pt x="522" y="523"/>
                    <a:pt x="439" y="390"/>
                    <a:pt x="488" y="237"/>
                  </a:cubicBezTo>
                  <a:cubicBezTo>
                    <a:pt x="528" y="108"/>
                    <a:pt x="572" y="57"/>
                    <a:pt x="544" y="41"/>
                  </a:cubicBezTo>
                  <a:cubicBezTo>
                    <a:pt x="496" y="14"/>
                    <a:pt x="443" y="1"/>
                    <a:pt x="38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43"/>
            <p:cNvSpPr/>
            <p:nvPr/>
          </p:nvSpPr>
          <p:spPr>
            <a:xfrm>
              <a:off x="1567161" y="3248147"/>
              <a:ext cx="55812" cy="55688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223" y="1"/>
                  </a:moveTo>
                  <a:cubicBezTo>
                    <a:pt x="100" y="1"/>
                    <a:pt x="0" y="101"/>
                    <a:pt x="0" y="224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7" y="446"/>
                    <a:pt x="447" y="346"/>
                    <a:pt x="447" y="224"/>
                  </a:cubicBezTo>
                  <a:cubicBezTo>
                    <a:pt x="447" y="101"/>
                    <a:pt x="347" y="1"/>
                    <a:pt x="22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43"/>
            <p:cNvSpPr/>
            <p:nvPr/>
          </p:nvSpPr>
          <p:spPr>
            <a:xfrm>
              <a:off x="1570907" y="3248147"/>
              <a:ext cx="58934" cy="55688"/>
            </a:xfrm>
            <a:custGeom>
              <a:avLst/>
              <a:gdLst/>
              <a:ahLst/>
              <a:cxnLst/>
              <a:rect l="l" t="t" r="r" b="b"/>
              <a:pathLst>
                <a:path w="472" h="446" extrusionOk="0">
                  <a:moveTo>
                    <a:pt x="193" y="1"/>
                  </a:moveTo>
                  <a:cubicBezTo>
                    <a:pt x="147" y="1"/>
                    <a:pt x="102" y="15"/>
                    <a:pt x="63" y="43"/>
                  </a:cubicBezTo>
                  <a:cubicBezTo>
                    <a:pt x="57" y="179"/>
                    <a:pt x="172" y="311"/>
                    <a:pt x="141" y="356"/>
                  </a:cubicBezTo>
                  <a:cubicBezTo>
                    <a:pt x="130" y="373"/>
                    <a:pt x="111" y="379"/>
                    <a:pt x="91" y="379"/>
                  </a:cubicBezTo>
                  <a:cubicBezTo>
                    <a:pt x="57" y="379"/>
                    <a:pt x="19" y="359"/>
                    <a:pt x="1" y="336"/>
                  </a:cubicBezTo>
                  <a:lnTo>
                    <a:pt x="1" y="336"/>
                  </a:lnTo>
                  <a:cubicBezTo>
                    <a:pt x="44" y="409"/>
                    <a:pt x="119" y="446"/>
                    <a:pt x="194" y="446"/>
                  </a:cubicBezTo>
                  <a:cubicBezTo>
                    <a:pt x="269" y="446"/>
                    <a:pt x="345" y="409"/>
                    <a:pt x="388" y="334"/>
                  </a:cubicBezTo>
                  <a:cubicBezTo>
                    <a:pt x="472" y="186"/>
                    <a:pt x="365" y="1"/>
                    <a:pt x="19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43"/>
            <p:cNvSpPr/>
            <p:nvPr/>
          </p:nvSpPr>
          <p:spPr>
            <a:xfrm>
              <a:off x="1573779" y="3194832"/>
              <a:ext cx="112249" cy="102260"/>
            </a:xfrm>
            <a:custGeom>
              <a:avLst/>
              <a:gdLst/>
              <a:ahLst/>
              <a:cxnLst/>
              <a:rect l="l" t="t" r="r" b="b"/>
              <a:pathLst>
                <a:path w="899" h="819" extrusionOk="0">
                  <a:moveTo>
                    <a:pt x="450" y="1"/>
                  </a:moveTo>
                  <a:cubicBezTo>
                    <a:pt x="345" y="1"/>
                    <a:pt x="240" y="41"/>
                    <a:pt x="160" y="120"/>
                  </a:cubicBezTo>
                  <a:cubicBezTo>
                    <a:pt x="1" y="280"/>
                    <a:pt x="1" y="539"/>
                    <a:pt x="160" y="699"/>
                  </a:cubicBezTo>
                  <a:cubicBezTo>
                    <a:pt x="240" y="779"/>
                    <a:pt x="345" y="818"/>
                    <a:pt x="450" y="818"/>
                  </a:cubicBezTo>
                  <a:cubicBezTo>
                    <a:pt x="554" y="818"/>
                    <a:pt x="659" y="779"/>
                    <a:pt x="739" y="699"/>
                  </a:cubicBezTo>
                  <a:cubicBezTo>
                    <a:pt x="898" y="539"/>
                    <a:pt x="898" y="280"/>
                    <a:pt x="739" y="120"/>
                  </a:cubicBezTo>
                  <a:cubicBezTo>
                    <a:pt x="659" y="41"/>
                    <a:pt x="554" y="1"/>
                    <a:pt x="45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43"/>
            <p:cNvSpPr/>
            <p:nvPr/>
          </p:nvSpPr>
          <p:spPr>
            <a:xfrm>
              <a:off x="1569658" y="3201449"/>
              <a:ext cx="110002" cy="95643"/>
            </a:xfrm>
            <a:custGeom>
              <a:avLst/>
              <a:gdLst/>
              <a:ahLst/>
              <a:cxnLst/>
              <a:rect l="l" t="t" r="r" b="b"/>
              <a:pathLst>
                <a:path w="881" h="766" extrusionOk="0">
                  <a:moveTo>
                    <a:pt x="282" y="1"/>
                  </a:moveTo>
                  <a:lnTo>
                    <a:pt x="282" y="1"/>
                  </a:lnTo>
                  <a:cubicBezTo>
                    <a:pt x="25" y="146"/>
                    <a:pt x="0" y="507"/>
                    <a:pt x="237" y="684"/>
                  </a:cubicBezTo>
                  <a:cubicBezTo>
                    <a:pt x="312" y="740"/>
                    <a:pt x="397" y="766"/>
                    <a:pt x="481" y="766"/>
                  </a:cubicBezTo>
                  <a:cubicBezTo>
                    <a:pt x="662" y="766"/>
                    <a:pt x="835" y="646"/>
                    <a:pt x="881" y="450"/>
                  </a:cubicBezTo>
                  <a:lnTo>
                    <a:pt x="881" y="450"/>
                  </a:lnTo>
                  <a:cubicBezTo>
                    <a:pt x="807" y="535"/>
                    <a:pt x="703" y="579"/>
                    <a:pt x="598" y="579"/>
                  </a:cubicBezTo>
                  <a:cubicBezTo>
                    <a:pt x="519" y="579"/>
                    <a:pt x="440" y="554"/>
                    <a:pt x="373" y="504"/>
                  </a:cubicBezTo>
                  <a:cubicBezTo>
                    <a:pt x="215" y="385"/>
                    <a:pt x="176" y="166"/>
                    <a:pt x="28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43"/>
            <p:cNvSpPr/>
            <p:nvPr/>
          </p:nvSpPr>
          <p:spPr>
            <a:xfrm>
              <a:off x="1753452" y="3037633"/>
              <a:ext cx="325635" cy="474593"/>
            </a:xfrm>
            <a:custGeom>
              <a:avLst/>
              <a:gdLst/>
              <a:ahLst/>
              <a:cxnLst/>
              <a:rect l="l" t="t" r="r" b="b"/>
              <a:pathLst>
                <a:path w="2608" h="3801" extrusionOk="0">
                  <a:moveTo>
                    <a:pt x="0" y="0"/>
                  </a:moveTo>
                  <a:lnTo>
                    <a:pt x="0" y="2296"/>
                  </a:lnTo>
                  <a:lnTo>
                    <a:pt x="2608" y="3801"/>
                  </a:lnTo>
                  <a:lnTo>
                    <a:pt x="2608" y="15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43"/>
            <p:cNvSpPr/>
            <p:nvPr/>
          </p:nvSpPr>
          <p:spPr>
            <a:xfrm>
              <a:off x="1660307" y="3216682"/>
              <a:ext cx="325760" cy="349358"/>
            </a:xfrm>
            <a:custGeom>
              <a:avLst/>
              <a:gdLst/>
              <a:ahLst/>
              <a:cxnLst/>
              <a:rect l="l" t="t" r="r" b="b"/>
              <a:pathLst>
                <a:path w="2609" h="2798" extrusionOk="0">
                  <a:moveTo>
                    <a:pt x="1" y="0"/>
                  </a:moveTo>
                  <a:lnTo>
                    <a:pt x="1" y="1291"/>
                  </a:lnTo>
                  <a:lnTo>
                    <a:pt x="2608" y="2798"/>
                  </a:lnTo>
                  <a:lnTo>
                    <a:pt x="2608" y="1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43"/>
            <p:cNvSpPr/>
            <p:nvPr/>
          </p:nvSpPr>
          <p:spPr>
            <a:xfrm>
              <a:off x="1660307" y="3216682"/>
              <a:ext cx="325760" cy="241979"/>
            </a:xfrm>
            <a:custGeom>
              <a:avLst/>
              <a:gdLst/>
              <a:ahLst/>
              <a:cxnLst/>
              <a:rect l="l" t="t" r="r" b="b"/>
              <a:pathLst>
                <a:path w="2609" h="1938" extrusionOk="0">
                  <a:moveTo>
                    <a:pt x="1" y="0"/>
                  </a:moveTo>
                  <a:lnTo>
                    <a:pt x="1" y="431"/>
                  </a:lnTo>
                  <a:lnTo>
                    <a:pt x="2608" y="1938"/>
                  </a:lnTo>
                  <a:lnTo>
                    <a:pt x="2608" y="1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43"/>
            <p:cNvSpPr/>
            <p:nvPr/>
          </p:nvSpPr>
          <p:spPr>
            <a:xfrm>
              <a:off x="1753452" y="3037633"/>
              <a:ext cx="325635" cy="241854"/>
            </a:xfrm>
            <a:custGeom>
              <a:avLst/>
              <a:gdLst/>
              <a:ahLst/>
              <a:cxnLst/>
              <a:rect l="l" t="t" r="r" b="b"/>
              <a:pathLst>
                <a:path w="2608" h="1937" extrusionOk="0">
                  <a:moveTo>
                    <a:pt x="0" y="0"/>
                  </a:moveTo>
                  <a:lnTo>
                    <a:pt x="0" y="431"/>
                  </a:lnTo>
                  <a:lnTo>
                    <a:pt x="2608" y="1936"/>
                  </a:lnTo>
                  <a:lnTo>
                    <a:pt x="2608" y="15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43"/>
            <p:cNvSpPr/>
            <p:nvPr/>
          </p:nvSpPr>
          <p:spPr>
            <a:xfrm>
              <a:off x="2078962" y="3100188"/>
              <a:ext cx="217381" cy="412038"/>
            </a:xfrm>
            <a:custGeom>
              <a:avLst/>
              <a:gdLst/>
              <a:ahLst/>
              <a:cxnLst/>
              <a:rect l="l" t="t" r="r" b="b"/>
              <a:pathLst>
                <a:path w="1741" h="3300" extrusionOk="0">
                  <a:moveTo>
                    <a:pt x="1741" y="1"/>
                  </a:moveTo>
                  <a:lnTo>
                    <a:pt x="1" y="1006"/>
                  </a:lnTo>
                  <a:lnTo>
                    <a:pt x="1" y="3300"/>
                  </a:lnTo>
                  <a:lnTo>
                    <a:pt x="1741" y="2296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43"/>
            <p:cNvSpPr/>
            <p:nvPr/>
          </p:nvSpPr>
          <p:spPr>
            <a:xfrm>
              <a:off x="1985941" y="3315196"/>
              <a:ext cx="93146" cy="250844"/>
            </a:xfrm>
            <a:custGeom>
              <a:avLst/>
              <a:gdLst/>
              <a:ahLst/>
              <a:cxnLst/>
              <a:rect l="l" t="t" r="r" b="b"/>
              <a:pathLst>
                <a:path w="746" h="2009" extrusionOk="0">
                  <a:moveTo>
                    <a:pt x="746" y="0"/>
                  </a:moveTo>
                  <a:lnTo>
                    <a:pt x="0" y="718"/>
                  </a:lnTo>
                  <a:lnTo>
                    <a:pt x="0" y="2009"/>
                  </a:lnTo>
                  <a:lnTo>
                    <a:pt x="746" y="1578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43"/>
            <p:cNvSpPr/>
            <p:nvPr/>
          </p:nvSpPr>
          <p:spPr>
            <a:xfrm>
              <a:off x="2078962" y="3037633"/>
              <a:ext cx="217381" cy="188164"/>
            </a:xfrm>
            <a:custGeom>
              <a:avLst/>
              <a:gdLst/>
              <a:ahLst/>
              <a:cxnLst/>
              <a:rect l="l" t="t" r="r" b="b"/>
              <a:pathLst>
                <a:path w="1741" h="1507" extrusionOk="0">
                  <a:moveTo>
                    <a:pt x="871" y="0"/>
                  </a:moveTo>
                  <a:lnTo>
                    <a:pt x="1" y="1507"/>
                  </a:lnTo>
                  <a:lnTo>
                    <a:pt x="1741" y="502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43"/>
            <p:cNvSpPr/>
            <p:nvPr/>
          </p:nvSpPr>
          <p:spPr>
            <a:xfrm>
              <a:off x="2063604" y="3024148"/>
              <a:ext cx="124111" cy="228494"/>
            </a:xfrm>
            <a:custGeom>
              <a:avLst/>
              <a:gdLst/>
              <a:ahLst/>
              <a:cxnLst/>
              <a:rect l="l" t="t" r="r" b="b"/>
              <a:pathLst>
                <a:path w="994" h="1830" extrusionOk="0">
                  <a:moveTo>
                    <a:pt x="994" y="1"/>
                  </a:moveTo>
                  <a:lnTo>
                    <a:pt x="0" y="1722"/>
                  </a:lnTo>
                  <a:lnTo>
                    <a:pt x="0" y="1829"/>
                  </a:lnTo>
                  <a:lnTo>
                    <a:pt x="994" y="108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43"/>
            <p:cNvSpPr/>
            <p:nvPr/>
          </p:nvSpPr>
          <p:spPr>
            <a:xfrm>
              <a:off x="2063604" y="3024148"/>
              <a:ext cx="124111" cy="228494"/>
            </a:xfrm>
            <a:custGeom>
              <a:avLst/>
              <a:gdLst/>
              <a:ahLst/>
              <a:cxnLst/>
              <a:rect l="l" t="t" r="r" b="b"/>
              <a:pathLst>
                <a:path w="994" h="1830" extrusionOk="0">
                  <a:moveTo>
                    <a:pt x="994" y="1"/>
                  </a:moveTo>
                  <a:lnTo>
                    <a:pt x="0" y="1722"/>
                  </a:lnTo>
                  <a:lnTo>
                    <a:pt x="0" y="1829"/>
                  </a:lnTo>
                  <a:lnTo>
                    <a:pt x="994" y="108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43"/>
            <p:cNvSpPr/>
            <p:nvPr/>
          </p:nvSpPr>
          <p:spPr>
            <a:xfrm>
              <a:off x="1737845" y="2836234"/>
              <a:ext cx="449995" cy="403173"/>
            </a:xfrm>
            <a:custGeom>
              <a:avLst/>
              <a:gdLst/>
              <a:ahLst/>
              <a:cxnLst/>
              <a:rect l="l" t="t" r="r" b="b"/>
              <a:pathLst>
                <a:path w="3604" h="3229" extrusionOk="0">
                  <a:moveTo>
                    <a:pt x="995" y="1"/>
                  </a:moveTo>
                  <a:lnTo>
                    <a:pt x="1" y="1722"/>
                  </a:lnTo>
                  <a:lnTo>
                    <a:pt x="2609" y="3229"/>
                  </a:lnTo>
                  <a:lnTo>
                    <a:pt x="3604" y="1507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43"/>
            <p:cNvSpPr/>
            <p:nvPr/>
          </p:nvSpPr>
          <p:spPr>
            <a:xfrm>
              <a:off x="1737845" y="3050993"/>
              <a:ext cx="325885" cy="201649"/>
            </a:xfrm>
            <a:custGeom>
              <a:avLst/>
              <a:gdLst/>
              <a:ahLst/>
              <a:cxnLst/>
              <a:rect l="l" t="t" r="r" b="b"/>
              <a:pathLst>
                <a:path w="2610" h="1615" extrusionOk="0">
                  <a:moveTo>
                    <a:pt x="1" y="1"/>
                  </a:moveTo>
                  <a:lnTo>
                    <a:pt x="1" y="108"/>
                  </a:lnTo>
                  <a:lnTo>
                    <a:pt x="2609" y="1614"/>
                  </a:lnTo>
                  <a:lnTo>
                    <a:pt x="2609" y="15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43"/>
            <p:cNvSpPr/>
            <p:nvPr/>
          </p:nvSpPr>
          <p:spPr>
            <a:xfrm>
              <a:off x="1737845" y="3050993"/>
              <a:ext cx="325885" cy="201649"/>
            </a:xfrm>
            <a:custGeom>
              <a:avLst/>
              <a:gdLst/>
              <a:ahLst/>
              <a:cxnLst/>
              <a:rect l="l" t="t" r="r" b="b"/>
              <a:pathLst>
                <a:path w="2610" h="1615" extrusionOk="0">
                  <a:moveTo>
                    <a:pt x="1" y="1"/>
                  </a:moveTo>
                  <a:lnTo>
                    <a:pt x="1" y="108"/>
                  </a:lnTo>
                  <a:lnTo>
                    <a:pt x="2609" y="1614"/>
                  </a:lnTo>
                  <a:lnTo>
                    <a:pt x="2609" y="15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43"/>
            <p:cNvSpPr/>
            <p:nvPr/>
          </p:nvSpPr>
          <p:spPr>
            <a:xfrm>
              <a:off x="2187590" y="3024148"/>
              <a:ext cx="135973" cy="85279"/>
            </a:xfrm>
            <a:custGeom>
              <a:avLst/>
              <a:gdLst/>
              <a:ahLst/>
              <a:cxnLst/>
              <a:rect l="l" t="t" r="r" b="b"/>
              <a:pathLst>
                <a:path w="1089" h="683" extrusionOk="0">
                  <a:moveTo>
                    <a:pt x="1" y="1"/>
                  </a:moveTo>
                  <a:lnTo>
                    <a:pt x="1" y="108"/>
                  </a:lnTo>
                  <a:lnTo>
                    <a:pt x="994" y="682"/>
                  </a:lnTo>
                  <a:lnTo>
                    <a:pt x="1088" y="6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43"/>
            <p:cNvSpPr/>
            <p:nvPr/>
          </p:nvSpPr>
          <p:spPr>
            <a:xfrm>
              <a:off x="2187590" y="3024148"/>
              <a:ext cx="135973" cy="85279"/>
            </a:xfrm>
            <a:custGeom>
              <a:avLst/>
              <a:gdLst/>
              <a:ahLst/>
              <a:cxnLst/>
              <a:rect l="l" t="t" r="r" b="b"/>
              <a:pathLst>
                <a:path w="1089" h="683" extrusionOk="0">
                  <a:moveTo>
                    <a:pt x="1" y="1"/>
                  </a:moveTo>
                  <a:lnTo>
                    <a:pt x="1" y="108"/>
                  </a:lnTo>
                  <a:lnTo>
                    <a:pt x="994" y="682"/>
                  </a:lnTo>
                  <a:lnTo>
                    <a:pt x="1088" y="6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43"/>
            <p:cNvSpPr/>
            <p:nvPr/>
          </p:nvSpPr>
          <p:spPr>
            <a:xfrm>
              <a:off x="2296218" y="3100188"/>
              <a:ext cx="15483" cy="9240"/>
            </a:xfrm>
            <a:custGeom>
              <a:avLst/>
              <a:gdLst/>
              <a:ahLst/>
              <a:cxnLst/>
              <a:rect l="l" t="t" r="r" b="b"/>
              <a:pathLst>
                <a:path w="124" h="74" extrusionOk="0">
                  <a:moveTo>
                    <a:pt x="1" y="1"/>
                  </a:moveTo>
                  <a:lnTo>
                    <a:pt x="1" y="73"/>
                  </a:lnTo>
                  <a:lnTo>
                    <a:pt x="124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43"/>
            <p:cNvSpPr/>
            <p:nvPr/>
          </p:nvSpPr>
          <p:spPr>
            <a:xfrm>
              <a:off x="2296218" y="3100188"/>
              <a:ext cx="15483" cy="9240"/>
            </a:xfrm>
            <a:custGeom>
              <a:avLst/>
              <a:gdLst/>
              <a:ahLst/>
              <a:cxnLst/>
              <a:rect l="l" t="t" r="r" b="b"/>
              <a:pathLst>
                <a:path w="124" h="74" extrusionOk="0">
                  <a:moveTo>
                    <a:pt x="1" y="1"/>
                  </a:moveTo>
                  <a:lnTo>
                    <a:pt x="1" y="73"/>
                  </a:lnTo>
                  <a:lnTo>
                    <a:pt x="124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43"/>
            <p:cNvSpPr/>
            <p:nvPr/>
          </p:nvSpPr>
          <p:spPr>
            <a:xfrm>
              <a:off x="1803271" y="2962593"/>
              <a:ext cx="74292" cy="128856"/>
            </a:xfrm>
            <a:custGeom>
              <a:avLst/>
              <a:gdLst/>
              <a:ahLst/>
              <a:cxnLst/>
              <a:rect l="l" t="t" r="r" b="b"/>
              <a:pathLst>
                <a:path w="595" h="1032" extrusionOk="0">
                  <a:moveTo>
                    <a:pt x="299" y="1"/>
                  </a:moveTo>
                  <a:lnTo>
                    <a:pt x="0" y="172"/>
                  </a:lnTo>
                  <a:lnTo>
                    <a:pt x="0" y="688"/>
                  </a:lnTo>
                  <a:lnTo>
                    <a:pt x="595" y="1032"/>
                  </a:lnTo>
                  <a:lnTo>
                    <a:pt x="595" y="514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43"/>
            <p:cNvSpPr/>
            <p:nvPr/>
          </p:nvSpPr>
          <p:spPr>
            <a:xfrm>
              <a:off x="1788787" y="2955725"/>
              <a:ext cx="51817" cy="33462"/>
            </a:xfrm>
            <a:custGeom>
              <a:avLst/>
              <a:gdLst/>
              <a:ahLst/>
              <a:cxnLst/>
              <a:rect l="l" t="t" r="r" b="b"/>
              <a:pathLst>
                <a:path w="415" h="268" extrusionOk="0">
                  <a:moveTo>
                    <a:pt x="415" y="1"/>
                  </a:moveTo>
                  <a:lnTo>
                    <a:pt x="0" y="240"/>
                  </a:lnTo>
                  <a:lnTo>
                    <a:pt x="48" y="268"/>
                  </a:lnTo>
                  <a:lnTo>
                    <a:pt x="415" y="56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43"/>
            <p:cNvSpPr/>
            <p:nvPr/>
          </p:nvSpPr>
          <p:spPr>
            <a:xfrm>
              <a:off x="1877438" y="2994307"/>
              <a:ext cx="56062" cy="97141"/>
            </a:xfrm>
            <a:custGeom>
              <a:avLst/>
              <a:gdLst/>
              <a:ahLst/>
              <a:cxnLst/>
              <a:rect l="l" t="t" r="r" b="b"/>
              <a:pathLst>
                <a:path w="449" h="778" extrusionOk="0">
                  <a:moveTo>
                    <a:pt x="449" y="1"/>
                  </a:moveTo>
                  <a:lnTo>
                    <a:pt x="1" y="259"/>
                  </a:lnTo>
                  <a:lnTo>
                    <a:pt x="1" y="778"/>
                  </a:lnTo>
                  <a:lnTo>
                    <a:pt x="296" y="263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43"/>
            <p:cNvSpPr/>
            <p:nvPr/>
          </p:nvSpPr>
          <p:spPr>
            <a:xfrm>
              <a:off x="1794656" y="2984068"/>
              <a:ext cx="8740" cy="5119"/>
            </a:xfrm>
            <a:custGeom>
              <a:avLst/>
              <a:gdLst/>
              <a:ahLst/>
              <a:cxnLst/>
              <a:rect l="l" t="t" r="r" b="b"/>
              <a:pathLst>
                <a:path w="70" h="41" extrusionOk="0">
                  <a:moveTo>
                    <a:pt x="69" y="0"/>
                  </a:moveTo>
                  <a:lnTo>
                    <a:pt x="1" y="41"/>
                  </a:lnTo>
                  <a:lnTo>
                    <a:pt x="69" y="4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43"/>
            <p:cNvSpPr/>
            <p:nvPr/>
          </p:nvSpPr>
          <p:spPr>
            <a:xfrm>
              <a:off x="1840479" y="2955725"/>
              <a:ext cx="51567" cy="89649"/>
            </a:xfrm>
            <a:custGeom>
              <a:avLst/>
              <a:gdLst/>
              <a:ahLst/>
              <a:cxnLst/>
              <a:rect l="l" t="t" r="r" b="b"/>
              <a:pathLst>
                <a:path w="413" h="718" extrusionOk="0">
                  <a:moveTo>
                    <a:pt x="1" y="1"/>
                  </a:moveTo>
                  <a:lnTo>
                    <a:pt x="1" y="56"/>
                  </a:lnTo>
                  <a:lnTo>
                    <a:pt x="368" y="691"/>
                  </a:lnTo>
                  <a:lnTo>
                    <a:pt x="413" y="7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43"/>
            <p:cNvSpPr/>
            <p:nvPr/>
          </p:nvSpPr>
          <p:spPr>
            <a:xfrm>
              <a:off x="1840479" y="2955725"/>
              <a:ext cx="51567" cy="89649"/>
            </a:xfrm>
            <a:custGeom>
              <a:avLst/>
              <a:gdLst/>
              <a:ahLst/>
              <a:cxnLst/>
              <a:rect l="l" t="t" r="r" b="b"/>
              <a:pathLst>
                <a:path w="413" h="718" extrusionOk="0">
                  <a:moveTo>
                    <a:pt x="1" y="1"/>
                  </a:moveTo>
                  <a:lnTo>
                    <a:pt x="1" y="56"/>
                  </a:lnTo>
                  <a:lnTo>
                    <a:pt x="368" y="691"/>
                  </a:lnTo>
                  <a:lnTo>
                    <a:pt x="413" y="7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43"/>
            <p:cNvSpPr/>
            <p:nvPr/>
          </p:nvSpPr>
          <p:spPr>
            <a:xfrm>
              <a:off x="1840479" y="2925010"/>
              <a:ext cx="105007" cy="120365"/>
            </a:xfrm>
            <a:custGeom>
              <a:avLst/>
              <a:gdLst/>
              <a:ahLst/>
              <a:cxnLst/>
              <a:rect l="l" t="t" r="r" b="b"/>
              <a:pathLst>
                <a:path w="841" h="964" extrusionOk="0">
                  <a:moveTo>
                    <a:pt x="427" y="0"/>
                  </a:moveTo>
                  <a:lnTo>
                    <a:pt x="1" y="247"/>
                  </a:lnTo>
                  <a:lnTo>
                    <a:pt x="413" y="963"/>
                  </a:lnTo>
                  <a:lnTo>
                    <a:pt x="840" y="717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43"/>
            <p:cNvSpPr/>
            <p:nvPr/>
          </p:nvSpPr>
          <p:spPr>
            <a:xfrm>
              <a:off x="1840479" y="2925010"/>
              <a:ext cx="105007" cy="120365"/>
            </a:xfrm>
            <a:custGeom>
              <a:avLst/>
              <a:gdLst/>
              <a:ahLst/>
              <a:cxnLst/>
              <a:rect l="l" t="t" r="r" b="b"/>
              <a:pathLst>
                <a:path w="841" h="964" extrusionOk="0">
                  <a:moveTo>
                    <a:pt x="427" y="0"/>
                  </a:moveTo>
                  <a:lnTo>
                    <a:pt x="1" y="247"/>
                  </a:lnTo>
                  <a:lnTo>
                    <a:pt x="413" y="963"/>
                  </a:lnTo>
                  <a:lnTo>
                    <a:pt x="840" y="717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43"/>
            <p:cNvSpPr/>
            <p:nvPr/>
          </p:nvSpPr>
          <p:spPr>
            <a:xfrm>
              <a:off x="1821875" y="2994931"/>
              <a:ext cx="37208" cy="64178"/>
            </a:xfrm>
            <a:custGeom>
              <a:avLst/>
              <a:gdLst/>
              <a:ahLst/>
              <a:cxnLst/>
              <a:rect l="l" t="t" r="r" b="b"/>
              <a:pathLst>
                <a:path w="298" h="514" extrusionOk="0">
                  <a:moveTo>
                    <a:pt x="0" y="0"/>
                  </a:moveTo>
                  <a:lnTo>
                    <a:pt x="0" y="342"/>
                  </a:lnTo>
                  <a:lnTo>
                    <a:pt x="298" y="513"/>
                  </a:lnTo>
                  <a:lnTo>
                    <a:pt x="298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43"/>
            <p:cNvSpPr/>
            <p:nvPr/>
          </p:nvSpPr>
          <p:spPr>
            <a:xfrm>
              <a:off x="1825621" y="2997054"/>
              <a:ext cx="33462" cy="57685"/>
            </a:xfrm>
            <a:custGeom>
              <a:avLst/>
              <a:gdLst/>
              <a:ahLst/>
              <a:cxnLst/>
              <a:rect l="l" t="t" r="r" b="b"/>
              <a:pathLst>
                <a:path w="268" h="462" extrusionOk="0">
                  <a:moveTo>
                    <a:pt x="1" y="0"/>
                  </a:moveTo>
                  <a:lnTo>
                    <a:pt x="1" y="308"/>
                  </a:lnTo>
                  <a:lnTo>
                    <a:pt x="268" y="462"/>
                  </a:lnTo>
                  <a:lnTo>
                    <a:pt x="268" y="1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43"/>
            <p:cNvSpPr/>
            <p:nvPr/>
          </p:nvSpPr>
          <p:spPr>
            <a:xfrm>
              <a:off x="1837363" y="3142211"/>
              <a:ext cx="37208" cy="23723"/>
            </a:xfrm>
            <a:custGeom>
              <a:avLst/>
              <a:gdLst/>
              <a:ahLst/>
              <a:cxnLst/>
              <a:rect l="l" t="t" r="r" b="b"/>
              <a:pathLst>
                <a:path w="298" h="190" extrusionOk="0">
                  <a:moveTo>
                    <a:pt x="31" y="1"/>
                  </a:moveTo>
                  <a:lnTo>
                    <a:pt x="0" y="18"/>
                  </a:lnTo>
                  <a:lnTo>
                    <a:pt x="298" y="189"/>
                  </a:lnTo>
                  <a:lnTo>
                    <a:pt x="298" y="155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43"/>
            <p:cNvSpPr/>
            <p:nvPr/>
          </p:nvSpPr>
          <p:spPr>
            <a:xfrm>
              <a:off x="1958347" y="3052117"/>
              <a:ext cx="74167" cy="128856"/>
            </a:xfrm>
            <a:custGeom>
              <a:avLst/>
              <a:gdLst/>
              <a:ahLst/>
              <a:cxnLst/>
              <a:rect l="l" t="t" r="r" b="b"/>
              <a:pathLst>
                <a:path w="594" h="1032" extrusionOk="0">
                  <a:moveTo>
                    <a:pt x="298" y="0"/>
                  </a:moveTo>
                  <a:lnTo>
                    <a:pt x="1" y="173"/>
                  </a:lnTo>
                  <a:lnTo>
                    <a:pt x="1" y="689"/>
                  </a:lnTo>
                  <a:lnTo>
                    <a:pt x="594" y="1031"/>
                  </a:lnTo>
                  <a:lnTo>
                    <a:pt x="594" y="514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43"/>
            <p:cNvSpPr/>
            <p:nvPr/>
          </p:nvSpPr>
          <p:spPr>
            <a:xfrm>
              <a:off x="1943863" y="3045375"/>
              <a:ext cx="51817" cy="33213"/>
            </a:xfrm>
            <a:custGeom>
              <a:avLst/>
              <a:gdLst/>
              <a:ahLst/>
              <a:cxnLst/>
              <a:rect l="l" t="t" r="r" b="b"/>
              <a:pathLst>
                <a:path w="415" h="266" extrusionOk="0">
                  <a:moveTo>
                    <a:pt x="414" y="1"/>
                  </a:moveTo>
                  <a:lnTo>
                    <a:pt x="1" y="240"/>
                  </a:lnTo>
                  <a:lnTo>
                    <a:pt x="47" y="266"/>
                  </a:lnTo>
                  <a:lnTo>
                    <a:pt x="414" y="54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43"/>
            <p:cNvSpPr/>
            <p:nvPr/>
          </p:nvSpPr>
          <p:spPr>
            <a:xfrm>
              <a:off x="2032389" y="3083831"/>
              <a:ext cx="56062" cy="97141"/>
            </a:xfrm>
            <a:custGeom>
              <a:avLst/>
              <a:gdLst/>
              <a:ahLst/>
              <a:cxnLst/>
              <a:rect l="l" t="t" r="r" b="b"/>
              <a:pathLst>
                <a:path w="449" h="778" extrusionOk="0">
                  <a:moveTo>
                    <a:pt x="449" y="0"/>
                  </a:moveTo>
                  <a:lnTo>
                    <a:pt x="1" y="260"/>
                  </a:lnTo>
                  <a:lnTo>
                    <a:pt x="1" y="777"/>
                  </a:lnTo>
                  <a:lnTo>
                    <a:pt x="298" y="264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43"/>
            <p:cNvSpPr/>
            <p:nvPr/>
          </p:nvSpPr>
          <p:spPr>
            <a:xfrm>
              <a:off x="1949732" y="3073593"/>
              <a:ext cx="8740" cy="4994"/>
            </a:xfrm>
            <a:custGeom>
              <a:avLst/>
              <a:gdLst/>
              <a:ahLst/>
              <a:cxnLst/>
              <a:rect l="l" t="t" r="r" b="b"/>
              <a:pathLst>
                <a:path w="70" h="40" extrusionOk="0">
                  <a:moveTo>
                    <a:pt x="70" y="1"/>
                  </a:moveTo>
                  <a:lnTo>
                    <a:pt x="0" y="40"/>
                  </a:lnTo>
                  <a:lnTo>
                    <a:pt x="70" y="4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43"/>
            <p:cNvSpPr/>
            <p:nvPr/>
          </p:nvSpPr>
          <p:spPr>
            <a:xfrm>
              <a:off x="1995555" y="3045375"/>
              <a:ext cx="51692" cy="89525"/>
            </a:xfrm>
            <a:custGeom>
              <a:avLst/>
              <a:gdLst/>
              <a:ahLst/>
              <a:cxnLst/>
              <a:rect l="l" t="t" r="r" b="b"/>
              <a:pathLst>
                <a:path w="414" h="717" extrusionOk="0">
                  <a:moveTo>
                    <a:pt x="0" y="1"/>
                  </a:moveTo>
                  <a:lnTo>
                    <a:pt x="0" y="54"/>
                  </a:lnTo>
                  <a:lnTo>
                    <a:pt x="367" y="689"/>
                  </a:lnTo>
                  <a:lnTo>
                    <a:pt x="413" y="7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43"/>
            <p:cNvSpPr/>
            <p:nvPr/>
          </p:nvSpPr>
          <p:spPr>
            <a:xfrm>
              <a:off x="1995555" y="3045375"/>
              <a:ext cx="51692" cy="89525"/>
            </a:xfrm>
            <a:custGeom>
              <a:avLst/>
              <a:gdLst/>
              <a:ahLst/>
              <a:cxnLst/>
              <a:rect l="l" t="t" r="r" b="b"/>
              <a:pathLst>
                <a:path w="414" h="717" extrusionOk="0">
                  <a:moveTo>
                    <a:pt x="0" y="1"/>
                  </a:moveTo>
                  <a:lnTo>
                    <a:pt x="0" y="54"/>
                  </a:lnTo>
                  <a:lnTo>
                    <a:pt x="367" y="689"/>
                  </a:lnTo>
                  <a:lnTo>
                    <a:pt x="413" y="7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43"/>
            <p:cNvSpPr/>
            <p:nvPr/>
          </p:nvSpPr>
          <p:spPr>
            <a:xfrm>
              <a:off x="1995555" y="3014659"/>
              <a:ext cx="104882" cy="120240"/>
            </a:xfrm>
            <a:custGeom>
              <a:avLst/>
              <a:gdLst/>
              <a:ahLst/>
              <a:cxnLst/>
              <a:rect l="l" t="t" r="r" b="b"/>
              <a:pathLst>
                <a:path w="840" h="963" extrusionOk="0">
                  <a:moveTo>
                    <a:pt x="426" y="0"/>
                  </a:moveTo>
                  <a:lnTo>
                    <a:pt x="0" y="247"/>
                  </a:lnTo>
                  <a:lnTo>
                    <a:pt x="413" y="963"/>
                  </a:lnTo>
                  <a:lnTo>
                    <a:pt x="840" y="71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43"/>
            <p:cNvSpPr/>
            <p:nvPr/>
          </p:nvSpPr>
          <p:spPr>
            <a:xfrm>
              <a:off x="1995555" y="3014659"/>
              <a:ext cx="104882" cy="120240"/>
            </a:xfrm>
            <a:custGeom>
              <a:avLst/>
              <a:gdLst/>
              <a:ahLst/>
              <a:cxnLst/>
              <a:rect l="l" t="t" r="r" b="b"/>
              <a:pathLst>
                <a:path w="840" h="963" extrusionOk="0">
                  <a:moveTo>
                    <a:pt x="426" y="0"/>
                  </a:moveTo>
                  <a:lnTo>
                    <a:pt x="0" y="247"/>
                  </a:lnTo>
                  <a:lnTo>
                    <a:pt x="413" y="963"/>
                  </a:lnTo>
                  <a:lnTo>
                    <a:pt x="840" y="71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43"/>
            <p:cNvSpPr/>
            <p:nvPr/>
          </p:nvSpPr>
          <p:spPr>
            <a:xfrm>
              <a:off x="1976826" y="3084456"/>
              <a:ext cx="37208" cy="64303"/>
            </a:xfrm>
            <a:custGeom>
              <a:avLst/>
              <a:gdLst/>
              <a:ahLst/>
              <a:cxnLst/>
              <a:rect l="l" t="t" r="r" b="b"/>
              <a:pathLst>
                <a:path w="298" h="515" extrusionOk="0">
                  <a:moveTo>
                    <a:pt x="1" y="1"/>
                  </a:moveTo>
                  <a:lnTo>
                    <a:pt x="1" y="343"/>
                  </a:lnTo>
                  <a:lnTo>
                    <a:pt x="298" y="514"/>
                  </a:lnTo>
                  <a:lnTo>
                    <a:pt x="298" y="1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43"/>
            <p:cNvSpPr/>
            <p:nvPr/>
          </p:nvSpPr>
          <p:spPr>
            <a:xfrm>
              <a:off x="1980697" y="3086703"/>
              <a:ext cx="33338" cy="57685"/>
            </a:xfrm>
            <a:custGeom>
              <a:avLst/>
              <a:gdLst/>
              <a:ahLst/>
              <a:cxnLst/>
              <a:rect l="l" t="t" r="r" b="b"/>
              <a:pathLst>
                <a:path w="267" h="462" extrusionOk="0">
                  <a:moveTo>
                    <a:pt x="0" y="0"/>
                  </a:moveTo>
                  <a:lnTo>
                    <a:pt x="0" y="308"/>
                  </a:lnTo>
                  <a:lnTo>
                    <a:pt x="267" y="461"/>
                  </a:lnTo>
                  <a:lnTo>
                    <a:pt x="267" y="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43"/>
            <p:cNvSpPr/>
            <p:nvPr/>
          </p:nvSpPr>
          <p:spPr>
            <a:xfrm>
              <a:off x="1976826" y="3125035"/>
              <a:ext cx="37208" cy="23723"/>
            </a:xfrm>
            <a:custGeom>
              <a:avLst/>
              <a:gdLst/>
              <a:ahLst/>
              <a:cxnLst/>
              <a:rect l="l" t="t" r="r" b="b"/>
              <a:pathLst>
                <a:path w="298" h="190" extrusionOk="0">
                  <a:moveTo>
                    <a:pt x="31" y="1"/>
                  </a:moveTo>
                  <a:lnTo>
                    <a:pt x="1" y="18"/>
                  </a:lnTo>
                  <a:lnTo>
                    <a:pt x="298" y="189"/>
                  </a:lnTo>
                  <a:lnTo>
                    <a:pt x="298" y="154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43"/>
            <p:cNvSpPr/>
            <p:nvPr/>
          </p:nvSpPr>
          <p:spPr>
            <a:xfrm>
              <a:off x="1644824" y="3115046"/>
              <a:ext cx="434263" cy="316645"/>
            </a:xfrm>
            <a:custGeom>
              <a:avLst/>
              <a:gdLst/>
              <a:ahLst/>
              <a:cxnLst/>
              <a:rect l="l" t="t" r="r" b="b"/>
              <a:pathLst>
                <a:path w="3478" h="2536" extrusionOk="0">
                  <a:moveTo>
                    <a:pt x="870" y="1"/>
                  </a:moveTo>
                  <a:lnTo>
                    <a:pt x="0" y="933"/>
                  </a:lnTo>
                  <a:lnTo>
                    <a:pt x="0" y="1030"/>
                  </a:lnTo>
                  <a:lnTo>
                    <a:pt x="2609" y="2536"/>
                  </a:lnTo>
                  <a:lnTo>
                    <a:pt x="3478" y="1603"/>
                  </a:lnTo>
                  <a:lnTo>
                    <a:pt x="3478" y="1506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43"/>
            <p:cNvSpPr/>
            <p:nvPr/>
          </p:nvSpPr>
          <p:spPr>
            <a:xfrm>
              <a:off x="1684599" y="3117733"/>
              <a:ext cx="434263" cy="304534"/>
            </a:xfrm>
            <a:custGeom>
              <a:avLst/>
              <a:gdLst/>
              <a:ahLst/>
              <a:cxnLst/>
              <a:rect l="l" t="t" r="r" b="b"/>
              <a:pathLst>
                <a:path w="3478" h="2439" extrusionOk="0">
                  <a:moveTo>
                    <a:pt x="870" y="1"/>
                  </a:moveTo>
                  <a:lnTo>
                    <a:pt x="0" y="933"/>
                  </a:lnTo>
                  <a:lnTo>
                    <a:pt x="2609" y="2438"/>
                  </a:lnTo>
                  <a:lnTo>
                    <a:pt x="3478" y="1506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43"/>
            <p:cNvSpPr/>
            <p:nvPr/>
          </p:nvSpPr>
          <p:spPr>
            <a:xfrm>
              <a:off x="1970459" y="3303085"/>
              <a:ext cx="108628" cy="128606"/>
            </a:xfrm>
            <a:custGeom>
              <a:avLst/>
              <a:gdLst/>
              <a:ahLst/>
              <a:cxnLst/>
              <a:rect l="l" t="t" r="r" b="b"/>
              <a:pathLst>
                <a:path w="870" h="1030" extrusionOk="0">
                  <a:moveTo>
                    <a:pt x="870" y="0"/>
                  </a:moveTo>
                  <a:lnTo>
                    <a:pt x="1" y="932"/>
                  </a:lnTo>
                  <a:lnTo>
                    <a:pt x="1" y="1030"/>
                  </a:lnTo>
                  <a:lnTo>
                    <a:pt x="870" y="97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43"/>
            <p:cNvSpPr/>
            <p:nvPr/>
          </p:nvSpPr>
          <p:spPr>
            <a:xfrm>
              <a:off x="1644824" y="3231540"/>
              <a:ext cx="325760" cy="200151"/>
            </a:xfrm>
            <a:custGeom>
              <a:avLst/>
              <a:gdLst/>
              <a:ahLst/>
              <a:cxnLst/>
              <a:rect l="l" t="t" r="r" b="b"/>
              <a:pathLst>
                <a:path w="2609" h="1603" extrusionOk="0">
                  <a:moveTo>
                    <a:pt x="0" y="0"/>
                  </a:moveTo>
                  <a:lnTo>
                    <a:pt x="0" y="97"/>
                  </a:lnTo>
                  <a:lnTo>
                    <a:pt x="2609" y="1603"/>
                  </a:lnTo>
                  <a:lnTo>
                    <a:pt x="2609" y="1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43"/>
            <p:cNvSpPr/>
            <p:nvPr/>
          </p:nvSpPr>
          <p:spPr>
            <a:xfrm>
              <a:off x="1706879" y="3279362"/>
              <a:ext cx="77663" cy="127357"/>
            </a:xfrm>
            <a:custGeom>
              <a:avLst/>
              <a:gdLst/>
              <a:ahLst/>
              <a:cxnLst/>
              <a:rect l="l" t="t" r="r" b="b"/>
              <a:pathLst>
                <a:path w="622" h="1020" extrusionOk="0">
                  <a:moveTo>
                    <a:pt x="1" y="0"/>
                  </a:moveTo>
                  <a:lnTo>
                    <a:pt x="1" y="660"/>
                  </a:lnTo>
                  <a:lnTo>
                    <a:pt x="621" y="1019"/>
                  </a:lnTo>
                  <a:lnTo>
                    <a:pt x="62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43"/>
            <p:cNvSpPr/>
            <p:nvPr/>
          </p:nvSpPr>
          <p:spPr>
            <a:xfrm>
              <a:off x="1711624" y="3282233"/>
              <a:ext cx="72918" cy="118867"/>
            </a:xfrm>
            <a:custGeom>
              <a:avLst/>
              <a:gdLst/>
              <a:ahLst/>
              <a:cxnLst/>
              <a:rect l="l" t="t" r="r" b="b"/>
              <a:pathLst>
                <a:path w="584" h="952" extrusionOk="0">
                  <a:moveTo>
                    <a:pt x="0" y="0"/>
                  </a:moveTo>
                  <a:lnTo>
                    <a:pt x="0" y="615"/>
                  </a:lnTo>
                  <a:lnTo>
                    <a:pt x="583" y="952"/>
                  </a:lnTo>
                  <a:lnTo>
                    <a:pt x="583" y="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43"/>
            <p:cNvSpPr/>
            <p:nvPr/>
          </p:nvSpPr>
          <p:spPr>
            <a:xfrm>
              <a:off x="1711624" y="3282234"/>
              <a:ext cx="72918" cy="59808"/>
            </a:xfrm>
            <a:custGeom>
              <a:avLst/>
              <a:gdLst/>
              <a:ahLst/>
              <a:cxnLst/>
              <a:rect l="l" t="t" r="r" b="b"/>
              <a:pathLst>
                <a:path w="584" h="479" extrusionOk="0">
                  <a:moveTo>
                    <a:pt x="0" y="0"/>
                  </a:moveTo>
                  <a:lnTo>
                    <a:pt x="0" y="144"/>
                  </a:lnTo>
                  <a:lnTo>
                    <a:pt x="583" y="479"/>
                  </a:lnTo>
                  <a:lnTo>
                    <a:pt x="583" y="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43"/>
            <p:cNvSpPr/>
            <p:nvPr/>
          </p:nvSpPr>
          <p:spPr>
            <a:xfrm>
              <a:off x="1706879" y="3359022"/>
              <a:ext cx="77663" cy="47697"/>
            </a:xfrm>
            <a:custGeom>
              <a:avLst/>
              <a:gdLst/>
              <a:ahLst/>
              <a:cxnLst/>
              <a:rect l="l" t="t" r="r" b="b"/>
              <a:pathLst>
                <a:path w="622" h="382" extrusionOk="0">
                  <a:moveTo>
                    <a:pt x="38" y="0"/>
                  </a:moveTo>
                  <a:lnTo>
                    <a:pt x="1" y="22"/>
                  </a:lnTo>
                  <a:lnTo>
                    <a:pt x="621" y="381"/>
                  </a:lnTo>
                  <a:lnTo>
                    <a:pt x="621" y="3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43"/>
            <p:cNvSpPr/>
            <p:nvPr/>
          </p:nvSpPr>
          <p:spPr>
            <a:xfrm>
              <a:off x="1706879" y="3317819"/>
              <a:ext cx="77663" cy="47572"/>
            </a:xfrm>
            <a:custGeom>
              <a:avLst/>
              <a:gdLst/>
              <a:ahLst/>
              <a:cxnLst/>
              <a:rect l="l" t="t" r="r" b="b"/>
              <a:pathLst>
                <a:path w="622" h="381" extrusionOk="0">
                  <a:moveTo>
                    <a:pt x="38" y="1"/>
                  </a:moveTo>
                  <a:lnTo>
                    <a:pt x="1" y="23"/>
                  </a:lnTo>
                  <a:lnTo>
                    <a:pt x="621" y="381"/>
                  </a:lnTo>
                  <a:lnTo>
                    <a:pt x="621" y="337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43"/>
            <p:cNvSpPr/>
            <p:nvPr/>
          </p:nvSpPr>
          <p:spPr>
            <a:xfrm>
              <a:off x="1743963" y="3300838"/>
              <a:ext cx="4870" cy="85279"/>
            </a:xfrm>
            <a:custGeom>
              <a:avLst/>
              <a:gdLst/>
              <a:ahLst/>
              <a:cxnLst/>
              <a:rect l="l" t="t" r="r" b="b"/>
              <a:pathLst>
                <a:path w="39" h="683" extrusionOk="0">
                  <a:moveTo>
                    <a:pt x="1" y="1"/>
                  </a:moveTo>
                  <a:lnTo>
                    <a:pt x="1" y="660"/>
                  </a:lnTo>
                  <a:lnTo>
                    <a:pt x="39" y="682"/>
                  </a:lnTo>
                  <a:lnTo>
                    <a:pt x="39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43"/>
            <p:cNvSpPr/>
            <p:nvPr/>
          </p:nvSpPr>
          <p:spPr>
            <a:xfrm>
              <a:off x="1846348" y="3359896"/>
              <a:ext cx="77788" cy="127357"/>
            </a:xfrm>
            <a:custGeom>
              <a:avLst/>
              <a:gdLst/>
              <a:ahLst/>
              <a:cxnLst/>
              <a:rect l="l" t="t" r="r" b="b"/>
              <a:pathLst>
                <a:path w="623" h="1020" extrusionOk="0">
                  <a:moveTo>
                    <a:pt x="0" y="0"/>
                  </a:moveTo>
                  <a:lnTo>
                    <a:pt x="0" y="662"/>
                  </a:lnTo>
                  <a:lnTo>
                    <a:pt x="622" y="1020"/>
                  </a:lnTo>
                  <a:lnTo>
                    <a:pt x="622" y="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43"/>
            <p:cNvSpPr/>
            <p:nvPr/>
          </p:nvSpPr>
          <p:spPr>
            <a:xfrm>
              <a:off x="1851217" y="3362768"/>
              <a:ext cx="72918" cy="118867"/>
            </a:xfrm>
            <a:custGeom>
              <a:avLst/>
              <a:gdLst/>
              <a:ahLst/>
              <a:cxnLst/>
              <a:rect l="l" t="t" r="r" b="b"/>
              <a:pathLst>
                <a:path w="584" h="952" extrusionOk="0">
                  <a:moveTo>
                    <a:pt x="0" y="1"/>
                  </a:moveTo>
                  <a:lnTo>
                    <a:pt x="0" y="615"/>
                  </a:lnTo>
                  <a:lnTo>
                    <a:pt x="583" y="952"/>
                  </a:lnTo>
                  <a:lnTo>
                    <a:pt x="583" y="3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43"/>
            <p:cNvSpPr/>
            <p:nvPr/>
          </p:nvSpPr>
          <p:spPr>
            <a:xfrm>
              <a:off x="1851217" y="3362768"/>
              <a:ext cx="72918" cy="60058"/>
            </a:xfrm>
            <a:custGeom>
              <a:avLst/>
              <a:gdLst/>
              <a:ahLst/>
              <a:cxnLst/>
              <a:rect l="l" t="t" r="r" b="b"/>
              <a:pathLst>
                <a:path w="584" h="481" extrusionOk="0">
                  <a:moveTo>
                    <a:pt x="0" y="1"/>
                  </a:moveTo>
                  <a:lnTo>
                    <a:pt x="0" y="144"/>
                  </a:lnTo>
                  <a:lnTo>
                    <a:pt x="583" y="481"/>
                  </a:lnTo>
                  <a:lnTo>
                    <a:pt x="583" y="3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43"/>
            <p:cNvSpPr/>
            <p:nvPr/>
          </p:nvSpPr>
          <p:spPr>
            <a:xfrm>
              <a:off x="1846348" y="3439557"/>
              <a:ext cx="77788" cy="47697"/>
            </a:xfrm>
            <a:custGeom>
              <a:avLst/>
              <a:gdLst/>
              <a:ahLst/>
              <a:cxnLst/>
              <a:rect l="l" t="t" r="r" b="b"/>
              <a:pathLst>
                <a:path w="623" h="382" extrusionOk="0">
                  <a:moveTo>
                    <a:pt x="39" y="0"/>
                  </a:moveTo>
                  <a:lnTo>
                    <a:pt x="0" y="24"/>
                  </a:lnTo>
                  <a:lnTo>
                    <a:pt x="622" y="382"/>
                  </a:lnTo>
                  <a:lnTo>
                    <a:pt x="622" y="33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43"/>
            <p:cNvSpPr/>
            <p:nvPr/>
          </p:nvSpPr>
          <p:spPr>
            <a:xfrm>
              <a:off x="1846348" y="3398478"/>
              <a:ext cx="77788" cy="47572"/>
            </a:xfrm>
            <a:custGeom>
              <a:avLst/>
              <a:gdLst/>
              <a:ahLst/>
              <a:cxnLst/>
              <a:rect l="l" t="t" r="r" b="b"/>
              <a:pathLst>
                <a:path w="623" h="381" extrusionOk="0">
                  <a:moveTo>
                    <a:pt x="39" y="0"/>
                  </a:moveTo>
                  <a:lnTo>
                    <a:pt x="0" y="22"/>
                  </a:lnTo>
                  <a:lnTo>
                    <a:pt x="622" y="380"/>
                  </a:lnTo>
                  <a:lnTo>
                    <a:pt x="622" y="33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43"/>
            <p:cNvSpPr/>
            <p:nvPr/>
          </p:nvSpPr>
          <p:spPr>
            <a:xfrm>
              <a:off x="1883556" y="3381372"/>
              <a:ext cx="4870" cy="85279"/>
            </a:xfrm>
            <a:custGeom>
              <a:avLst/>
              <a:gdLst/>
              <a:ahLst/>
              <a:cxnLst/>
              <a:rect l="l" t="t" r="r" b="b"/>
              <a:pathLst>
                <a:path w="39" h="683" extrusionOk="0">
                  <a:moveTo>
                    <a:pt x="1" y="1"/>
                  </a:moveTo>
                  <a:lnTo>
                    <a:pt x="1" y="661"/>
                  </a:lnTo>
                  <a:lnTo>
                    <a:pt x="39" y="682"/>
                  </a:lnTo>
                  <a:lnTo>
                    <a:pt x="39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43"/>
            <p:cNvSpPr/>
            <p:nvPr/>
          </p:nvSpPr>
          <p:spPr>
            <a:xfrm>
              <a:off x="2032389" y="3368886"/>
              <a:ext cx="77788" cy="127232"/>
            </a:xfrm>
            <a:custGeom>
              <a:avLst/>
              <a:gdLst/>
              <a:ahLst/>
              <a:cxnLst/>
              <a:rect l="l" t="t" r="r" b="b"/>
              <a:pathLst>
                <a:path w="623" h="1019" extrusionOk="0">
                  <a:moveTo>
                    <a:pt x="623" y="1"/>
                  </a:moveTo>
                  <a:lnTo>
                    <a:pt x="1" y="359"/>
                  </a:lnTo>
                  <a:lnTo>
                    <a:pt x="1" y="1019"/>
                  </a:lnTo>
                  <a:lnTo>
                    <a:pt x="623" y="661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43"/>
            <p:cNvSpPr/>
            <p:nvPr/>
          </p:nvSpPr>
          <p:spPr>
            <a:xfrm>
              <a:off x="2032389" y="3371633"/>
              <a:ext cx="72918" cy="119116"/>
            </a:xfrm>
            <a:custGeom>
              <a:avLst/>
              <a:gdLst/>
              <a:ahLst/>
              <a:cxnLst/>
              <a:rect l="l" t="t" r="r" b="b"/>
              <a:pathLst>
                <a:path w="584" h="954" extrusionOk="0">
                  <a:moveTo>
                    <a:pt x="584" y="1"/>
                  </a:moveTo>
                  <a:lnTo>
                    <a:pt x="1" y="337"/>
                  </a:lnTo>
                  <a:lnTo>
                    <a:pt x="1" y="953"/>
                  </a:lnTo>
                  <a:lnTo>
                    <a:pt x="584" y="61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43"/>
            <p:cNvSpPr/>
            <p:nvPr/>
          </p:nvSpPr>
          <p:spPr>
            <a:xfrm>
              <a:off x="2032389" y="3371633"/>
              <a:ext cx="72918" cy="50069"/>
            </a:xfrm>
            <a:custGeom>
              <a:avLst/>
              <a:gdLst/>
              <a:ahLst/>
              <a:cxnLst/>
              <a:rect l="l" t="t" r="r" b="b"/>
              <a:pathLst>
                <a:path w="584" h="401" extrusionOk="0">
                  <a:moveTo>
                    <a:pt x="584" y="1"/>
                  </a:moveTo>
                  <a:lnTo>
                    <a:pt x="1" y="337"/>
                  </a:lnTo>
                  <a:lnTo>
                    <a:pt x="1" y="401"/>
                  </a:lnTo>
                  <a:lnTo>
                    <a:pt x="584" y="64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43"/>
            <p:cNvSpPr/>
            <p:nvPr/>
          </p:nvSpPr>
          <p:spPr>
            <a:xfrm>
              <a:off x="2032389" y="3448547"/>
              <a:ext cx="77788" cy="47572"/>
            </a:xfrm>
            <a:custGeom>
              <a:avLst/>
              <a:gdLst/>
              <a:ahLst/>
              <a:cxnLst/>
              <a:rect l="l" t="t" r="r" b="b"/>
              <a:pathLst>
                <a:path w="623" h="381" extrusionOk="0">
                  <a:moveTo>
                    <a:pt x="584" y="1"/>
                  </a:moveTo>
                  <a:lnTo>
                    <a:pt x="1" y="337"/>
                  </a:lnTo>
                  <a:lnTo>
                    <a:pt x="1" y="381"/>
                  </a:lnTo>
                  <a:lnTo>
                    <a:pt x="623" y="23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43"/>
            <p:cNvSpPr/>
            <p:nvPr/>
          </p:nvSpPr>
          <p:spPr>
            <a:xfrm>
              <a:off x="2032389" y="3407343"/>
              <a:ext cx="77788" cy="47697"/>
            </a:xfrm>
            <a:custGeom>
              <a:avLst/>
              <a:gdLst/>
              <a:ahLst/>
              <a:cxnLst/>
              <a:rect l="l" t="t" r="r" b="b"/>
              <a:pathLst>
                <a:path w="623" h="382" extrusionOk="0">
                  <a:moveTo>
                    <a:pt x="584" y="0"/>
                  </a:moveTo>
                  <a:lnTo>
                    <a:pt x="1" y="337"/>
                  </a:lnTo>
                  <a:lnTo>
                    <a:pt x="1" y="382"/>
                  </a:lnTo>
                  <a:lnTo>
                    <a:pt x="623" y="22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43"/>
            <p:cNvSpPr/>
            <p:nvPr/>
          </p:nvSpPr>
          <p:spPr>
            <a:xfrm>
              <a:off x="2068099" y="3390237"/>
              <a:ext cx="4870" cy="85404"/>
            </a:xfrm>
            <a:custGeom>
              <a:avLst/>
              <a:gdLst/>
              <a:ahLst/>
              <a:cxnLst/>
              <a:rect l="l" t="t" r="r" b="b"/>
              <a:pathLst>
                <a:path w="39" h="684" extrusionOk="0">
                  <a:moveTo>
                    <a:pt x="38" y="1"/>
                  </a:moveTo>
                  <a:lnTo>
                    <a:pt x="1" y="24"/>
                  </a:lnTo>
                  <a:lnTo>
                    <a:pt x="1" y="684"/>
                  </a:lnTo>
                  <a:lnTo>
                    <a:pt x="38" y="661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43"/>
            <p:cNvSpPr/>
            <p:nvPr/>
          </p:nvSpPr>
          <p:spPr>
            <a:xfrm>
              <a:off x="2155126" y="3102435"/>
              <a:ext cx="77663" cy="127232"/>
            </a:xfrm>
            <a:custGeom>
              <a:avLst/>
              <a:gdLst/>
              <a:ahLst/>
              <a:cxnLst/>
              <a:rect l="l" t="t" r="r" b="b"/>
              <a:pathLst>
                <a:path w="622" h="1019" extrusionOk="0">
                  <a:moveTo>
                    <a:pt x="622" y="0"/>
                  </a:moveTo>
                  <a:lnTo>
                    <a:pt x="1" y="359"/>
                  </a:lnTo>
                  <a:lnTo>
                    <a:pt x="1" y="1018"/>
                  </a:lnTo>
                  <a:lnTo>
                    <a:pt x="622" y="660"/>
                  </a:lnTo>
                  <a:lnTo>
                    <a:pt x="62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43"/>
            <p:cNvSpPr/>
            <p:nvPr/>
          </p:nvSpPr>
          <p:spPr>
            <a:xfrm>
              <a:off x="2155126" y="3105182"/>
              <a:ext cx="72918" cy="118867"/>
            </a:xfrm>
            <a:custGeom>
              <a:avLst/>
              <a:gdLst/>
              <a:ahLst/>
              <a:cxnLst/>
              <a:rect l="l" t="t" r="r" b="b"/>
              <a:pathLst>
                <a:path w="584" h="952" extrusionOk="0">
                  <a:moveTo>
                    <a:pt x="584" y="0"/>
                  </a:moveTo>
                  <a:lnTo>
                    <a:pt x="1" y="337"/>
                  </a:lnTo>
                  <a:lnTo>
                    <a:pt x="1" y="951"/>
                  </a:lnTo>
                  <a:lnTo>
                    <a:pt x="584" y="615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43"/>
            <p:cNvSpPr/>
            <p:nvPr/>
          </p:nvSpPr>
          <p:spPr>
            <a:xfrm>
              <a:off x="2155126" y="3105182"/>
              <a:ext cx="72918" cy="49819"/>
            </a:xfrm>
            <a:custGeom>
              <a:avLst/>
              <a:gdLst/>
              <a:ahLst/>
              <a:cxnLst/>
              <a:rect l="l" t="t" r="r" b="b"/>
              <a:pathLst>
                <a:path w="584" h="399" extrusionOk="0">
                  <a:moveTo>
                    <a:pt x="584" y="0"/>
                  </a:moveTo>
                  <a:lnTo>
                    <a:pt x="1" y="337"/>
                  </a:lnTo>
                  <a:lnTo>
                    <a:pt x="1" y="399"/>
                  </a:lnTo>
                  <a:lnTo>
                    <a:pt x="584" y="62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43"/>
            <p:cNvSpPr/>
            <p:nvPr/>
          </p:nvSpPr>
          <p:spPr>
            <a:xfrm>
              <a:off x="2155126" y="3181846"/>
              <a:ext cx="77663" cy="47821"/>
            </a:xfrm>
            <a:custGeom>
              <a:avLst/>
              <a:gdLst/>
              <a:ahLst/>
              <a:cxnLst/>
              <a:rect l="l" t="t" r="r" b="b"/>
              <a:pathLst>
                <a:path w="622" h="383" extrusionOk="0">
                  <a:moveTo>
                    <a:pt x="584" y="1"/>
                  </a:moveTo>
                  <a:lnTo>
                    <a:pt x="1" y="337"/>
                  </a:lnTo>
                  <a:lnTo>
                    <a:pt x="1" y="382"/>
                  </a:lnTo>
                  <a:lnTo>
                    <a:pt x="622" y="24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43"/>
            <p:cNvSpPr/>
            <p:nvPr/>
          </p:nvSpPr>
          <p:spPr>
            <a:xfrm>
              <a:off x="2155126" y="3140767"/>
              <a:ext cx="77663" cy="47572"/>
            </a:xfrm>
            <a:custGeom>
              <a:avLst/>
              <a:gdLst/>
              <a:ahLst/>
              <a:cxnLst/>
              <a:rect l="l" t="t" r="r" b="b"/>
              <a:pathLst>
                <a:path w="622" h="381" extrusionOk="0">
                  <a:moveTo>
                    <a:pt x="584" y="1"/>
                  </a:moveTo>
                  <a:lnTo>
                    <a:pt x="1" y="337"/>
                  </a:lnTo>
                  <a:lnTo>
                    <a:pt x="1" y="381"/>
                  </a:lnTo>
                  <a:lnTo>
                    <a:pt x="622" y="23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43"/>
            <p:cNvSpPr/>
            <p:nvPr/>
          </p:nvSpPr>
          <p:spPr>
            <a:xfrm>
              <a:off x="2190836" y="3123786"/>
              <a:ext cx="4870" cy="85279"/>
            </a:xfrm>
            <a:custGeom>
              <a:avLst/>
              <a:gdLst/>
              <a:ahLst/>
              <a:cxnLst/>
              <a:rect l="l" t="t" r="r" b="b"/>
              <a:pathLst>
                <a:path w="39" h="683" extrusionOk="0">
                  <a:moveTo>
                    <a:pt x="38" y="0"/>
                  </a:moveTo>
                  <a:lnTo>
                    <a:pt x="1" y="22"/>
                  </a:lnTo>
                  <a:lnTo>
                    <a:pt x="1" y="682"/>
                  </a:lnTo>
                  <a:lnTo>
                    <a:pt x="38" y="66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43"/>
            <p:cNvSpPr/>
            <p:nvPr/>
          </p:nvSpPr>
          <p:spPr>
            <a:xfrm>
              <a:off x="2156625" y="3279362"/>
              <a:ext cx="77663" cy="188164"/>
            </a:xfrm>
            <a:custGeom>
              <a:avLst/>
              <a:gdLst/>
              <a:ahLst/>
              <a:cxnLst/>
              <a:rect l="l" t="t" r="r" b="b"/>
              <a:pathLst>
                <a:path w="622" h="1507" extrusionOk="0">
                  <a:moveTo>
                    <a:pt x="621" y="0"/>
                  </a:moveTo>
                  <a:lnTo>
                    <a:pt x="1" y="360"/>
                  </a:lnTo>
                  <a:lnTo>
                    <a:pt x="1" y="1507"/>
                  </a:lnTo>
                  <a:lnTo>
                    <a:pt x="621" y="1149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43"/>
            <p:cNvSpPr/>
            <p:nvPr/>
          </p:nvSpPr>
          <p:spPr>
            <a:xfrm>
              <a:off x="2156625" y="3280985"/>
              <a:ext cx="74916" cy="182795"/>
            </a:xfrm>
            <a:custGeom>
              <a:avLst/>
              <a:gdLst/>
              <a:ahLst/>
              <a:cxnLst/>
              <a:rect l="l" t="t" r="r" b="b"/>
              <a:pathLst>
                <a:path w="600" h="1464" extrusionOk="0">
                  <a:moveTo>
                    <a:pt x="599" y="0"/>
                  </a:moveTo>
                  <a:lnTo>
                    <a:pt x="1" y="347"/>
                  </a:lnTo>
                  <a:lnTo>
                    <a:pt x="1" y="1463"/>
                  </a:lnTo>
                  <a:lnTo>
                    <a:pt x="599" y="1118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43"/>
            <p:cNvSpPr/>
            <p:nvPr/>
          </p:nvSpPr>
          <p:spPr>
            <a:xfrm>
              <a:off x="2231416" y="3279362"/>
              <a:ext cx="2872" cy="143464"/>
            </a:xfrm>
            <a:custGeom>
              <a:avLst/>
              <a:gdLst/>
              <a:ahLst/>
              <a:cxnLst/>
              <a:rect l="l" t="t" r="r" b="b"/>
              <a:pathLst>
                <a:path w="23" h="1149" extrusionOk="0">
                  <a:moveTo>
                    <a:pt x="22" y="0"/>
                  </a:moveTo>
                  <a:lnTo>
                    <a:pt x="0" y="13"/>
                  </a:lnTo>
                  <a:lnTo>
                    <a:pt x="0" y="1131"/>
                  </a:lnTo>
                  <a:lnTo>
                    <a:pt x="22" y="11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26"/>
          <p:cNvGrpSpPr/>
          <p:nvPr/>
        </p:nvGrpSpPr>
        <p:grpSpPr>
          <a:xfrm>
            <a:off x="5064642" y="452753"/>
            <a:ext cx="3985290" cy="2859290"/>
            <a:chOff x="331525" y="1572350"/>
            <a:chExt cx="493675" cy="354175"/>
          </a:xfrm>
        </p:grpSpPr>
        <p:sp>
          <p:nvSpPr>
            <p:cNvPr id="345" name="Google Shape;345;p26"/>
            <p:cNvSpPr/>
            <p:nvPr/>
          </p:nvSpPr>
          <p:spPr>
            <a:xfrm>
              <a:off x="460300" y="1904550"/>
              <a:ext cx="14825" cy="18850"/>
            </a:xfrm>
            <a:custGeom>
              <a:avLst/>
              <a:gdLst/>
              <a:ahLst/>
              <a:cxnLst/>
              <a:rect l="l" t="t" r="r" b="b"/>
              <a:pathLst>
                <a:path w="593" h="754" extrusionOk="0">
                  <a:moveTo>
                    <a:pt x="1" y="0"/>
                  </a:moveTo>
                  <a:lnTo>
                    <a:pt x="1" y="683"/>
                  </a:lnTo>
                  <a:cubicBezTo>
                    <a:pt x="82" y="730"/>
                    <a:pt x="189" y="754"/>
                    <a:pt x="296" y="754"/>
                  </a:cubicBezTo>
                  <a:cubicBezTo>
                    <a:pt x="403" y="754"/>
                    <a:pt x="510" y="730"/>
                    <a:pt x="592" y="683"/>
                  </a:cubicBezTo>
                  <a:lnTo>
                    <a:pt x="592" y="0"/>
                  </a:lnTo>
                  <a:cubicBezTo>
                    <a:pt x="510" y="47"/>
                    <a:pt x="403" y="71"/>
                    <a:pt x="296" y="71"/>
                  </a:cubicBezTo>
                  <a:cubicBezTo>
                    <a:pt x="189" y="71"/>
                    <a:pt x="82" y="47"/>
                    <a:pt x="1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460300" y="1904575"/>
              <a:ext cx="525" cy="17325"/>
            </a:xfrm>
            <a:custGeom>
              <a:avLst/>
              <a:gdLst/>
              <a:ahLst/>
              <a:cxnLst/>
              <a:rect l="l" t="t" r="r" b="b"/>
              <a:pathLst>
                <a:path w="21" h="693" extrusionOk="0">
                  <a:moveTo>
                    <a:pt x="1" y="1"/>
                  </a:moveTo>
                  <a:lnTo>
                    <a:pt x="1" y="682"/>
                  </a:lnTo>
                  <a:lnTo>
                    <a:pt x="21" y="692"/>
                  </a:lnTo>
                  <a:lnTo>
                    <a:pt x="21" y="12"/>
                  </a:lnTo>
                  <a:cubicBezTo>
                    <a:pt x="14" y="8"/>
                    <a:pt x="6" y="3"/>
                    <a:pt x="1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460800" y="1904900"/>
              <a:ext cx="11950" cy="18525"/>
            </a:xfrm>
            <a:custGeom>
              <a:avLst/>
              <a:gdLst/>
              <a:ahLst/>
              <a:cxnLst/>
              <a:rect l="l" t="t" r="r" b="b"/>
              <a:pathLst>
                <a:path w="478" h="741" extrusionOk="0">
                  <a:moveTo>
                    <a:pt x="1" y="1"/>
                  </a:moveTo>
                  <a:lnTo>
                    <a:pt x="1" y="681"/>
                  </a:lnTo>
                  <a:cubicBezTo>
                    <a:pt x="84" y="720"/>
                    <a:pt x="174" y="740"/>
                    <a:pt x="267" y="740"/>
                  </a:cubicBezTo>
                  <a:cubicBezTo>
                    <a:pt x="270" y="740"/>
                    <a:pt x="273" y="740"/>
                    <a:pt x="276" y="740"/>
                  </a:cubicBezTo>
                  <a:cubicBezTo>
                    <a:pt x="344" y="740"/>
                    <a:pt x="413" y="730"/>
                    <a:pt x="478" y="711"/>
                  </a:cubicBezTo>
                  <a:lnTo>
                    <a:pt x="478" y="28"/>
                  </a:lnTo>
                  <a:cubicBezTo>
                    <a:pt x="413" y="48"/>
                    <a:pt x="344" y="59"/>
                    <a:pt x="276" y="59"/>
                  </a:cubicBezTo>
                  <a:cubicBezTo>
                    <a:pt x="273" y="59"/>
                    <a:pt x="270" y="59"/>
                    <a:pt x="267" y="59"/>
                  </a:cubicBezTo>
                  <a:cubicBezTo>
                    <a:pt x="174" y="59"/>
                    <a:pt x="85" y="38"/>
                    <a:pt x="1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472775" y="1904550"/>
              <a:ext cx="2375" cy="18150"/>
            </a:xfrm>
            <a:custGeom>
              <a:avLst/>
              <a:gdLst/>
              <a:ahLst/>
              <a:cxnLst/>
              <a:rect l="l" t="t" r="r" b="b"/>
              <a:pathLst>
                <a:path w="95" h="726" extrusionOk="0">
                  <a:moveTo>
                    <a:pt x="95" y="0"/>
                  </a:moveTo>
                  <a:cubicBezTo>
                    <a:pt x="64" y="19"/>
                    <a:pt x="34" y="32"/>
                    <a:pt x="0" y="42"/>
                  </a:cubicBezTo>
                  <a:lnTo>
                    <a:pt x="0" y="725"/>
                  </a:lnTo>
                  <a:cubicBezTo>
                    <a:pt x="32" y="714"/>
                    <a:pt x="64" y="700"/>
                    <a:pt x="95" y="683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449525" y="1873625"/>
              <a:ext cx="11925" cy="7200"/>
            </a:xfrm>
            <a:custGeom>
              <a:avLst/>
              <a:gdLst/>
              <a:ahLst/>
              <a:cxnLst/>
              <a:rect l="l" t="t" r="r" b="b"/>
              <a:pathLst>
                <a:path w="477" h="288" extrusionOk="0">
                  <a:moveTo>
                    <a:pt x="24" y="0"/>
                  </a:moveTo>
                  <a:cubicBezTo>
                    <a:pt x="17" y="0"/>
                    <a:pt x="10" y="4"/>
                    <a:pt x="7" y="10"/>
                  </a:cubicBezTo>
                  <a:cubicBezTo>
                    <a:pt x="1" y="19"/>
                    <a:pt x="5" y="31"/>
                    <a:pt x="14" y="36"/>
                  </a:cubicBezTo>
                  <a:lnTo>
                    <a:pt x="445" y="284"/>
                  </a:lnTo>
                  <a:cubicBezTo>
                    <a:pt x="448" y="286"/>
                    <a:pt x="451" y="287"/>
                    <a:pt x="454" y="287"/>
                  </a:cubicBezTo>
                  <a:cubicBezTo>
                    <a:pt x="461" y="287"/>
                    <a:pt x="467" y="284"/>
                    <a:pt x="471" y="277"/>
                  </a:cubicBezTo>
                  <a:cubicBezTo>
                    <a:pt x="476" y="268"/>
                    <a:pt x="472" y="257"/>
                    <a:pt x="463" y="251"/>
                  </a:cubicBezTo>
                  <a:lnTo>
                    <a:pt x="34" y="3"/>
                  </a:lnTo>
                  <a:cubicBezTo>
                    <a:pt x="31" y="1"/>
                    <a:pt x="27" y="0"/>
                    <a:pt x="2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444850" y="1876700"/>
              <a:ext cx="12000" cy="7225"/>
            </a:xfrm>
            <a:custGeom>
              <a:avLst/>
              <a:gdLst/>
              <a:ahLst/>
              <a:cxnLst/>
              <a:rect l="l" t="t" r="r" b="b"/>
              <a:pathLst>
                <a:path w="480" h="289" extrusionOk="0">
                  <a:moveTo>
                    <a:pt x="24" y="1"/>
                  </a:moveTo>
                  <a:cubicBezTo>
                    <a:pt x="17" y="1"/>
                    <a:pt x="10" y="5"/>
                    <a:pt x="7" y="11"/>
                  </a:cubicBezTo>
                  <a:cubicBezTo>
                    <a:pt x="1" y="21"/>
                    <a:pt x="4" y="32"/>
                    <a:pt x="12" y="38"/>
                  </a:cubicBezTo>
                  <a:lnTo>
                    <a:pt x="443" y="286"/>
                  </a:lnTo>
                  <a:cubicBezTo>
                    <a:pt x="446" y="287"/>
                    <a:pt x="449" y="288"/>
                    <a:pt x="452" y="288"/>
                  </a:cubicBezTo>
                  <a:cubicBezTo>
                    <a:pt x="469" y="288"/>
                    <a:pt x="480" y="264"/>
                    <a:pt x="463" y="251"/>
                  </a:cubicBezTo>
                  <a:lnTo>
                    <a:pt x="462" y="251"/>
                  </a:lnTo>
                  <a:lnTo>
                    <a:pt x="33" y="3"/>
                  </a:lnTo>
                  <a:cubicBezTo>
                    <a:pt x="30" y="2"/>
                    <a:pt x="27" y="1"/>
                    <a:pt x="24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439525" y="1880775"/>
              <a:ext cx="10225" cy="6025"/>
            </a:xfrm>
            <a:custGeom>
              <a:avLst/>
              <a:gdLst/>
              <a:ahLst/>
              <a:cxnLst/>
              <a:rect l="l" t="t" r="r" b="b"/>
              <a:pathLst>
                <a:path w="409" h="241" extrusionOk="0">
                  <a:moveTo>
                    <a:pt x="26" y="1"/>
                  </a:moveTo>
                  <a:cubicBezTo>
                    <a:pt x="11" y="1"/>
                    <a:pt x="1" y="22"/>
                    <a:pt x="17" y="32"/>
                  </a:cubicBezTo>
                  <a:lnTo>
                    <a:pt x="378" y="239"/>
                  </a:lnTo>
                  <a:cubicBezTo>
                    <a:pt x="380" y="240"/>
                    <a:pt x="383" y="241"/>
                    <a:pt x="385" y="241"/>
                  </a:cubicBezTo>
                  <a:cubicBezTo>
                    <a:pt x="400" y="241"/>
                    <a:pt x="409" y="220"/>
                    <a:pt x="394" y="210"/>
                  </a:cubicBezTo>
                  <a:lnTo>
                    <a:pt x="394" y="210"/>
                  </a:lnTo>
                  <a:lnTo>
                    <a:pt x="394" y="212"/>
                  </a:lnTo>
                  <a:lnTo>
                    <a:pt x="34" y="3"/>
                  </a:lnTo>
                  <a:cubicBezTo>
                    <a:pt x="31" y="1"/>
                    <a:pt x="28" y="1"/>
                    <a:pt x="26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2" name="Google Shape;352;p26"/>
            <p:cNvGrpSpPr/>
            <p:nvPr/>
          </p:nvGrpSpPr>
          <p:grpSpPr>
            <a:xfrm>
              <a:off x="331525" y="1572350"/>
              <a:ext cx="493675" cy="354175"/>
              <a:chOff x="331525" y="1572350"/>
              <a:chExt cx="493675" cy="354175"/>
            </a:xfrm>
          </p:grpSpPr>
          <p:sp>
            <p:nvSpPr>
              <p:cNvPr id="353" name="Google Shape;353;p26"/>
              <p:cNvSpPr/>
              <p:nvPr/>
            </p:nvSpPr>
            <p:spPr>
              <a:xfrm>
                <a:off x="331525" y="1784775"/>
                <a:ext cx="37900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15160" h="5670" extrusionOk="0">
                    <a:moveTo>
                      <a:pt x="613" y="2169"/>
                    </a:moveTo>
                    <a:lnTo>
                      <a:pt x="5152" y="4791"/>
                    </a:lnTo>
                    <a:cubicBezTo>
                      <a:pt x="5159" y="4794"/>
                      <a:pt x="5166" y="4798"/>
                      <a:pt x="5173" y="4801"/>
                    </a:cubicBezTo>
                    <a:cubicBezTo>
                      <a:pt x="5256" y="4840"/>
                      <a:pt x="5347" y="4861"/>
                      <a:pt x="5438" y="4861"/>
                    </a:cubicBezTo>
                    <a:cubicBezTo>
                      <a:pt x="5439" y="4861"/>
                      <a:pt x="5440" y="4861"/>
                      <a:pt x="5441" y="4861"/>
                    </a:cubicBezTo>
                    <a:lnTo>
                      <a:pt x="5441" y="4861"/>
                    </a:lnTo>
                    <a:cubicBezTo>
                      <a:pt x="5441" y="4861"/>
                      <a:pt x="5441" y="4861"/>
                      <a:pt x="5441" y="4861"/>
                    </a:cubicBezTo>
                    <a:cubicBezTo>
                      <a:pt x="5444" y="4861"/>
                      <a:pt x="5447" y="4861"/>
                      <a:pt x="5450" y="4861"/>
                    </a:cubicBezTo>
                    <a:lnTo>
                      <a:pt x="5447" y="4861"/>
                    </a:lnTo>
                    <a:cubicBezTo>
                      <a:pt x="5445" y="4861"/>
                      <a:pt x="5443" y="4861"/>
                      <a:pt x="5441" y="4861"/>
                    </a:cubicBezTo>
                    <a:lnTo>
                      <a:pt x="5441" y="4861"/>
                    </a:lnTo>
                    <a:cubicBezTo>
                      <a:pt x="5341" y="4861"/>
                      <a:pt x="5243" y="4838"/>
                      <a:pt x="5156" y="4791"/>
                    </a:cubicBezTo>
                    <a:lnTo>
                      <a:pt x="613" y="2169"/>
                    </a:lnTo>
                    <a:close/>
                    <a:moveTo>
                      <a:pt x="15160" y="0"/>
                    </a:moveTo>
                    <a:cubicBezTo>
                      <a:pt x="15154" y="3"/>
                      <a:pt x="15148" y="7"/>
                      <a:pt x="15143" y="10"/>
                    </a:cubicBezTo>
                    <a:lnTo>
                      <a:pt x="5745" y="5474"/>
                    </a:lnTo>
                    <a:cubicBezTo>
                      <a:pt x="5651" y="5521"/>
                      <a:pt x="5550" y="5545"/>
                      <a:pt x="5448" y="5545"/>
                    </a:cubicBezTo>
                    <a:cubicBezTo>
                      <a:pt x="5347" y="5545"/>
                      <a:pt x="5245" y="5521"/>
                      <a:pt x="5152" y="5474"/>
                    </a:cubicBezTo>
                    <a:lnTo>
                      <a:pt x="234" y="2636"/>
                    </a:lnTo>
                    <a:lnTo>
                      <a:pt x="234" y="2635"/>
                    </a:lnTo>
                    <a:cubicBezTo>
                      <a:pt x="170" y="2591"/>
                      <a:pt x="137" y="2536"/>
                      <a:pt x="137" y="2480"/>
                    </a:cubicBezTo>
                    <a:lnTo>
                      <a:pt x="137" y="2448"/>
                    </a:lnTo>
                    <a:lnTo>
                      <a:pt x="137" y="2448"/>
                    </a:lnTo>
                    <a:cubicBezTo>
                      <a:pt x="1" y="2543"/>
                      <a:pt x="8" y="2686"/>
                      <a:pt x="163" y="2774"/>
                    </a:cubicBezTo>
                    <a:lnTo>
                      <a:pt x="5057" y="5599"/>
                    </a:lnTo>
                    <a:cubicBezTo>
                      <a:pt x="5150" y="5646"/>
                      <a:pt x="5251" y="5669"/>
                      <a:pt x="5353" y="5669"/>
                    </a:cubicBezTo>
                    <a:cubicBezTo>
                      <a:pt x="5454" y="5669"/>
                      <a:pt x="5555" y="5646"/>
                      <a:pt x="5649" y="5599"/>
                    </a:cubicBezTo>
                    <a:lnTo>
                      <a:pt x="15044" y="135"/>
                    </a:lnTo>
                    <a:cubicBezTo>
                      <a:pt x="15109" y="97"/>
                      <a:pt x="15147" y="49"/>
                      <a:pt x="15160" y="2"/>
                    </a:cubicBezTo>
                    <a:lnTo>
                      <a:pt x="15160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6"/>
              <p:cNvSpPr/>
              <p:nvPr/>
            </p:nvSpPr>
            <p:spPr>
              <a:xfrm>
                <a:off x="710075" y="1763675"/>
                <a:ext cx="307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855" extrusionOk="0">
                    <a:moveTo>
                      <a:pt x="122" y="0"/>
                    </a:moveTo>
                    <a:cubicBezTo>
                      <a:pt x="122" y="64"/>
                      <a:pt x="80" y="123"/>
                      <a:pt x="1" y="171"/>
                    </a:cubicBezTo>
                    <a:lnTo>
                      <a:pt x="1" y="854"/>
                    </a:lnTo>
                    <a:cubicBezTo>
                      <a:pt x="80" y="809"/>
                      <a:pt x="122" y="745"/>
                      <a:pt x="122" y="685"/>
                    </a:cubicBez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6"/>
              <p:cNvSpPr/>
              <p:nvPr/>
            </p:nvSpPr>
            <p:spPr>
              <a:xfrm>
                <a:off x="710050" y="1773300"/>
                <a:ext cx="47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19" h="470" extrusionOk="0">
                    <a:moveTo>
                      <a:pt x="17" y="1"/>
                    </a:moveTo>
                    <a:lnTo>
                      <a:pt x="17" y="2"/>
                    </a:lnTo>
                    <a:lnTo>
                      <a:pt x="17" y="2"/>
                    </a:lnTo>
                    <a:lnTo>
                      <a:pt x="19" y="1"/>
                    </a:lnTo>
                    <a:close/>
                    <a:moveTo>
                      <a:pt x="17" y="2"/>
                    </a:moveTo>
                    <a:lnTo>
                      <a:pt x="0" y="11"/>
                    </a:lnTo>
                    <a:lnTo>
                      <a:pt x="0" y="469"/>
                    </a:lnTo>
                    <a:lnTo>
                      <a:pt x="7" y="466"/>
                    </a:lnTo>
                    <a:cubicBezTo>
                      <a:pt x="10" y="463"/>
                      <a:pt x="13" y="462"/>
                      <a:pt x="17" y="459"/>
                    </a:cubicBezTo>
                    <a:lnTo>
                      <a:pt x="17" y="2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6"/>
              <p:cNvSpPr/>
              <p:nvPr/>
            </p:nvSpPr>
            <p:spPr>
              <a:xfrm>
                <a:off x="710500" y="1771825"/>
                <a:ext cx="2650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19" extrusionOk="0">
                    <a:moveTo>
                      <a:pt x="105" y="0"/>
                    </a:moveTo>
                    <a:lnTo>
                      <a:pt x="1" y="60"/>
                    </a:lnTo>
                    <a:lnTo>
                      <a:pt x="1" y="518"/>
                    </a:lnTo>
                    <a:cubicBezTo>
                      <a:pt x="69" y="475"/>
                      <a:pt x="105" y="417"/>
                      <a:pt x="105" y="359"/>
                    </a:cubicBez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6"/>
              <p:cNvSpPr/>
              <p:nvPr/>
            </p:nvSpPr>
            <p:spPr>
              <a:xfrm>
                <a:off x="334950" y="1829675"/>
                <a:ext cx="3050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855" extrusionOk="0">
                    <a:moveTo>
                      <a:pt x="0" y="1"/>
                    </a:moveTo>
                    <a:lnTo>
                      <a:pt x="0" y="684"/>
                    </a:lnTo>
                    <a:cubicBezTo>
                      <a:pt x="0" y="746"/>
                      <a:pt x="41" y="810"/>
                      <a:pt x="122" y="855"/>
                    </a:cubicBezTo>
                    <a:lnTo>
                      <a:pt x="122" y="172"/>
                    </a:lnTo>
                    <a:cubicBezTo>
                      <a:pt x="41" y="125"/>
                      <a:pt x="0" y="63"/>
                      <a:pt x="0" y="1"/>
                    </a:cubicBez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6"/>
              <p:cNvSpPr/>
              <p:nvPr/>
            </p:nvSpPr>
            <p:spPr>
              <a:xfrm>
                <a:off x="334950" y="1829725"/>
                <a:ext cx="1400" cy="200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801" extrusionOk="0">
                    <a:moveTo>
                      <a:pt x="0" y="0"/>
                    </a:moveTo>
                    <a:lnTo>
                      <a:pt x="0" y="682"/>
                    </a:lnTo>
                    <a:lnTo>
                      <a:pt x="0" y="683"/>
                    </a:lnTo>
                    <a:cubicBezTo>
                      <a:pt x="0" y="709"/>
                      <a:pt x="7" y="735"/>
                      <a:pt x="20" y="759"/>
                    </a:cubicBezTo>
                    <a:cubicBezTo>
                      <a:pt x="29" y="774"/>
                      <a:pt x="42" y="788"/>
                      <a:pt x="55" y="801"/>
                    </a:cubicBezTo>
                    <a:lnTo>
                      <a:pt x="55" y="119"/>
                    </a:lnTo>
                    <a:cubicBezTo>
                      <a:pt x="42" y="106"/>
                      <a:pt x="31" y="91"/>
                      <a:pt x="20" y="74"/>
                    </a:cubicBezTo>
                    <a:cubicBezTo>
                      <a:pt x="7" y="52"/>
                      <a:pt x="0" y="26"/>
                      <a:pt x="0" y="0"/>
                    </a:cubicBez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6"/>
              <p:cNvSpPr/>
              <p:nvPr/>
            </p:nvSpPr>
            <p:spPr>
              <a:xfrm>
                <a:off x="336325" y="1832700"/>
                <a:ext cx="10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41" h="715" extrusionOk="0">
                    <a:moveTo>
                      <a:pt x="0" y="0"/>
                    </a:moveTo>
                    <a:lnTo>
                      <a:pt x="0" y="682"/>
                    </a:lnTo>
                    <a:cubicBezTo>
                      <a:pt x="13" y="693"/>
                      <a:pt x="26" y="705"/>
                      <a:pt x="41" y="715"/>
                    </a:cubicBezTo>
                    <a:lnTo>
                      <a:pt x="31" y="28"/>
                    </a:lnTo>
                    <a:lnTo>
                      <a:pt x="34" y="29"/>
                    </a:lnTo>
                    <a:cubicBezTo>
                      <a:pt x="22" y="20"/>
                      <a:pt x="10" y="12"/>
                      <a:pt x="0" y="0"/>
                    </a:cubicBez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6"/>
              <p:cNvSpPr/>
              <p:nvPr/>
            </p:nvSpPr>
            <p:spPr>
              <a:xfrm>
                <a:off x="703575" y="1773550"/>
                <a:ext cx="652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6" extrusionOk="0">
                    <a:moveTo>
                      <a:pt x="261" y="1"/>
                    </a:moveTo>
                    <a:lnTo>
                      <a:pt x="1" y="152"/>
                    </a:lnTo>
                    <a:lnTo>
                      <a:pt x="159" y="242"/>
                    </a:lnTo>
                    <a:cubicBezTo>
                      <a:pt x="200" y="263"/>
                      <a:pt x="236" y="297"/>
                      <a:pt x="261" y="336"/>
                    </a:cubicBezTo>
                    <a:lnTo>
                      <a:pt x="261" y="1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6"/>
              <p:cNvSpPr/>
              <p:nvPr/>
            </p:nvSpPr>
            <p:spPr>
              <a:xfrm>
                <a:off x="475100" y="1777325"/>
                <a:ext cx="235000" cy="144325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5773" extrusionOk="0">
                    <a:moveTo>
                      <a:pt x="9140" y="1"/>
                    </a:moveTo>
                    <a:lnTo>
                      <a:pt x="8574" y="327"/>
                    </a:lnTo>
                    <a:cubicBezTo>
                      <a:pt x="8530" y="348"/>
                      <a:pt x="8483" y="359"/>
                      <a:pt x="8435" y="359"/>
                    </a:cubicBezTo>
                    <a:cubicBezTo>
                      <a:pt x="8385" y="359"/>
                      <a:pt x="8334" y="347"/>
                      <a:pt x="8289" y="323"/>
                    </a:cubicBezTo>
                    <a:lnTo>
                      <a:pt x="8287" y="321"/>
                    </a:lnTo>
                    <a:lnTo>
                      <a:pt x="8245" y="298"/>
                    </a:lnTo>
                    <a:lnTo>
                      <a:pt x="7519" y="720"/>
                    </a:lnTo>
                    <a:cubicBezTo>
                      <a:pt x="7506" y="756"/>
                      <a:pt x="7497" y="777"/>
                      <a:pt x="7497" y="777"/>
                    </a:cubicBezTo>
                    <a:cubicBezTo>
                      <a:pt x="7497" y="777"/>
                      <a:pt x="7497" y="762"/>
                      <a:pt x="7500" y="732"/>
                    </a:cubicBezTo>
                    <a:lnTo>
                      <a:pt x="7500" y="732"/>
                    </a:lnTo>
                    <a:lnTo>
                      <a:pt x="3" y="5089"/>
                    </a:lnTo>
                    <a:lnTo>
                      <a:pt x="0" y="5092"/>
                    </a:lnTo>
                    <a:lnTo>
                      <a:pt x="0" y="5772"/>
                    </a:lnTo>
                    <a:lnTo>
                      <a:pt x="9400" y="308"/>
                    </a:lnTo>
                    <a:lnTo>
                      <a:pt x="9400" y="185"/>
                    </a:lnTo>
                    <a:cubicBezTo>
                      <a:pt x="9375" y="146"/>
                      <a:pt x="9339" y="112"/>
                      <a:pt x="9298" y="91"/>
                    </a:cubicBezTo>
                    <a:lnTo>
                      <a:pt x="9140" y="1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6"/>
              <p:cNvSpPr/>
              <p:nvPr/>
            </p:nvSpPr>
            <p:spPr>
              <a:xfrm>
                <a:off x="337150" y="1833425"/>
                <a:ext cx="97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43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7"/>
                      <a:pt x="22" y="15"/>
                      <a:pt x="34" y="22"/>
                    </a:cubicBezTo>
                    <a:lnTo>
                      <a:pt x="34" y="431"/>
                    </a:lnTo>
                    <a:lnTo>
                      <a:pt x="388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6"/>
              <p:cNvSpPr/>
              <p:nvPr/>
            </p:nvSpPr>
            <p:spPr>
              <a:xfrm>
                <a:off x="337325" y="1839000"/>
                <a:ext cx="123000" cy="82650"/>
              </a:xfrm>
              <a:custGeom>
                <a:avLst/>
                <a:gdLst/>
                <a:ahLst/>
                <a:cxnLst/>
                <a:rect l="l" t="t" r="r" b="b"/>
                <a:pathLst>
                  <a:path w="4920" h="3306" extrusionOk="0">
                    <a:moveTo>
                      <a:pt x="381" y="0"/>
                    </a:moveTo>
                    <a:lnTo>
                      <a:pt x="27" y="208"/>
                    </a:lnTo>
                    <a:lnTo>
                      <a:pt x="27" y="479"/>
                    </a:lnTo>
                    <a:lnTo>
                      <a:pt x="27" y="482"/>
                    </a:lnTo>
                    <a:cubicBezTo>
                      <a:pt x="18" y="476"/>
                      <a:pt x="10" y="472"/>
                      <a:pt x="1" y="466"/>
                    </a:cubicBezTo>
                    <a:lnTo>
                      <a:pt x="1" y="467"/>
                    </a:lnTo>
                    <a:lnTo>
                      <a:pt x="4920" y="3305"/>
                    </a:lnTo>
                    <a:lnTo>
                      <a:pt x="4920" y="2622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6"/>
              <p:cNvSpPr/>
              <p:nvPr/>
            </p:nvSpPr>
            <p:spPr>
              <a:xfrm>
                <a:off x="337375" y="1850550"/>
                <a:ext cx="6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0" extrusionOk="0">
                    <a:moveTo>
                      <a:pt x="0" y="1"/>
                    </a:moveTo>
                    <a:lnTo>
                      <a:pt x="0" y="4"/>
                    </a:lnTo>
                    <a:cubicBezTo>
                      <a:pt x="8" y="10"/>
                      <a:pt x="16" y="14"/>
                      <a:pt x="25" y="20"/>
                    </a:cubicBezTo>
                    <a:lnTo>
                      <a:pt x="25" y="17"/>
                    </a:lnTo>
                    <a:cubicBezTo>
                      <a:pt x="16" y="13"/>
                      <a:pt x="8" y="7"/>
                      <a:pt x="0" y="1"/>
                    </a:cubicBez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6"/>
              <p:cNvSpPr/>
              <p:nvPr/>
            </p:nvSpPr>
            <p:spPr>
              <a:xfrm>
                <a:off x="337075" y="1833375"/>
                <a:ext cx="92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7" h="704" extrusionOk="0">
                    <a:moveTo>
                      <a:pt x="1" y="1"/>
                    </a:moveTo>
                    <a:lnTo>
                      <a:pt x="11" y="688"/>
                    </a:lnTo>
                    <a:cubicBezTo>
                      <a:pt x="20" y="694"/>
                      <a:pt x="27" y="700"/>
                      <a:pt x="37" y="704"/>
                    </a:cubicBezTo>
                    <a:lnTo>
                      <a:pt x="37" y="24"/>
                    </a:lnTo>
                    <a:cubicBezTo>
                      <a:pt x="25" y="17"/>
                      <a:pt x="14" y="9"/>
                      <a:pt x="4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6"/>
              <p:cNvSpPr/>
              <p:nvPr/>
            </p:nvSpPr>
            <p:spPr>
              <a:xfrm>
                <a:off x="333950" y="1698925"/>
                <a:ext cx="294150" cy="140100"/>
              </a:xfrm>
              <a:custGeom>
                <a:avLst/>
                <a:gdLst/>
                <a:ahLst/>
                <a:cxnLst/>
                <a:rect l="l" t="t" r="r" b="b"/>
                <a:pathLst>
                  <a:path w="11766" h="5604" extrusionOk="0">
                    <a:moveTo>
                      <a:pt x="10852" y="0"/>
                    </a:moveTo>
                    <a:lnTo>
                      <a:pt x="10104" y="432"/>
                    </a:lnTo>
                    <a:lnTo>
                      <a:pt x="11017" y="959"/>
                    </a:lnTo>
                    <a:lnTo>
                      <a:pt x="11765" y="528"/>
                    </a:lnTo>
                    <a:lnTo>
                      <a:pt x="10852" y="0"/>
                    </a:lnTo>
                    <a:close/>
                    <a:moveTo>
                      <a:pt x="5324" y="2058"/>
                    </a:moveTo>
                    <a:lnTo>
                      <a:pt x="162" y="5060"/>
                    </a:lnTo>
                    <a:cubicBezTo>
                      <a:pt x="1" y="5154"/>
                      <a:pt x="1" y="5308"/>
                      <a:pt x="165" y="5402"/>
                    </a:cubicBezTo>
                    <a:lnTo>
                      <a:pt x="516" y="5603"/>
                    </a:lnTo>
                    <a:lnTo>
                      <a:pt x="1772" y="4874"/>
                    </a:lnTo>
                    <a:lnTo>
                      <a:pt x="1286" y="4593"/>
                    </a:lnTo>
                    <a:lnTo>
                      <a:pt x="5485" y="2152"/>
                    </a:lnTo>
                    <a:lnTo>
                      <a:pt x="5324" y="2058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6"/>
              <p:cNvSpPr/>
              <p:nvPr/>
            </p:nvSpPr>
            <p:spPr>
              <a:xfrm>
                <a:off x="346825" y="1709725"/>
                <a:ext cx="334425" cy="196600"/>
              </a:xfrm>
              <a:custGeom>
                <a:avLst/>
                <a:gdLst/>
                <a:ahLst/>
                <a:cxnLst/>
                <a:rect l="l" t="t" r="r" b="b"/>
                <a:pathLst>
                  <a:path w="13377" h="7864" extrusionOk="0">
                    <a:moveTo>
                      <a:pt x="9589" y="0"/>
                    </a:moveTo>
                    <a:lnTo>
                      <a:pt x="9233" y="205"/>
                    </a:lnTo>
                    <a:lnTo>
                      <a:pt x="10145" y="733"/>
                    </a:lnTo>
                    <a:lnTo>
                      <a:pt x="10502" y="527"/>
                    </a:lnTo>
                    <a:lnTo>
                      <a:pt x="9589" y="0"/>
                    </a:lnTo>
                    <a:close/>
                    <a:moveTo>
                      <a:pt x="13147" y="2866"/>
                    </a:moveTo>
                    <a:lnTo>
                      <a:pt x="12764" y="3093"/>
                    </a:lnTo>
                    <a:cubicBezTo>
                      <a:pt x="12724" y="3225"/>
                      <a:pt x="12677" y="3352"/>
                      <a:pt x="12650" y="3423"/>
                    </a:cubicBezTo>
                    <a:lnTo>
                      <a:pt x="13376" y="2999"/>
                    </a:lnTo>
                    <a:lnTo>
                      <a:pt x="13147" y="2866"/>
                    </a:lnTo>
                    <a:close/>
                    <a:moveTo>
                      <a:pt x="12679" y="3134"/>
                    </a:moveTo>
                    <a:lnTo>
                      <a:pt x="5855" y="7100"/>
                    </a:lnTo>
                    <a:lnTo>
                      <a:pt x="1257" y="4442"/>
                    </a:lnTo>
                    <a:lnTo>
                      <a:pt x="1" y="5171"/>
                    </a:lnTo>
                    <a:lnTo>
                      <a:pt x="4542" y="7793"/>
                    </a:lnTo>
                    <a:cubicBezTo>
                      <a:pt x="4635" y="7840"/>
                      <a:pt x="4736" y="7864"/>
                      <a:pt x="4837" y="7864"/>
                    </a:cubicBezTo>
                    <a:cubicBezTo>
                      <a:pt x="4938" y="7864"/>
                      <a:pt x="5038" y="7840"/>
                      <a:pt x="5131" y="7793"/>
                    </a:cubicBezTo>
                    <a:lnTo>
                      <a:pt x="12631" y="3433"/>
                    </a:lnTo>
                    <a:cubicBezTo>
                      <a:pt x="12637" y="3382"/>
                      <a:pt x="12650" y="3286"/>
                      <a:pt x="12679" y="3134"/>
                    </a:cubicBezTo>
                    <a:close/>
                  </a:path>
                </a:pathLst>
              </a:custGeom>
              <a:solidFill>
                <a:srgbClr val="008D8A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6"/>
              <p:cNvSpPr/>
              <p:nvPr/>
            </p:nvSpPr>
            <p:spPr>
              <a:xfrm>
                <a:off x="475125" y="1784700"/>
                <a:ext cx="206150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8246" h="4797" extrusionOk="0">
                    <a:moveTo>
                      <a:pt x="8246" y="0"/>
                    </a:moveTo>
                    <a:lnTo>
                      <a:pt x="7519" y="424"/>
                    </a:lnTo>
                    <a:lnTo>
                      <a:pt x="8246" y="2"/>
                    </a:lnTo>
                    <a:lnTo>
                      <a:pt x="8246" y="0"/>
                    </a:lnTo>
                    <a:close/>
                    <a:moveTo>
                      <a:pt x="7499" y="434"/>
                    </a:moveTo>
                    <a:lnTo>
                      <a:pt x="1" y="4794"/>
                    </a:lnTo>
                    <a:lnTo>
                      <a:pt x="1" y="4797"/>
                    </a:lnTo>
                    <a:lnTo>
                      <a:pt x="3" y="4794"/>
                    </a:lnTo>
                    <a:lnTo>
                      <a:pt x="7500" y="435"/>
                    </a:lnTo>
                    <a:lnTo>
                      <a:pt x="7499" y="434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6"/>
              <p:cNvSpPr/>
              <p:nvPr/>
            </p:nvSpPr>
            <p:spPr>
              <a:xfrm>
                <a:off x="366075" y="1702825"/>
                <a:ext cx="318000" cy="184400"/>
              </a:xfrm>
              <a:custGeom>
                <a:avLst/>
                <a:gdLst/>
                <a:ahLst/>
                <a:cxnLst/>
                <a:rect l="l" t="t" r="r" b="b"/>
                <a:pathLst>
                  <a:path w="12720" h="7376" extrusionOk="0">
                    <a:moveTo>
                      <a:pt x="7631" y="1"/>
                    </a:moveTo>
                    <a:lnTo>
                      <a:pt x="1" y="4437"/>
                    </a:lnTo>
                    <a:lnTo>
                      <a:pt x="5085" y="7376"/>
                    </a:lnTo>
                    <a:lnTo>
                      <a:pt x="12719" y="2940"/>
                    </a:lnTo>
                    <a:lnTo>
                      <a:pt x="7631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6"/>
              <p:cNvSpPr/>
              <p:nvPr/>
            </p:nvSpPr>
            <p:spPr>
              <a:xfrm>
                <a:off x="646175" y="1739975"/>
                <a:ext cx="6100" cy="32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29" extrusionOk="0">
                    <a:moveTo>
                      <a:pt x="120" y="0"/>
                    </a:moveTo>
                    <a:cubicBezTo>
                      <a:pt x="94" y="0"/>
                      <a:pt x="67" y="6"/>
                      <a:pt x="42" y="19"/>
                    </a:cubicBezTo>
                    <a:cubicBezTo>
                      <a:pt x="0" y="43"/>
                      <a:pt x="0" y="85"/>
                      <a:pt x="42" y="110"/>
                    </a:cubicBezTo>
                    <a:cubicBezTo>
                      <a:pt x="67" y="122"/>
                      <a:pt x="94" y="128"/>
                      <a:pt x="120" y="128"/>
                    </a:cubicBezTo>
                    <a:cubicBezTo>
                      <a:pt x="147" y="128"/>
                      <a:pt x="174" y="122"/>
                      <a:pt x="199" y="110"/>
                    </a:cubicBezTo>
                    <a:cubicBezTo>
                      <a:pt x="244" y="82"/>
                      <a:pt x="244" y="43"/>
                      <a:pt x="199" y="19"/>
                    </a:cubicBezTo>
                    <a:cubicBezTo>
                      <a:pt x="174" y="6"/>
                      <a:pt x="147" y="0"/>
                      <a:pt x="120" y="0"/>
                    </a:cubicBez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6"/>
              <p:cNvSpPr/>
              <p:nvPr/>
            </p:nvSpPr>
            <p:spPr>
              <a:xfrm>
                <a:off x="622125" y="1726000"/>
                <a:ext cx="2110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477" extrusionOk="0">
                    <a:moveTo>
                      <a:pt x="88" y="0"/>
                    </a:moveTo>
                    <a:cubicBezTo>
                      <a:pt x="69" y="0"/>
                      <a:pt x="50" y="5"/>
                      <a:pt x="33" y="14"/>
                    </a:cubicBezTo>
                    <a:cubicBezTo>
                      <a:pt x="1" y="32"/>
                      <a:pt x="1" y="58"/>
                      <a:pt x="33" y="76"/>
                    </a:cubicBezTo>
                    <a:lnTo>
                      <a:pt x="701" y="463"/>
                    </a:lnTo>
                    <a:cubicBezTo>
                      <a:pt x="718" y="472"/>
                      <a:pt x="737" y="476"/>
                      <a:pt x="756" y="476"/>
                    </a:cubicBezTo>
                    <a:cubicBezTo>
                      <a:pt x="775" y="476"/>
                      <a:pt x="795" y="472"/>
                      <a:pt x="813" y="463"/>
                    </a:cubicBezTo>
                    <a:cubicBezTo>
                      <a:pt x="843" y="446"/>
                      <a:pt x="843" y="418"/>
                      <a:pt x="813" y="396"/>
                    </a:cubicBezTo>
                    <a:lnTo>
                      <a:pt x="144" y="14"/>
                    </a:lnTo>
                    <a:cubicBezTo>
                      <a:pt x="126" y="5"/>
                      <a:pt x="107" y="0"/>
                      <a:pt x="88" y="0"/>
                    </a:cubicBez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6"/>
              <p:cNvSpPr/>
              <p:nvPr/>
            </p:nvSpPr>
            <p:spPr>
              <a:xfrm>
                <a:off x="403525" y="1853625"/>
                <a:ext cx="2012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805" h="477" extrusionOk="0">
                    <a:moveTo>
                      <a:pt x="391" y="26"/>
                    </a:moveTo>
                    <a:cubicBezTo>
                      <a:pt x="436" y="26"/>
                      <a:pt x="482" y="37"/>
                      <a:pt x="524" y="58"/>
                    </a:cubicBezTo>
                    <a:lnTo>
                      <a:pt x="726" y="175"/>
                    </a:lnTo>
                    <a:cubicBezTo>
                      <a:pt x="762" y="194"/>
                      <a:pt x="776" y="220"/>
                      <a:pt x="776" y="243"/>
                    </a:cubicBezTo>
                    <a:cubicBezTo>
                      <a:pt x="776" y="267"/>
                      <a:pt x="762" y="291"/>
                      <a:pt x="726" y="313"/>
                    </a:cubicBezTo>
                    <a:lnTo>
                      <a:pt x="547" y="417"/>
                    </a:lnTo>
                    <a:cubicBezTo>
                      <a:pt x="505" y="439"/>
                      <a:pt x="460" y="450"/>
                      <a:pt x="414" y="450"/>
                    </a:cubicBezTo>
                    <a:cubicBezTo>
                      <a:pt x="368" y="450"/>
                      <a:pt x="323" y="439"/>
                      <a:pt x="281" y="417"/>
                    </a:cubicBezTo>
                    <a:lnTo>
                      <a:pt x="79" y="300"/>
                    </a:lnTo>
                    <a:cubicBezTo>
                      <a:pt x="43" y="281"/>
                      <a:pt x="28" y="255"/>
                      <a:pt x="28" y="233"/>
                    </a:cubicBezTo>
                    <a:cubicBezTo>
                      <a:pt x="28" y="210"/>
                      <a:pt x="43" y="184"/>
                      <a:pt x="79" y="162"/>
                    </a:cubicBezTo>
                    <a:lnTo>
                      <a:pt x="257" y="58"/>
                    </a:lnTo>
                    <a:cubicBezTo>
                      <a:pt x="299" y="37"/>
                      <a:pt x="345" y="26"/>
                      <a:pt x="391" y="26"/>
                    </a:cubicBezTo>
                    <a:close/>
                    <a:moveTo>
                      <a:pt x="390" y="0"/>
                    </a:moveTo>
                    <a:cubicBezTo>
                      <a:pt x="340" y="0"/>
                      <a:pt x="289" y="12"/>
                      <a:pt x="243" y="36"/>
                    </a:cubicBezTo>
                    <a:lnTo>
                      <a:pt x="64" y="140"/>
                    </a:lnTo>
                    <a:cubicBezTo>
                      <a:pt x="24" y="164"/>
                      <a:pt x="1" y="198"/>
                      <a:pt x="1" y="233"/>
                    </a:cubicBezTo>
                    <a:cubicBezTo>
                      <a:pt x="1" y="269"/>
                      <a:pt x="24" y="303"/>
                      <a:pt x="64" y="325"/>
                    </a:cubicBezTo>
                    <a:lnTo>
                      <a:pt x="267" y="441"/>
                    </a:lnTo>
                    <a:cubicBezTo>
                      <a:pt x="313" y="464"/>
                      <a:pt x="364" y="476"/>
                      <a:pt x="414" y="476"/>
                    </a:cubicBezTo>
                    <a:cubicBezTo>
                      <a:pt x="465" y="476"/>
                      <a:pt x="515" y="464"/>
                      <a:pt x="562" y="441"/>
                    </a:cubicBezTo>
                    <a:lnTo>
                      <a:pt x="740" y="336"/>
                    </a:lnTo>
                    <a:cubicBezTo>
                      <a:pt x="781" y="313"/>
                      <a:pt x="804" y="278"/>
                      <a:pt x="804" y="243"/>
                    </a:cubicBezTo>
                    <a:cubicBezTo>
                      <a:pt x="804" y="207"/>
                      <a:pt x="781" y="174"/>
                      <a:pt x="740" y="153"/>
                    </a:cubicBezTo>
                    <a:lnTo>
                      <a:pt x="740" y="153"/>
                    </a:lnTo>
                    <a:lnTo>
                      <a:pt x="740" y="152"/>
                    </a:lnTo>
                    <a:lnTo>
                      <a:pt x="537" y="35"/>
                    </a:lnTo>
                    <a:lnTo>
                      <a:pt x="537" y="36"/>
                    </a:lnTo>
                    <a:lnTo>
                      <a:pt x="537" y="36"/>
                    </a:lnTo>
                    <a:cubicBezTo>
                      <a:pt x="490" y="12"/>
                      <a:pt x="440" y="0"/>
                      <a:pt x="390" y="0"/>
                    </a:cubicBez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6"/>
              <p:cNvSpPr/>
              <p:nvPr/>
            </p:nvSpPr>
            <p:spPr>
              <a:xfrm>
                <a:off x="369950" y="1831575"/>
                <a:ext cx="13275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452" extrusionOk="0">
                    <a:moveTo>
                      <a:pt x="422" y="1"/>
                    </a:moveTo>
                    <a:cubicBezTo>
                      <a:pt x="408" y="1"/>
                      <a:pt x="394" y="11"/>
                      <a:pt x="398" y="29"/>
                    </a:cubicBezTo>
                    <a:lnTo>
                      <a:pt x="477" y="403"/>
                    </a:lnTo>
                    <a:lnTo>
                      <a:pt x="30" y="403"/>
                    </a:lnTo>
                    <a:cubicBezTo>
                      <a:pt x="1" y="406"/>
                      <a:pt x="1" y="448"/>
                      <a:pt x="30" y="451"/>
                    </a:cubicBezTo>
                    <a:lnTo>
                      <a:pt x="506" y="451"/>
                    </a:lnTo>
                    <a:cubicBezTo>
                      <a:pt x="513" y="451"/>
                      <a:pt x="519" y="448"/>
                      <a:pt x="523" y="442"/>
                    </a:cubicBezTo>
                    <a:cubicBezTo>
                      <a:pt x="527" y="437"/>
                      <a:pt x="530" y="429"/>
                      <a:pt x="529" y="422"/>
                    </a:cubicBezTo>
                    <a:lnTo>
                      <a:pt x="445" y="19"/>
                    </a:lnTo>
                    <a:cubicBezTo>
                      <a:pt x="442" y="6"/>
                      <a:pt x="432" y="1"/>
                      <a:pt x="422" y="1"/>
                    </a:cubicBez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6"/>
              <p:cNvSpPr/>
              <p:nvPr/>
            </p:nvSpPr>
            <p:spPr>
              <a:xfrm>
                <a:off x="537800" y="1702825"/>
                <a:ext cx="146275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3393" extrusionOk="0">
                    <a:moveTo>
                      <a:pt x="762" y="1"/>
                    </a:moveTo>
                    <a:lnTo>
                      <a:pt x="1" y="453"/>
                    </a:lnTo>
                    <a:lnTo>
                      <a:pt x="5086" y="3393"/>
                    </a:lnTo>
                    <a:lnTo>
                      <a:pt x="5850" y="2940"/>
                    </a:lnTo>
                    <a:lnTo>
                      <a:pt x="762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6"/>
              <p:cNvSpPr/>
              <p:nvPr/>
            </p:nvSpPr>
            <p:spPr>
              <a:xfrm>
                <a:off x="537800" y="1753850"/>
                <a:ext cx="10197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2363" extrusionOk="0">
                    <a:moveTo>
                      <a:pt x="1748" y="0"/>
                    </a:moveTo>
                    <a:lnTo>
                      <a:pt x="1" y="1017"/>
                    </a:lnTo>
                    <a:lnTo>
                      <a:pt x="2330" y="2362"/>
                    </a:lnTo>
                    <a:lnTo>
                      <a:pt x="4078" y="1346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6"/>
              <p:cNvSpPr/>
              <p:nvPr/>
            </p:nvSpPr>
            <p:spPr>
              <a:xfrm>
                <a:off x="468525" y="1763025"/>
                <a:ext cx="11002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4401" h="2538" extrusionOk="0">
                    <a:moveTo>
                      <a:pt x="133" y="0"/>
                    </a:moveTo>
                    <a:lnTo>
                      <a:pt x="1" y="74"/>
                    </a:lnTo>
                    <a:lnTo>
                      <a:pt x="4267" y="2538"/>
                    </a:lnTo>
                    <a:lnTo>
                      <a:pt x="4400" y="2464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6"/>
              <p:cNvSpPr/>
              <p:nvPr/>
            </p:nvSpPr>
            <p:spPr>
              <a:xfrm>
                <a:off x="456100" y="1770525"/>
                <a:ext cx="110050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2538" extrusionOk="0">
                    <a:moveTo>
                      <a:pt x="132" y="0"/>
                    </a:moveTo>
                    <a:lnTo>
                      <a:pt x="0" y="74"/>
                    </a:lnTo>
                    <a:lnTo>
                      <a:pt x="4266" y="2538"/>
                    </a:lnTo>
                    <a:lnTo>
                      <a:pt x="4401" y="2464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6"/>
              <p:cNvSpPr/>
              <p:nvPr/>
            </p:nvSpPr>
            <p:spPr>
              <a:xfrm>
                <a:off x="443400" y="1777725"/>
                <a:ext cx="11005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2540" extrusionOk="0">
                    <a:moveTo>
                      <a:pt x="133" y="1"/>
                    </a:moveTo>
                    <a:lnTo>
                      <a:pt x="1" y="76"/>
                    </a:lnTo>
                    <a:lnTo>
                      <a:pt x="4267" y="2540"/>
                    </a:lnTo>
                    <a:lnTo>
                      <a:pt x="4402" y="2464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6"/>
              <p:cNvSpPr/>
              <p:nvPr/>
            </p:nvSpPr>
            <p:spPr>
              <a:xfrm>
                <a:off x="431000" y="1785275"/>
                <a:ext cx="11002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4401" h="2538" extrusionOk="0">
                    <a:moveTo>
                      <a:pt x="133" y="0"/>
                    </a:moveTo>
                    <a:lnTo>
                      <a:pt x="1" y="74"/>
                    </a:lnTo>
                    <a:lnTo>
                      <a:pt x="4266" y="2538"/>
                    </a:lnTo>
                    <a:lnTo>
                      <a:pt x="4400" y="246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6"/>
              <p:cNvSpPr/>
              <p:nvPr/>
            </p:nvSpPr>
            <p:spPr>
              <a:xfrm>
                <a:off x="418900" y="1793525"/>
                <a:ext cx="110050" cy="6347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2539" extrusionOk="0">
                    <a:moveTo>
                      <a:pt x="132" y="1"/>
                    </a:moveTo>
                    <a:lnTo>
                      <a:pt x="1" y="75"/>
                    </a:lnTo>
                    <a:lnTo>
                      <a:pt x="4267" y="2539"/>
                    </a:lnTo>
                    <a:lnTo>
                      <a:pt x="4401" y="246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6"/>
              <p:cNvSpPr/>
              <p:nvPr/>
            </p:nvSpPr>
            <p:spPr>
              <a:xfrm>
                <a:off x="406500" y="1801050"/>
                <a:ext cx="11002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4401" h="2538" extrusionOk="0">
                    <a:moveTo>
                      <a:pt x="133" y="0"/>
                    </a:moveTo>
                    <a:lnTo>
                      <a:pt x="1" y="74"/>
                    </a:lnTo>
                    <a:lnTo>
                      <a:pt x="4265" y="2538"/>
                    </a:lnTo>
                    <a:lnTo>
                      <a:pt x="4400" y="2464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6"/>
              <p:cNvSpPr/>
              <p:nvPr/>
            </p:nvSpPr>
            <p:spPr>
              <a:xfrm>
                <a:off x="393825" y="1808250"/>
                <a:ext cx="11000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2540" extrusionOk="0">
                    <a:moveTo>
                      <a:pt x="132" y="1"/>
                    </a:moveTo>
                    <a:lnTo>
                      <a:pt x="0" y="76"/>
                    </a:lnTo>
                    <a:lnTo>
                      <a:pt x="4265" y="2540"/>
                    </a:lnTo>
                    <a:lnTo>
                      <a:pt x="4400" y="2464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6"/>
              <p:cNvSpPr/>
              <p:nvPr/>
            </p:nvSpPr>
            <p:spPr>
              <a:xfrm>
                <a:off x="662525" y="1795275"/>
                <a:ext cx="550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" h="58" extrusionOk="0">
                    <a:moveTo>
                      <a:pt x="22" y="1"/>
                    </a:moveTo>
                    <a:lnTo>
                      <a:pt x="3" y="12"/>
                    </a:lnTo>
                    <a:cubicBezTo>
                      <a:pt x="0" y="43"/>
                      <a:pt x="0" y="57"/>
                      <a:pt x="0" y="57"/>
                    </a:cubicBezTo>
                    <a:cubicBezTo>
                      <a:pt x="0" y="57"/>
                      <a:pt x="9" y="35"/>
                      <a:pt x="22" y="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6"/>
              <p:cNvSpPr/>
              <p:nvPr/>
            </p:nvSpPr>
            <p:spPr>
              <a:xfrm>
                <a:off x="662625" y="1795275"/>
                <a:ext cx="450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8" h="11" extrusionOk="0">
                    <a:moveTo>
                      <a:pt x="18" y="1"/>
                    </a:moveTo>
                    <a:lnTo>
                      <a:pt x="0" y="11"/>
                    </a:lnTo>
                    <a:lnTo>
                      <a:pt x="0" y="11"/>
                    </a:lnTo>
                    <a:lnTo>
                      <a:pt x="18" y="1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6"/>
              <p:cNvSpPr/>
              <p:nvPr/>
            </p:nvSpPr>
            <p:spPr>
              <a:xfrm>
                <a:off x="663775" y="1787050"/>
                <a:ext cx="1000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2" extrusionOk="0">
                    <a:moveTo>
                      <a:pt x="9" y="0"/>
                    </a:moveTo>
                    <a:lnTo>
                      <a:pt x="9" y="2"/>
                    </a:lnTo>
                    <a:cubicBezTo>
                      <a:pt x="7" y="15"/>
                      <a:pt x="4" y="28"/>
                      <a:pt x="1" y="41"/>
                    </a:cubicBezTo>
                    <a:lnTo>
                      <a:pt x="4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6"/>
              <p:cNvSpPr/>
              <p:nvPr/>
            </p:nvSpPr>
            <p:spPr>
              <a:xfrm>
                <a:off x="664000" y="1774825"/>
                <a:ext cx="41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13" extrusionOk="0">
                    <a:moveTo>
                      <a:pt x="14" y="1"/>
                    </a:moveTo>
                    <a:lnTo>
                      <a:pt x="16" y="5"/>
                    </a:lnTo>
                    <a:cubicBezTo>
                      <a:pt x="98" y="124"/>
                      <a:pt x="61" y="204"/>
                      <a:pt x="3" y="475"/>
                    </a:cubicBezTo>
                    <a:lnTo>
                      <a:pt x="0" y="491"/>
                    </a:lnTo>
                    <a:lnTo>
                      <a:pt x="31" y="508"/>
                    </a:lnTo>
                    <a:lnTo>
                      <a:pt x="38" y="513"/>
                    </a:lnTo>
                    <a:lnTo>
                      <a:pt x="77" y="489"/>
                    </a:lnTo>
                    <a:cubicBezTo>
                      <a:pt x="125" y="330"/>
                      <a:pt x="164" y="163"/>
                      <a:pt x="145" y="79"/>
                    </a:cubicBez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6"/>
              <p:cNvSpPr/>
              <p:nvPr/>
            </p:nvSpPr>
            <p:spPr>
              <a:xfrm>
                <a:off x="710825" y="1713750"/>
                <a:ext cx="1315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2" extrusionOk="0">
                    <a:moveTo>
                      <a:pt x="1" y="103"/>
                    </a:moveTo>
                    <a:lnTo>
                      <a:pt x="1" y="103"/>
                    </a:lnTo>
                    <a:cubicBezTo>
                      <a:pt x="1" y="103"/>
                      <a:pt x="1" y="103"/>
                      <a:pt x="1" y="103"/>
                    </a:cubicBezTo>
                    <a:lnTo>
                      <a:pt x="1" y="103"/>
                    </a:lnTo>
                    <a:close/>
                    <a:moveTo>
                      <a:pt x="526" y="128"/>
                    </a:moveTo>
                    <a:lnTo>
                      <a:pt x="525" y="128"/>
                    </a:lnTo>
                    <a:lnTo>
                      <a:pt x="525" y="128"/>
                    </a:lnTo>
                    <a:cubicBezTo>
                      <a:pt x="525" y="128"/>
                      <a:pt x="526" y="128"/>
                      <a:pt x="526" y="128"/>
                    </a:cubicBezTo>
                    <a:close/>
                    <a:moveTo>
                      <a:pt x="186" y="0"/>
                    </a:moveTo>
                    <a:cubicBezTo>
                      <a:pt x="181" y="0"/>
                      <a:pt x="177" y="1"/>
                      <a:pt x="174" y="3"/>
                    </a:cubicBezTo>
                    <a:lnTo>
                      <a:pt x="1" y="103"/>
                    </a:lnTo>
                    <a:lnTo>
                      <a:pt x="1" y="103"/>
                    </a:lnTo>
                    <a:cubicBezTo>
                      <a:pt x="5" y="101"/>
                      <a:pt x="9" y="100"/>
                      <a:pt x="13" y="100"/>
                    </a:cubicBezTo>
                    <a:cubicBezTo>
                      <a:pt x="18" y="100"/>
                      <a:pt x="22" y="101"/>
                      <a:pt x="26" y="103"/>
                    </a:cubicBezTo>
                    <a:lnTo>
                      <a:pt x="330" y="228"/>
                    </a:lnTo>
                    <a:cubicBezTo>
                      <a:pt x="334" y="230"/>
                      <a:pt x="338" y="231"/>
                      <a:pt x="342" y="231"/>
                    </a:cubicBezTo>
                    <a:cubicBezTo>
                      <a:pt x="346" y="231"/>
                      <a:pt x="350" y="230"/>
                      <a:pt x="353" y="228"/>
                    </a:cubicBezTo>
                    <a:lnTo>
                      <a:pt x="525" y="128"/>
                    </a:lnTo>
                    <a:lnTo>
                      <a:pt x="525" y="128"/>
                    </a:lnTo>
                    <a:cubicBezTo>
                      <a:pt x="522" y="130"/>
                      <a:pt x="518" y="131"/>
                      <a:pt x="514" y="131"/>
                    </a:cubicBezTo>
                    <a:cubicBezTo>
                      <a:pt x="510" y="131"/>
                      <a:pt x="506" y="130"/>
                      <a:pt x="503" y="128"/>
                    </a:cubicBezTo>
                    <a:lnTo>
                      <a:pt x="198" y="3"/>
                    </a:lnTo>
                    <a:cubicBezTo>
                      <a:pt x="195" y="1"/>
                      <a:pt x="190" y="0"/>
                      <a:pt x="186" y="0"/>
                    </a:cubicBez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6"/>
              <p:cNvSpPr/>
              <p:nvPr/>
            </p:nvSpPr>
            <p:spPr>
              <a:xfrm>
                <a:off x="731650" y="1733975"/>
                <a:ext cx="5775" cy="138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52" extrusionOk="0">
                    <a:moveTo>
                      <a:pt x="189" y="1"/>
                    </a:moveTo>
                    <a:lnTo>
                      <a:pt x="16" y="101"/>
                    </a:lnTo>
                    <a:cubicBezTo>
                      <a:pt x="5" y="109"/>
                      <a:pt x="0" y="124"/>
                      <a:pt x="3" y="137"/>
                    </a:cubicBezTo>
                    <a:lnTo>
                      <a:pt x="55" y="515"/>
                    </a:lnTo>
                    <a:cubicBezTo>
                      <a:pt x="58" y="528"/>
                      <a:pt x="54" y="543"/>
                      <a:pt x="44" y="552"/>
                    </a:cubicBezTo>
                    <a:lnTo>
                      <a:pt x="216" y="451"/>
                    </a:lnTo>
                    <a:cubicBezTo>
                      <a:pt x="227" y="443"/>
                      <a:pt x="231" y="428"/>
                      <a:pt x="228" y="415"/>
                    </a:cubicBezTo>
                    <a:lnTo>
                      <a:pt x="176" y="37"/>
                    </a:lnTo>
                    <a:cubicBezTo>
                      <a:pt x="173" y="24"/>
                      <a:pt x="177" y="9"/>
                      <a:pt x="189" y="1"/>
                    </a:cubicBez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26"/>
              <p:cNvSpPr/>
              <p:nvPr/>
            </p:nvSpPr>
            <p:spPr>
              <a:xfrm>
                <a:off x="723500" y="1710525"/>
                <a:ext cx="19050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920" extrusionOk="0">
                    <a:moveTo>
                      <a:pt x="186" y="0"/>
                    </a:moveTo>
                    <a:cubicBezTo>
                      <a:pt x="182" y="0"/>
                      <a:pt x="177" y="1"/>
                      <a:pt x="173" y="3"/>
                    </a:cubicBezTo>
                    <a:lnTo>
                      <a:pt x="0" y="103"/>
                    </a:lnTo>
                    <a:cubicBezTo>
                      <a:pt x="4" y="102"/>
                      <a:pt x="8" y="101"/>
                      <a:pt x="12" y="101"/>
                    </a:cubicBezTo>
                    <a:cubicBezTo>
                      <a:pt x="19" y="101"/>
                      <a:pt x="25" y="103"/>
                      <a:pt x="30" y="106"/>
                    </a:cubicBezTo>
                    <a:cubicBezTo>
                      <a:pt x="48" y="118"/>
                      <a:pt x="61" y="135"/>
                      <a:pt x="68" y="155"/>
                    </a:cubicBezTo>
                    <a:lnTo>
                      <a:pt x="203" y="551"/>
                    </a:lnTo>
                    <a:cubicBezTo>
                      <a:pt x="209" y="569"/>
                      <a:pt x="220" y="585"/>
                      <a:pt x="235" y="596"/>
                    </a:cubicBezTo>
                    <a:lnTo>
                      <a:pt x="539" y="823"/>
                    </a:lnTo>
                    <a:cubicBezTo>
                      <a:pt x="573" y="848"/>
                      <a:pt x="588" y="903"/>
                      <a:pt x="565" y="918"/>
                    </a:cubicBezTo>
                    <a:lnTo>
                      <a:pt x="565" y="918"/>
                    </a:lnTo>
                    <a:lnTo>
                      <a:pt x="735" y="820"/>
                    </a:lnTo>
                    <a:cubicBezTo>
                      <a:pt x="761" y="805"/>
                      <a:pt x="747" y="749"/>
                      <a:pt x="712" y="722"/>
                    </a:cubicBezTo>
                    <a:lnTo>
                      <a:pt x="408" y="496"/>
                    </a:lnTo>
                    <a:cubicBezTo>
                      <a:pt x="393" y="485"/>
                      <a:pt x="381" y="469"/>
                      <a:pt x="376" y="451"/>
                    </a:cubicBezTo>
                    <a:lnTo>
                      <a:pt x="241" y="55"/>
                    </a:lnTo>
                    <a:cubicBezTo>
                      <a:pt x="233" y="35"/>
                      <a:pt x="220" y="18"/>
                      <a:pt x="203" y="6"/>
                    </a:cubicBezTo>
                    <a:cubicBezTo>
                      <a:pt x="198" y="2"/>
                      <a:pt x="192" y="0"/>
                      <a:pt x="186" y="0"/>
                    </a:cubicBezTo>
                    <a:close/>
                    <a:moveTo>
                      <a:pt x="565" y="918"/>
                    </a:moveTo>
                    <a:lnTo>
                      <a:pt x="563" y="920"/>
                    </a:lnTo>
                    <a:cubicBezTo>
                      <a:pt x="563" y="919"/>
                      <a:pt x="564" y="919"/>
                      <a:pt x="565" y="918"/>
                    </a:cubicBez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26"/>
              <p:cNvSpPr/>
              <p:nvPr/>
            </p:nvSpPr>
            <p:spPr>
              <a:xfrm>
                <a:off x="710350" y="1713000"/>
                <a:ext cx="278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394" extrusionOk="0">
                    <a:moveTo>
                      <a:pt x="538" y="0"/>
                    </a:moveTo>
                    <a:cubicBezTo>
                      <a:pt x="530" y="0"/>
                      <a:pt x="523" y="4"/>
                      <a:pt x="519" y="12"/>
                    </a:cubicBezTo>
                    <a:lnTo>
                      <a:pt x="381" y="251"/>
                    </a:lnTo>
                    <a:cubicBezTo>
                      <a:pt x="377" y="257"/>
                      <a:pt x="370" y="262"/>
                      <a:pt x="362" y="262"/>
                    </a:cubicBezTo>
                    <a:cubicBezTo>
                      <a:pt x="357" y="262"/>
                      <a:pt x="353" y="261"/>
                      <a:pt x="349" y="258"/>
                    </a:cubicBezTo>
                    <a:lnTo>
                      <a:pt x="45" y="133"/>
                    </a:lnTo>
                    <a:cubicBezTo>
                      <a:pt x="40" y="131"/>
                      <a:pt x="35" y="130"/>
                      <a:pt x="32" y="130"/>
                    </a:cubicBezTo>
                    <a:cubicBezTo>
                      <a:pt x="7" y="130"/>
                      <a:pt x="0" y="167"/>
                      <a:pt x="21" y="203"/>
                    </a:cubicBezTo>
                    <a:lnTo>
                      <a:pt x="242" y="577"/>
                    </a:lnTo>
                    <a:cubicBezTo>
                      <a:pt x="251" y="592"/>
                      <a:pt x="255" y="609"/>
                      <a:pt x="253" y="628"/>
                    </a:cubicBezTo>
                    <a:lnTo>
                      <a:pt x="200" y="945"/>
                    </a:lnTo>
                    <a:cubicBezTo>
                      <a:pt x="198" y="979"/>
                      <a:pt x="214" y="1009"/>
                      <a:pt x="242" y="1027"/>
                    </a:cubicBezTo>
                    <a:cubicBezTo>
                      <a:pt x="248" y="1031"/>
                      <a:pt x="255" y="1032"/>
                      <a:pt x="262" y="1032"/>
                    </a:cubicBezTo>
                    <a:lnTo>
                      <a:pt x="533" y="1025"/>
                    </a:lnTo>
                    <a:cubicBezTo>
                      <a:pt x="541" y="1025"/>
                      <a:pt x="548" y="1028"/>
                      <a:pt x="554" y="1031"/>
                    </a:cubicBezTo>
                    <a:cubicBezTo>
                      <a:pt x="561" y="1035"/>
                      <a:pt x="568" y="1041"/>
                      <a:pt x="572" y="1048"/>
                    </a:cubicBezTo>
                    <a:lnTo>
                      <a:pt x="845" y="1370"/>
                    </a:lnTo>
                    <a:cubicBezTo>
                      <a:pt x="851" y="1377"/>
                      <a:pt x="857" y="1383"/>
                      <a:pt x="864" y="1388"/>
                    </a:cubicBezTo>
                    <a:cubicBezTo>
                      <a:pt x="871" y="1392"/>
                      <a:pt x="878" y="1393"/>
                      <a:pt x="884" y="1393"/>
                    </a:cubicBezTo>
                    <a:cubicBezTo>
                      <a:pt x="900" y="1393"/>
                      <a:pt x="910" y="1380"/>
                      <a:pt x="906" y="1356"/>
                    </a:cubicBezTo>
                    <a:lnTo>
                      <a:pt x="855" y="977"/>
                    </a:lnTo>
                    <a:cubicBezTo>
                      <a:pt x="852" y="963"/>
                      <a:pt x="857" y="948"/>
                      <a:pt x="868" y="941"/>
                    </a:cubicBezTo>
                    <a:lnTo>
                      <a:pt x="1089" y="821"/>
                    </a:lnTo>
                    <a:cubicBezTo>
                      <a:pt x="1115" y="808"/>
                      <a:pt x="1100" y="750"/>
                      <a:pt x="1065" y="724"/>
                    </a:cubicBezTo>
                    <a:lnTo>
                      <a:pt x="761" y="497"/>
                    </a:lnTo>
                    <a:cubicBezTo>
                      <a:pt x="746" y="486"/>
                      <a:pt x="735" y="470"/>
                      <a:pt x="729" y="452"/>
                    </a:cubicBezTo>
                    <a:lnTo>
                      <a:pt x="594" y="56"/>
                    </a:lnTo>
                    <a:cubicBezTo>
                      <a:pt x="587" y="36"/>
                      <a:pt x="574" y="19"/>
                      <a:pt x="556" y="7"/>
                    </a:cubicBezTo>
                    <a:lnTo>
                      <a:pt x="556" y="6"/>
                    </a:lnTo>
                    <a:cubicBezTo>
                      <a:pt x="550" y="2"/>
                      <a:pt x="544" y="0"/>
                      <a:pt x="538" y="0"/>
                    </a:cubicBez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26"/>
              <p:cNvSpPr/>
              <p:nvPr/>
            </p:nvSpPr>
            <p:spPr>
              <a:xfrm>
                <a:off x="628075" y="1657400"/>
                <a:ext cx="197125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7885" h="4458" extrusionOk="0">
                    <a:moveTo>
                      <a:pt x="4762" y="1"/>
                    </a:moveTo>
                    <a:lnTo>
                      <a:pt x="4761" y="2"/>
                    </a:lnTo>
                    <a:lnTo>
                      <a:pt x="4762" y="3"/>
                    </a:lnTo>
                    <a:lnTo>
                      <a:pt x="4762" y="3"/>
                    </a:lnTo>
                    <a:lnTo>
                      <a:pt x="4762" y="1"/>
                    </a:lnTo>
                    <a:close/>
                    <a:moveTo>
                      <a:pt x="7445" y="1679"/>
                    </a:moveTo>
                    <a:cubicBezTo>
                      <a:pt x="7457" y="1679"/>
                      <a:pt x="7470" y="1682"/>
                      <a:pt x="7481" y="1687"/>
                    </a:cubicBezTo>
                    <a:cubicBezTo>
                      <a:pt x="7502" y="1699"/>
                      <a:pt x="7502" y="1718"/>
                      <a:pt x="7481" y="1729"/>
                    </a:cubicBezTo>
                    <a:cubicBezTo>
                      <a:pt x="7471" y="1734"/>
                      <a:pt x="7460" y="1738"/>
                      <a:pt x="7450" y="1738"/>
                    </a:cubicBezTo>
                    <a:cubicBezTo>
                      <a:pt x="7448" y="1738"/>
                      <a:pt x="7447" y="1738"/>
                      <a:pt x="7445" y="1738"/>
                    </a:cubicBezTo>
                    <a:lnTo>
                      <a:pt x="7445" y="1740"/>
                    </a:lnTo>
                    <a:cubicBezTo>
                      <a:pt x="7432" y="1740"/>
                      <a:pt x="7419" y="1737"/>
                      <a:pt x="7409" y="1729"/>
                    </a:cubicBezTo>
                    <a:cubicBezTo>
                      <a:pt x="7387" y="1724"/>
                      <a:pt x="7387" y="1695"/>
                      <a:pt x="7409" y="1687"/>
                    </a:cubicBezTo>
                    <a:cubicBezTo>
                      <a:pt x="7420" y="1682"/>
                      <a:pt x="7432" y="1679"/>
                      <a:pt x="7445" y="1679"/>
                    </a:cubicBezTo>
                    <a:close/>
                    <a:moveTo>
                      <a:pt x="7564" y="1740"/>
                    </a:moveTo>
                    <a:cubicBezTo>
                      <a:pt x="7577" y="1740"/>
                      <a:pt x="7589" y="1742"/>
                      <a:pt x="7600" y="1748"/>
                    </a:cubicBezTo>
                    <a:cubicBezTo>
                      <a:pt x="7621" y="1756"/>
                      <a:pt x="7621" y="1785"/>
                      <a:pt x="7600" y="1790"/>
                    </a:cubicBezTo>
                    <a:cubicBezTo>
                      <a:pt x="7591" y="1796"/>
                      <a:pt x="7581" y="1799"/>
                      <a:pt x="7570" y="1799"/>
                    </a:cubicBezTo>
                    <a:cubicBezTo>
                      <a:pt x="7568" y="1799"/>
                      <a:pt x="7566" y="1799"/>
                      <a:pt x="7564" y="1799"/>
                    </a:cubicBezTo>
                    <a:cubicBezTo>
                      <a:pt x="7562" y="1799"/>
                      <a:pt x="7561" y="1799"/>
                      <a:pt x="7559" y="1799"/>
                    </a:cubicBezTo>
                    <a:cubicBezTo>
                      <a:pt x="7548" y="1799"/>
                      <a:pt x="7538" y="1795"/>
                      <a:pt x="7528" y="1790"/>
                    </a:cubicBezTo>
                    <a:cubicBezTo>
                      <a:pt x="7507" y="1785"/>
                      <a:pt x="7507" y="1754"/>
                      <a:pt x="7528" y="1748"/>
                    </a:cubicBezTo>
                    <a:cubicBezTo>
                      <a:pt x="7539" y="1742"/>
                      <a:pt x="7551" y="1740"/>
                      <a:pt x="7564" y="1740"/>
                    </a:cubicBezTo>
                    <a:close/>
                    <a:moveTo>
                      <a:pt x="7681" y="1799"/>
                    </a:moveTo>
                    <a:cubicBezTo>
                      <a:pt x="7695" y="1799"/>
                      <a:pt x="7706" y="1802"/>
                      <a:pt x="7718" y="1808"/>
                    </a:cubicBezTo>
                    <a:cubicBezTo>
                      <a:pt x="7738" y="1819"/>
                      <a:pt x="7738" y="1838"/>
                      <a:pt x="7718" y="1850"/>
                    </a:cubicBezTo>
                    <a:cubicBezTo>
                      <a:pt x="7708" y="1855"/>
                      <a:pt x="7698" y="1859"/>
                      <a:pt x="7687" y="1859"/>
                    </a:cubicBezTo>
                    <a:cubicBezTo>
                      <a:pt x="7685" y="1859"/>
                      <a:pt x="7683" y="1859"/>
                      <a:pt x="7681" y="1859"/>
                    </a:cubicBezTo>
                    <a:cubicBezTo>
                      <a:pt x="7668" y="1859"/>
                      <a:pt x="7657" y="1856"/>
                      <a:pt x="7645" y="1850"/>
                    </a:cubicBezTo>
                    <a:cubicBezTo>
                      <a:pt x="7625" y="1843"/>
                      <a:pt x="7625" y="1814"/>
                      <a:pt x="7645" y="1808"/>
                    </a:cubicBezTo>
                    <a:cubicBezTo>
                      <a:pt x="7657" y="1802"/>
                      <a:pt x="7668" y="1799"/>
                      <a:pt x="7681" y="1799"/>
                    </a:cubicBezTo>
                    <a:close/>
                    <a:moveTo>
                      <a:pt x="7884" y="1856"/>
                    </a:moveTo>
                    <a:lnTo>
                      <a:pt x="7884" y="1863"/>
                    </a:lnTo>
                    <a:cubicBezTo>
                      <a:pt x="7885" y="1860"/>
                      <a:pt x="7885" y="1858"/>
                      <a:pt x="7884" y="1856"/>
                    </a:cubicBezTo>
                    <a:close/>
                    <a:moveTo>
                      <a:pt x="3327" y="2353"/>
                    </a:moveTo>
                    <a:cubicBezTo>
                      <a:pt x="3324" y="2353"/>
                      <a:pt x="3322" y="2353"/>
                      <a:pt x="3320" y="2354"/>
                    </a:cubicBezTo>
                    <a:lnTo>
                      <a:pt x="3320" y="2354"/>
                    </a:lnTo>
                    <a:lnTo>
                      <a:pt x="3317" y="2356"/>
                    </a:lnTo>
                    <a:cubicBezTo>
                      <a:pt x="3320" y="2354"/>
                      <a:pt x="3324" y="2353"/>
                      <a:pt x="3327" y="2353"/>
                    </a:cubicBezTo>
                    <a:close/>
                    <a:moveTo>
                      <a:pt x="1271" y="1877"/>
                    </a:moveTo>
                    <a:cubicBezTo>
                      <a:pt x="1285" y="1877"/>
                      <a:pt x="1298" y="1880"/>
                      <a:pt x="1311" y="1886"/>
                    </a:cubicBezTo>
                    <a:lnTo>
                      <a:pt x="2774" y="2752"/>
                    </a:lnTo>
                    <a:cubicBezTo>
                      <a:pt x="2795" y="2760"/>
                      <a:pt x="2795" y="2788"/>
                      <a:pt x="2774" y="2797"/>
                    </a:cubicBezTo>
                    <a:cubicBezTo>
                      <a:pt x="2765" y="2803"/>
                      <a:pt x="2754" y="2806"/>
                      <a:pt x="2744" y="2806"/>
                    </a:cubicBezTo>
                    <a:cubicBezTo>
                      <a:pt x="2742" y="2806"/>
                      <a:pt x="2740" y="2806"/>
                      <a:pt x="2738" y="2805"/>
                    </a:cubicBezTo>
                    <a:lnTo>
                      <a:pt x="2737" y="2805"/>
                    </a:lnTo>
                    <a:cubicBezTo>
                      <a:pt x="2735" y="2806"/>
                      <a:pt x="2733" y="2806"/>
                      <a:pt x="2732" y="2806"/>
                    </a:cubicBezTo>
                    <a:cubicBezTo>
                      <a:pt x="2720" y="2806"/>
                      <a:pt x="2708" y="2802"/>
                      <a:pt x="2698" y="2797"/>
                    </a:cubicBezTo>
                    <a:lnTo>
                      <a:pt x="1233" y="1931"/>
                    </a:lnTo>
                    <a:cubicBezTo>
                      <a:pt x="1214" y="1918"/>
                      <a:pt x="1211" y="1899"/>
                      <a:pt x="1233" y="1886"/>
                    </a:cubicBezTo>
                    <a:cubicBezTo>
                      <a:pt x="1245" y="1880"/>
                      <a:pt x="1258" y="1877"/>
                      <a:pt x="1271" y="1877"/>
                    </a:cubicBezTo>
                    <a:close/>
                    <a:moveTo>
                      <a:pt x="1095" y="1988"/>
                    </a:moveTo>
                    <a:cubicBezTo>
                      <a:pt x="1108" y="1988"/>
                      <a:pt x="1123" y="1990"/>
                      <a:pt x="1134" y="1998"/>
                    </a:cubicBezTo>
                    <a:lnTo>
                      <a:pt x="2516" y="2811"/>
                    </a:lnTo>
                    <a:cubicBezTo>
                      <a:pt x="2537" y="2820"/>
                      <a:pt x="2537" y="2847"/>
                      <a:pt x="2516" y="2856"/>
                    </a:cubicBezTo>
                    <a:cubicBezTo>
                      <a:pt x="2505" y="2862"/>
                      <a:pt x="2494" y="2865"/>
                      <a:pt x="2482" y="2865"/>
                    </a:cubicBezTo>
                    <a:lnTo>
                      <a:pt x="2482" y="2865"/>
                    </a:lnTo>
                    <a:cubicBezTo>
                      <a:pt x="2469" y="2865"/>
                      <a:pt x="2456" y="2862"/>
                      <a:pt x="2444" y="2855"/>
                    </a:cubicBezTo>
                    <a:lnTo>
                      <a:pt x="1058" y="2041"/>
                    </a:lnTo>
                    <a:cubicBezTo>
                      <a:pt x="1039" y="2030"/>
                      <a:pt x="1036" y="2009"/>
                      <a:pt x="1058" y="1996"/>
                    </a:cubicBezTo>
                    <a:cubicBezTo>
                      <a:pt x="1069" y="1990"/>
                      <a:pt x="1082" y="1988"/>
                      <a:pt x="1095" y="1988"/>
                    </a:cubicBezTo>
                    <a:close/>
                    <a:moveTo>
                      <a:pt x="899" y="2093"/>
                    </a:moveTo>
                    <a:cubicBezTo>
                      <a:pt x="913" y="2093"/>
                      <a:pt x="927" y="2096"/>
                      <a:pt x="939" y="2104"/>
                    </a:cubicBezTo>
                    <a:lnTo>
                      <a:pt x="2396" y="2958"/>
                    </a:lnTo>
                    <a:cubicBezTo>
                      <a:pt x="2416" y="2966"/>
                      <a:pt x="2416" y="2994"/>
                      <a:pt x="2396" y="3003"/>
                    </a:cubicBezTo>
                    <a:cubicBezTo>
                      <a:pt x="2386" y="3008"/>
                      <a:pt x="2373" y="3011"/>
                      <a:pt x="2360" y="3011"/>
                    </a:cubicBezTo>
                    <a:cubicBezTo>
                      <a:pt x="2347" y="3011"/>
                      <a:pt x="2332" y="3008"/>
                      <a:pt x="2321" y="3003"/>
                    </a:cubicBezTo>
                    <a:lnTo>
                      <a:pt x="863" y="2147"/>
                    </a:lnTo>
                    <a:cubicBezTo>
                      <a:pt x="843" y="2135"/>
                      <a:pt x="840" y="2115"/>
                      <a:pt x="863" y="2104"/>
                    </a:cubicBezTo>
                    <a:cubicBezTo>
                      <a:pt x="873" y="2096"/>
                      <a:pt x="886" y="2093"/>
                      <a:pt x="899" y="2093"/>
                    </a:cubicBezTo>
                    <a:close/>
                    <a:moveTo>
                      <a:pt x="696" y="2206"/>
                    </a:moveTo>
                    <a:cubicBezTo>
                      <a:pt x="697" y="2206"/>
                      <a:pt x="699" y="2206"/>
                      <a:pt x="701" y="2207"/>
                    </a:cubicBezTo>
                    <a:cubicBezTo>
                      <a:pt x="714" y="2207"/>
                      <a:pt x="728" y="2209"/>
                      <a:pt x="741" y="2215"/>
                    </a:cubicBezTo>
                    <a:lnTo>
                      <a:pt x="2013" y="2959"/>
                    </a:lnTo>
                    <a:cubicBezTo>
                      <a:pt x="2033" y="2968"/>
                      <a:pt x="2033" y="2995"/>
                      <a:pt x="2013" y="3004"/>
                    </a:cubicBezTo>
                    <a:cubicBezTo>
                      <a:pt x="2002" y="3010"/>
                      <a:pt x="1990" y="3013"/>
                      <a:pt x="1977" y="3013"/>
                    </a:cubicBezTo>
                    <a:cubicBezTo>
                      <a:pt x="1962" y="3013"/>
                      <a:pt x="1949" y="3010"/>
                      <a:pt x="1936" y="3003"/>
                    </a:cubicBezTo>
                    <a:lnTo>
                      <a:pt x="665" y="2260"/>
                    </a:lnTo>
                    <a:cubicBezTo>
                      <a:pt x="644" y="2247"/>
                      <a:pt x="641" y="2227"/>
                      <a:pt x="665" y="2215"/>
                    </a:cubicBezTo>
                    <a:cubicBezTo>
                      <a:pt x="675" y="2210"/>
                      <a:pt x="685" y="2206"/>
                      <a:pt x="696" y="2206"/>
                    </a:cubicBezTo>
                    <a:close/>
                    <a:moveTo>
                      <a:pt x="4197" y="3580"/>
                    </a:moveTo>
                    <a:cubicBezTo>
                      <a:pt x="4198" y="3591"/>
                      <a:pt x="4197" y="3600"/>
                      <a:pt x="4193" y="3606"/>
                    </a:cubicBezTo>
                    <a:lnTo>
                      <a:pt x="4193" y="3606"/>
                    </a:lnTo>
                    <a:cubicBezTo>
                      <a:pt x="4199" y="3599"/>
                      <a:pt x="4200" y="3589"/>
                      <a:pt x="4197" y="3580"/>
                    </a:cubicBezTo>
                    <a:close/>
                    <a:moveTo>
                      <a:pt x="4193" y="3606"/>
                    </a:moveTo>
                    <a:cubicBezTo>
                      <a:pt x="4191" y="3609"/>
                      <a:pt x="4189" y="3612"/>
                      <a:pt x="4185" y="3615"/>
                    </a:cubicBezTo>
                    <a:lnTo>
                      <a:pt x="4186" y="3614"/>
                    </a:lnTo>
                    <a:lnTo>
                      <a:pt x="4186" y="3614"/>
                    </a:lnTo>
                    <a:cubicBezTo>
                      <a:pt x="4189" y="3612"/>
                      <a:pt x="4191" y="3610"/>
                      <a:pt x="4193" y="3606"/>
                    </a:cubicBezTo>
                    <a:close/>
                    <a:moveTo>
                      <a:pt x="4000" y="2124"/>
                    </a:moveTo>
                    <a:cubicBezTo>
                      <a:pt x="4007" y="2124"/>
                      <a:pt x="4014" y="2127"/>
                      <a:pt x="4020" y="2130"/>
                    </a:cubicBezTo>
                    <a:cubicBezTo>
                      <a:pt x="4037" y="2141"/>
                      <a:pt x="4050" y="2159"/>
                      <a:pt x="4058" y="2179"/>
                    </a:cubicBezTo>
                    <a:lnTo>
                      <a:pt x="4193" y="2575"/>
                    </a:lnTo>
                    <a:cubicBezTo>
                      <a:pt x="4198" y="2592"/>
                      <a:pt x="4210" y="2608"/>
                      <a:pt x="4225" y="2620"/>
                    </a:cubicBezTo>
                    <a:lnTo>
                      <a:pt x="4529" y="2847"/>
                    </a:lnTo>
                    <a:cubicBezTo>
                      <a:pt x="4564" y="2874"/>
                      <a:pt x="4577" y="2930"/>
                      <a:pt x="4552" y="2943"/>
                    </a:cubicBezTo>
                    <a:lnTo>
                      <a:pt x="4381" y="3043"/>
                    </a:lnTo>
                    <a:lnTo>
                      <a:pt x="4380" y="3043"/>
                    </a:lnTo>
                    <a:lnTo>
                      <a:pt x="4320" y="3075"/>
                    </a:lnTo>
                    <a:cubicBezTo>
                      <a:pt x="4319" y="3082"/>
                      <a:pt x="4317" y="3091"/>
                      <a:pt x="4319" y="3098"/>
                    </a:cubicBezTo>
                    <a:lnTo>
                      <a:pt x="4370" y="3477"/>
                    </a:lnTo>
                    <a:cubicBezTo>
                      <a:pt x="4374" y="3491"/>
                      <a:pt x="4370" y="3504"/>
                      <a:pt x="4358" y="3513"/>
                    </a:cubicBezTo>
                    <a:lnTo>
                      <a:pt x="4186" y="3614"/>
                    </a:lnTo>
                    <a:lnTo>
                      <a:pt x="4186" y="3614"/>
                    </a:lnTo>
                    <a:cubicBezTo>
                      <a:pt x="4183" y="3616"/>
                      <a:pt x="4179" y="3617"/>
                      <a:pt x="4174" y="3617"/>
                    </a:cubicBezTo>
                    <a:cubicBezTo>
                      <a:pt x="4168" y="3616"/>
                      <a:pt x="4162" y="3615"/>
                      <a:pt x="4156" y="3612"/>
                    </a:cubicBezTo>
                    <a:cubicBezTo>
                      <a:pt x="4149" y="3606"/>
                      <a:pt x="4142" y="3600"/>
                      <a:pt x="4136" y="3593"/>
                    </a:cubicBezTo>
                    <a:lnTo>
                      <a:pt x="3865" y="3271"/>
                    </a:lnTo>
                    <a:cubicBezTo>
                      <a:pt x="3859" y="3265"/>
                      <a:pt x="3852" y="3259"/>
                      <a:pt x="3845" y="3255"/>
                    </a:cubicBezTo>
                    <a:cubicBezTo>
                      <a:pt x="3839" y="3251"/>
                      <a:pt x="3833" y="3249"/>
                      <a:pt x="3827" y="3249"/>
                    </a:cubicBezTo>
                    <a:lnTo>
                      <a:pt x="3555" y="3256"/>
                    </a:lnTo>
                    <a:cubicBezTo>
                      <a:pt x="3549" y="3255"/>
                      <a:pt x="3543" y="3253"/>
                      <a:pt x="3537" y="3251"/>
                    </a:cubicBezTo>
                    <a:cubicBezTo>
                      <a:pt x="3510" y="3232"/>
                      <a:pt x="3494" y="3201"/>
                      <a:pt x="3495" y="3169"/>
                    </a:cubicBezTo>
                    <a:lnTo>
                      <a:pt x="3549" y="2850"/>
                    </a:lnTo>
                    <a:cubicBezTo>
                      <a:pt x="3550" y="2833"/>
                      <a:pt x="3546" y="2816"/>
                      <a:pt x="3536" y="2800"/>
                    </a:cubicBezTo>
                    <a:lnTo>
                      <a:pt x="3317" y="2425"/>
                    </a:lnTo>
                    <a:cubicBezTo>
                      <a:pt x="3297" y="2393"/>
                      <a:pt x="3301" y="2360"/>
                      <a:pt x="3320" y="2354"/>
                    </a:cubicBezTo>
                    <a:lnTo>
                      <a:pt x="3320" y="2354"/>
                    </a:lnTo>
                    <a:lnTo>
                      <a:pt x="3489" y="2256"/>
                    </a:lnTo>
                    <a:cubicBezTo>
                      <a:pt x="3492" y="2254"/>
                      <a:pt x="3497" y="2253"/>
                      <a:pt x="3499" y="2253"/>
                    </a:cubicBezTo>
                    <a:cubicBezTo>
                      <a:pt x="3504" y="2253"/>
                      <a:pt x="3508" y="2254"/>
                      <a:pt x="3513" y="2256"/>
                    </a:cubicBezTo>
                    <a:lnTo>
                      <a:pt x="3746" y="2352"/>
                    </a:lnTo>
                    <a:lnTo>
                      <a:pt x="3814" y="2234"/>
                    </a:lnTo>
                    <a:cubicBezTo>
                      <a:pt x="3817" y="2230"/>
                      <a:pt x="3821" y="2225"/>
                      <a:pt x="3826" y="2224"/>
                    </a:cubicBezTo>
                    <a:lnTo>
                      <a:pt x="3826" y="2224"/>
                    </a:lnTo>
                    <a:lnTo>
                      <a:pt x="3821" y="2225"/>
                    </a:lnTo>
                    <a:lnTo>
                      <a:pt x="3817" y="2227"/>
                    </a:lnTo>
                    <a:lnTo>
                      <a:pt x="3990" y="2127"/>
                    </a:lnTo>
                    <a:cubicBezTo>
                      <a:pt x="3992" y="2125"/>
                      <a:pt x="3997" y="2124"/>
                      <a:pt x="4000" y="2124"/>
                    </a:cubicBezTo>
                    <a:close/>
                    <a:moveTo>
                      <a:pt x="4762" y="3"/>
                    </a:moveTo>
                    <a:lnTo>
                      <a:pt x="4757" y="252"/>
                    </a:lnTo>
                    <a:lnTo>
                      <a:pt x="4742" y="262"/>
                    </a:lnTo>
                    <a:lnTo>
                      <a:pt x="7676" y="1979"/>
                    </a:lnTo>
                    <a:lnTo>
                      <a:pt x="7647" y="1995"/>
                    </a:lnTo>
                    <a:lnTo>
                      <a:pt x="4718" y="279"/>
                    </a:lnTo>
                    <a:cubicBezTo>
                      <a:pt x="4668" y="311"/>
                      <a:pt x="4578" y="368"/>
                      <a:pt x="4470" y="432"/>
                    </a:cubicBezTo>
                    <a:cubicBezTo>
                      <a:pt x="5032" y="446"/>
                      <a:pt x="5453" y="675"/>
                      <a:pt x="5641" y="1886"/>
                    </a:cubicBezTo>
                    <a:cubicBezTo>
                      <a:pt x="5289" y="2048"/>
                      <a:pt x="4915" y="2127"/>
                      <a:pt x="4543" y="2127"/>
                    </a:cubicBezTo>
                    <a:cubicBezTo>
                      <a:pt x="3879" y="2127"/>
                      <a:pt x="3224" y="1875"/>
                      <a:pt x="2724" y="1397"/>
                    </a:cubicBezTo>
                    <a:cubicBezTo>
                      <a:pt x="2754" y="1292"/>
                      <a:pt x="2783" y="1190"/>
                      <a:pt x="2812" y="1093"/>
                    </a:cubicBezTo>
                    <a:cubicBezTo>
                      <a:pt x="2898" y="809"/>
                      <a:pt x="3228" y="543"/>
                      <a:pt x="3547" y="421"/>
                    </a:cubicBezTo>
                    <a:cubicBezTo>
                      <a:pt x="3552" y="403"/>
                      <a:pt x="3556" y="385"/>
                      <a:pt x="3560" y="366"/>
                    </a:cubicBezTo>
                    <a:lnTo>
                      <a:pt x="3559" y="366"/>
                    </a:lnTo>
                    <a:lnTo>
                      <a:pt x="3578" y="297"/>
                    </a:lnTo>
                    <a:cubicBezTo>
                      <a:pt x="3515" y="281"/>
                      <a:pt x="3456" y="258"/>
                      <a:pt x="3398" y="229"/>
                    </a:cubicBezTo>
                    <a:lnTo>
                      <a:pt x="0" y="2189"/>
                    </a:lnTo>
                    <a:lnTo>
                      <a:pt x="3276" y="4081"/>
                    </a:lnTo>
                    <a:cubicBezTo>
                      <a:pt x="3411" y="4158"/>
                      <a:pt x="3436" y="4276"/>
                      <a:pt x="3350" y="4367"/>
                    </a:cubicBezTo>
                    <a:cubicBezTo>
                      <a:pt x="3382" y="4337"/>
                      <a:pt x="3401" y="4296"/>
                      <a:pt x="3402" y="4251"/>
                    </a:cubicBezTo>
                    <a:lnTo>
                      <a:pt x="3402" y="4457"/>
                    </a:lnTo>
                    <a:lnTo>
                      <a:pt x="7825" y="1902"/>
                    </a:lnTo>
                    <a:cubicBezTo>
                      <a:pt x="7829" y="1901"/>
                      <a:pt x="7883" y="1871"/>
                      <a:pt x="7884" y="1855"/>
                    </a:cubicBezTo>
                    <a:lnTo>
                      <a:pt x="7884" y="1855"/>
                    </a:lnTo>
                    <a:cubicBezTo>
                      <a:pt x="7884" y="1855"/>
                      <a:pt x="7884" y="1856"/>
                      <a:pt x="7884" y="1856"/>
                    </a:cubicBezTo>
                    <a:lnTo>
                      <a:pt x="7884" y="1856"/>
                    </a:lnTo>
                    <a:lnTo>
                      <a:pt x="7884" y="1854"/>
                    </a:lnTo>
                    <a:cubicBezTo>
                      <a:pt x="7884" y="1854"/>
                      <a:pt x="7884" y="1855"/>
                      <a:pt x="7884" y="1855"/>
                    </a:cubicBezTo>
                    <a:lnTo>
                      <a:pt x="7884" y="1855"/>
                    </a:lnTo>
                    <a:cubicBezTo>
                      <a:pt x="7883" y="1835"/>
                      <a:pt x="7870" y="1815"/>
                      <a:pt x="7851" y="1805"/>
                    </a:cubicBezTo>
                    <a:lnTo>
                      <a:pt x="476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26"/>
              <p:cNvSpPr/>
              <p:nvPr/>
            </p:nvSpPr>
            <p:spPr>
              <a:xfrm>
                <a:off x="710075" y="1763675"/>
                <a:ext cx="3075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70" extrusionOk="0">
                    <a:moveTo>
                      <a:pt x="122" y="0"/>
                    </a:moveTo>
                    <a:cubicBezTo>
                      <a:pt x="121" y="45"/>
                      <a:pt x="102" y="86"/>
                      <a:pt x="70" y="116"/>
                    </a:cubicBezTo>
                    <a:cubicBezTo>
                      <a:pt x="50" y="138"/>
                      <a:pt x="27" y="155"/>
                      <a:pt x="1" y="170"/>
                    </a:cubicBezTo>
                    <a:cubicBezTo>
                      <a:pt x="6" y="168"/>
                      <a:pt x="12" y="164"/>
                      <a:pt x="18" y="160"/>
                    </a:cubicBezTo>
                    <a:cubicBezTo>
                      <a:pt x="88" y="115"/>
                      <a:pt x="122" y="60"/>
                      <a:pt x="1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26"/>
              <p:cNvSpPr/>
              <p:nvPr/>
            </p:nvSpPr>
            <p:spPr>
              <a:xfrm>
                <a:off x="710050" y="1767700"/>
                <a:ext cx="4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15" extrusionOk="0">
                    <a:moveTo>
                      <a:pt x="19" y="0"/>
                    </a:moveTo>
                    <a:cubicBezTo>
                      <a:pt x="13" y="4"/>
                      <a:pt x="7" y="7"/>
                      <a:pt x="0" y="10"/>
                    </a:cubicBezTo>
                    <a:lnTo>
                      <a:pt x="0" y="115"/>
                    </a:lnTo>
                    <a:lnTo>
                      <a:pt x="19" y="104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26"/>
              <p:cNvSpPr/>
              <p:nvPr/>
            </p:nvSpPr>
            <p:spPr>
              <a:xfrm>
                <a:off x="710500" y="1763675"/>
                <a:ext cx="265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66" extrusionOk="0">
                    <a:moveTo>
                      <a:pt x="105" y="0"/>
                    </a:moveTo>
                    <a:cubicBezTo>
                      <a:pt x="105" y="60"/>
                      <a:pt x="71" y="116"/>
                      <a:pt x="1" y="161"/>
                    </a:cubicBezTo>
                    <a:lnTo>
                      <a:pt x="1" y="265"/>
                    </a:lnTo>
                    <a:lnTo>
                      <a:pt x="105" y="206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26"/>
              <p:cNvSpPr/>
              <p:nvPr/>
            </p:nvSpPr>
            <p:spPr>
              <a:xfrm>
                <a:off x="698725" y="1767950"/>
                <a:ext cx="113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15" extrusionOk="0">
                    <a:moveTo>
                      <a:pt x="455" y="0"/>
                    </a:moveTo>
                    <a:lnTo>
                      <a:pt x="1" y="264"/>
                    </a:lnTo>
                    <a:lnTo>
                      <a:pt x="91" y="315"/>
                    </a:lnTo>
                    <a:lnTo>
                      <a:pt x="455" y="105"/>
                    </a:lnTo>
                    <a:lnTo>
                      <a:pt x="4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26"/>
              <p:cNvSpPr/>
              <p:nvPr/>
            </p:nvSpPr>
            <p:spPr>
              <a:xfrm>
                <a:off x="684125" y="1774550"/>
                <a:ext cx="1687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47" extrusionOk="0">
                    <a:moveTo>
                      <a:pt x="585" y="0"/>
                    </a:moveTo>
                    <a:lnTo>
                      <a:pt x="0" y="339"/>
                    </a:lnTo>
                    <a:lnTo>
                      <a:pt x="16" y="342"/>
                    </a:lnTo>
                    <a:cubicBezTo>
                      <a:pt x="22" y="344"/>
                      <a:pt x="29" y="345"/>
                      <a:pt x="35" y="345"/>
                    </a:cubicBezTo>
                    <a:cubicBezTo>
                      <a:pt x="41" y="345"/>
                      <a:pt x="47" y="347"/>
                      <a:pt x="52" y="347"/>
                    </a:cubicBezTo>
                    <a:lnTo>
                      <a:pt x="95" y="347"/>
                    </a:lnTo>
                    <a:cubicBezTo>
                      <a:pt x="100" y="347"/>
                      <a:pt x="106" y="347"/>
                      <a:pt x="112" y="345"/>
                    </a:cubicBezTo>
                    <a:lnTo>
                      <a:pt x="115" y="345"/>
                    </a:lnTo>
                    <a:lnTo>
                      <a:pt x="131" y="344"/>
                    </a:lnTo>
                    <a:lnTo>
                      <a:pt x="142" y="341"/>
                    </a:lnTo>
                    <a:lnTo>
                      <a:pt x="150" y="339"/>
                    </a:lnTo>
                    <a:cubicBezTo>
                      <a:pt x="164" y="337"/>
                      <a:pt x="177" y="332"/>
                      <a:pt x="190" y="328"/>
                    </a:cubicBezTo>
                    <a:cubicBezTo>
                      <a:pt x="200" y="323"/>
                      <a:pt x="209" y="319"/>
                      <a:pt x="218" y="315"/>
                    </a:cubicBezTo>
                    <a:lnTo>
                      <a:pt x="675" y="51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26"/>
              <p:cNvSpPr/>
              <p:nvPr/>
            </p:nvSpPr>
            <p:spPr>
              <a:xfrm>
                <a:off x="609300" y="1712125"/>
                <a:ext cx="104600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4184" h="2498" extrusionOk="0">
                    <a:moveTo>
                      <a:pt x="598" y="557"/>
                    </a:moveTo>
                    <a:cubicBezTo>
                      <a:pt x="618" y="557"/>
                      <a:pt x="637" y="561"/>
                      <a:pt x="654" y="570"/>
                    </a:cubicBezTo>
                    <a:lnTo>
                      <a:pt x="1323" y="953"/>
                    </a:lnTo>
                    <a:cubicBezTo>
                      <a:pt x="1355" y="973"/>
                      <a:pt x="1355" y="1002"/>
                      <a:pt x="1323" y="1020"/>
                    </a:cubicBezTo>
                    <a:cubicBezTo>
                      <a:pt x="1305" y="1028"/>
                      <a:pt x="1287" y="1033"/>
                      <a:pt x="1268" y="1033"/>
                    </a:cubicBezTo>
                    <a:cubicBezTo>
                      <a:pt x="1247" y="1033"/>
                      <a:pt x="1229" y="1028"/>
                      <a:pt x="1211" y="1020"/>
                    </a:cubicBezTo>
                    <a:lnTo>
                      <a:pt x="543" y="632"/>
                    </a:lnTo>
                    <a:cubicBezTo>
                      <a:pt x="512" y="615"/>
                      <a:pt x="512" y="587"/>
                      <a:pt x="543" y="570"/>
                    </a:cubicBezTo>
                    <a:cubicBezTo>
                      <a:pt x="560" y="561"/>
                      <a:pt x="579" y="557"/>
                      <a:pt x="598" y="557"/>
                    </a:cubicBezTo>
                    <a:close/>
                    <a:moveTo>
                      <a:pt x="1594" y="1115"/>
                    </a:moveTo>
                    <a:cubicBezTo>
                      <a:pt x="1621" y="1115"/>
                      <a:pt x="1648" y="1121"/>
                      <a:pt x="1671" y="1134"/>
                    </a:cubicBezTo>
                    <a:cubicBezTo>
                      <a:pt x="1717" y="1159"/>
                      <a:pt x="1717" y="1196"/>
                      <a:pt x="1671" y="1224"/>
                    </a:cubicBezTo>
                    <a:cubicBezTo>
                      <a:pt x="1646" y="1237"/>
                      <a:pt x="1619" y="1243"/>
                      <a:pt x="1591" y="1243"/>
                    </a:cubicBezTo>
                    <a:cubicBezTo>
                      <a:pt x="1565" y="1243"/>
                      <a:pt x="1537" y="1237"/>
                      <a:pt x="1514" y="1224"/>
                    </a:cubicBezTo>
                    <a:cubicBezTo>
                      <a:pt x="1472" y="1201"/>
                      <a:pt x="1472" y="1159"/>
                      <a:pt x="1514" y="1134"/>
                    </a:cubicBezTo>
                    <a:cubicBezTo>
                      <a:pt x="1539" y="1121"/>
                      <a:pt x="1566" y="1115"/>
                      <a:pt x="1594" y="1115"/>
                    </a:cubicBezTo>
                    <a:close/>
                    <a:moveTo>
                      <a:pt x="2651" y="1757"/>
                    </a:moveTo>
                    <a:lnTo>
                      <a:pt x="2651" y="1757"/>
                    </a:lnTo>
                    <a:cubicBezTo>
                      <a:pt x="2652" y="1759"/>
                      <a:pt x="2652" y="1760"/>
                      <a:pt x="2653" y="1761"/>
                    </a:cubicBezTo>
                    <a:lnTo>
                      <a:pt x="2653" y="1761"/>
                    </a:lnTo>
                    <a:cubicBezTo>
                      <a:pt x="2652" y="1760"/>
                      <a:pt x="2652" y="1759"/>
                      <a:pt x="2651" y="1757"/>
                    </a:cubicBezTo>
                    <a:close/>
                    <a:moveTo>
                      <a:pt x="2653" y="1761"/>
                    </a:moveTo>
                    <a:cubicBezTo>
                      <a:pt x="2654" y="1763"/>
                      <a:pt x="2656" y="1765"/>
                      <a:pt x="2658" y="1766"/>
                    </a:cubicBezTo>
                    <a:cubicBezTo>
                      <a:pt x="2656" y="1764"/>
                      <a:pt x="2654" y="1763"/>
                      <a:pt x="2653" y="1761"/>
                    </a:cubicBezTo>
                    <a:close/>
                    <a:moveTo>
                      <a:pt x="2924" y="1459"/>
                    </a:moveTo>
                    <a:cubicBezTo>
                      <a:pt x="2929" y="1459"/>
                      <a:pt x="2934" y="1460"/>
                      <a:pt x="2940" y="1462"/>
                    </a:cubicBezTo>
                    <a:cubicBezTo>
                      <a:pt x="2943" y="1463"/>
                      <a:pt x="2944" y="1466"/>
                      <a:pt x="2945" y="1468"/>
                    </a:cubicBezTo>
                    <a:lnTo>
                      <a:pt x="2996" y="1560"/>
                    </a:lnTo>
                    <a:cubicBezTo>
                      <a:pt x="2998" y="1563"/>
                      <a:pt x="2999" y="1565"/>
                      <a:pt x="3002" y="1566"/>
                    </a:cubicBezTo>
                    <a:cubicBezTo>
                      <a:pt x="3005" y="1568"/>
                      <a:pt x="3008" y="1569"/>
                      <a:pt x="3012" y="1569"/>
                    </a:cubicBezTo>
                    <a:lnTo>
                      <a:pt x="3173" y="1598"/>
                    </a:lnTo>
                    <a:cubicBezTo>
                      <a:pt x="3176" y="1598"/>
                      <a:pt x="3179" y="1600"/>
                      <a:pt x="3182" y="1601"/>
                    </a:cubicBezTo>
                    <a:cubicBezTo>
                      <a:pt x="3186" y="1602"/>
                      <a:pt x="3189" y="1607"/>
                      <a:pt x="3189" y="1611"/>
                    </a:cubicBezTo>
                    <a:lnTo>
                      <a:pt x="3189" y="1688"/>
                    </a:lnTo>
                    <a:cubicBezTo>
                      <a:pt x="3189" y="1692"/>
                      <a:pt x="3186" y="1695"/>
                      <a:pt x="3179" y="1698"/>
                    </a:cubicBezTo>
                    <a:lnTo>
                      <a:pt x="3043" y="1756"/>
                    </a:lnTo>
                    <a:cubicBezTo>
                      <a:pt x="3040" y="1756"/>
                      <a:pt x="3037" y="1759"/>
                      <a:pt x="3035" y="1760"/>
                    </a:cubicBezTo>
                    <a:lnTo>
                      <a:pt x="3035" y="1787"/>
                    </a:lnTo>
                    <a:lnTo>
                      <a:pt x="3035" y="1863"/>
                    </a:lnTo>
                    <a:cubicBezTo>
                      <a:pt x="3035" y="1872"/>
                      <a:pt x="3024" y="1878"/>
                      <a:pt x="3012" y="1878"/>
                    </a:cubicBezTo>
                    <a:cubicBezTo>
                      <a:pt x="3006" y="1878"/>
                      <a:pt x="3002" y="1877"/>
                      <a:pt x="2998" y="1875"/>
                    </a:cubicBezTo>
                    <a:lnTo>
                      <a:pt x="2863" y="1817"/>
                    </a:lnTo>
                    <a:cubicBezTo>
                      <a:pt x="2858" y="1816"/>
                      <a:pt x="2854" y="1816"/>
                      <a:pt x="2848" y="1816"/>
                    </a:cubicBezTo>
                    <a:lnTo>
                      <a:pt x="2841" y="1816"/>
                    </a:lnTo>
                    <a:lnTo>
                      <a:pt x="2683" y="1848"/>
                    </a:lnTo>
                    <a:lnTo>
                      <a:pt x="2674" y="1848"/>
                    </a:lnTo>
                    <a:cubicBezTo>
                      <a:pt x="2668" y="1848"/>
                      <a:pt x="2663" y="1846"/>
                      <a:pt x="2658" y="1843"/>
                    </a:cubicBezTo>
                    <a:cubicBezTo>
                      <a:pt x="2654" y="1842"/>
                      <a:pt x="2652" y="1837"/>
                      <a:pt x="2651" y="1833"/>
                    </a:cubicBezTo>
                    <a:lnTo>
                      <a:pt x="2651" y="1756"/>
                    </a:lnTo>
                    <a:cubicBezTo>
                      <a:pt x="2651" y="1757"/>
                      <a:pt x="2651" y="1757"/>
                      <a:pt x="2651" y="1757"/>
                    </a:cubicBezTo>
                    <a:lnTo>
                      <a:pt x="2651" y="1757"/>
                    </a:lnTo>
                    <a:cubicBezTo>
                      <a:pt x="2651" y="1756"/>
                      <a:pt x="2651" y="1754"/>
                      <a:pt x="2652" y="1752"/>
                    </a:cubicBezTo>
                    <a:lnTo>
                      <a:pt x="2679" y="1707"/>
                    </a:lnTo>
                    <a:lnTo>
                      <a:pt x="2600" y="1647"/>
                    </a:lnTo>
                    <a:cubicBezTo>
                      <a:pt x="2597" y="1644"/>
                      <a:pt x="2596" y="1642"/>
                      <a:pt x="2596" y="1639"/>
                    </a:cubicBezTo>
                    <a:lnTo>
                      <a:pt x="2596" y="1565"/>
                    </a:lnTo>
                    <a:cubicBezTo>
                      <a:pt x="2596" y="1557"/>
                      <a:pt x="2606" y="1550"/>
                      <a:pt x="2619" y="1550"/>
                    </a:cubicBezTo>
                    <a:lnTo>
                      <a:pt x="2790" y="1550"/>
                    </a:lnTo>
                    <a:cubicBezTo>
                      <a:pt x="2796" y="1550"/>
                      <a:pt x="2803" y="1549"/>
                      <a:pt x="2809" y="1544"/>
                    </a:cubicBezTo>
                    <a:lnTo>
                      <a:pt x="2905" y="1465"/>
                    </a:lnTo>
                    <a:cubicBezTo>
                      <a:pt x="2911" y="1460"/>
                      <a:pt x="2916" y="1459"/>
                      <a:pt x="2924" y="1459"/>
                    </a:cubicBezTo>
                    <a:close/>
                    <a:moveTo>
                      <a:pt x="749" y="0"/>
                    </a:moveTo>
                    <a:lnTo>
                      <a:pt x="0" y="432"/>
                    </a:lnTo>
                    <a:lnTo>
                      <a:pt x="3576" y="2497"/>
                    </a:lnTo>
                    <a:lnTo>
                      <a:pt x="4029" y="2235"/>
                    </a:lnTo>
                    <a:cubicBezTo>
                      <a:pt x="4055" y="2219"/>
                      <a:pt x="4078" y="2201"/>
                      <a:pt x="4100" y="2180"/>
                    </a:cubicBezTo>
                    <a:cubicBezTo>
                      <a:pt x="4184" y="2088"/>
                      <a:pt x="4161" y="1971"/>
                      <a:pt x="4026" y="1894"/>
                    </a:cubicBezTo>
                    <a:lnTo>
                      <a:pt x="7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26"/>
              <p:cNvSpPr/>
              <p:nvPr/>
            </p:nvSpPr>
            <p:spPr>
              <a:xfrm>
                <a:off x="600450" y="1722875"/>
                <a:ext cx="98300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3932" h="2408" extrusionOk="0">
                    <a:moveTo>
                      <a:pt x="357" y="1"/>
                    </a:moveTo>
                    <a:lnTo>
                      <a:pt x="0" y="207"/>
                    </a:lnTo>
                    <a:lnTo>
                      <a:pt x="3344" y="2138"/>
                    </a:lnTo>
                    <a:lnTo>
                      <a:pt x="3104" y="2280"/>
                    </a:lnTo>
                    <a:lnTo>
                      <a:pt x="3273" y="2379"/>
                    </a:lnTo>
                    <a:cubicBezTo>
                      <a:pt x="3283" y="2386"/>
                      <a:pt x="3295" y="2390"/>
                      <a:pt x="3307" y="2395"/>
                    </a:cubicBezTo>
                    <a:cubicBezTo>
                      <a:pt x="3314" y="2398"/>
                      <a:pt x="3321" y="2401"/>
                      <a:pt x="3330" y="2402"/>
                    </a:cubicBezTo>
                    <a:lnTo>
                      <a:pt x="3340" y="2405"/>
                    </a:lnTo>
                    <a:lnTo>
                      <a:pt x="3347" y="2408"/>
                    </a:lnTo>
                    <a:lnTo>
                      <a:pt x="3932" y="2067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26"/>
              <p:cNvSpPr/>
              <p:nvPr/>
            </p:nvSpPr>
            <p:spPr>
              <a:xfrm>
                <a:off x="710075" y="1766575"/>
                <a:ext cx="17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56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50" y="22"/>
                      <a:pt x="25" y="39"/>
                      <a:pt x="1" y="55"/>
                    </a:cubicBezTo>
                    <a:cubicBezTo>
                      <a:pt x="27" y="39"/>
                      <a:pt x="50" y="22"/>
                      <a:pt x="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26"/>
              <p:cNvSpPr/>
              <p:nvPr/>
            </p:nvSpPr>
            <p:spPr>
              <a:xfrm>
                <a:off x="698725" y="1767950"/>
                <a:ext cx="1137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265" extrusionOk="0">
                    <a:moveTo>
                      <a:pt x="455" y="0"/>
                    </a:moveTo>
                    <a:lnTo>
                      <a:pt x="1" y="264"/>
                    </a:lnTo>
                    <a:lnTo>
                      <a:pt x="1" y="264"/>
                    </a:lnTo>
                    <a:lnTo>
                      <a:pt x="4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26"/>
              <p:cNvSpPr/>
              <p:nvPr/>
            </p:nvSpPr>
            <p:spPr>
              <a:xfrm>
                <a:off x="684125" y="1774550"/>
                <a:ext cx="14625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40" extrusionOk="0">
                    <a:moveTo>
                      <a:pt x="585" y="0"/>
                    </a:moveTo>
                    <a:lnTo>
                      <a:pt x="0" y="339"/>
                    </a:lnTo>
                    <a:lnTo>
                      <a:pt x="0" y="339"/>
                    </a:lnTo>
                    <a:lnTo>
                      <a:pt x="585" y="0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26"/>
              <p:cNvSpPr/>
              <p:nvPr/>
            </p:nvSpPr>
            <p:spPr>
              <a:xfrm>
                <a:off x="646175" y="1740000"/>
                <a:ext cx="610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27" extrusionOk="0">
                    <a:moveTo>
                      <a:pt x="130" y="0"/>
                    </a:moveTo>
                    <a:cubicBezTo>
                      <a:pt x="127" y="0"/>
                      <a:pt x="124" y="0"/>
                      <a:pt x="122" y="0"/>
                    </a:cubicBezTo>
                    <a:cubicBezTo>
                      <a:pt x="119" y="0"/>
                      <a:pt x="117" y="0"/>
                      <a:pt x="115" y="0"/>
                    </a:cubicBezTo>
                    <a:cubicBezTo>
                      <a:pt x="90" y="0"/>
                      <a:pt x="65" y="7"/>
                      <a:pt x="42" y="18"/>
                    </a:cubicBezTo>
                    <a:cubicBezTo>
                      <a:pt x="0" y="42"/>
                      <a:pt x="0" y="84"/>
                      <a:pt x="42" y="109"/>
                    </a:cubicBezTo>
                    <a:cubicBezTo>
                      <a:pt x="63" y="120"/>
                      <a:pt x="87" y="127"/>
                      <a:pt x="112" y="127"/>
                    </a:cubicBezTo>
                    <a:cubicBezTo>
                      <a:pt x="114" y="127"/>
                      <a:pt x="117" y="126"/>
                      <a:pt x="119" y="126"/>
                    </a:cubicBezTo>
                    <a:cubicBezTo>
                      <a:pt x="146" y="126"/>
                      <a:pt x="174" y="121"/>
                      <a:pt x="199" y="109"/>
                    </a:cubicBezTo>
                    <a:cubicBezTo>
                      <a:pt x="244" y="80"/>
                      <a:pt x="244" y="42"/>
                      <a:pt x="199" y="18"/>
                    </a:cubicBezTo>
                    <a:cubicBezTo>
                      <a:pt x="178" y="6"/>
                      <a:pt x="153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26"/>
              <p:cNvSpPr/>
              <p:nvPr/>
            </p:nvSpPr>
            <p:spPr>
              <a:xfrm>
                <a:off x="622125" y="1726000"/>
                <a:ext cx="2110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477" extrusionOk="0">
                    <a:moveTo>
                      <a:pt x="88" y="0"/>
                    </a:moveTo>
                    <a:cubicBezTo>
                      <a:pt x="69" y="0"/>
                      <a:pt x="50" y="5"/>
                      <a:pt x="33" y="14"/>
                    </a:cubicBezTo>
                    <a:cubicBezTo>
                      <a:pt x="1" y="32"/>
                      <a:pt x="1" y="58"/>
                      <a:pt x="33" y="76"/>
                    </a:cubicBezTo>
                    <a:lnTo>
                      <a:pt x="701" y="463"/>
                    </a:lnTo>
                    <a:cubicBezTo>
                      <a:pt x="718" y="472"/>
                      <a:pt x="737" y="476"/>
                      <a:pt x="756" y="476"/>
                    </a:cubicBezTo>
                    <a:cubicBezTo>
                      <a:pt x="775" y="476"/>
                      <a:pt x="795" y="472"/>
                      <a:pt x="813" y="463"/>
                    </a:cubicBezTo>
                    <a:cubicBezTo>
                      <a:pt x="843" y="444"/>
                      <a:pt x="843" y="418"/>
                      <a:pt x="813" y="396"/>
                    </a:cubicBezTo>
                    <a:lnTo>
                      <a:pt x="144" y="14"/>
                    </a:lnTo>
                    <a:cubicBezTo>
                      <a:pt x="127" y="5"/>
                      <a:pt x="108" y="0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26"/>
              <p:cNvSpPr/>
              <p:nvPr/>
            </p:nvSpPr>
            <p:spPr>
              <a:xfrm>
                <a:off x="595925" y="1728025"/>
                <a:ext cx="88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2075" extrusionOk="0">
                    <a:moveTo>
                      <a:pt x="3" y="114"/>
                    </a:moveTo>
                    <a:lnTo>
                      <a:pt x="3" y="114"/>
                    </a:lnTo>
                    <a:cubicBezTo>
                      <a:pt x="2" y="118"/>
                      <a:pt x="1" y="121"/>
                      <a:pt x="0" y="125"/>
                    </a:cubicBezTo>
                    <a:lnTo>
                      <a:pt x="0" y="165"/>
                    </a:lnTo>
                    <a:lnTo>
                      <a:pt x="3" y="114"/>
                    </a:lnTo>
                    <a:close/>
                    <a:moveTo>
                      <a:pt x="181" y="1"/>
                    </a:moveTo>
                    <a:lnTo>
                      <a:pt x="21" y="94"/>
                    </a:lnTo>
                    <a:cubicBezTo>
                      <a:pt x="12" y="99"/>
                      <a:pt x="6" y="106"/>
                      <a:pt x="3" y="114"/>
                    </a:cubicBezTo>
                    <a:lnTo>
                      <a:pt x="3" y="114"/>
                    </a:lnTo>
                    <a:cubicBezTo>
                      <a:pt x="3" y="114"/>
                      <a:pt x="3" y="114"/>
                      <a:pt x="3" y="114"/>
                    </a:cubicBezTo>
                    <a:lnTo>
                      <a:pt x="3" y="114"/>
                    </a:lnTo>
                    <a:lnTo>
                      <a:pt x="3" y="114"/>
                    </a:lnTo>
                    <a:cubicBezTo>
                      <a:pt x="3" y="114"/>
                      <a:pt x="3" y="114"/>
                      <a:pt x="3" y="114"/>
                    </a:cubicBezTo>
                    <a:lnTo>
                      <a:pt x="3" y="114"/>
                    </a:lnTo>
                    <a:cubicBezTo>
                      <a:pt x="3" y="140"/>
                      <a:pt x="29" y="168"/>
                      <a:pt x="63" y="192"/>
                    </a:cubicBezTo>
                    <a:cubicBezTo>
                      <a:pt x="65" y="194"/>
                      <a:pt x="2599" y="1673"/>
                      <a:pt x="3285" y="2074"/>
                    </a:cubicBezTo>
                    <a:lnTo>
                      <a:pt x="3525" y="1932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26"/>
              <p:cNvSpPr/>
              <p:nvPr/>
            </p:nvSpPr>
            <p:spPr>
              <a:xfrm>
                <a:off x="710825" y="1713750"/>
                <a:ext cx="10775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231" extrusionOk="0">
                    <a:moveTo>
                      <a:pt x="184" y="0"/>
                    </a:moveTo>
                    <a:cubicBezTo>
                      <a:pt x="184" y="0"/>
                      <a:pt x="184" y="0"/>
                      <a:pt x="184" y="0"/>
                    </a:cubicBezTo>
                    <a:lnTo>
                      <a:pt x="184" y="0"/>
                    </a:lnTo>
                    <a:cubicBezTo>
                      <a:pt x="184" y="0"/>
                      <a:pt x="185" y="0"/>
                      <a:pt x="185" y="0"/>
                    </a:cubicBezTo>
                    <a:close/>
                    <a:moveTo>
                      <a:pt x="184" y="0"/>
                    </a:moveTo>
                    <a:cubicBezTo>
                      <a:pt x="180" y="0"/>
                      <a:pt x="176" y="1"/>
                      <a:pt x="174" y="3"/>
                    </a:cubicBezTo>
                    <a:lnTo>
                      <a:pt x="1" y="103"/>
                    </a:lnTo>
                    <a:cubicBezTo>
                      <a:pt x="4" y="102"/>
                      <a:pt x="8" y="100"/>
                      <a:pt x="13" y="100"/>
                    </a:cubicBezTo>
                    <a:cubicBezTo>
                      <a:pt x="17" y="100"/>
                      <a:pt x="21" y="102"/>
                      <a:pt x="26" y="103"/>
                    </a:cubicBezTo>
                    <a:lnTo>
                      <a:pt x="330" y="228"/>
                    </a:lnTo>
                    <a:cubicBezTo>
                      <a:pt x="333" y="229"/>
                      <a:pt x="337" y="231"/>
                      <a:pt x="342" y="231"/>
                    </a:cubicBezTo>
                    <a:lnTo>
                      <a:pt x="343" y="231"/>
                    </a:lnTo>
                    <a:cubicBezTo>
                      <a:pt x="346" y="231"/>
                      <a:pt x="350" y="231"/>
                      <a:pt x="353" y="228"/>
                    </a:cubicBezTo>
                    <a:cubicBezTo>
                      <a:pt x="356" y="227"/>
                      <a:pt x="359" y="224"/>
                      <a:pt x="361" y="221"/>
                    </a:cubicBezTo>
                    <a:lnTo>
                      <a:pt x="430" y="99"/>
                    </a:lnTo>
                    <a:lnTo>
                      <a:pt x="197" y="3"/>
                    </a:lnTo>
                    <a:cubicBezTo>
                      <a:pt x="192" y="2"/>
                      <a:pt x="188" y="0"/>
                      <a:pt x="184" y="0"/>
                    </a:cubicBez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26"/>
              <p:cNvSpPr/>
              <p:nvPr/>
            </p:nvSpPr>
            <p:spPr>
              <a:xfrm>
                <a:off x="731925" y="1733650"/>
                <a:ext cx="572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539" extrusionOk="0">
                    <a:moveTo>
                      <a:pt x="176" y="0"/>
                    </a:moveTo>
                    <a:cubicBezTo>
                      <a:pt x="176" y="2"/>
                      <a:pt x="175" y="4"/>
                      <a:pt x="175" y="5"/>
                    </a:cubicBezTo>
                    <a:lnTo>
                      <a:pt x="175" y="5"/>
                    </a:lnTo>
                    <a:lnTo>
                      <a:pt x="176" y="0"/>
                    </a:lnTo>
                    <a:close/>
                    <a:moveTo>
                      <a:pt x="175" y="5"/>
                    </a:moveTo>
                    <a:lnTo>
                      <a:pt x="168" y="25"/>
                    </a:lnTo>
                    <a:lnTo>
                      <a:pt x="4" y="114"/>
                    </a:lnTo>
                    <a:lnTo>
                      <a:pt x="1" y="114"/>
                    </a:lnTo>
                    <a:lnTo>
                      <a:pt x="1" y="115"/>
                    </a:lnTo>
                    <a:lnTo>
                      <a:pt x="1" y="119"/>
                    </a:lnTo>
                    <a:cubicBezTo>
                      <a:pt x="1" y="121"/>
                      <a:pt x="1" y="121"/>
                      <a:pt x="1" y="122"/>
                    </a:cubicBezTo>
                    <a:lnTo>
                      <a:pt x="1" y="125"/>
                    </a:lnTo>
                    <a:lnTo>
                      <a:pt x="53" y="504"/>
                    </a:lnTo>
                    <a:cubicBezTo>
                      <a:pt x="56" y="517"/>
                      <a:pt x="52" y="530"/>
                      <a:pt x="40" y="538"/>
                    </a:cubicBezTo>
                    <a:lnTo>
                      <a:pt x="213" y="438"/>
                    </a:lnTo>
                    <a:cubicBezTo>
                      <a:pt x="224" y="430"/>
                      <a:pt x="229" y="415"/>
                      <a:pt x="224" y="402"/>
                    </a:cubicBezTo>
                    <a:lnTo>
                      <a:pt x="173" y="24"/>
                    </a:lnTo>
                    <a:cubicBezTo>
                      <a:pt x="172" y="17"/>
                      <a:pt x="173" y="11"/>
                      <a:pt x="175" y="5"/>
                    </a:cubicBez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26"/>
              <p:cNvSpPr/>
              <p:nvPr/>
            </p:nvSpPr>
            <p:spPr>
              <a:xfrm>
                <a:off x="723500" y="1710475"/>
                <a:ext cx="19000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922" extrusionOk="0">
                    <a:moveTo>
                      <a:pt x="184" y="1"/>
                    </a:moveTo>
                    <a:cubicBezTo>
                      <a:pt x="180" y="1"/>
                      <a:pt x="175" y="2"/>
                      <a:pt x="173" y="4"/>
                    </a:cubicBezTo>
                    <a:lnTo>
                      <a:pt x="0" y="104"/>
                    </a:lnTo>
                    <a:lnTo>
                      <a:pt x="4" y="102"/>
                    </a:lnTo>
                    <a:lnTo>
                      <a:pt x="10" y="102"/>
                    </a:lnTo>
                    <a:cubicBezTo>
                      <a:pt x="17" y="102"/>
                      <a:pt x="23" y="105"/>
                      <a:pt x="29" y="108"/>
                    </a:cubicBezTo>
                    <a:cubicBezTo>
                      <a:pt x="48" y="120"/>
                      <a:pt x="61" y="137"/>
                      <a:pt x="67" y="157"/>
                    </a:cubicBezTo>
                    <a:lnTo>
                      <a:pt x="203" y="553"/>
                    </a:lnTo>
                    <a:cubicBezTo>
                      <a:pt x="209" y="571"/>
                      <a:pt x="220" y="587"/>
                      <a:pt x="235" y="598"/>
                    </a:cubicBezTo>
                    <a:lnTo>
                      <a:pt x="539" y="825"/>
                    </a:lnTo>
                    <a:cubicBezTo>
                      <a:pt x="561" y="842"/>
                      <a:pt x="574" y="867"/>
                      <a:pt x="576" y="894"/>
                    </a:cubicBezTo>
                    <a:cubicBezTo>
                      <a:pt x="577" y="904"/>
                      <a:pt x="571" y="914"/>
                      <a:pt x="564" y="922"/>
                    </a:cubicBezTo>
                    <a:lnTo>
                      <a:pt x="735" y="822"/>
                    </a:lnTo>
                    <a:cubicBezTo>
                      <a:pt x="760" y="809"/>
                      <a:pt x="747" y="751"/>
                      <a:pt x="712" y="724"/>
                    </a:cubicBezTo>
                    <a:lnTo>
                      <a:pt x="408" y="498"/>
                    </a:lnTo>
                    <a:cubicBezTo>
                      <a:pt x="393" y="487"/>
                      <a:pt x="381" y="471"/>
                      <a:pt x="376" y="453"/>
                    </a:cubicBezTo>
                    <a:lnTo>
                      <a:pt x="241" y="57"/>
                    </a:lnTo>
                    <a:cubicBezTo>
                      <a:pt x="233" y="37"/>
                      <a:pt x="220" y="20"/>
                      <a:pt x="203" y="8"/>
                    </a:cubicBezTo>
                    <a:cubicBezTo>
                      <a:pt x="197" y="4"/>
                      <a:pt x="190" y="2"/>
                      <a:pt x="183" y="2"/>
                    </a:cubicBezTo>
                    <a:lnTo>
                      <a:pt x="184" y="1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6"/>
              <p:cNvSpPr/>
              <p:nvPr/>
            </p:nvSpPr>
            <p:spPr>
              <a:xfrm>
                <a:off x="710300" y="1712975"/>
                <a:ext cx="272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393" extrusionOk="0">
                    <a:moveTo>
                      <a:pt x="532" y="1"/>
                    </a:moveTo>
                    <a:cubicBezTo>
                      <a:pt x="528" y="4"/>
                      <a:pt x="524" y="7"/>
                      <a:pt x="521" y="11"/>
                    </a:cubicBezTo>
                    <a:lnTo>
                      <a:pt x="453" y="129"/>
                    </a:lnTo>
                    <a:lnTo>
                      <a:pt x="383" y="250"/>
                    </a:lnTo>
                    <a:cubicBezTo>
                      <a:pt x="382" y="253"/>
                      <a:pt x="379" y="256"/>
                      <a:pt x="376" y="258"/>
                    </a:cubicBezTo>
                    <a:cubicBezTo>
                      <a:pt x="373" y="260"/>
                      <a:pt x="369" y="260"/>
                      <a:pt x="366" y="260"/>
                    </a:cubicBezTo>
                    <a:lnTo>
                      <a:pt x="363" y="260"/>
                    </a:lnTo>
                    <a:cubicBezTo>
                      <a:pt x="358" y="260"/>
                      <a:pt x="354" y="259"/>
                      <a:pt x="351" y="258"/>
                    </a:cubicBezTo>
                    <a:lnTo>
                      <a:pt x="47" y="133"/>
                    </a:lnTo>
                    <a:cubicBezTo>
                      <a:pt x="42" y="131"/>
                      <a:pt x="38" y="130"/>
                      <a:pt x="34" y="130"/>
                    </a:cubicBezTo>
                    <a:cubicBezTo>
                      <a:pt x="9" y="130"/>
                      <a:pt x="0" y="166"/>
                      <a:pt x="22" y="202"/>
                    </a:cubicBezTo>
                    <a:lnTo>
                      <a:pt x="242" y="577"/>
                    </a:lnTo>
                    <a:cubicBezTo>
                      <a:pt x="251" y="591"/>
                      <a:pt x="255" y="610"/>
                      <a:pt x="254" y="627"/>
                    </a:cubicBezTo>
                    <a:lnTo>
                      <a:pt x="202" y="945"/>
                    </a:lnTo>
                    <a:cubicBezTo>
                      <a:pt x="199" y="978"/>
                      <a:pt x="215" y="1009"/>
                      <a:pt x="242" y="1026"/>
                    </a:cubicBezTo>
                    <a:cubicBezTo>
                      <a:pt x="248" y="1030"/>
                      <a:pt x="254" y="1032"/>
                      <a:pt x="261" y="1032"/>
                    </a:cubicBezTo>
                    <a:lnTo>
                      <a:pt x="532" y="1025"/>
                    </a:lnTo>
                    <a:cubicBezTo>
                      <a:pt x="540" y="1025"/>
                      <a:pt x="545" y="1028"/>
                      <a:pt x="551" y="1030"/>
                    </a:cubicBezTo>
                    <a:cubicBezTo>
                      <a:pt x="558" y="1035"/>
                      <a:pt x="566" y="1041"/>
                      <a:pt x="570" y="1048"/>
                    </a:cubicBezTo>
                    <a:lnTo>
                      <a:pt x="843" y="1370"/>
                    </a:lnTo>
                    <a:cubicBezTo>
                      <a:pt x="848" y="1377"/>
                      <a:pt x="854" y="1383"/>
                      <a:pt x="863" y="1387"/>
                    </a:cubicBezTo>
                    <a:cubicBezTo>
                      <a:pt x="867" y="1392"/>
                      <a:pt x="875" y="1393"/>
                      <a:pt x="880" y="1393"/>
                    </a:cubicBezTo>
                    <a:cubicBezTo>
                      <a:pt x="896" y="1393"/>
                      <a:pt x="907" y="1380"/>
                      <a:pt x="904" y="1357"/>
                    </a:cubicBezTo>
                    <a:lnTo>
                      <a:pt x="904" y="1355"/>
                    </a:lnTo>
                    <a:lnTo>
                      <a:pt x="853" y="977"/>
                    </a:lnTo>
                    <a:lnTo>
                      <a:pt x="853" y="974"/>
                    </a:lnTo>
                    <a:cubicBezTo>
                      <a:pt x="853" y="974"/>
                      <a:pt x="853" y="972"/>
                      <a:pt x="853" y="972"/>
                    </a:cubicBezTo>
                    <a:lnTo>
                      <a:pt x="853" y="967"/>
                    </a:lnTo>
                    <a:lnTo>
                      <a:pt x="853" y="965"/>
                    </a:lnTo>
                    <a:lnTo>
                      <a:pt x="856" y="965"/>
                    </a:lnTo>
                    <a:lnTo>
                      <a:pt x="1018" y="878"/>
                    </a:lnTo>
                    <a:lnTo>
                      <a:pt x="1078" y="846"/>
                    </a:lnTo>
                    <a:cubicBezTo>
                      <a:pt x="1086" y="841"/>
                      <a:pt x="1091" y="829"/>
                      <a:pt x="1091" y="819"/>
                    </a:cubicBezTo>
                    <a:cubicBezTo>
                      <a:pt x="1089" y="791"/>
                      <a:pt x="1075" y="767"/>
                      <a:pt x="1054" y="749"/>
                    </a:cubicBezTo>
                    <a:lnTo>
                      <a:pt x="763" y="498"/>
                    </a:lnTo>
                    <a:cubicBezTo>
                      <a:pt x="748" y="485"/>
                      <a:pt x="737" y="471"/>
                      <a:pt x="731" y="453"/>
                    </a:cubicBezTo>
                    <a:lnTo>
                      <a:pt x="596" y="56"/>
                    </a:lnTo>
                    <a:cubicBezTo>
                      <a:pt x="589" y="36"/>
                      <a:pt x="576" y="18"/>
                      <a:pt x="558" y="8"/>
                    </a:cubicBezTo>
                    <a:cubicBezTo>
                      <a:pt x="553" y="4"/>
                      <a:pt x="545" y="2"/>
                      <a:pt x="540" y="2"/>
                    </a:cubicBezTo>
                    <a:lnTo>
                      <a:pt x="5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6"/>
              <p:cNvSpPr/>
              <p:nvPr/>
            </p:nvSpPr>
            <p:spPr>
              <a:xfrm>
                <a:off x="685425" y="1752650"/>
                <a:ext cx="355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60" extrusionOk="0">
                    <a:moveTo>
                      <a:pt x="141" y="0"/>
                    </a:moveTo>
                    <a:cubicBezTo>
                      <a:pt x="140" y="0"/>
                      <a:pt x="138" y="2"/>
                      <a:pt x="137" y="2"/>
                    </a:cubicBezTo>
                    <a:lnTo>
                      <a:pt x="0" y="60"/>
                    </a:lnTo>
                    <a:lnTo>
                      <a:pt x="137" y="3"/>
                    </a:lnTo>
                    <a:cubicBezTo>
                      <a:pt x="138" y="2"/>
                      <a:pt x="140" y="2"/>
                      <a:pt x="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6"/>
              <p:cNvSpPr/>
              <p:nvPr/>
            </p:nvSpPr>
            <p:spPr>
              <a:xfrm>
                <a:off x="674250" y="1751300"/>
                <a:ext cx="28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43" extrusionOk="0">
                    <a:moveTo>
                      <a:pt x="1" y="1"/>
                    </a:moveTo>
                    <a:lnTo>
                      <a:pt x="1" y="75"/>
                    </a:lnTo>
                    <a:cubicBezTo>
                      <a:pt x="1" y="77"/>
                      <a:pt x="2" y="80"/>
                      <a:pt x="5" y="83"/>
                    </a:cubicBezTo>
                    <a:lnTo>
                      <a:pt x="83" y="143"/>
                    </a:lnTo>
                    <a:lnTo>
                      <a:pt x="110" y="95"/>
                    </a:lnTo>
                    <a:cubicBezTo>
                      <a:pt x="111" y="93"/>
                      <a:pt x="111" y="92"/>
                      <a:pt x="111" y="91"/>
                    </a:cubicBezTo>
                    <a:lnTo>
                      <a:pt x="111" y="89"/>
                    </a:lnTo>
                    <a:cubicBezTo>
                      <a:pt x="111" y="88"/>
                      <a:pt x="110" y="86"/>
                      <a:pt x="108" y="85"/>
                    </a:cubicBezTo>
                    <a:lnTo>
                      <a:pt x="107" y="85"/>
                    </a:lnTo>
                    <a:lnTo>
                      <a:pt x="5" y="8"/>
                    </a:lnTo>
                    <a:cubicBezTo>
                      <a:pt x="2" y="6"/>
                      <a:pt x="1" y="4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6"/>
              <p:cNvSpPr/>
              <p:nvPr/>
            </p:nvSpPr>
            <p:spPr>
              <a:xfrm>
                <a:off x="685125" y="1752400"/>
                <a:ext cx="395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0" extrusionOk="0">
                    <a:moveTo>
                      <a:pt x="157" y="0"/>
                    </a:moveTo>
                    <a:cubicBezTo>
                      <a:pt x="156" y="3"/>
                      <a:pt x="155" y="6"/>
                      <a:pt x="152" y="7"/>
                    </a:cubicBezTo>
                    <a:cubicBezTo>
                      <a:pt x="150" y="9"/>
                      <a:pt x="149" y="9"/>
                      <a:pt x="147" y="10"/>
                    </a:cubicBezTo>
                    <a:lnTo>
                      <a:pt x="11" y="67"/>
                    </a:lnTo>
                    <a:cubicBezTo>
                      <a:pt x="5" y="70"/>
                      <a:pt x="1" y="74"/>
                      <a:pt x="1" y="78"/>
                    </a:cubicBezTo>
                    <a:lnTo>
                      <a:pt x="4" y="149"/>
                    </a:lnTo>
                    <a:cubicBezTo>
                      <a:pt x="5" y="147"/>
                      <a:pt x="8" y="145"/>
                      <a:pt x="11" y="145"/>
                    </a:cubicBezTo>
                    <a:lnTo>
                      <a:pt x="147" y="87"/>
                    </a:lnTo>
                    <a:cubicBezTo>
                      <a:pt x="155" y="84"/>
                      <a:pt x="157" y="80"/>
                      <a:pt x="157" y="77"/>
                    </a:cubicBez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26"/>
              <p:cNvSpPr/>
              <p:nvPr/>
            </p:nvSpPr>
            <p:spPr>
              <a:xfrm>
                <a:off x="675625" y="1755550"/>
                <a:ext cx="965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41" extrusionOk="0">
                    <a:moveTo>
                      <a:pt x="191" y="0"/>
                    </a:moveTo>
                    <a:lnTo>
                      <a:pt x="31" y="34"/>
                    </a:lnTo>
                    <a:lnTo>
                      <a:pt x="24" y="34"/>
                    </a:lnTo>
                    <a:cubicBezTo>
                      <a:pt x="18" y="34"/>
                      <a:pt x="13" y="32"/>
                      <a:pt x="8" y="29"/>
                    </a:cubicBezTo>
                    <a:cubicBezTo>
                      <a:pt x="4" y="28"/>
                      <a:pt x="1" y="23"/>
                      <a:pt x="1" y="21"/>
                    </a:cubicBezTo>
                    <a:lnTo>
                      <a:pt x="1" y="97"/>
                    </a:lnTo>
                    <a:cubicBezTo>
                      <a:pt x="1" y="102"/>
                      <a:pt x="4" y="105"/>
                      <a:pt x="8" y="106"/>
                    </a:cubicBezTo>
                    <a:cubicBezTo>
                      <a:pt x="13" y="109"/>
                      <a:pt x="18" y="111"/>
                      <a:pt x="24" y="111"/>
                    </a:cubicBezTo>
                    <a:lnTo>
                      <a:pt x="31" y="111"/>
                    </a:lnTo>
                    <a:lnTo>
                      <a:pt x="191" y="79"/>
                    </a:lnTo>
                    <a:lnTo>
                      <a:pt x="198" y="79"/>
                    </a:lnTo>
                    <a:cubicBezTo>
                      <a:pt x="202" y="79"/>
                      <a:pt x="207" y="79"/>
                      <a:pt x="211" y="82"/>
                    </a:cubicBezTo>
                    <a:lnTo>
                      <a:pt x="348" y="138"/>
                    </a:lnTo>
                    <a:cubicBezTo>
                      <a:pt x="352" y="141"/>
                      <a:pt x="356" y="141"/>
                      <a:pt x="361" y="141"/>
                    </a:cubicBezTo>
                    <a:cubicBezTo>
                      <a:pt x="374" y="141"/>
                      <a:pt x="385" y="135"/>
                      <a:pt x="384" y="128"/>
                    </a:cubicBezTo>
                    <a:lnTo>
                      <a:pt x="384" y="51"/>
                    </a:lnTo>
                    <a:cubicBezTo>
                      <a:pt x="384" y="58"/>
                      <a:pt x="372" y="64"/>
                      <a:pt x="361" y="64"/>
                    </a:cubicBezTo>
                    <a:cubicBezTo>
                      <a:pt x="356" y="64"/>
                      <a:pt x="352" y="63"/>
                      <a:pt x="348" y="61"/>
                    </a:cubicBezTo>
                    <a:lnTo>
                      <a:pt x="211" y="3"/>
                    </a:lnTo>
                    <a:cubicBezTo>
                      <a:pt x="208" y="2"/>
                      <a:pt x="205" y="1"/>
                      <a:pt x="202" y="1"/>
                    </a:cubicBezTo>
                    <a:cubicBezTo>
                      <a:pt x="201" y="1"/>
                      <a:pt x="199" y="1"/>
                      <a:pt x="198" y="2"/>
                    </a:cubicBez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26"/>
              <p:cNvSpPr/>
              <p:nvPr/>
            </p:nvSpPr>
            <p:spPr>
              <a:xfrm>
                <a:off x="595850" y="1703700"/>
                <a:ext cx="229350" cy="8257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3303" extrusionOk="0">
                    <a:moveTo>
                      <a:pt x="9173" y="1"/>
                    </a:moveTo>
                    <a:cubicBezTo>
                      <a:pt x="9173" y="17"/>
                      <a:pt x="9120" y="46"/>
                      <a:pt x="9114" y="49"/>
                    </a:cubicBezTo>
                    <a:lnTo>
                      <a:pt x="3749" y="3147"/>
                    </a:lnTo>
                    <a:cubicBezTo>
                      <a:pt x="3740" y="3152"/>
                      <a:pt x="3731" y="3156"/>
                      <a:pt x="3721" y="3160"/>
                    </a:cubicBezTo>
                    <a:cubicBezTo>
                      <a:pt x="3708" y="3165"/>
                      <a:pt x="3695" y="3169"/>
                      <a:pt x="3681" y="3172"/>
                    </a:cubicBezTo>
                    <a:lnTo>
                      <a:pt x="3672" y="3173"/>
                    </a:lnTo>
                    <a:lnTo>
                      <a:pt x="3662" y="3176"/>
                    </a:lnTo>
                    <a:lnTo>
                      <a:pt x="3646" y="3178"/>
                    </a:lnTo>
                    <a:lnTo>
                      <a:pt x="3643" y="3178"/>
                    </a:lnTo>
                    <a:cubicBezTo>
                      <a:pt x="3637" y="3178"/>
                      <a:pt x="3630" y="3179"/>
                      <a:pt x="3626" y="3179"/>
                    </a:cubicBezTo>
                    <a:cubicBezTo>
                      <a:pt x="3619" y="3180"/>
                      <a:pt x="3612" y="3180"/>
                      <a:pt x="3606" y="3180"/>
                    </a:cubicBezTo>
                    <a:cubicBezTo>
                      <a:pt x="3599" y="3180"/>
                      <a:pt x="3593" y="3180"/>
                      <a:pt x="3586" y="3179"/>
                    </a:cubicBezTo>
                    <a:lnTo>
                      <a:pt x="3585" y="3179"/>
                    </a:lnTo>
                    <a:cubicBezTo>
                      <a:pt x="3579" y="3179"/>
                      <a:pt x="3573" y="3179"/>
                      <a:pt x="3568" y="3178"/>
                    </a:cubicBezTo>
                    <a:cubicBezTo>
                      <a:pt x="3562" y="3176"/>
                      <a:pt x="3554" y="3176"/>
                      <a:pt x="3547" y="3175"/>
                    </a:cubicBezTo>
                    <a:cubicBezTo>
                      <a:pt x="3541" y="3175"/>
                      <a:pt x="3533" y="3172"/>
                      <a:pt x="3525" y="3171"/>
                    </a:cubicBezTo>
                    <a:lnTo>
                      <a:pt x="3514" y="3168"/>
                    </a:lnTo>
                    <a:cubicBezTo>
                      <a:pt x="3507" y="3166"/>
                      <a:pt x="3499" y="3163"/>
                      <a:pt x="3492" y="3160"/>
                    </a:cubicBezTo>
                    <a:cubicBezTo>
                      <a:pt x="3481" y="3156"/>
                      <a:pt x="3469" y="3150"/>
                      <a:pt x="3459" y="3144"/>
                    </a:cubicBezTo>
                    <a:cubicBezTo>
                      <a:pt x="3459" y="3144"/>
                      <a:pt x="68" y="1167"/>
                      <a:pt x="66" y="1165"/>
                    </a:cubicBezTo>
                    <a:cubicBezTo>
                      <a:pt x="31" y="1142"/>
                      <a:pt x="6" y="1113"/>
                      <a:pt x="6" y="1087"/>
                    </a:cubicBezTo>
                    <a:lnTo>
                      <a:pt x="0" y="1197"/>
                    </a:lnTo>
                    <a:cubicBezTo>
                      <a:pt x="0" y="1217"/>
                      <a:pt x="8" y="1235"/>
                      <a:pt x="21" y="1249"/>
                    </a:cubicBezTo>
                    <a:lnTo>
                      <a:pt x="22" y="1251"/>
                    </a:lnTo>
                    <a:cubicBezTo>
                      <a:pt x="24" y="1254"/>
                      <a:pt x="26" y="1255"/>
                      <a:pt x="28" y="1258"/>
                    </a:cubicBezTo>
                    <a:lnTo>
                      <a:pt x="31" y="1261"/>
                    </a:lnTo>
                    <a:cubicBezTo>
                      <a:pt x="34" y="1264"/>
                      <a:pt x="37" y="1265"/>
                      <a:pt x="38" y="1268"/>
                    </a:cubicBezTo>
                    <a:lnTo>
                      <a:pt x="41" y="1270"/>
                    </a:lnTo>
                    <a:cubicBezTo>
                      <a:pt x="47" y="1274"/>
                      <a:pt x="3457" y="3265"/>
                      <a:pt x="3457" y="3265"/>
                    </a:cubicBezTo>
                    <a:lnTo>
                      <a:pt x="3459" y="3266"/>
                    </a:lnTo>
                    <a:cubicBezTo>
                      <a:pt x="3504" y="3290"/>
                      <a:pt x="3555" y="3302"/>
                      <a:pt x="3605" y="3302"/>
                    </a:cubicBezTo>
                    <a:cubicBezTo>
                      <a:pt x="3653" y="3302"/>
                      <a:pt x="3700" y="3292"/>
                      <a:pt x="3744" y="3271"/>
                    </a:cubicBezTo>
                    <a:lnTo>
                      <a:pt x="9113" y="170"/>
                    </a:lnTo>
                    <a:cubicBezTo>
                      <a:pt x="9142" y="154"/>
                      <a:pt x="9163" y="128"/>
                      <a:pt x="9173" y="96"/>
                    </a:cubicBezTo>
                    <a:cubicBezTo>
                      <a:pt x="9173" y="94"/>
                      <a:pt x="9173" y="89"/>
                      <a:pt x="9173" y="86"/>
                    </a:cubicBezTo>
                    <a:lnTo>
                      <a:pt x="9173" y="1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26"/>
              <p:cNvSpPr/>
              <p:nvPr/>
            </p:nvSpPr>
            <p:spPr>
              <a:xfrm>
                <a:off x="745975" y="1663975"/>
                <a:ext cx="7397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1734" extrusionOk="0">
                    <a:moveTo>
                      <a:pt x="26" y="0"/>
                    </a:moveTo>
                    <a:lnTo>
                      <a:pt x="0" y="16"/>
                    </a:lnTo>
                    <a:lnTo>
                      <a:pt x="2931" y="1733"/>
                    </a:lnTo>
                    <a:lnTo>
                      <a:pt x="2958" y="1717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26"/>
              <p:cNvSpPr/>
              <p:nvPr/>
            </p:nvSpPr>
            <p:spPr>
              <a:xfrm>
                <a:off x="626000" y="1723100"/>
                <a:ext cx="282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72" extrusionOk="0">
                    <a:moveTo>
                      <a:pt x="1" y="0"/>
                    </a:moveTo>
                    <a:lnTo>
                      <a:pt x="1" y="77"/>
                    </a:lnTo>
                    <a:cubicBezTo>
                      <a:pt x="2" y="82"/>
                      <a:pt x="4" y="85"/>
                      <a:pt x="7" y="86"/>
                    </a:cubicBezTo>
                    <a:lnTo>
                      <a:pt x="108" y="164"/>
                    </a:lnTo>
                    <a:cubicBezTo>
                      <a:pt x="110" y="166"/>
                      <a:pt x="112" y="169"/>
                      <a:pt x="112" y="172"/>
                    </a:cubicBezTo>
                    <a:lnTo>
                      <a:pt x="112" y="95"/>
                    </a:lnTo>
                    <a:cubicBezTo>
                      <a:pt x="112" y="90"/>
                      <a:pt x="110" y="87"/>
                      <a:pt x="108" y="86"/>
                    </a:cubicBezTo>
                    <a:lnTo>
                      <a:pt x="7" y="9"/>
                    </a:lnTo>
                    <a:cubicBezTo>
                      <a:pt x="4" y="6"/>
                      <a:pt x="2" y="3"/>
                      <a:pt x="1" y="0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26"/>
              <p:cNvSpPr/>
              <p:nvPr/>
            </p:nvSpPr>
            <p:spPr>
              <a:xfrm>
                <a:off x="636925" y="1724300"/>
                <a:ext cx="3925" cy="390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6" extrusionOk="0">
                    <a:moveTo>
                      <a:pt x="157" y="0"/>
                    </a:moveTo>
                    <a:cubicBezTo>
                      <a:pt x="157" y="3"/>
                      <a:pt x="153" y="8"/>
                      <a:pt x="147" y="10"/>
                    </a:cubicBezTo>
                    <a:lnTo>
                      <a:pt x="10" y="67"/>
                    </a:lnTo>
                    <a:cubicBezTo>
                      <a:pt x="3" y="70"/>
                      <a:pt x="0" y="74"/>
                      <a:pt x="0" y="79"/>
                    </a:cubicBezTo>
                    <a:lnTo>
                      <a:pt x="0" y="155"/>
                    </a:lnTo>
                    <a:cubicBezTo>
                      <a:pt x="0" y="151"/>
                      <a:pt x="3" y="147"/>
                      <a:pt x="10" y="145"/>
                    </a:cubicBezTo>
                    <a:lnTo>
                      <a:pt x="147" y="87"/>
                    </a:lnTo>
                    <a:cubicBezTo>
                      <a:pt x="153" y="84"/>
                      <a:pt x="157" y="82"/>
                      <a:pt x="157" y="77"/>
                    </a:cubicBez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26"/>
              <p:cNvSpPr/>
              <p:nvPr/>
            </p:nvSpPr>
            <p:spPr>
              <a:xfrm>
                <a:off x="627425" y="1727450"/>
                <a:ext cx="9600" cy="3550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42" extrusionOk="0">
                    <a:moveTo>
                      <a:pt x="198" y="1"/>
                    </a:moveTo>
                    <a:cubicBezTo>
                      <a:pt x="195" y="1"/>
                      <a:pt x="193" y="1"/>
                      <a:pt x="190" y="2"/>
                    </a:cubicBezTo>
                    <a:lnTo>
                      <a:pt x="31" y="34"/>
                    </a:lnTo>
                    <a:cubicBezTo>
                      <a:pt x="28" y="34"/>
                      <a:pt x="24" y="35"/>
                      <a:pt x="21" y="35"/>
                    </a:cubicBezTo>
                    <a:cubicBezTo>
                      <a:pt x="16" y="35"/>
                      <a:pt x="11" y="34"/>
                      <a:pt x="6" y="31"/>
                    </a:cubicBezTo>
                    <a:cubicBezTo>
                      <a:pt x="3" y="29"/>
                      <a:pt x="0" y="25"/>
                      <a:pt x="0" y="22"/>
                    </a:cubicBezTo>
                    <a:lnTo>
                      <a:pt x="0" y="99"/>
                    </a:lnTo>
                    <a:cubicBezTo>
                      <a:pt x="0" y="103"/>
                      <a:pt x="3" y="106"/>
                      <a:pt x="6" y="108"/>
                    </a:cubicBezTo>
                    <a:cubicBezTo>
                      <a:pt x="12" y="111"/>
                      <a:pt x="18" y="113"/>
                      <a:pt x="24" y="113"/>
                    </a:cubicBezTo>
                    <a:cubicBezTo>
                      <a:pt x="26" y="113"/>
                      <a:pt x="29" y="113"/>
                      <a:pt x="31" y="112"/>
                    </a:cubicBezTo>
                    <a:lnTo>
                      <a:pt x="190" y="79"/>
                    </a:lnTo>
                    <a:cubicBezTo>
                      <a:pt x="192" y="78"/>
                      <a:pt x="194" y="78"/>
                      <a:pt x="195" y="78"/>
                    </a:cubicBezTo>
                    <a:cubicBezTo>
                      <a:pt x="200" y="78"/>
                      <a:pt x="205" y="80"/>
                      <a:pt x="211" y="82"/>
                    </a:cubicBezTo>
                    <a:lnTo>
                      <a:pt x="347" y="138"/>
                    </a:lnTo>
                    <a:cubicBezTo>
                      <a:pt x="351" y="140"/>
                      <a:pt x="356" y="141"/>
                      <a:pt x="360" y="141"/>
                    </a:cubicBezTo>
                    <a:cubicBezTo>
                      <a:pt x="372" y="141"/>
                      <a:pt x="383" y="135"/>
                      <a:pt x="383" y="128"/>
                    </a:cubicBezTo>
                    <a:lnTo>
                      <a:pt x="383" y="50"/>
                    </a:lnTo>
                    <a:cubicBezTo>
                      <a:pt x="383" y="58"/>
                      <a:pt x="372" y="64"/>
                      <a:pt x="360" y="64"/>
                    </a:cubicBezTo>
                    <a:cubicBezTo>
                      <a:pt x="355" y="64"/>
                      <a:pt x="351" y="63"/>
                      <a:pt x="347" y="61"/>
                    </a:cubicBezTo>
                    <a:lnTo>
                      <a:pt x="211" y="3"/>
                    </a:lnTo>
                    <a:cubicBezTo>
                      <a:pt x="206" y="2"/>
                      <a:pt x="202" y="1"/>
                      <a:pt x="198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26"/>
              <p:cNvSpPr/>
              <p:nvPr/>
            </p:nvSpPr>
            <p:spPr>
              <a:xfrm>
                <a:off x="625825" y="1720475"/>
                <a:ext cx="1507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43" extrusionOk="0">
                    <a:moveTo>
                      <a:pt x="335" y="0"/>
                    </a:moveTo>
                    <a:cubicBezTo>
                      <a:pt x="328" y="0"/>
                      <a:pt x="321" y="3"/>
                      <a:pt x="314" y="7"/>
                    </a:cubicBezTo>
                    <a:lnTo>
                      <a:pt x="218" y="87"/>
                    </a:lnTo>
                    <a:cubicBezTo>
                      <a:pt x="212" y="91"/>
                      <a:pt x="206" y="92"/>
                      <a:pt x="199" y="92"/>
                    </a:cubicBezTo>
                    <a:lnTo>
                      <a:pt x="31" y="92"/>
                    </a:lnTo>
                    <a:cubicBezTo>
                      <a:pt x="12" y="92"/>
                      <a:pt x="1" y="105"/>
                      <a:pt x="12" y="114"/>
                    </a:cubicBezTo>
                    <a:lnTo>
                      <a:pt x="114" y="191"/>
                    </a:lnTo>
                    <a:cubicBezTo>
                      <a:pt x="118" y="194"/>
                      <a:pt x="119" y="200"/>
                      <a:pt x="118" y="204"/>
                    </a:cubicBezTo>
                    <a:lnTo>
                      <a:pt x="64" y="297"/>
                    </a:lnTo>
                    <a:cubicBezTo>
                      <a:pt x="63" y="301"/>
                      <a:pt x="64" y="307"/>
                      <a:pt x="70" y="310"/>
                    </a:cubicBezTo>
                    <a:cubicBezTo>
                      <a:pt x="75" y="313"/>
                      <a:pt x="80" y="314"/>
                      <a:pt x="85" y="314"/>
                    </a:cubicBezTo>
                    <a:cubicBezTo>
                      <a:pt x="88" y="314"/>
                      <a:pt x="92" y="313"/>
                      <a:pt x="95" y="313"/>
                    </a:cubicBezTo>
                    <a:lnTo>
                      <a:pt x="253" y="281"/>
                    </a:lnTo>
                    <a:cubicBezTo>
                      <a:pt x="256" y="280"/>
                      <a:pt x="259" y="280"/>
                      <a:pt x="262" y="280"/>
                    </a:cubicBezTo>
                    <a:cubicBezTo>
                      <a:pt x="266" y="280"/>
                      <a:pt x="270" y="281"/>
                      <a:pt x="275" y="282"/>
                    </a:cubicBezTo>
                    <a:lnTo>
                      <a:pt x="411" y="340"/>
                    </a:lnTo>
                    <a:cubicBezTo>
                      <a:pt x="415" y="342"/>
                      <a:pt x="419" y="343"/>
                      <a:pt x="424" y="343"/>
                    </a:cubicBezTo>
                    <a:cubicBezTo>
                      <a:pt x="436" y="343"/>
                      <a:pt x="447" y="337"/>
                      <a:pt x="447" y="329"/>
                    </a:cubicBezTo>
                    <a:lnTo>
                      <a:pt x="443" y="232"/>
                    </a:lnTo>
                    <a:cubicBezTo>
                      <a:pt x="443" y="227"/>
                      <a:pt x="447" y="223"/>
                      <a:pt x="453" y="220"/>
                    </a:cubicBezTo>
                    <a:lnTo>
                      <a:pt x="589" y="163"/>
                    </a:lnTo>
                    <a:cubicBezTo>
                      <a:pt x="602" y="158"/>
                      <a:pt x="602" y="149"/>
                      <a:pt x="592" y="143"/>
                    </a:cubicBezTo>
                    <a:cubicBezTo>
                      <a:pt x="589" y="142"/>
                      <a:pt x="586" y="140"/>
                      <a:pt x="582" y="140"/>
                    </a:cubicBezTo>
                    <a:lnTo>
                      <a:pt x="421" y="111"/>
                    </a:lnTo>
                    <a:cubicBezTo>
                      <a:pt x="418" y="111"/>
                      <a:pt x="415" y="110"/>
                      <a:pt x="412" y="108"/>
                    </a:cubicBezTo>
                    <a:cubicBezTo>
                      <a:pt x="409" y="107"/>
                      <a:pt x="408" y="105"/>
                      <a:pt x="407" y="103"/>
                    </a:cubicBezTo>
                    <a:lnTo>
                      <a:pt x="356" y="10"/>
                    </a:lnTo>
                    <a:cubicBezTo>
                      <a:pt x="354" y="8"/>
                      <a:pt x="353" y="5"/>
                      <a:pt x="350" y="4"/>
                    </a:cubicBezTo>
                    <a:cubicBezTo>
                      <a:pt x="345" y="2"/>
                      <a:pt x="340" y="0"/>
                      <a:pt x="335" y="0"/>
                    </a:cubicBez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26"/>
              <p:cNvSpPr/>
              <p:nvPr/>
            </p:nvSpPr>
            <p:spPr>
              <a:xfrm>
                <a:off x="638050" y="1730175"/>
                <a:ext cx="2775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3" extrusionOk="0">
                    <a:moveTo>
                      <a:pt x="0" y="0"/>
                    </a:moveTo>
                    <a:lnTo>
                      <a:pt x="0" y="79"/>
                    </a:lnTo>
                    <a:cubicBezTo>
                      <a:pt x="0" y="81"/>
                      <a:pt x="2" y="84"/>
                      <a:pt x="5" y="86"/>
                    </a:cubicBezTo>
                    <a:lnTo>
                      <a:pt x="106" y="164"/>
                    </a:lnTo>
                    <a:cubicBezTo>
                      <a:pt x="109" y="166"/>
                      <a:pt x="110" y="168"/>
                      <a:pt x="110" y="173"/>
                    </a:cubicBezTo>
                    <a:lnTo>
                      <a:pt x="110" y="95"/>
                    </a:lnTo>
                    <a:cubicBezTo>
                      <a:pt x="110" y="92"/>
                      <a:pt x="109" y="89"/>
                      <a:pt x="106" y="86"/>
                    </a:cubicBezTo>
                    <a:lnTo>
                      <a:pt x="5" y="9"/>
                    </a:lnTo>
                    <a:cubicBezTo>
                      <a:pt x="2" y="8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26"/>
              <p:cNvSpPr/>
              <p:nvPr/>
            </p:nvSpPr>
            <p:spPr>
              <a:xfrm>
                <a:off x="648925" y="1731375"/>
                <a:ext cx="3925" cy="390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6" extrusionOk="0">
                    <a:moveTo>
                      <a:pt x="157" y="0"/>
                    </a:moveTo>
                    <a:cubicBezTo>
                      <a:pt x="157" y="3"/>
                      <a:pt x="154" y="7"/>
                      <a:pt x="147" y="10"/>
                    </a:cubicBezTo>
                    <a:lnTo>
                      <a:pt x="10" y="67"/>
                    </a:lnTo>
                    <a:cubicBezTo>
                      <a:pt x="5" y="70"/>
                      <a:pt x="0" y="74"/>
                      <a:pt x="0" y="78"/>
                    </a:cubicBezTo>
                    <a:lnTo>
                      <a:pt x="0" y="155"/>
                    </a:lnTo>
                    <a:cubicBezTo>
                      <a:pt x="0" y="151"/>
                      <a:pt x="5" y="147"/>
                      <a:pt x="10" y="145"/>
                    </a:cubicBezTo>
                    <a:lnTo>
                      <a:pt x="147" y="89"/>
                    </a:lnTo>
                    <a:cubicBezTo>
                      <a:pt x="154" y="86"/>
                      <a:pt x="157" y="81"/>
                      <a:pt x="157" y="77"/>
                    </a:cubicBez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26"/>
              <p:cNvSpPr/>
              <p:nvPr/>
            </p:nvSpPr>
            <p:spPr>
              <a:xfrm>
                <a:off x="639425" y="1734550"/>
                <a:ext cx="962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41" extrusionOk="0">
                    <a:moveTo>
                      <a:pt x="383" y="49"/>
                    </a:moveTo>
                    <a:lnTo>
                      <a:pt x="383" y="51"/>
                    </a:lnTo>
                    <a:lnTo>
                      <a:pt x="383" y="51"/>
                    </a:lnTo>
                    <a:cubicBezTo>
                      <a:pt x="383" y="50"/>
                      <a:pt x="383" y="49"/>
                      <a:pt x="383" y="49"/>
                    </a:cubicBezTo>
                    <a:close/>
                    <a:moveTo>
                      <a:pt x="197" y="0"/>
                    </a:moveTo>
                    <a:cubicBezTo>
                      <a:pt x="195" y="0"/>
                      <a:pt x="192" y="0"/>
                      <a:pt x="190" y="1"/>
                    </a:cubicBezTo>
                    <a:lnTo>
                      <a:pt x="31" y="33"/>
                    </a:lnTo>
                    <a:cubicBezTo>
                      <a:pt x="28" y="34"/>
                      <a:pt x="25" y="34"/>
                      <a:pt x="22" y="34"/>
                    </a:cubicBezTo>
                    <a:cubicBezTo>
                      <a:pt x="17" y="34"/>
                      <a:pt x="12" y="33"/>
                      <a:pt x="8" y="30"/>
                    </a:cubicBezTo>
                    <a:cubicBezTo>
                      <a:pt x="3" y="28"/>
                      <a:pt x="0" y="24"/>
                      <a:pt x="0" y="21"/>
                    </a:cubicBezTo>
                    <a:lnTo>
                      <a:pt x="0" y="98"/>
                    </a:lnTo>
                    <a:cubicBezTo>
                      <a:pt x="0" y="102"/>
                      <a:pt x="3" y="105"/>
                      <a:pt x="8" y="108"/>
                    </a:cubicBezTo>
                    <a:cubicBezTo>
                      <a:pt x="13" y="110"/>
                      <a:pt x="18" y="111"/>
                      <a:pt x="24" y="111"/>
                    </a:cubicBezTo>
                    <a:cubicBezTo>
                      <a:pt x="26" y="111"/>
                      <a:pt x="28" y="111"/>
                      <a:pt x="31" y="111"/>
                    </a:cubicBezTo>
                    <a:lnTo>
                      <a:pt x="190" y="79"/>
                    </a:lnTo>
                    <a:cubicBezTo>
                      <a:pt x="193" y="78"/>
                      <a:pt x="196" y="78"/>
                      <a:pt x="199" y="78"/>
                    </a:cubicBezTo>
                    <a:cubicBezTo>
                      <a:pt x="203" y="78"/>
                      <a:pt x="207" y="79"/>
                      <a:pt x="211" y="80"/>
                    </a:cubicBezTo>
                    <a:lnTo>
                      <a:pt x="347" y="138"/>
                    </a:lnTo>
                    <a:cubicBezTo>
                      <a:pt x="351" y="140"/>
                      <a:pt x="356" y="141"/>
                      <a:pt x="360" y="141"/>
                    </a:cubicBezTo>
                    <a:cubicBezTo>
                      <a:pt x="373" y="141"/>
                      <a:pt x="384" y="135"/>
                      <a:pt x="383" y="127"/>
                    </a:cubicBezTo>
                    <a:lnTo>
                      <a:pt x="383" y="51"/>
                    </a:lnTo>
                    <a:lnTo>
                      <a:pt x="383" y="51"/>
                    </a:lnTo>
                    <a:cubicBezTo>
                      <a:pt x="382" y="58"/>
                      <a:pt x="372" y="63"/>
                      <a:pt x="361" y="63"/>
                    </a:cubicBezTo>
                    <a:cubicBezTo>
                      <a:pt x="356" y="63"/>
                      <a:pt x="351" y="62"/>
                      <a:pt x="347" y="60"/>
                    </a:cubicBezTo>
                    <a:lnTo>
                      <a:pt x="211" y="2"/>
                    </a:lnTo>
                    <a:cubicBezTo>
                      <a:pt x="206" y="1"/>
                      <a:pt x="202" y="0"/>
                      <a:pt x="197" y="0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26"/>
              <p:cNvSpPr/>
              <p:nvPr/>
            </p:nvSpPr>
            <p:spPr>
              <a:xfrm>
                <a:off x="637850" y="1727575"/>
                <a:ext cx="1507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43" extrusionOk="0">
                    <a:moveTo>
                      <a:pt x="333" y="0"/>
                    </a:moveTo>
                    <a:cubicBezTo>
                      <a:pt x="327" y="0"/>
                      <a:pt x="320" y="2"/>
                      <a:pt x="314" y="6"/>
                    </a:cubicBezTo>
                    <a:lnTo>
                      <a:pt x="218" y="85"/>
                    </a:lnTo>
                    <a:cubicBezTo>
                      <a:pt x="213" y="90"/>
                      <a:pt x="205" y="91"/>
                      <a:pt x="200" y="91"/>
                    </a:cubicBezTo>
                    <a:lnTo>
                      <a:pt x="31" y="91"/>
                    </a:lnTo>
                    <a:cubicBezTo>
                      <a:pt x="11" y="91"/>
                      <a:pt x="1" y="104"/>
                      <a:pt x="13" y="113"/>
                    </a:cubicBezTo>
                    <a:lnTo>
                      <a:pt x="114" y="191"/>
                    </a:lnTo>
                    <a:cubicBezTo>
                      <a:pt x="118" y="193"/>
                      <a:pt x="120" y="199"/>
                      <a:pt x="117" y="203"/>
                    </a:cubicBezTo>
                    <a:lnTo>
                      <a:pt x="65" y="296"/>
                    </a:lnTo>
                    <a:cubicBezTo>
                      <a:pt x="60" y="300"/>
                      <a:pt x="63" y="306"/>
                      <a:pt x="71" y="309"/>
                    </a:cubicBezTo>
                    <a:cubicBezTo>
                      <a:pt x="75" y="312"/>
                      <a:pt x="81" y="313"/>
                      <a:pt x="86" y="313"/>
                    </a:cubicBezTo>
                    <a:cubicBezTo>
                      <a:pt x="88" y="313"/>
                      <a:pt x="91" y="313"/>
                      <a:pt x="94" y="312"/>
                    </a:cubicBezTo>
                    <a:lnTo>
                      <a:pt x="253" y="280"/>
                    </a:lnTo>
                    <a:cubicBezTo>
                      <a:pt x="255" y="279"/>
                      <a:pt x="258" y="279"/>
                      <a:pt x="260" y="279"/>
                    </a:cubicBezTo>
                    <a:cubicBezTo>
                      <a:pt x="265" y="279"/>
                      <a:pt x="270" y="280"/>
                      <a:pt x="275" y="281"/>
                    </a:cubicBezTo>
                    <a:lnTo>
                      <a:pt x="410" y="339"/>
                    </a:lnTo>
                    <a:cubicBezTo>
                      <a:pt x="414" y="341"/>
                      <a:pt x="419" y="342"/>
                      <a:pt x="424" y="342"/>
                    </a:cubicBezTo>
                    <a:cubicBezTo>
                      <a:pt x="436" y="342"/>
                      <a:pt x="447" y="336"/>
                      <a:pt x="446" y="328"/>
                    </a:cubicBezTo>
                    <a:lnTo>
                      <a:pt x="443" y="230"/>
                    </a:lnTo>
                    <a:cubicBezTo>
                      <a:pt x="443" y="226"/>
                      <a:pt x="446" y="222"/>
                      <a:pt x="453" y="220"/>
                    </a:cubicBezTo>
                    <a:lnTo>
                      <a:pt x="590" y="162"/>
                    </a:lnTo>
                    <a:cubicBezTo>
                      <a:pt x="601" y="158"/>
                      <a:pt x="603" y="148"/>
                      <a:pt x="593" y="142"/>
                    </a:cubicBezTo>
                    <a:cubicBezTo>
                      <a:pt x="590" y="141"/>
                      <a:pt x="587" y="139"/>
                      <a:pt x="582" y="139"/>
                    </a:cubicBezTo>
                    <a:lnTo>
                      <a:pt x="421" y="110"/>
                    </a:lnTo>
                    <a:cubicBezTo>
                      <a:pt x="419" y="110"/>
                      <a:pt x="416" y="109"/>
                      <a:pt x="413" y="107"/>
                    </a:cubicBezTo>
                    <a:cubicBezTo>
                      <a:pt x="410" y="106"/>
                      <a:pt x="408" y="104"/>
                      <a:pt x="407" y="101"/>
                    </a:cubicBezTo>
                    <a:lnTo>
                      <a:pt x="356" y="9"/>
                    </a:lnTo>
                    <a:cubicBezTo>
                      <a:pt x="355" y="7"/>
                      <a:pt x="352" y="6"/>
                      <a:pt x="350" y="4"/>
                    </a:cubicBezTo>
                    <a:cubicBezTo>
                      <a:pt x="345" y="1"/>
                      <a:pt x="339" y="0"/>
                      <a:pt x="333" y="0"/>
                    </a:cubicBez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26"/>
              <p:cNvSpPr/>
              <p:nvPr/>
            </p:nvSpPr>
            <p:spPr>
              <a:xfrm>
                <a:off x="674250" y="1751200"/>
                <a:ext cx="280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72" extrusionOk="0">
                    <a:moveTo>
                      <a:pt x="1" y="0"/>
                    </a:moveTo>
                    <a:lnTo>
                      <a:pt x="1" y="77"/>
                    </a:lnTo>
                    <a:cubicBezTo>
                      <a:pt x="1" y="81"/>
                      <a:pt x="2" y="84"/>
                      <a:pt x="5" y="86"/>
                    </a:cubicBezTo>
                    <a:lnTo>
                      <a:pt x="107" y="164"/>
                    </a:lnTo>
                    <a:cubicBezTo>
                      <a:pt x="110" y="166"/>
                      <a:pt x="111" y="168"/>
                      <a:pt x="111" y="171"/>
                    </a:cubicBezTo>
                    <a:lnTo>
                      <a:pt x="111" y="95"/>
                    </a:lnTo>
                    <a:cubicBezTo>
                      <a:pt x="111" y="90"/>
                      <a:pt x="110" y="87"/>
                      <a:pt x="107" y="86"/>
                    </a:cubicBezTo>
                    <a:lnTo>
                      <a:pt x="5" y="9"/>
                    </a:lnTo>
                    <a:cubicBezTo>
                      <a:pt x="2" y="6"/>
                      <a:pt x="1" y="3"/>
                      <a:pt x="1" y="0"/>
                    </a:cubicBez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26"/>
              <p:cNvSpPr/>
              <p:nvPr/>
            </p:nvSpPr>
            <p:spPr>
              <a:xfrm>
                <a:off x="685125" y="1752400"/>
                <a:ext cx="3950" cy="390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6" extrusionOk="0">
                    <a:moveTo>
                      <a:pt x="157" y="0"/>
                    </a:moveTo>
                    <a:cubicBezTo>
                      <a:pt x="157" y="3"/>
                      <a:pt x="155" y="7"/>
                      <a:pt x="147" y="10"/>
                    </a:cubicBezTo>
                    <a:lnTo>
                      <a:pt x="11" y="67"/>
                    </a:lnTo>
                    <a:cubicBezTo>
                      <a:pt x="5" y="70"/>
                      <a:pt x="1" y="74"/>
                      <a:pt x="1" y="78"/>
                    </a:cubicBezTo>
                    <a:lnTo>
                      <a:pt x="1" y="155"/>
                    </a:lnTo>
                    <a:cubicBezTo>
                      <a:pt x="1" y="151"/>
                      <a:pt x="5" y="148"/>
                      <a:pt x="11" y="145"/>
                    </a:cubicBezTo>
                    <a:lnTo>
                      <a:pt x="147" y="87"/>
                    </a:lnTo>
                    <a:cubicBezTo>
                      <a:pt x="155" y="86"/>
                      <a:pt x="157" y="81"/>
                      <a:pt x="157" y="77"/>
                    </a:cubicBez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26"/>
              <p:cNvSpPr/>
              <p:nvPr/>
            </p:nvSpPr>
            <p:spPr>
              <a:xfrm>
                <a:off x="675625" y="1755550"/>
                <a:ext cx="96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41" extrusionOk="0">
                    <a:moveTo>
                      <a:pt x="384" y="50"/>
                    </a:moveTo>
                    <a:lnTo>
                      <a:pt x="384" y="52"/>
                    </a:lnTo>
                    <a:lnTo>
                      <a:pt x="384" y="52"/>
                    </a:lnTo>
                    <a:cubicBezTo>
                      <a:pt x="384" y="51"/>
                      <a:pt x="384" y="50"/>
                      <a:pt x="384" y="50"/>
                    </a:cubicBezTo>
                    <a:close/>
                    <a:moveTo>
                      <a:pt x="200" y="1"/>
                    </a:moveTo>
                    <a:cubicBezTo>
                      <a:pt x="197" y="1"/>
                      <a:pt x="194" y="1"/>
                      <a:pt x="191" y="2"/>
                    </a:cubicBezTo>
                    <a:lnTo>
                      <a:pt x="31" y="34"/>
                    </a:lnTo>
                    <a:cubicBezTo>
                      <a:pt x="29" y="34"/>
                      <a:pt x="26" y="35"/>
                      <a:pt x="23" y="35"/>
                    </a:cubicBezTo>
                    <a:cubicBezTo>
                      <a:pt x="18" y="35"/>
                      <a:pt x="13" y="34"/>
                      <a:pt x="8" y="31"/>
                    </a:cubicBezTo>
                    <a:cubicBezTo>
                      <a:pt x="4" y="29"/>
                      <a:pt x="1" y="25"/>
                      <a:pt x="1" y="21"/>
                    </a:cubicBezTo>
                    <a:lnTo>
                      <a:pt x="1" y="99"/>
                    </a:lnTo>
                    <a:cubicBezTo>
                      <a:pt x="1" y="103"/>
                      <a:pt x="4" y="106"/>
                      <a:pt x="8" y="108"/>
                    </a:cubicBezTo>
                    <a:cubicBezTo>
                      <a:pt x="13" y="110"/>
                      <a:pt x="18" y="112"/>
                      <a:pt x="23" y="112"/>
                    </a:cubicBezTo>
                    <a:cubicBezTo>
                      <a:pt x="26" y="112"/>
                      <a:pt x="29" y="112"/>
                      <a:pt x="31" y="111"/>
                    </a:cubicBezTo>
                    <a:lnTo>
                      <a:pt x="191" y="79"/>
                    </a:lnTo>
                    <a:cubicBezTo>
                      <a:pt x="193" y="78"/>
                      <a:pt x="195" y="78"/>
                      <a:pt x="197" y="78"/>
                    </a:cubicBezTo>
                    <a:cubicBezTo>
                      <a:pt x="202" y="78"/>
                      <a:pt x="207" y="79"/>
                      <a:pt x="213" y="82"/>
                    </a:cubicBezTo>
                    <a:lnTo>
                      <a:pt x="348" y="138"/>
                    </a:lnTo>
                    <a:cubicBezTo>
                      <a:pt x="352" y="140"/>
                      <a:pt x="356" y="141"/>
                      <a:pt x="361" y="141"/>
                    </a:cubicBezTo>
                    <a:cubicBezTo>
                      <a:pt x="373" y="141"/>
                      <a:pt x="384" y="135"/>
                      <a:pt x="384" y="128"/>
                    </a:cubicBezTo>
                    <a:lnTo>
                      <a:pt x="384" y="52"/>
                    </a:lnTo>
                    <a:lnTo>
                      <a:pt x="384" y="52"/>
                    </a:lnTo>
                    <a:cubicBezTo>
                      <a:pt x="383" y="59"/>
                      <a:pt x="372" y="63"/>
                      <a:pt x="361" y="63"/>
                    </a:cubicBezTo>
                    <a:cubicBezTo>
                      <a:pt x="356" y="63"/>
                      <a:pt x="352" y="63"/>
                      <a:pt x="348" y="61"/>
                    </a:cubicBezTo>
                    <a:lnTo>
                      <a:pt x="213" y="3"/>
                    </a:lnTo>
                    <a:cubicBezTo>
                      <a:pt x="208" y="1"/>
                      <a:pt x="204" y="1"/>
                      <a:pt x="200" y="1"/>
                    </a:cubicBez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26"/>
              <p:cNvSpPr/>
              <p:nvPr/>
            </p:nvSpPr>
            <p:spPr>
              <a:xfrm>
                <a:off x="674250" y="1748575"/>
                <a:ext cx="14825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593" h="344" extrusionOk="0">
                    <a:moveTo>
                      <a:pt x="326" y="1"/>
                    </a:moveTo>
                    <a:cubicBezTo>
                      <a:pt x="320" y="1"/>
                      <a:pt x="313" y="2"/>
                      <a:pt x="308" y="7"/>
                    </a:cubicBezTo>
                    <a:lnTo>
                      <a:pt x="213" y="86"/>
                    </a:lnTo>
                    <a:cubicBezTo>
                      <a:pt x="207" y="91"/>
                      <a:pt x="199" y="92"/>
                      <a:pt x="192" y="92"/>
                    </a:cubicBezTo>
                    <a:lnTo>
                      <a:pt x="24" y="92"/>
                    </a:lnTo>
                    <a:cubicBezTo>
                      <a:pt x="11" y="92"/>
                      <a:pt x="1" y="99"/>
                      <a:pt x="1" y="107"/>
                    </a:cubicBezTo>
                    <a:cubicBezTo>
                      <a:pt x="1" y="110"/>
                      <a:pt x="4" y="113"/>
                      <a:pt x="5" y="114"/>
                    </a:cubicBezTo>
                    <a:lnTo>
                      <a:pt x="107" y="191"/>
                    </a:lnTo>
                    <a:lnTo>
                      <a:pt x="110" y="191"/>
                    </a:lnTo>
                    <a:cubicBezTo>
                      <a:pt x="110" y="192"/>
                      <a:pt x="111" y="194"/>
                      <a:pt x="111" y="195"/>
                    </a:cubicBezTo>
                    <a:cubicBezTo>
                      <a:pt x="111" y="197"/>
                      <a:pt x="111" y="197"/>
                      <a:pt x="111" y="198"/>
                    </a:cubicBezTo>
                    <a:cubicBezTo>
                      <a:pt x="111" y="198"/>
                      <a:pt x="111" y="200"/>
                      <a:pt x="110" y="201"/>
                    </a:cubicBezTo>
                    <a:lnTo>
                      <a:pt x="83" y="249"/>
                    </a:lnTo>
                    <a:lnTo>
                      <a:pt x="57" y="294"/>
                    </a:lnTo>
                    <a:cubicBezTo>
                      <a:pt x="54" y="300"/>
                      <a:pt x="57" y="304"/>
                      <a:pt x="63" y="308"/>
                    </a:cubicBezTo>
                    <a:cubicBezTo>
                      <a:pt x="68" y="311"/>
                      <a:pt x="73" y="311"/>
                      <a:pt x="79" y="311"/>
                    </a:cubicBezTo>
                    <a:lnTo>
                      <a:pt x="86" y="311"/>
                    </a:lnTo>
                    <a:lnTo>
                      <a:pt x="246" y="279"/>
                    </a:lnTo>
                    <a:lnTo>
                      <a:pt x="253" y="279"/>
                    </a:lnTo>
                    <a:cubicBezTo>
                      <a:pt x="257" y="279"/>
                      <a:pt x="263" y="281"/>
                      <a:pt x="268" y="282"/>
                    </a:cubicBezTo>
                    <a:lnTo>
                      <a:pt x="403" y="340"/>
                    </a:lnTo>
                    <a:cubicBezTo>
                      <a:pt x="407" y="342"/>
                      <a:pt x="411" y="342"/>
                      <a:pt x="416" y="343"/>
                    </a:cubicBezTo>
                    <a:cubicBezTo>
                      <a:pt x="429" y="343"/>
                      <a:pt x="439" y="337"/>
                      <a:pt x="439" y="329"/>
                    </a:cubicBezTo>
                    <a:lnTo>
                      <a:pt x="439" y="304"/>
                    </a:lnTo>
                    <a:lnTo>
                      <a:pt x="437" y="231"/>
                    </a:lnTo>
                    <a:cubicBezTo>
                      <a:pt x="437" y="227"/>
                      <a:pt x="440" y="223"/>
                      <a:pt x="447" y="220"/>
                    </a:cubicBezTo>
                    <a:lnTo>
                      <a:pt x="584" y="163"/>
                    </a:lnTo>
                    <a:cubicBezTo>
                      <a:pt x="585" y="163"/>
                      <a:pt x="587" y="162"/>
                      <a:pt x="588" y="162"/>
                    </a:cubicBezTo>
                    <a:cubicBezTo>
                      <a:pt x="591" y="159"/>
                      <a:pt x="592" y="156"/>
                      <a:pt x="592" y="153"/>
                    </a:cubicBezTo>
                    <a:cubicBezTo>
                      <a:pt x="592" y="149"/>
                      <a:pt x="590" y="144"/>
                      <a:pt x="587" y="143"/>
                    </a:cubicBezTo>
                    <a:cubicBezTo>
                      <a:pt x="584" y="142"/>
                      <a:pt x="579" y="140"/>
                      <a:pt x="577" y="140"/>
                    </a:cubicBezTo>
                    <a:lnTo>
                      <a:pt x="416" y="113"/>
                    </a:lnTo>
                    <a:cubicBezTo>
                      <a:pt x="413" y="111"/>
                      <a:pt x="408" y="110"/>
                      <a:pt x="405" y="108"/>
                    </a:cubicBezTo>
                    <a:cubicBezTo>
                      <a:pt x="404" y="107"/>
                      <a:pt x="401" y="105"/>
                      <a:pt x="400" y="104"/>
                    </a:cubicBezTo>
                    <a:lnTo>
                      <a:pt x="349" y="11"/>
                    </a:lnTo>
                    <a:cubicBezTo>
                      <a:pt x="347" y="8"/>
                      <a:pt x="346" y="7"/>
                      <a:pt x="343" y="5"/>
                    </a:cubicBezTo>
                    <a:cubicBezTo>
                      <a:pt x="339" y="2"/>
                      <a:pt x="333" y="1"/>
                      <a:pt x="327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26"/>
              <p:cNvSpPr/>
              <p:nvPr/>
            </p:nvSpPr>
            <p:spPr>
              <a:xfrm>
                <a:off x="658350" y="1704325"/>
                <a:ext cx="3960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930" extrusionOk="0">
                    <a:moveTo>
                      <a:pt x="60" y="0"/>
                    </a:moveTo>
                    <a:cubicBezTo>
                      <a:pt x="47" y="0"/>
                      <a:pt x="34" y="3"/>
                      <a:pt x="22" y="11"/>
                    </a:cubicBezTo>
                    <a:cubicBezTo>
                      <a:pt x="0" y="22"/>
                      <a:pt x="2" y="42"/>
                      <a:pt x="22" y="55"/>
                    </a:cubicBezTo>
                    <a:lnTo>
                      <a:pt x="1487" y="920"/>
                    </a:lnTo>
                    <a:cubicBezTo>
                      <a:pt x="1498" y="927"/>
                      <a:pt x="1513" y="930"/>
                      <a:pt x="1526" y="930"/>
                    </a:cubicBezTo>
                    <a:cubicBezTo>
                      <a:pt x="1539" y="930"/>
                      <a:pt x="1552" y="927"/>
                      <a:pt x="1563" y="921"/>
                    </a:cubicBezTo>
                    <a:cubicBezTo>
                      <a:pt x="1584" y="912"/>
                      <a:pt x="1584" y="885"/>
                      <a:pt x="1563" y="876"/>
                    </a:cubicBezTo>
                    <a:lnTo>
                      <a:pt x="100" y="11"/>
                    </a:lnTo>
                    <a:cubicBezTo>
                      <a:pt x="87" y="3"/>
                      <a:pt x="73" y="0"/>
                      <a:pt x="6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26"/>
              <p:cNvSpPr/>
              <p:nvPr/>
            </p:nvSpPr>
            <p:spPr>
              <a:xfrm>
                <a:off x="653850" y="1707125"/>
                <a:ext cx="37650" cy="21950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878" extrusionOk="0">
                    <a:moveTo>
                      <a:pt x="60" y="0"/>
                    </a:moveTo>
                    <a:cubicBezTo>
                      <a:pt x="47" y="0"/>
                      <a:pt x="34" y="3"/>
                      <a:pt x="22" y="9"/>
                    </a:cubicBezTo>
                    <a:cubicBezTo>
                      <a:pt x="0" y="22"/>
                      <a:pt x="2" y="42"/>
                      <a:pt x="22" y="54"/>
                    </a:cubicBezTo>
                    <a:lnTo>
                      <a:pt x="1408" y="867"/>
                    </a:lnTo>
                    <a:cubicBezTo>
                      <a:pt x="1422" y="874"/>
                      <a:pt x="1435" y="877"/>
                      <a:pt x="1449" y="877"/>
                    </a:cubicBezTo>
                    <a:cubicBezTo>
                      <a:pt x="1462" y="877"/>
                      <a:pt x="1474" y="874"/>
                      <a:pt x="1485" y="869"/>
                    </a:cubicBezTo>
                    <a:cubicBezTo>
                      <a:pt x="1506" y="860"/>
                      <a:pt x="1506" y="831"/>
                      <a:pt x="1485" y="824"/>
                    </a:cubicBezTo>
                    <a:lnTo>
                      <a:pt x="99" y="10"/>
                    </a:lnTo>
                    <a:cubicBezTo>
                      <a:pt x="87" y="3"/>
                      <a:pt x="73" y="0"/>
                      <a:pt x="6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26"/>
              <p:cNvSpPr/>
              <p:nvPr/>
            </p:nvSpPr>
            <p:spPr>
              <a:xfrm>
                <a:off x="644125" y="1712525"/>
                <a:ext cx="3482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808" extrusionOk="0">
                    <a:moveTo>
                      <a:pt x="60" y="0"/>
                    </a:moveTo>
                    <a:cubicBezTo>
                      <a:pt x="47" y="0"/>
                      <a:pt x="34" y="3"/>
                      <a:pt x="24" y="10"/>
                    </a:cubicBezTo>
                    <a:cubicBezTo>
                      <a:pt x="1" y="22"/>
                      <a:pt x="4" y="42"/>
                      <a:pt x="24" y="55"/>
                    </a:cubicBezTo>
                    <a:lnTo>
                      <a:pt x="1296" y="798"/>
                    </a:lnTo>
                    <a:cubicBezTo>
                      <a:pt x="1309" y="803"/>
                      <a:pt x="1322" y="808"/>
                      <a:pt x="1336" y="808"/>
                    </a:cubicBezTo>
                    <a:cubicBezTo>
                      <a:pt x="1349" y="808"/>
                      <a:pt x="1361" y="803"/>
                      <a:pt x="1373" y="798"/>
                    </a:cubicBezTo>
                    <a:cubicBezTo>
                      <a:pt x="1393" y="789"/>
                      <a:pt x="1393" y="761"/>
                      <a:pt x="1373" y="753"/>
                    </a:cubicBezTo>
                    <a:lnTo>
                      <a:pt x="101" y="10"/>
                    </a:lnTo>
                    <a:cubicBezTo>
                      <a:pt x="88" y="3"/>
                      <a:pt x="73" y="0"/>
                      <a:pt x="6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26"/>
              <p:cNvSpPr/>
              <p:nvPr/>
            </p:nvSpPr>
            <p:spPr>
              <a:xfrm>
                <a:off x="649000" y="1709750"/>
                <a:ext cx="393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919" extrusionOk="0">
                    <a:moveTo>
                      <a:pt x="58" y="1"/>
                    </a:moveTo>
                    <a:cubicBezTo>
                      <a:pt x="45" y="1"/>
                      <a:pt x="33" y="4"/>
                      <a:pt x="22" y="10"/>
                    </a:cubicBezTo>
                    <a:cubicBezTo>
                      <a:pt x="0" y="23"/>
                      <a:pt x="2" y="43"/>
                      <a:pt x="22" y="55"/>
                    </a:cubicBezTo>
                    <a:lnTo>
                      <a:pt x="1479" y="909"/>
                    </a:lnTo>
                    <a:cubicBezTo>
                      <a:pt x="1492" y="916"/>
                      <a:pt x="1505" y="919"/>
                      <a:pt x="1520" y="919"/>
                    </a:cubicBezTo>
                    <a:cubicBezTo>
                      <a:pt x="1531" y="919"/>
                      <a:pt x="1544" y="916"/>
                      <a:pt x="1556" y="910"/>
                    </a:cubicBezTo>
                    <a:cubicBezTo>
                      <a:pt x="1575" y="901"/>
                      <a:pt x="1575" y="874"/>
                      <a:pt x="1556" y="865"/>
                    </a:cubicBezTo>
                    <a:lnTo>
                      <a:pt x="99" y="11"/>
                    </a:lnTo>
                    <a:cubicBezTo>
                      <a:pt x="86" y="4"/>
                      <a:pt x="73" y="1"/>
                      <a:pt x="58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26"/>
              <p:cNvSpPr/>
              <p:nvPr/>
            </p:nvSpPr>
            <p:spPr>
              <a:xfrm>
                <a:off x="650075" y="1737175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" y="0"/>
                    </a:moveTo>
                    <a:lnTo>
                      <a:pt x="1" y="77"/>
                    </a:lnTo>
                    <a:cubicBezTo>
                      <a:pt x="1" y="80"/>
                      <a:pt x="2" y="83"/>
                      <a:pt x="5" y="86"/>
                    </a:cubicBezTo>
                    <a:lnTo>
                      <a:pt x="106" y="163"/>
                    </a:lnTo>
                    <a:cubicBezTo>
                      <a:pt x="109" y="164"/>
                      <a:pt x="111" y="167"/>
                      <a:pt x="111" y="171"/>
                    </a:cubicBezTo>
                    <a:lnTo>
                      <a:pt x="111" y="93"/>
                    </a:lnTo>
                    <a:cubicBezTo>
                      <a:pt x="111" y="90"/>
                      <a:pt x="109" y="87"/>
                      <a:pt x="106" y="86"/>
                    </a:cubicBezTo>
                    <a:lnTo>
                      <a:pt x="5" y="7"/>
                    </a:lnTo>
                    <a:cubicBezTo>
                      <a:pt x="2" y="6"/>
                      <a:pt x="1" y="3"/>
                      <a:pt x="1" y="0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26"/>
              <p:cNvSpPr/>
              <p:nvPr/>
            </p:nvSpPr>
            <p:spPr>
              <a:xfrm>
                <a:off x="660950" y="1738325"/>
                <a:ext cx="3950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8" extrusionOk="0">
                    <a:moveTo>
                      <a:pt x="157" y="1"/>
                    </a:moveTo>
                    <a:cubicBezTo>
                      <a:pt x="157" y="5"/>
                      <a:pt x="154" y="9"/>
                      <a:pt x="147" y="12"/>
                    </a:cubicBezTo>
                    <a:lnTo>
                      <a:pt x="11" y="69"/>
                    </a:lnTo>
                    <a:cubicBezTo>
                      <a:pt x="5" y="72"/>
                      <a:pt x="1" y="76"/>
                      <a:pt x="1" y="80"/>
                    </a:cubicBezTo>
                    <a:lnTo>
                      <a:pt x="1" y="157"/>
                    </a:lnTo>
                    <a:cubicBezTo>
                      <a:pt x="1" y="153"/>
                      <a:pt x="5" y="148"/>
                      <a:pt x="11" y="146"/>
                    </a:cubicBezTo>
                    <a:lnTo>
                      <a:pt x="147" y="89"/>
                    </a:lnTo>
                    <a:cubicBezTo>
                      <a:pt x="154" y="86"/>
                      <a:pt x="157" y="82"/>
                      <a:pt x="157" y="79"/>
                    </a:cubicBez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26"/>
              <p:cNvSpPr/>
              <p:nvPr/>
            </p:nvSpPr>
            <p:spPr>
              <a:xfrm>
                <a:off x="651450" y="1741525"/>
                <a:ext cx="962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41" extrusionOk="0">
                    <a:moveTo>
                      <a:pt x="200" y="1"/>
                    </a:moveTo>
                    <a:cubicBezTo>
                      <a:pt x="197" y="1"/>
                      <a:pt x="194" y="1"/>
                      <a:pt x="191" y="2"/>
                    </a:cubicBezTo>
                    <a:lnTo>
                      <a:pt x="31" y="33"/>
                    </a:lnTo>
                    <a:cubicBezTo>
                      <a:pt x="29" y="34"/>
                      <a:pt x="27" y="34"/>
                      <a:pt x="24" y="34"/>
                    </a:cubicBezTo>
                    <a:cubicBezTo>
                      <a:pt x="19" y="34"/>
                      <a:pt x="13" y="33"/>
                      <a:pt x="8" y="31"/>
                    </a:cubicBezTo>
                    <a:cubicBezTo>
                      <a:pt x="4" y="28"/>
                      <a:pt x="1" y="25"/>
                      <a:pt x="1" y="20"/>
                    </a:cubicBezTo>
                    <a:lnTo>
                      <a:pt x="1" y="99"/>
                    </a:lnTo>
                    <a:cubicBezTo>
                      <a:pt x="1" y="102"/>
                      <a:pt x="4" y="106"/>
                      <a:pt x="8" y="107"/>
                    </a:cubicBezTo>
                    <a:cubicBezTo>
                      <a:pt x="13" y="110"/>
                      <a:pt x="17" y="111"/>
                      <a:pt x="22" y="111"/>
                    </a:cubicBezTo>
                    <a:cubicBezTo>
                      <a:pt x="25" y="111"/>
                      <a:pt x="28" y="111"/>
                      <a:pt x="31" y="110"/>
                    </a:cubicBezTo>
                    <a:lnTo>
                      <a:pt x="191" y="78"/>
                    </a:lnTo>
                    <a:cubicBezTo>
                      <a:pt x="194" y="78"/>
                      <a:pt x="197" y="77"/>
                      <a:pt x="200" y="77"/>
                    </a:cubicBezTo>
                    <a:cubicBezTo>
                      <a:pt x="204" y="77"/>
                      <a:pt x="208" y="78"/>
                      <a:pt x="211" y="80"/>
                    </a:cubicBezTo>
                    <a:lnTo>
                      <a:pt x="347" y="138"/>
                    </a:lnTo>
                    <a:cubicBezTo>
                      <a:pt x="352" y="140"/>
                      <a:pt x="357" y="141"/>
                      <a:pt x="361" y="141"/>
                    </a:cubicBezTo>
                    <a:cubicBezTo>
                      <a:pt x="374" y="141"/>
                      <a:pt x="385" y="135"/>
                      <a:pt x="384" y="126"/>
                    </a:cubicBezTo>
                    <a:lnTo>
                      <a:pt x="384" y="49"/>
                    </a:lnTo>
                    <a:cubicBezTo>
                      <a:pt x="384" y="58"/>
                      <a:pt x="373" y="63"/>
                      <a:pt x="361" y="63"/>
                    </a:cubicBezTo>
                    <a:cubicBezTo>
                      <a:pt x="356" y="63"/>
                      <a:pt x="352" y="63"/>
                      <a:pt x="347" y="61"/>
                    </a:cubicBezTo>
                    <a:lnTo>
                      <a:pt x="211" y="3"/>
                    </a:lnTo>
                    <a:cubicBezTo>
                      <a:pt x="208" y="1"/>
                      <a:pt x="204" y="1"/>
                      <a:pt x="200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26"/>
              <p:cNvSpPr/>
              <p:nvPr/>
            </p:nvSpPr>
            <p:spPr>
              <a:xfrm>
                <a:off x="649850" y="1734525"/>
                <a:ext cx="15075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44" extrusionOk="0">
                    <a:moveTo>
                      <a:pt x="334" y="1"/>
                    </a:moveTo>
                    <a:cubicBezTo>
                      <a:pt x="327" y="1"/>
                      <a:pt x="321" y="3"/>
                      <a:pt x="314" y="8"/>
                    </a:cubicBezTo>
                    <a:lnTo>
                      <a:pt x="218" y="87"/>
                    </a:lnTo>
                    <a:cubicBezTo>
                      <a:pt x="213" y="90"/>
                      <a:pt x="205" y="93"/>
                      <a:pt x="200" y="93"/>
                    </a:cubicBezTo>
                    <a:lnTo>
                      <a:pt x="31" y="93"/>
                    </a:lnTo>
                    <a:cubicBezTo>
                      <a:pt x="11" y="93"/>
                      <a:pt x="1" y="105"/>
                      <a:pt x="13" y="115"/>
                    </a:cubicBezTo>
                    <a:lnTo>
                      <a:pt x="114" y="192"/>
                    </a:lnTo>
                    <a:cubicBezTo>
                      <a:pt x="118" y="195"/>
                      <a:pt x="120" y="199"/>
                      <a:pt x="117" y="205"/>
                    </a:cubicBezTo>
                    <a:lnTo>
                      <a:pt x="65" y="296"/>
                    </a:lnTo>
                    <a:cubicBezTo>
                      <a:pt x="62" y="302"/>
                      <a:pt x="65" y="306"/>
                      <a:pt x="71" y="311"/>
                    </a:cubicBezTo>
                    <a:cubicBezTo>
                      <a:pt x="76" y="313"/>
                      <a:pt x="82" y="314"/>
                      <a:pt x="88" y="314"/>
                    </a:cubicBezTo>
                    <a:cubicBezTo>
                      <a:pt x="91" y="314"/>
                      <a:pt x="93" y="314"/>
                      <a:pt x="95" y="313"/>
                    </a:cubicBezTo>
                    <a:lnTo>
                      <a:pt x="255" y="282"/>
                    </a:lnTo>
                    <a:cubicBezTo>
                      <a:pt x="258" y="281"/>
                      <a:pt x="261" y="281"/>
                      <a:pt x="264" y="281"/>
                    </a:cubicBezTo>
                    <a:cubicBezTo>
                      <a:pt x="268" y="281"/>
                      <a:pt x="272" y="281"/>
                      <a:pt x="275" y="283"/>
                    </a:cubicBezTo>
                    <a:lnTo>
                      <a:pt x="411" y="341"/>
                    </a:lnTo>
                    <a:cubicBezTo>
                      <a:pt x="415" y="343"/>
                      <a:pt x="420" y="343"/>
                      <a:pt x="424" y="343"/>
                    </a:cubicBezTo>
                    <a:cubicBezTo>
                      <a:pt x="436" y="343"/>
                      <a:pt x="448" y="338"/>
                      <a:pt x="448" y="329"/>
                    </a:cubicBezTo>
                    <a:lnTo>
                      <a:pt x="445" y="232"/>
                    </a:lnTo>
                    <a:cubicBezTo>
                      <a:pt x="445" y="228"/>
                      <a:pt x="448" y="224"/>
                      <a:pt x="453" y="221"/>
                    </a:cubicBezTo>
                    <a:lnTo>
                      <a:pt x="591" y="164"/>
                    </a:lnTo>
                    <a:cubicBezTo>
                      <a:pt x="603" y="158"/>
                      <a:pt x="603" y="148"/>
                      <a:pt x="594" y="144"/>
                    </a:cubicBezTo>
                    <a:cubicBezTo>
                      <a:pt x="590" y="141"/>
                      <a:pt x="587" y="141"/>
                      <a:pt x="584" y="139"/>
                    </a:cubicBezTo>
                    <a:lnTo>
                      <a:pt x="423" y="112"/>
                    </a:lnTo>
                    <a:cubicBezTo>
                      <a:pt x="420" y="112"/>
                      <a:pt x="416" y="110"/>
                      <a:pt x="413" y="109"/>
                    </a:cubicBezTo>
                    <a:cubicBezTo>
                      <a:pt x="411" y="108"/>
                      <a:pt x="408" y="105"/>
                      <a:pt x="407" y="103"/>
                    </a:cubicBezTo>
                    <a:lnTo>
                      <a:pt x="356" y="10"/>
                    </a:lnTo>
                    <a:cubicBezTo>
                      <a:pt x="355" y="8"/>
                      <a:pt x="353" y="6"/>
                      <a:pt x="350" y="5"/>
                    </a:cubicBezTo>
                    <a:cubicBezTo>
                      <a:pt x="345" y="2"/>
                      <a:pt x="340" y="1"/>
                      <a:pt x="334" y="1"/>
                    </a:cubicBez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26"/>
              <p:cNvSpPr/>
              <p:nvPr/>
            </p:nvSpPr>
            <p:spPr>
              <a:xfrm>
                <a:off x="680175" y="1668825"/>
                <a:ext cx="1019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2363" extrusionOk="0">
                    <a:moveTo>
                      <a:pt x="1746" y="1"/>
                    </a:moveTo>
                    <a:lnTo>
                      <a:pt x="0" y="1017"/>
                    </a:lnTo>
                    <a:lnTo>
                      <a:pt x="2329" y="2363"/>
                    </a:lnTo>
                    <a:lnTo>
                      <a:pt x="4076" y="1346"/>
                    </a:lnTo>
                    <a:lnTo>
                      <a:pt x="174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26"/>
              <p:cNvSpPr/>
              <p:nvPr/>
            </p:nvSpPr>
            <p:spPr>
              <a:xfrm>
                <a:off x="662225" y="1744225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0" y="1"/>
                    </a:moveTo>
                    <a:lnTo>
                      <a:pt x="0" y="78"/>
                    </a:lnTo>
                    <a:cubicBezTo>
                      <a:pt x="0" y="81"/>
                      <a:pt x="2" y="84"/>
                      <a:pt x="5" y="86"/>
                    </a:cubicBezTo>
                    <a:lnTo>
                      <a:pt x="106" y="163"/>
                    </a:lnTo>
                    <a:cubicBezTo>
                      <a:pt x="109" y="165"/>
                      <a:pt x="111" y="169"/>
                      <a:pt x="111" y="172"/>
                    </a:cubicBezTo>
                    <a:lnTo>
                      <a:pt x="111" y="94"/>
                    </a:lnTo>
                    <a:cubicBezTo>
                      <a:pt x="111" y="91"/>
                      <a:pt x="109" y="88"/>
                      <a:pt x="106" y="86"/>
                    </a:cubicBezTo>
                    <a:lnTo>
                      <a:pt x="5" y="8"/>
                    </a:lnTo>
                    <a:cubicBezTo>
                      <a:pt x="2" y="7"/>
                      <a:pt x="0" y="4"/>
                      <a:pt x="0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26"/>
              <p:cNvSpPr/>
              <p:nvPr/>
            </p:nvSpPr>
            <p:spPr>
              <a:xfrm>
                <a:off x="673100" y="1745400"/>
                <a:ext cx="3950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7" extrusionOk="0">
                    <a:moveTo>
                      <a:pt x="157" y="0"/>
                    </a:moveTo>
                    <a:cubicBezTo>
                      <a:pt x="157" y="5"/>
                      <a:pt x="154" y="9"/>
                      <a:pt x="147" y="12"/>
                    </a:cubicBezTo>
                    <a:lnTo>
                      <a:pt x="11" y="68"/>
                    </a:lnTo>
                    <a:cubicBezTo>
                      <a:pt x="5" y="71"/>
                      <a:pt x="0" y="76"/>
                      <a:pt x="0" y="80"/>
                    </a:cubicBezTo>
                    <a:lnTo>
                      <a:pt x="0" y="157"/>
                    </a:lnTo>
                    <a:cubicBezTo>
                      <a:pt x="0" y="153"/>
                      <a:pt x="5" y="148"/>
                      <a:pt x="11" y="145"/>
                    </a:cubicBezTo>
                    <a:lnTo>
                      <a:pt x="147" y="89"/>
                    </a:lnTo>
                    <a:cubicBezTo>
                      <a:pt x="154" y="86"/>
                      <a:pt x="157" y="81"/>
                      <a:pt x="157" y="79"/>
                    </a:cubicBez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26"/>
              <p:cNvSpPr/>
              <p:nvPr/>
            </p:nvSpPr>
            <p:spPr>
              <a:xfrm>
                <a:off x="663600" y="1748575"/>
                <a:ext cx="962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41" extrusionOk="0">
                    <a:moveTo>
                      <a:pt x="383" y="50"/>
                    </a:moveTo>
                    <a:lnTo>
                      <a:pt x="383" y="52"/>
                    </a:lnTo>
                    <a:lnTo>
                      <a:pt x="383" y="52"/>
                    </a:lnTo>
                    <a:cubicBezTo>
                      <a:pt x="383" y="51"/>
                      <a:pt x="383" y="51"/>
                      <a:pt x="383" y="50"/>
                    </a:cubicBezTo>
                    <a:close/>
                    <a:moveTo>
                      <a:pt x="196" y="0"/>
                    </a:moveTo>
                    <a:cubicBezTo>
                      <a:pt x="194" y="0"/>
                      <a:pt x="192" y="0"/>
                      <a:pt x="190" y="1"/>
                    </a:cubicBezTo>
                    <a:lnTo>
                      <a:pt x="31" y="33"/>
                    </a:lnTo>
                    <a:cubicBezTo>
                      <a:pt x="28" y="34"/>
                      <a:pt x="26" y="34"/>
                      <a:pt x="23" y="34"/>
                    </a:cubicBezTo>
                    <a:cubicBezTo>
                      <a:pt x="18" y="34"/>
                      <a:pt x="12" y="33"/>
                      <a:pt x="8" y="30"/>
                    </a:cubicBezTo>
                    <a:cubicBezTo>
                      <a:pt x="3" y="28"/>
                      <a:pt x="1" y="26"/>
                      <a:pt x="1" y="21"/>
                    </a:cubicBezTo>
                    <a:lnTo>
                      <a:pt x="1" y="98"/>
                    </a:lnTo>
                    <a:cubicBezTo>
                      <a:pt x="1" y="102"/>
                      <a:pt x="3" y="107"/>
                      <a:pt x="8" y="108"/>
                    </a:cubicBezTo>
                    <a:cubicBezTo>
                      <a:pt x="13" y="110"/>
                      <a:pt x="19" y="112"/>
                      <a:pt x="25" y="112"/>
                    </a:cubicBezTo>
                    <a:cubicBezTo>
                      <a:pt x="27" y="112"/>
                      <a:pt x="29" y="111"/>
                      <a:pt x="31" y="111"/>
                    </a:cubicBezTo>
                    <a:lnTo>
                      <a:pt x="190" y="79"/>
                    </a:lnTo>
                    <a:cubicBezTo>
                      <a:pt x="193" y="79"/>
                      <a:pt x="196" y="78"/>
                      <a:pt x="199" y="78"/>
                    </a:cubicBezTo>
                    <a:cubicBezTo>
                      <a:pt x="204" y="78"/>
                      <a:pt x="208" y="79"/>
                      <a:pt x="212" y="81"/>
                    </a:cubicBezTo>
                    <a:lnTo>
                      <a:pt x="347" y="139"/>
                    </a:lnTo>
                    <a:cubicBezTo>
                      <a:pt x="351" y="140"/>
                      <a:pt x="356" y="141"/>
                      <a:pt x="361" y="141"/>
                    </a:cubicBezTo>
                    <a:cubicBezTo>
                      <a:pt x="373" y="141"/>
                      <a:pt x="384" y="136"/>
                      <a:pt x="383" y="127"/>
                    </a:cubicBezTo>
                    <a:lnTo>
                      <a:pt x="383" y="52"/>
                    </a:lnTo>
                    <a:lnTo>
                      <a:pt x="383" y="52"/>
                    </a:lnTo>
                    <a:cubicBezTo>
                      <a:pt x="382" y="58"/>
                      <a:pt x="372" y="63"/>
                      <a:pt x="361" y="63"/>
                    </a:cubicBezTo>
                    <a:cubicBezTo>
                      <a:pt x="357" y="63"/>
                      <a:pt x="352" y="62"/>
                      <a:pt x="347" y="60"/>
                    </a:cubicBezTo>
                    <a:lnTo>
                      <a:pt x="212" y="4"/>
                    </a:lnTo>
                    <a:cubicBezTo>
                      <a:pt x="207" y="2"/>
                      <a:pt x="202" y="0"/>
                      <a:pt x="196" y="0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26"/>
              <p:cNvSpPr/>
              <p:nvPr/>
            </p:nvSpPr>
            <p:spPr>
              <a:xfrm>
                <a:off x="662000" y="1741600"/>
                <a:ext cx="1507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43" extrusionOk="0">
                    <a:moveTo>
                      <a:pt x="333" y="0"/>
                    </a:moveTo>
                    <a:cubicBezTo>
                      <a:pt x="327" y="0"/>
                      <a:pt x="321" y="2"/>
                      <a:pt x="315" y="6"/>
                    </a:cubicBezTo>
                    <a:lnTo>
                      <a:pt x="218" y="87"/>
                    </a:lnTo>
                    <a:cubicBezTo>
                      <a:pt x="214" y="90"/>
                      <a:pt x="207" y="93"/>
                      <a:pt x="199" y="93"/>
                    </a:cubicBezTo>
                    <a:lnTo>
                      <a:pt x="31" y="93"/>
                    </a:lnTo>
                    <a:cubicBezTo>
                      <a:pt x="12" y="93"/>
                      <a:pt x="1" y="104"/>
                      <a:pt x="14" y="113"/>
                    </a:cubicBezTo>
                    <a:lnTo>
                      <a:pt x="115" y="191"/>
                    </a:lnTo>
                    <a:cubicBezTo>
                      <a:pt x="120" y="194"/>
                      <a:pt x="121" y="199"/>
                      <a:pt x="118" y="203"/>
                    </a:cubicBezTo>
                    <a:lnTo>
                      <a:pt x="66" y="296"/>
                    </a:lnTo>
                    <a:cubicBezTo>
                      <a:pt x="63" y="302"/>
                      <a:pt x="66" y="306"/>
                      <a:pt x="72" y="309"/>
                    </a:cubicBezTo>
                    <a:cubicBezTo>
                      <a:pt x="77" y="312"/>
                      <a:pt x="83" y="314"/>
                      <a:pt x="89" y="314"/>
                    </a:cubicBezTo>
                    <a:cubicBezTo>
                      <a:pt x="91" y="314"/>
                      <a:pt x="93" y="314"/>
                      <a:pt x="95" y="313"/>
                    </a:cubicBezTo>
                    <a:lnTo>
                      <a:pt x="254" y="280"/>
                    </a:lnTo>
                    <a:cubicBezTo>
                      <a:pt x="256" y="279"/>
                      <a:pt x="258" y="279"/>
                      <a:pt x="260" y="279"/>
                    </a:cubicBezTo>
                    <a:cubicBezTo>
                      <a:pt x="266" y="279"/>
                      <a:pt x="271" y="281"/>
                      <a:pt x="275" y="283"/>
                    </a:cubicBezTo>
                    <a:lnTo>
                      <a:pt x="411" y="339"/>
                    </a:lnTo>
                    <a:cubicBezTo>
                      <a:pt x="416" y="341"/>
                      <a:pt x="421" y="342"/>
                      <a:pt x="425" y="342"/>
                    </a:cubicBezTo>
                    <a:cubicBezTo>
                      <a:pt x="437" y="342"/>
                      <a:pt x="448" y="336"/>
                      <a:pt x="447" y="329"/>
                    </a:cubicBezTo>
                    <a:lnTo>
                      <a:pt x="444" y="232"/>
                    </a:lnTo>
                    <a:cubicBezTo>
                      <a:pt x="444" y="228"/>
                      <a:pt x="447" y="223"/>
                      <a:pt x="453" y="220"/>
                    </a:cubicBezTo>
                    <a:lnTo>
                      <a:pt x="591" y="164"/>
                    </a:lnTo>
                    <a:cubicBezTo>
                      <a:pt x="602" y="158"/>
                      <a:pt x="602" y="148"/>
                      <a:pt x="594" y="142"/>
                    </a:cubicBezTo>
                    <a:cubicBezTo>
                      <a:pt x="589" y="141"/>
                      <a:pt x="587" y="141"/>
                      <a:pt x="584" y="139"/>
                    </a:cubicBezTo>
                    <a:lnTo>
                      <a:pt x="423" y="112"/>
                    </a:lnTo>
                    <a:cubicBezTo>
                      <a:pt x="420" y="110"/>
                      <a:pt x="415" y="110"/>
                      <a:pt x="413" y="109"/>
                    </a:cubicBezTo>
                    <a:cubicBezTo>
                      <a:pt x="411" y="107"/>
                      <a:pt x="408" y="104"/>
                      <a:pt x="407" y="103"/>
                    </a:cubicBezTo>
                    <a:lnTo>
                      <a:pt x="356" y="10"/>
                    </a:lnTo>
                    <a:cubicBezTo>
                      <a:pt x="355" y="7"/>
                      <a:pt x="353" y="6"/>
                      <a:pt x="350" y="4"/>
                    </a:cubicBezTo>
                    <a:cubicBezTo>
                      <a:pt x="345" y="2"/>
                      <a:pt x="339" y="0"/>
                      <a:pt x="333" y="0"/>
                    </a:cubicBez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26"/>
              <p:cNvSpPr/>
              <p:nvPr/>
            </p:nvSpPr>
            <p:spPr>
              <a:xfrm>
                <a:off x="401400" y="1645275"/>
                <a:ext cx="229300" cy="103625"/>
              </a:xfrm>
              <a:custGeom>
                <a:avLst/>
                <a:gdLst/>
                <a:ahLst/>
                <a:cxnLst/>
                <a:rect l="l" t="t" r="r" b="b"/>
                <a:pathLst>
                  <a:path w="9172" h="4145" extrusionOk="0">
                    <a:moveTo>
                      <a:pt x="8730" y="1249"/>
                    </a:moveTo>
                    <a:cubicBezTo>
                      <a:pt x="8743" y="1249"/>
                      <a:pt x="8754" y="1252"/>
                      <a:pt x="8766" y="1259"/>
                    </a:cubicBezTo>
                    <a:cubicBezTo>
                      <a:pt x="8786" y="1265"/>
                      <a:pt x="8786" y="1294"/>
                      <a:pt x="8766" y="1301"/>
                    </a:cubicBezTo>
                    <a:cubicBezTo>
                      <a:pt x="8754" y="1307"/>
                      <a:pt x="8743" y="1310"/>
                      <a:pt x="8730" y="1310"/>
                    </a:cubicBezTo>
                    <a:cubicBezTo>
                      <a:pt x="8717" y="1310"/>
                      <a:pt x="8705" y="1307"/>
                      <a:pt x="8693" y="1301"/>
                    </a:cubicBezTo>
                    <a:cubicBezTo>
                      <a:pt x="8673" y="1294"/>
                      <a:pt x="8673" y="1265"/>
                      <a:pt x="8693" y="1257"/>
                    </a:cubicBezTo>
                    <a:cubicBezTo>
                      <a:pt x="8705" y="1252"/>
                      <a:pt x="8717" y="1249"/>
                      <a:pt x="8730" y="1249"/>
                    </a:cubicBezTo>
                    <a:close/>
                    <a:moveTo>
                      <a:pt x="8848" y="1310"/>
                    </a:moveTo>
                    <a:cubicBezTo>
                      <a:pt x="8862" y="1310"/>
                      <a:pt x="8875" y="1313"/>
                      <a:pt x="8885" y="1318"/>
                    </a:cubicBezTo>
                    <a:cubicBezTo>
                      <a:pt x="8905" y="1326"/>
                      <a:pt x="8905" y="1355"/>
                      <a:pt x="8885" y="1362"/>
                    </a:cubicBezTo>
                    <a:cubicBezTo>
                      <a:pt x="8875" y="1368"/>
                      <a:pt x="8862" y="1371"/>
                      <a:pt x="8848" y="1371"/>
                    </a:cubicBezTo>
                    <a:cubicBezTo>
                      <a:pt x="8837" y="1371"/>
                      <a:pt x="8824" y="1368"/>
                      <a:pt x="8812" y="1360"/>
                    </a:cubicBezTo>
                    <a:cubicBezTo>
                      <a:pt x="8792" y="1349"/>
                      <a:pt x="8792" y="1330"/>
                      <a:pt x="8812" y="1318"/>
                    </a:cubicBezTo>
                    <a:cubicBezTo>
                      <a:pt x="8824" y="1313"/>
                      <a:pt x="8837" y="1310"/>
                      <a:pt x="8848" y="1310"/>
                    </a:cubicBezTo>
                    <a:close/>
                    <a:moveTo>
                      <a:pt x="8967" y="1369"/>
                    </a:moveTo>
                    <a:cubicBezTo>
                      <a:pt x="8979" y="1369"/>
                      <a:pt x="8992" y="1372"/>
                      <a:pt x="9004" y="1378"/>
                    </a:cubicBezTo>
                    <a:cubicBezTo>
                      <a:pt x="9024" y="1385"/>
                      <a:pt x="9024" y="1414"/>
                      <a:pt x="9004" y="1421"/>
                    </a:cubicBezTo>
                    <a:cubicBezTo>
                      <a:pt x="8992" y="1427"/>
                      <a:pt x="8979" y="1430"/>
                      <a:pt x="8967" y="1430"/>
                    </a:cubicBezTo>
                    <a:cubicBezTo>
                      <a:pt x="8954" y="1430"/>
                      <a:pt x="8941" y="1426"/>
                      <a:pt x="8931" y="1420"/>
                    </a:cubicBezTo>
                    <a:cubicBezTo>
                      <a:pt x="8909" y="1414"/>
                      <a:pt x="8909" y="1385"/>
                      <a:pt x="8931" y="1378"/>
                    </a:cubicBezTo>
                    <a:cubicBezTo>
                      <a:pt x="8941" y="1372"/>
                      <a:pt x="8954" y="1369"/>
                      <a:pt x="8967" y="1369"/>
                    </a:cubicBezTo>
                    <a:close/>
                    <a:moveTo>
                      <a:pt x="2555" y="1447"/>
                    </a:moveTo>
                    <a:cubicBezTo>
                      <a:pt x="2570" y="1447"/>
                      <a:pt x="2584" y="1450"/>
                      <a:pt x="2596" y="1458"/>
                    </a:cubicBezTo>
                    <a:lnTo>
                      <a:pt x="4221" y="2416"/>
                    </a:lnTo>
                    <a:cubicBezTo>
                      <a:pt x="4242" y="2425"/>
                      <a:pt x="4242" y="2452"/>
                      <a:pt x="4221" y="2461"/>
                    </a:cubicBezTo>
                    <a:cubicBezTo>
                      <a:pt x="4211" y="2466"/>
                      <a:pt x="4201" y="2470"/>
                      <a:pt x="4190" y="2470"/>
                    </a:cubicBezTo>
                    <a:cubicBezTo>
                      <a:pt x="4188" y="2470"/>
                      <a:pt x="4187" y="2470"/>
                      <a:pt x="4185" y="2470"/>
                    </a:cubicBezTo>
                    <a:cubicBezTo>
                      <a:pt x="4171" y="2470"/>
                      <a:pt x="4157" y="2467"/>
                      <a:pt x="4144" y="2461"/>
                    </a:cubicBezTo>
                    <a:lnTo>
                      <a:pt x="2519" y="1502"/>
                    </a:lnTo>
                    <a:cubicBezTo>
                      <a:pt x="2499" y="1489"/>
                      <a:pt x="2497" y="1469"/>
                      <a:pt x="2519" y="1458"/>
                    </a:cubicBezTo>
                    <a:cubicBezTo>
                      <a:pt x="2531" y="1450"/>
                      <a:pt x="2542" y="1447"/>
                      <a:pt x="2555" y="1447"/>
                    </a:cubicBezTo>
                    <a:close/>
                    <a:moveTo>
                      <a:pt x="2375" y="1559"/>
                    </a:moveTo>
                    <a:cubicBezTo>
                      <a:pt x="2390" y="1559"/>
                      <a:pt x="2403" y="1562"/>
                      <a:pt x="2416" y="1569"/>
                    </a:cubicBezTo>
                    <a:lnTo>
                      <a:pt x="3954" y="2471"/>
                    </a:lnTo>
                    <a:cubicBezTo>
                      <a:pt x="3973" y="2478"/>
                      <a:pt x="3973" y="2507"/>
                      <a:pt x="3954" y="2516"/>
                    </a:cubicBezTo>
                    <a:cubicBezTo>
                      <a:pt x="3943" y="2522"/>
                      <a:pt x="3930" y="2525"/>
                      <a:pt x="3917" y="2525"/>
                    </a:cubicBezTo>
                    <a:cubicBezTo>
                      <a:pt x="3902" y="2525"/>
                      <a:pt x="3889" y="2522"/>
                      <a:pt x="3876" y="2515"/>
                    </a:cubicBezTo>
                    <a:lnTo>
                      <a:pt x="2339" y="1613"/>
                    </a:lnTo>
                    <a:cubicBezTo>
                      <a:pt x="2319" y="1601"/>
                      <a:pt x="2316" y="1581"/>
                      <a:pt x="2339" y="1568"/>
                    </a:cubicBezTo>
                    <a:cubicBezTo>
                      <a:pt x="2349" y="1562"/>
                      <a:pt x="2362" y="1559"/>
                      <a:pt x="2375" y="1559"/>
                    </a:cubicBezTo>
                    <a:close/>
                    <a:moveTo>
                      <a:pt x="2181" y="1665"/>
                    </a:moveTo>
                    <a:cubicBezTo>
                      <a:pt x="2194" y="1665"/>
                      <a:pt x="2209" y="1668"/>
                      <a:pt x="2220" y="1675"/>
                    </a:cubicBezTo>
                    <a:lnTo>
                      <a:pt x="3604" y="2487"/>
                    </a:lnTo>
                    <a:cubicBezTo>
                      <a:pt x="3622" y="2496"/>
                      <a:pt x="3622" y="2523"/>
                      <a:pt x="3604" y="2532"/>
                    </a:cubicBezTo>
                    <a:cubicBezTo>
                      <a:pt x="3592" y="2538"/>
                      <a:pt x="3579" y="2541"/>
                      <a:pt x="3567" y="2541"/>
                    </a:cubicBezTo>
                    <a:lnTo>
                      <a:pt x="3567" y="2541"/>
                    </a:lnTo>
                    <a:cubicBezTo>
                      <a:pt x="3552" y="2541"/>
                      <a:pt x="3538" y="2538"/>
                      <a:pt x="3527" y="2531"/>
                    </a:cubicBezTo>
                    <a:lnTo>
                      <a:pt x="2143" y="1720"/>
                    </a:lnTo>
                    <a:cubicBezTo>
                      <a:pt x="2123" y="1707"/>
                      <a:pt x="2122" y="1687"/>
                      <a:pt x="2143" y="1675"/>
                    </a:cubicBezTo>
                    <a:cubicBezTo>
                      <a:pt x="2155" y="1668"/>
                      <a:pt x="2168" y="1665"/>
                      <a:pt x="2181" y="1665"/>
                    </a:cubicBezTo>
                    <a:close/>
                    <a:moveTo>
                      <a:pt x="1988" y="1775"/>
                    </a:moveTo>
                    <a:cubicBezTo>
                      <a:pt x="2001" y="1775"/>
                      <a:pt x="2016" y="1778"/>
                      <a:pt x="2027" y="1785"/>
                    </a:cubicBezTo>
                    <a:lnTo>
                      <a:pt x="3566" y="2687"/>
                    </a:lnTo>
                    <a:cubicBezTo>
                      <a:pt x="3585" y="2694"/>
                      <a:pt x="3585" y="2723"/>
                      <a:pt x="3566" y="2732"/>
                    </a:cubicBezTo>
                    <a:cubicBezTo>
                      <a:pt x="3554" y="2738"/>
                      <a:pt x="3541" y="2741"/>
                      <a:pt x="3530" y="2741"/>
                    </a:cubicBezTo>
                    <a:cubicBezTo>
                      <a:pt x="3515" y="2741"/>
                      <a:pt x="3501" y="2738"/>
                      <a:pt x="3489" y="2731"/>
                    </a:cubicBezTo>
                    <a:lnTo>
                      <a:pt x="1950" y="1830"/>
                    </a:lnTo>
                    <a:cubicBezTo>
                      <a:pt x="1930" y="1817"/>
                      <a:pt x="1929" y="1797"/>
                      <a:pt x="1950" y="1785"/>
                    </a:cubicBezTo>
                    <a:cubicBezTo>
                      <a:pt x="1962" y="1778"/>
                      <a:pt x="1975" y="1775"/>
                      <a:pt x="1988" y="1775"/>
                    </a:cubicBezTo>
                    <a:close/>
                    <a:moveTo>
                      <a:pt x="6782" y="0"/>
                    </a:moveTo>
                    <a:cubicBezTo>
                      <a:pt x="6731" y="65"/>
                      <a:pt x="6673" y="122"/>
                      <a:pt x="6607" y="171"/>
                    </a:cubicBezTo>
                    <a:lnTo>
                      <a:pt x="8960" y="1549"/>
                    </a:lnTo>
                    <a:lnTo>
                      <a:pt x="8933" y="1565"/>
                    </a:lnTo>
                    <a:lnTo>
                      <a:pt x="6583" y="190"/>
                    </a:lnTo>
                    <a:cubicBezTo>
                      <a:pt x="6498" y="251"/>
                      <a:pt x="6407" y="303"/>
                      <a:pt x="6311" y="347"/>
                    </a:cubicBezTo>
                    <a:cubicBezTo>
                      <a:pt x="6414" y="499"/>
                      <a:pt x="6488" y="669"/>
                      <a:pt x="6533" y="847"/>
                    </a:cubicBezTo>
                    <a:lnTo>
                      <a:pt x="7446" y="1375"/>
                    </a:lnTo>
                    <a:lnTo>
                      <a:pt x="5699" y="2390"/>
                    </a:lnTo>
                    <a:lnTo>
                      <a:pt x="3370" y="1044"/>
                    </a:lnTo>
                    <a:lnTo>
                      <a:pt x="4227" y="545"/>
                    </a:lnTo>
                    <a:cubicBezTo>
                      <a:pt x="4243" y="521"/>
                      <a:pt x="4259" y="495"/>
                      <a:pt x="4276" y="470"/>
                    </a:cubicBezTo>
                    <a:cubicBezTo>
                      <a:pt x="4136" y="421"/>
                      <a:pt x="4005" y="348"/>
                      <a:pt x="3888" y="255"/>
                    </a:cubicBezTo>
                    <a:lnTo>
                      <a:pt x="20" y="2489"/>
                    </a:lnTo>
                    <a:cubicBezTo>
                      <a:pt x="9" y="2496"/>
                      <a:pt x="0" y="2507"/>
                      <a:pt x="0" y="2520"/>
                    </a:cubicBezTo>
                    <a:cubicBezTo>
                      <a:pt x="0" y="2533"/>
                      <a:pt x="0" y="2547"/>
                      <a:pt x="0" y="2560"/>
                    </a:cubicBezTo>
                    <a:lnTo>
                      <a:pt x="3" y="2509"/>
                    </a:lnTo>
                    <a:cubicBezTo>
                      <a:pt x="3" y="2535"/>
                      <a:pt x="28" y="2564"/>
                      <a:pt x="62" y="2587"/>
                    </a:cubicBezTo>
                    <a:cubicBezTo>
                      <a:pt x="64" y="2589"/>
                      <a:pt x="1733" y="3563"/>
                      <a:pt x="2729" y="4144"/>
                    </a:cubicBezTo>
                    <a:lnTo>
                      <a:pt x="6862" y="1742"/>
                    </a:lnTo>
                    <a:cubicBezTo>
                      <a:pt x="6955" y="1695"/>
                      <a:pt x="7056" y="1671"/>
                      <a:pt x="7158" y="1671"/>
                    </a:cubicBezTo>
                    <a:cubicBezTo>
                      <a:pt x="7259" y="1671"/>
                      <a:pt x="7361" y="1695"/>
                      <a:pt x="7454" y="1742"/>
                    </a:cubicBezTo>
                    <a:lnTo>
                      <a:pt x="8048" y="2087"/>
                    </a:lnTo>
                    <a:lnTo>
                      <a:pt x="9112" y="1472"/>
                    </a:lnTo>
                    <a:cubicBezTo>
                      <a:pt x="9115" y="1471"/>
                      <a:pt x="9166" y="1444"/>
                      <a:pt x="9171" y="1426"/>
                    </a:cubicBezTo>
                    <a:lnTo>
                      <a:pt x="9171" y="1426"/>
                    </a:lnTo>
                    <a:cubicBezTo>
                      <a:pt x="9172" y="1428"/>
                      <a:pt x="9172" y="1431"/>
                      <a:pt x="9172" y="1433"/>
                    </a:cubicBezTo>
                    <a:lnTo>
                      <a:pt x="9172" y="1424"/>
                    </a:lnTo>
                    <a:cubicBezTo>
                      <a:pt x="9172" y="1425"/>
                      <a:pt x="9172" y="1425"/>
                      <a:pt x="9171" y="1426"/>
                    </a:cubicBezTo>
                    <a:lnTo>
                      <a:pt x="9171" y="1426"/>
                    </a:lnTo>
                    <a:cubicBezTo>
                      <a:pt x="9169" y="1405"/>
                      <a:pt x="9157" y="1385"/>
                      <a:pt x="9138" y="1375"/>
                    </a:cubicBezTo>
                    <a:lnTo>
                      <a:pt x="67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26"/>
              <p:cNvSpPr/>
              <p:nvPr/>
            </p:nvSpPr>
            <p:spPr>
              <a:xfrm>
                <a:off x="469625" y="1687025"/>
                <a:ext cx="13302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5321" h="2569" extrusionOk="0">
                    <a:moveTo>
                      <a:pt x="4439" y="1"/>
                    </a:moveTo>
                    <a:cubicBezTo>
                      <a:pt x="4436" y="1"/>
                      <a:pt x="4433" y="1"/>
                      <a:pt x="4430" y="1"/>
                    </a:cubicBezTo>
                    <a:lnTo>
                      <a:pt x="4429" y="2"/>
                    </a:lnTo>
                    <a:cubicBezTo>
                      <a:pt x="4423" y="2"/>
                      <a:pt x="4418" y="2"/>
                      <a:pt x="4412" y="2"/>
                    </a:cubicBezTo>
                    <a:cubicBezTo>
                      <a:pt x="4315" y="2"/>
                      <a:pt x="4219" y="26"/>
                      <a:pt x="4133" y="72"/>
                    </a:cubicBezTo>
                    <a:lnTo>
                      <a:pt x="0" y="2474"/>
                    </a:lnTo>
                    <a:lnTo>
                      <a:pt x="161" y="2569"/>
                    </a:lnTo>
                    <a:lnTo>
                      <a:pt x="3489" y="633"/>
                    </a:lnTo>
                    <a:lnTo>
                      <a:pt x="3976" y="914"/>
                    </a:lnTo>
                    <a:lnTo>
                      <a:pt x="4036" y="879"/>
                    </a:lnTo>
                    <a:cubicBezTo>
                      <a:pt x="4125" y="833"/>
                      <a:pt x="4223" y="808"/>
                      <a:pt x="4323" y="808"/>
                    </a:cubicBezTo>
                    <a:cubicBezTo>
                      <a:pt x="4326" y="808"/>
                      <a:pt x="4329" y="808"/>
                      <a:pt x="4332" y="808"/>
                    </a:cubicBezTo>
                    <a:cubicBezTo>
                      <a:pt x="4411" y="808"/>
                      <a:pt x="4492" y="823"/>
                      <a:pt x="4568" y="850"/>
                    </a:cubicBezTo>
                    <a:lnTo>
                      <a:pt x="5320" y="415"/>
                    </a:lnTo>
                    <a:lnTo>
                      <a:pt x="4726" y="72"/>
                    </a:lnTo>
                    <a:cubicBezTo>
                      <a:pt x="4637" y="24"/>
                      <a:pt x="4539" y="1"/>
                      <a:pt x="44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26"/>
              <p:cNvSpPr/>
              <p:nvPr/>
            </p:nvSpPr>
            <p:spPr>
              <a:xfrm>
                <a:off x="569025" y="1707225"/>
                <a:ext cx="147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46" extrusionOk="0">
                    <a:moveTo>
                      <a:pt x="347" y="0"/>
                    </a:moveTo>
                    <a:cubicBezTo>
                      <a:pt x="247" y="0"/>
                      <a:pt x="147" y="25"/>
                      <a:pt x="58" y="71"/>
                    </a:cubicBezTo>
                    <a:lnTo>
                      <a:pt x="0" y="106"/>
                    </a:lnTo>
                    <a:lnTo>
                      <a:pt x="241" y="245"/>
                    </a:lnTo>
                    <a:lnTo>
                      <a:pt x="590" y="42"/>
                    </a:lnTo>
                    <a:cubicBezTo>
                      <a:pt x="515" y="15"/>
                      <a:pt x="435" y="0"/>
                      <a:pt x="356" y="0"/>
                    </a:cubicBezTo>
                    <a:cubicBezTo>
                      <a:pt x="353" y="0"/>
                      <a:pt x="350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26"/>
              <p:cNvSpPr/>
              <p:nvPr/>
            </p:nvSpPr>
            <p:spPr>
              <a:xfrm>
                <a:off x="473600" y="1702825"/>
                <a:ext cx="8327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2303" extrusionOk="0">
                    <a:moveTo>
                      <a:pt x="3330" y="1"/>
                    </a:moveTo>
                    <a:lnTo>
                      <a:pt x="1" y="1937"/>
                    </a:lnTo>
                    <a:lnTo>
                      <a:pt x="566" y="2267"/>
                    </a:lnTo>
                    <a:cubicBezTo>
                      <a:pt x="576" y="2273"/>
                      <a:pt x="588" y="2279"/>
                      <a:pt x="600" y="2283"/>
                    </a:cubicBezTo>
                    <a:cubicBezTo>
                      <a:pt x="607" y="2286"/>
                      <a:pt x="614" y="2288"/>
                      <a:pt x="621" y="2291"/>
                    </a:cubicBezTo>
                    <a:cubicBezTo>
                      <a:pt x="626" y="2292"/>
                      <a:pt x="629" y="2292"/>
                      <a:pt x="633" y="2293"/>
                    </a:cubicBezTo>
                    <a:cubicBezTo>
                      <a:pt x="640" y="2295"/>
                      <a:pt x="647" y="2296"/>
                      <a:pt x="655" y="2298"/>
                    </a:cubicBezTo>
                    <a:cubicBezTo>
                      <a:pt x="663" y="2299"/>
                      <a:pt x="668" y="2301"/>
                      <a:pt x="675" y="2301"/>
                    </a:cubicBezTo>
                    <a:lnTo>
                      <a:pt x="692" y="2302"/>
                    </a:lnTo>
                    <a:lnTo>
                      <a:pt x="733" y="2302"/>
                    </a:lnTo>
                    <a:cubicBezTo>
                      <a:pt x="740" y="2302"/>
                      <a:pt x="746" y="2302"/>
                      <a:pt x="752" y="2301"/>
                    </a:cubicBezTo>
                    <a:lnTo>
                      <a:pt x="755" y="2301"/>
                    </a:lnTo>
                    <a:cubicBezTo>
                      <a:pt x="759" y="2301"/>
                      <a:pt x="765" y="2299"/>
                      <a:pt x="771" y="2299"/>
                    </a:cubicBezTo>
                    <a:lnTo>
                      <a:pt x="781" y="2296"/>
                    </a:lnTo>
                    <a:cubicBezTo>
                      <a:pt x="784" y="2296"/>
                      <a:pt x="787" y="2296"/>
                      <a:pt x="790" y="2295"/>
                    </a:cubicBezTo>
                    <a:cubicBezTo>
                      <a:pt x="803" y="2292"/>
                      <a:pt x="817" y="2288"/>
                      <a:pt x="830" y="2283"/>
                    </a:cubicBezTo>
                    <a:cubicBezTo>
                      <a:pt x="840" y="2279"/>
                      <a:pt x="849" y="2275"/>
                      <a:pt x="858" y="2270"/>
                    </a:cubicBezTo>
                    <a:lnTo>
                      <a:pt x="3285" y="868"/>
                    </a:lnTo>
                    <a:lnTo>
                      <a:pt x="2569" y="453"/>
                    </a:lnTo>
                    <a:lnTo>
                      <a:pt x="3330" y="1"/>
                    </a:lnTo>
                    <a:close/>
                  </a:path>
                </a:pathLst>
              </a:custGeom>
              <a:solidFill>
                <a:srgbClr val="FF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26"/>
              <p:cNvSpPr/>
              <p:nvPr/>
            </p:nvSpPr>
            <p:spPr>
              <a:xfrm>
                <a:off x="537800" y="1702825"/>
                <a:ext cx="37250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867" extrusionOk="0">
                    <a:moveTo>
                      <a:pt x="762" y="1"/>
                    </a:moveTo>
                    <a:lnTo>
                      <a:pt x="1" y="453"/>
                    </a:lnTo>
                    <a:lnTo>
                      <a:pt x="717" y="867"/>
                    </a:lnTo>
                    <a:lnTo>
                      <a:pt x="1490" y="421"/>
                    </a:lnTo>
                    <a:lnTo>
                      <a:pt x="1249" y="282"/>
                    </a:lnTo>
                    <a:lnTo>
                      <a:pt x="7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26"/>
              <p:cNvSpPr/>
              <p:nvPr/>
            </p:nvSpPr>
            <p:spPr>
              <a:xfrm>
                <a:off x="615750" y="1685250"/>
                <a:ext cx="13150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04" extrusionOk="0">
                    <a:moveTo>
                      <a:pt x="525" y="1"/>
                    </a:moveTo>
                    <a:lnTo>
                      <a:pt x="520" y="4"/>
                    </a:lnTo>
                    <a:lnTo>
                      <a:pt x="0" y="304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26"/>
              <p:cNvSpPr/>
              <p:nvPr/>
            </p:nvSpPr>
            <p:spPr>
              <a:xfrm>
                <a:off x="401325" y="1680875"/>
                <a:ext cx="229350" cy="8252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3301" extrusionOk="0">
                    <a:moveTo>
                      <a:pt x="9173" y="0"/>
                    </a:moveTo>
                    <a:cubicBezTo>
                      <a:pt x="9173" y="16"/>
                      <a:pt x="9120" y="45"/>
                      <a:pt x="9114" y="48"/>
                    </a:cubicBezTo>
                    <a:lnTo>
                      <a:pt x="3750" y="3147"/>
                    </a:lnTo>
                    <a:cubicBezTo>
                      <a:pt x="3741" y="3151"/>
                      <a:pt x="3731" y="3156"/>
                      <a:pt x="3721" y="3160"/>
                    </a:cubicBezTo>
                    <a:cubicBezTo>
                      <a:pt x="3708" y="3164"/>
                      <a:pt x="3695" y="3169"/>
                      <a:pt x="3682" y="3171"/>
                    </a:cubicBezTo>
                    <a:cubicBezTo>
                      <a:pt x="3679" y="3171"/>
                      <a:pt x="3676" y="3173"/>
                      <a:pt x="3673" y="3173"/>
                    </a:cubicBezTo>
                    <a:lnTo>
                      <a:pt x="3662" y="3176"/>
                    </a:lnTo>
                    <a:cubicBezTo>
                      <a:pt x="3657" y="3176"/>
                      <a:pt x="3652" y="3177"/>
                      <a:pt x="3646" y="3177"/>
                    </a:cubicBezTo>
                    <a:lnTo>
                      <a:pt x="3643" y="3177"/>
                    </a:lnTo>
                    <a:cubicBezTo>
                      <a:pt x="3637" y="3177"/>
                      <a:pt x="3631" y="3179"/>
                      <a:pt x="3625" y="3179"/>
                    </a:cubicBezTo>
                    <a:cubicBezTo>
                      <a:pt x="3619" y="3179"/>
                      <a:pt x="3612" y="3180"/>
                      <a:pt x="3606" y="3180"/>
                    </a:cubicBezTo>
                    <a:cubicBezTo>
                      <a:pt x="3599" y="3180"/>
                      <a:pt x="3593" y="3179"/>
                      <a:pt x="3586" y="3179"/>
                    </a:cubicBezTo>
                    <a:lnTo>
                      <a:pt x="3585" y="3179"/>
                    </a:lnTo>
                    <a:lnTo>
                      <a:pt x="3567" y="3177"/>
                    </a:lnTo>
                    <a:cubicBezTo>
                      <a:pt x="3560" y="3177"/>
                      <a:pt x="3554" y="3176"/>
                      <a:pt x="3547" y="3174"/>
                    </a:cubicBezTo>
                    <a:cubicBezTo>
                      <a:pt x="3541" y="3173"/>
                      <a:pt x="3533" y="3171"/>
                      <a:pt x="3525" y="3170"/>
                    </a:cubicBezTo>
                    <a:cubicBezTo>
                      <a:pt x="3521" y="3170"/>
                      <a:pt x="3518" y="3169"/>
                      <a:pt x="3514" y="3167"/>
                    </a:cubicBezTo>
                    <a:cubicBezTo>
                      <a:pt x="3507" y="3166"/>
                      <a:pt x="3499" y="3163"/>
                      <a:pt x="3492" y="3160"/>
                    </a:cubicBezTo>
                    <a:cubicBezTo>
                      <a:pt x="3480" y="3156"/>
                      <a:pt x="3469" y="3150"/>
                      <a:pt x="3459" y="3144"/>
                    </a:cubicBezTo>
                    <a:lnTo>
                      <a:pt x="65" y="1163"/>
                    </a:lnTo>
                    <a:cubicBezTo>
                      <a:pt x="32" y="1140"/>
                      <a:pt x="6" y="1111"/>
                      <a:pt x="6" y="1085"/>
                    </a:cubicBezTo>
                    <a:lnTo>
                      <a:pt x="0" y="1195"/>
                    </a:lnTo>
                    <a:cubicBezTo>
                      <a:pt x="0" y="1215"/>
                      <a:pt x="7" y="1233"/>
                      <a:pt x="21" y="1247"/>
                    </a:cubicBezTo>
                    <a:lnTo>
                      <a:pt x="21" y="1249"/>
                    </a:lnTo>
                    <a:lnTo>
                      <a:pt x="26" y="1256"/>
                    </a:lnTo>
                    <a:lnTo>
                      <a:pt x="31" y="1259"/>
                    </a:lnTo>
                    <a:cubicBezTo>
                      <a:pt x="32" y="1262"/>
                      <a:pt x="35" y="1263"/>
                      <a:pt x="38" y="1266"/>
                    </a:cubicBezTo>
                    <a:lnTo>
                      <a:pt x="39" y="1268"/>
                    </a:lnTo>
                    <a:cubicBezTo>
                      <a:pt x="45" y="1272"/>
                      <a:pt x="3456" y="3263"/>
                      <a:pt x="3456" y="3263"/>
                    </a:cubicBezTo>
                    <a:lnTo>
                      <a:pt x="3456" y="3264"/>
                    </a:lnTo>
                    <a:lnTo>
                      <a:pt x="3457" y="3264"/>
                    </a:lnTo>
                    <a:cubicBezTo>
                      <a:pt x="3503" y="3288"/>
                      <a:pt x="3553" y="3300"/>
                      <a:pt x="3604" y="3300"/>
                    </a:cubicBezTo>
                    <a:cubicBezTo>
                      <a:pt x="3651" y="3300"/>
                      <a:pt x="3699" y="3290"/>
                      <a:pt x="3743" y="3269"/>
                    </a:cubicBezTo>
                    <a:lnTo>
                      <a:pt x="9111" y="168"/>
                    </a:lnTo>
                    <a:cubicBezTo>
                      <a:pt x="9140" y="152"/>
                      <a:pt x="9162" y="128"/>
                      <a:pt x="9172" y="96"/>
                    </a:cubicBezTo>
                    <a:cubicBezTo>
                      <a:pt x="9173" y="92"/>
                      <a:pt x="9173" y="89"/>
                      <a:pt x="9173" y="84"/>
                    </a:cubicBezTo>
                    <a:lnTo>
                      <a:pt x="9173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26"/>
              <p:cNvSpPr/>
              <p:nvPr/>
            </p:nvSpPr>
            <p:spPr>
              <a:xfrm>
                <a:off x="565975" y="1649575"/>
                <a:ext cx="594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1395" extrusionOk="0">
                    <a:moveTo>
                      <a:pt x="24" y="1"/>
                    </a:moveTo>
                    <a:lnTo>
                      <a:pt x="0" y="18"/>
                    </a:lnTo>
                    <a:lnTo>
                      <a:pt x="2350" y="1394"/>
                    </a:lnTo>
                    <a:lnTo>
                      <a:pt x="2377" y="1378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26"/>
              <p:cNvSpPr/>
              <p:nvPr/>
            </p:nvSpPr>
            <p:spPr>
              <a:xfrm>
                <a:off x="624125" y="1679500"/>
                <a:ext cx="287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61" extrusionOk="0">
                    <a:moveTo>
                      <a:pt x="58" y="0"/>
                    </a:moveTo>
                    <a:cubicBezTo>
                      <a:pt x="45" y="0"/>
                      <a:pt x="32" y="3"/>
                      <a:pt x="22" y="9"/>
                    </a:cubicBezTo>
                    <a:cubicBezTo>
                      <a:pt x="0" y="16"/>
                      <a:pt x="0" y="45"/>
                      <a:pt x="22" y="52"/>
                    </a:cubicBezTo>
                    <a:cubicBezTo>
                      <a:pt x="33" y="58"/>
                      <a:pt x="45" y="61"/>
                      <a:pt x="58" y="61"/>
                    </a:cubicBezTo>
                    <a:cubicBezTo>
                      <a:pt x="70" y="61"/>
                      <a:pt x="83" y="58"/>
                      <a:pt x="95" y="52"/>
                    </a:cubicBezTo>
                    <a:cubicBezTo>
                      <a:pt x="115" y="45"/>
                      <a:pt x="115" y="16"/>
                      <a:pt x="95" y="9"/>
                    </a:cubicBezTo>
                    <a:cubicBezTo>
                      <a:pt x="83" y="3"/>
                      <a:pt x="70" y="0"/>
                      <a:pt x="58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>
                <a:off x="621175" y="1678000"/>
                <a:ext cx="28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62" extrusionOk="0">
                    <a:moveTo>
                      <a:pt x="57" y="1"/>
                    </a:moveTo>
                    <a:lnTo>
                      <a:pt x="57" y="2"/>
                    </a:lnTo>
                    <a:cubicBezTo>
                      <a:pt x="55" y="2"/>
                      <a:pt x="53" y="2"/>
                      <a:pt x="51" y="2"/>
                    </a:cubicBezTo>
                    <a:cubicBezTo>
                      <a:pt x="40" y="2"/>
                      <a:pt x="31" y="4"/>
                      <a:pt x="21" y="9"/>
                    </a:cubicBezTo>
                    <a:cubicBezTo>
                      <a:pt x="1" y="22"/>
                      <a:pt x="1" y="41"/>
                      <a:pt x="21" y="53"/>
                    </a:cubicBezTo>
                    <a:cubicBezTo>
                      <a:pt x="33" y="59"/>
                      <a:pt x="44" y="62"/>
                      <a:pt x="57" y="62"/>
                    </a:cubicBezTo>
                    <a:cubicBezTo>
                      <a:pt x="71" y="62"/>
                      <a:pt x="82" y="59"/>
                      <a:pt x="94" y="53"/>
                    </a:cubicBezTo>
                    <a:cubicBezTo>
                      <a:pt x="114" y="46"/>
                      <a:pt x="114" y="17"/>
                      <a:pt x="94" y="11"/>
                    </a:cubicBezTo>
                    <a:cubicBezTo>
                      <a:pt x="82" y="4"/>
                      <a:pt x="71" y="1"/>
                      <a:pt x="57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26"/>
              <p:cNvSpPr/>
              <p:nvPr/>
            </p:nvSpPr>
            <p:spPr>
              <a:xfrm>
                <a:off x="618175" y="1676525"/>
                <a:ext cx="290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60" extrusionOk="0">
                    <a:moveTo>
                      <a:pt x="57" y="0"/>
                    </a:moveTo>
                    <a:cubicBezTo>
                      <a:pt x="46" y="0"/>
                      <a:pt x="32" y="3"/>
                      <a:pt x="21" y="9"/>
                    </a:cubicBezTo>
                    <a:cubicBezTo>
                      <a:pt x="1" y="15"/>
                      <a:pt x="1" y="44"/>
                      <a:pt x="21" y="51"/>
                    </a:cubicBezTo>
                    <a:cubicBezTo>
                      <a:pt x="32" y="57"/>
                      <a:pt x="46" y="60"/>
                      <a:pt x="57" y="60"/>
                    </a:cubicBezTo>
                    <a:cubicBezTo>
                      <a:pt x="70" y="60"/>
                      <a:pt x="83" y="57"/>
                      <a:pt x="93" y="51"/>
                    </a:cubicBezTo>
                    <a:cubicBezTo>
                      <a:pt x="115" y="45"/>
                      <a:pt x="115" y="16"/>
                      <a:pt x="93" y="9"/>
                    </a:cubicBezTo>
                    <a:cubicBezTo>
                      <a:pt x="83" y="3"/>
                      <a:pt x="70" y="0"/>
                      <a:pt x="57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26"/>
              <p:cNvSpPr/>
              <p:nvPr/>
            </p:nvSpPr>
            <p:spPr>
              <a:xfrm>
                <a:off x="431475" y="1700225"/>
                <a:ext cx="282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72" extrusionOk="0">
                    <a:moveTo>
                      <a:pt x="1" y="0"/>
                    </a:moveTo>
                    <a:lnTo>
                      <a:pt x="1" y="77"/>
                    </a:lnTo>
                    <a:cubicBezTo>
                      <a:pt x="1" y="82"/>
                      <a:pt x="2" y="85"/>
                      <a:pt x="5" y="86"/>
                    </a:cubicBezTo>
                    <a:lnTo>
                      <a:pt x="107" y="164"/>
                    </a:lnTo>
                    <a:cubicBezTo>
                      <a:pt x="109" y="166"/>
                      <a:pt x="111" y="169"/>
                      <a:pt x="112" y="172"/>
                    </a:cubicBezTo>
                    <a:lnTo>
                      <a:pt x="112" y="95"/>
                    </a:lnTo>
                    <a:cubicBezTo>
                      <a:pt x="111" y="92"/>
                      <a:pt x="109" y="87"/>
                      <a:pt x="107" y="86"/>
                    </a:cubicBezTo>
                    <a:lnTo>
                      <a:pt x="5" y="9"/>
                    </a:lnTo>
                    <a:cubicBezTo>
                      <a:pt x="2" y="6"/>
                      <a:pt x="1" y="3"/>
                      <a:pt x="1" y="0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26"/>
              <p:cNvSpPr/>
              <p:nvPr/>
            </p:nvSpPr>
            <p:spPr>
              <a:xfrm>
                <a:off x="442350" y="1701425"/>
                <a:ext cx="3950" cy="390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6" extrusionOk="0">
                    <a:moveTo>
                      <a:pt x="157" y="0"/>
                    </a:moveTo>
                    <a:cubicBezTo>
                      <a:pt x="157" y="3"/>
                      <a:pt x="154" y="8"/>
                      <a:pt x="149" y="10"/>
                    </a:cubicBezTo>
                    <a:lnTo>
                      <a:pt x="11" y="67"/>
                    </a:lnTo>
                    <a:cubicBezTo>
                      <a:pt x="5" y="70"/>
                      <a:pt x="1" y="74"/>
                      <a:pt x="1" y="79"/>
                    </a:cubicBezTo>
                    <a:lnTo>
                      <a:pt x="1" y="156"/>
                    </a:lnTo>
                    <a:cubicBezTo>
                      <a:pt x="1" y="151"/>
                      <a:pt x="5" y="147"/>
                      <a:pt x="11" y="145"/>
                    </a:cubicBezTo>
                    <a:lnTo>
                      <a:pt x="149" y="89"/>
                    </a:lnTo>
                    <a:cubicBezTo>
                      <a:pt x="154" y="86"/>
                      <a:pt x="157" y="82"/>
                      <a:pt x="157" y="77"/>
                    </a:cubicBez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26"/>
              <p:cNvSpPr/>
              <p:nvPr/>
            </p:nvSpPr>
            <p:spPr>
              <a:xfrm>
                <a:off x="432850" y="1704600"/>
                <a:ext cx="965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41" extrusionOk="0">
                    <a:moveTo>
                      <a:pt x="384" y="49"/>
                    </a:moveTo>
                    <a:lnTo>
                      <a:pt x="384" y="51"/>
                    </a:lnTo>
                    <a:lnTo>
                      <a:pt x="384" y="51"/>
                    </a:lnTo>
                    <a:cubicBezTo>
                      <a:pt x="384" y="50"/>
                      <a:pt x="384" y="50"/>
                      <a:pt x="384" y="49"/>
                    </a:cubicBezTo>
                    <a:close/>
                    <a:moveTo>
                      <a:pt x="200" y="0"/>
                    </a:moveTo>
                    <a:cubicBezTo>
                      <a:pt x="197" y="0"/>
                      <a:pt x="194" y="0"/>
                      <a:pt x="191" y="1"/>
                    </a:cubicBezTo>
                    <a:lnTo>
                      <a:pt x="31" y="33"/>
                    </a:lnTo>
                    <a:cubicBezTo>
                      <a:pt x="29" y="33"/>
                      <a:pt x="26" y="34"/>
                      <a:pt x="23" y="34"/>
                    </a:cubicBezTo>
                    <a:cubicBezTo>
                      <a:pt x="18" y="34"/>
                      <a:pt x="13" y="33"/>
                      <a:pt x="8" y="30"/>
                    </a:cubicBezTo>
                    <a:cubicBezTo>
                      <a:pt x="4" y="29"/>
                      <a:pt x="2" y="24"/>
                      <a:pt x="1" y="21"/>
                    </a:cubicBezTo>
                    <a:lnTo>
                      <a:pt x="1" y="98"/>
                    </a:lnTo>
                    <a:cubicBezTo>
                      <a:pt x="2" y="102"/>
                      <a:pt x="4" y="105"/>
                      <a:pt x="8" y="107"/>
                    </a:cubicBezTo>
                    <a:cubicBezTo>
                      <a:pt x="13" y="110"/>
                      <a:pt x="20" y="112"/>
                      <a:pt x="26" y="112"/>
                    </a:cubicBezTo>
                    <a:cubicBezTo>
                      <a:pt x="28" y="112"/>
                      <a:pt x="29" y="112"/>
                      <a:pt x="31" y="111"/>
                    </a:cubicBezTo>
                    <a:lnTo>
                      <a:pt x="191" y="78"/>
                    </a:lnTo>
                    <a:cubicBezTo>
                      <a:pt x="193" y="77"/>
                      <a:pt x="195" y="77"/>
                      <a:pt x="197" y="77"/>
                    </a:cubicBezTo>
                    <a:cubicBezTo>
                      <a:pt x="202" y="77"/>
                      <a:pt x="207" y="79"/>
                      <a:pt x="213" y="81"/>
                    </a:cubicBezTo>
                    <a:lnTo>
                      <a:pt x="347" y="137"/>
                    </a:lnTo>
                    <a:cubicBezTo>
                      <a:pt x="352" y="139"/>
                      <a:pt x="357" y="140"/>
                      <a:pt x="362" y="140"/>
                    </a:cubicBezTo>
                    <a:cubicBezTo>
                      <a:pt x="374" y="140"/>
                      <a:pt x="386" y="134"/>
                      <a:pt x="384" y="127"/>
                    </a:cubicBezTo>
                    <a:lnTo>
                      <a:pt x="384" y="51"/>
                    </a:lnTo>
                    <a:lnTo>
                      <a:pt x="384" y="51"/>
                    </a:lnTo>
                    <a:cubicBezTo>
                      <a:pt x="383" y="58"/>
                      <a:pt x="372" y="63"/>
                      <a:pt x="361" y="63"/>
                    </a:cubicBezTo>
                    <a:cubicBezTo>
                      <a:pt x="357" y="63"/>
                      <a:pt x="352" y="62"/>
                      <a:pt x="347" y="60"/>
                    </a:cubicBezTo>
                    <a:lnTo>
                      <a:pt x="213" y="2"/>
                    </a:lnTo>
                    <a:cubicBezTo>
                      <a:pt x="208" y="1"/>
                      <a:pt x="204" y="0"/>
                      <a:pt x="200" y="0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26"/>
              <p:cNvSpPr/>
              <p:nvPr/>
            </p:nvSpPr>
            <p:spPr>
              <a:xfrm>
                <a:off x="431250" y="1697600"/>
                <a:ext cx="1512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43" extrusionOk="0">
                    <a:moveTo>
                      <a:pt x="336" y="0"/>
                    </a:moveTo>
                    <a:cubicBezTo>
                      <a:pt x="329" y="0"/>
                      <a:pt x="322" y="3"/>
                      <a:pt x="316" y="7"/>
                    </a:cubicBezTo>
                    <a:lnTo>
                      <a:pt x="219" y="87"/>
                    </a:lnTo>
                    <a:cubicBezTo>
                      <a:pt x="213" y="91"/>
                      <a:pt x="207" y="92"/>
                      <a:pt x="200" y="92"/>
                    </a:cubicBezTo>
                    <a:lnTo>
                      <a:pt x="31" y="92"/>
                    </a:lnTo>
                    <a:cubicBezTo>
                      <a:pt x="13" y="92"/>
                      <a:pt x="1" y="105"/>
                      <a:pt x="13" y="114"/>
                    </a:cubicBezTo>
                    <a:lnTo>
                      <a:pt x="114" y="192"/>
                    </a:lnTo>
                    <a:cubicBezTo>
                      <a:pt x="118" y="194"/>
                      <a:pt x="120" y="200"/>
                      <a:pt x="118" y="204"/>
                    </a:cubicBezTo>
                    <a:lnTo>
                      <a:pt x="65" y="297"/>
                    </a:lnTo>
                    <a:cubicBezTo>
                      <a:pt x="63" y="301"/>
                      <a:pt x="66" y="307"/>
                      <a:pt x="72" y="310"/>
                    </a:cubicBezTo>
                    <a:cubicBezTo>
                      <a:pt x="77" y="313"/>
                      <a:pt x="82" y="314"/>
                      <a:pt x="87" y="314"/>
                    </a:cubicBezTo>
                    <a:cubicBezTo>
                      <a:pt x="90" y="314"/>
                      <a:pt x="93" y="313"/>
                      <a:pt x="95" y="313"/>
                    </a:cubicBezTo>
                    <a:lnTo>
                      <a:pt x="255" y="281"/>
                    </a:lnTo>
                    <a:cubicBezTo>
                      <a:pt x="258" y="280"/>
                      <a:pt x="261" y="280"/>
                      <a:pt x="264" y="280"/>
                    </a:cubicBezTo>
                    <a:cubicBezTo>
                      <a:pt x="268" y="280"/>
                      <a:pt x="272" y="281"/>
                      <a:pt x="277" y="282"/>
                    </a:cubicBezTo>
                    <a:lnTo>
                      <a:pt x="411" y="340"/>
                    </a:lnTo>
                    <a:cubicBezTo>
                      <a:pt x="416" y="342"/>
                      <a:pt x="420" y="343"/>
                      <a:pt x="425" y="343"/>
                    </a:cubicBezTo>
                    <a:cubicBezTo>
                      <a:pt x="437" y="343"/>
                      <a:pt x="449" y="337"/>
                      <a:pt x="448" y="329"/>
                    </a:cubicBezTo>
                    <a:lnTo>
                      <a:pt x="445" y="232"/>
                    </a:lnTo>
                    <a:cubicBezTo>
                      <a:pt x="445" y="227"/>
                      <a:pt x="448" y="223"/>
                      <a:pt x="455" y="220"/>
                    </a:cubicBezTo>
                    <a:lnTo>
                      <a:pt x="591" y="163"/>
                    </a:lnTo>
                    <a:cubicBezTo>
                      <a:pt x="604" y="159"/>
                      <a:pt x="604" y="149"/>
                      <a:pt x="594" y="143"/>
                    </a:cubicBezTo>
                    <a:cubicBezTo>
                      <a:pt x="591" y="142"/>
                      <a:pt x="588" y="140"/>
                      <a:pt x="584" y="140"/>
                    </a:cubicBezTo>
                    <a:lnTo>
                      <a:pt x="423" y="111"/>
                    </a:lnTo>
                    <a:cubicBezTo>
                      <a:pt x="420" y="111"/>
                      <a:pt x="417" y="110"/>
                      <a:pt x="414" y="108"/>
                    </a:cubicBezTo>
                    <a:cubicBezTo>
                      <a:pt x="411" y="107"/>
                      <a:pt x="410" y="105"/>
                      <a:pt x="408" y="103"/>
                    </a:cubicBezTo>
                    <a:lnTo>
                      <a:pt x="358" y="10"/>
                    </a:lnTo>
                    <a:cubicBezTo>
                      <a:pt x="356" y="8"/>
                      <a:pt x="353" y="5"/>
                      <a:pt x="352" y="4"/>
                    </a:cubicBezTo>
                    <a:cubicBezTo>
                      <a:pt x="347" y="2"/>
                      <a:pt x="342" y="0"/>
                      <a:pt x="336" y="0"/>
                    </a:cubicBez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26"/>
              <p:cNvSpPr/>
              <p:nvPr/>
            </p:nvSpPr>
            <p:spPr>
              <a:xfrm>
                <a:off x="443475" y="1707300"/>
                <a:ext cx="282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72" extrusionOk="0">
                    <a:moveTo>
                      <a:pt x="1" y="0"/>
                    </a:moveTo>
                    <a:lnTo>
                      <a:pt x="1" y="79"/>
                    </a:lnTo>
                    <a:cubicBezTo>
                      <a:pt x="1" y="81"/>
                      <a:pt x="4" y="84"/>
                      <a:pt x="5" y="86"/>
                    </a:cubicBezTo>
                    <a:lnTo>
                      <a:pt x="108" y="164"/>
                    </a:lnTo>
                    <a:cubicBezTo>
                      <a:pt x="109" y="166"/>
                      <a:pt x="112" y="168"/>
                      <a:pt x="112" y="171"/>
                    </a:cubicBezTo>
                    <a:lnTo>
                      <a:pt x="112" y="95"/>
                    </a:lnTo>
                    <a:cubicBezTo>
                      <a:pt x="112" y="92"/>
                      <a:pt x="109" y="89"/>
                      <a:pt x="108" y="86"/>
                    </a:cubicBezTo>
                    <a:lnTo>
                      <a:pt x="5" y="9"/>
                    </a:lnTo>
                    <a:cubicBezTo>
                      <a:pt x="4" y="8"/>
                      <a:pt x="1" y="5"/>
                      <a:pt x="1" y="0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26"/>
              <p:cNvSpPr/>
              <p:nvPr/>
            </p:nvSpPr>
            <p:spPr>
              <a:xfrm>
                <a:off x="454400" y="1708500"/>
                <a:ext cx="3925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7" extrusionOk="0">
                    <a:moveTo>
                      <a:pt x="157" y="0"/>
                    </a:moveTo>
                    <a:cubicBezTo>
                      <a:pt x="157" y="3"/>
                      <a:pt x="152" y="7"/>
                      <a:pt x="147" y="10"/>
                    </a:cubicBezTo>
                    <a:lnTo>
                      <a:pt x="9" y="67"/>
                    </a:lnTo>
                    <a:cubicBezTo>
                      <a:pt x="3" y="70"/>
                      <a:pt x="0" y="74"/>
                      <a:pt x="0" y="78"/>
                    </a:cubicBezTo>
                    <a:lnTo>
                      <a:pt x="0" y="157"/>
                    </a:lnTo>
                    <a:cubicBezTo>
                      <a:pt x="0" y="152"/>
                      <a:pt x="3" y="148"/>
                      <a:pt x="9" y="145"/>
                    </a:cubicBezTo>
                    <a:lnTo>
                      <a:pt x="147" y="89"/>
                    </a:lnTo>
                    <a:cubicBezTo>
                      <a:pt x="152" y="86"/>
                      <a:pt x="157" y="81"/>
                      <a:pt x="157" y="77"/>
                    </a:cubicBez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26"/>
              <p:cNvSpPr/>
              <p:nvPr/>
            </p:nvSpPr>
            <p:spPr>
              <a:xfrm>
                <a:off x="444900" y="1711675"/>
                <a:ext cx="96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41" extrusionOk="0">
                    <a:moveTo>
                      <a:pt x="195" y="0"/>
                    </a:moveTo>
                    <a:cubicBezTo>
                      <a:pt x="193" y="0"/>
                      <a:pt x="191" y="0"/>
                      <a:pt x="189" y="1"/>
                    </a:cubicBezTo>
                    <a:lnTo>
                      <a:pt x="31" y="33"/>
                    </a:lnTo>
                    <a:cubicBezTo>
                      <a:pt x="28" y="34"/>
                      <a:pt x="25" y="34"/>
                      <a:pt x="21" y="34"/>
                    </a:cubicBezTo>
                    <a:cubicBezTo>
                      <a:pt x="16" y="34"/>
                      <a:pt x="11" y="33"/>
                      <a:pt x="6" y="30"/>
                    </a:cubicBezTo>
                    <a:cubicBezTo>
                      <a:pt x="3" y="28"/>
                      <a:pt x="0" y="25"/>
                      <a:pt x="0" y="21"/>
                    </a:cubicBezTo>
                    <a:lnTo>
                      <a:pt x="0" y="98"/>
                    </a:lnTo>
                    <a:cubicBezTo>
                      <a:pt x="0" y="102"/>
                      <a:pt x="3" y="105"/>
                      <a:pt x="6" y="108"/>
                    </a:cubicBezTo>
                    <a:cubicBezTo>
                      <a:pt x="11" y="110"/>
                      <a:pt x="17" y="111"/>
                      <a:pt x="24" y="111"/>
                    </a:cubicBezTo>
                    <a:cubicBezTo>
                      <a:pt x="26" y="111"/>
                      <a:pt x="28" y="111"/>
                      <a:pt x="31" y="111"/>
                    </a:cubicBezTo>
                    <a:lnTo>
                      <a:pt x="189" y="79"/>
                    </a:lnTo>
                    <a:cubicBezTo>
                      <a:pt x="192" y="78"/>
                      <a:pt x="195" y="78"/>
                      <a:pt x="198" y="78"/>
                    </a:cubicBezTo>
                    <a:cubicBezTo>
                      <a:pt x="202" y="78"/>
                      <a:pt x="206" y="79"/>
                      <a:pt x="210" y="80"/>
                    </a:cubicBezTo>
                    <a:lnTo>
                      <a:pt x="347" y="138"/>
                    </a:lnTo>
                    <a:cubicBezTo>
                      <a:pt x="351" y="140"/>
                      <a:pt x="355" y="141"/>
                      <a:pt x="359" y="141"/>
                    </a:cubicBezTo>
                    <a:cubicBezTo>
                      <a:pt x="371" y="141"/>
                      <a:pt x="383" y="135"/>
                      <a:pt x="383" y="127"/>
                    </a:cubicBezTo>
                    <a:lnTo>
                      <a:pt x="383" y="50"/>
                    </a:lnTo>
                    <a:cubicBezTo>
                      <a:pt x="383" y="57"/>
                      <a:pt x="372" y="63"/>
                      <a:pt x="360" y="63"/>
                    </a:cubicBezTo>
                    <a:cubicBezTo>
                      <a:pt x="356" y="63"/>
                      <a:pt x="351" y="62"/>
                      <a:pt x="347" y="60"/>
                    </a:cubicBezTo>
                    <a:lnTo>
                      <a:pt x="210" y="4"/>
                    </a:lnTo>
                    <a:cubicBezTo>
                      <a:pt x="205" y="1"/>
                      <a:pt x="200" y="0"/>
                      <a:pt x="195" y="0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26"/>
              <p:cNvSpPr/>
              <p:nvPr/>
            </p:nvSpPr>
            <p:spPr>
              <a:xfrm>
                <a:off x="443250" y="1704675"/>
                <a:ext cx="15125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44" extrusionOk="0">
                    <a:moveTo>
                      <a:pt x="335" y="0"/>
                    </a:moveTo>
                    <a:cubicBezTo>
                      <a:pt x="328" y="0"/>
                      <a:pt x="321" y="3"/>
                      <a:pt x="316" y="7"/>
                    </a:cubicBezTo>
                    <a:lnTo>
                      <a:pt x="218" y="86"/>
                    </a:lnTo>
                    <a:cubicBezTo>
                      <a:pt x="214" y="91"/>
                      <a:pt x="207" y="92"/>
                      <a:pt x="200" y="92"/>
                    </a:cubicBezTo>
                    <a:lnTo>
                      <a:pt x="31" y="92"/>
                    </a:lnTo>
                    <a:cubicBezTo>
                      <a:pt x="13" y="92"/>
                      <a:pt x="1" y="105"/>
                      <a:pt x="14" y="114"/>
                    </a:cubicBezTo>
                    <a:lnTo>
                      <a:pt x="116" y="192"/>
                    </a:lnTo>
                    <a:cubicBezTo>
                      <a:pt x="120" y="194"/>
                      <a:pt x="121" y="200"/>
                      <a:pt x="118" y="204"/>
                    </a:cubicBezTo>
                    <a:lnTo>
                      <a:pt x="66" y="297"/>
                    </a:lnTo>
                    <a:cubicBezTo>
                      <a:pt x="63" y="301"/>
                      <a:pt x="66" y="307"/>
                      <a:pt x="72" y="310"/>
                    </a:cubicBezTo>
                    <a:cubicBezTo>
                      <a:pt x="77" y="313"/>
                      <a:pt x="82" y="314"/>
                      <a:pt x="87" y="314"/>
                    </a:cubicBezTo>
                    <a:cubicBezTo>
                      <a:pt x="91" y="314"/>
                      <a:pt x="94" y="314"/>
                      <a:pt x="97" y="313"/>
                    </a:cubicBezTo>
                    <a:lnTo>
                      <a:pt x="255" y="281"/>
                    </a:lnTo>
                    <a:cubicBezTo>
                      <a:pt x="257" y="280"/>
                      <a:pt x="259" y="280"/>
                      <a:pt x="261" y="280"/>
                    </a:cubicBezTo>
                    <a:cubicBezTo>
                      <a:pt x="266" y="280"/>
                      <a:pt x="271" y="281"/>
                      <a:pt x="276" y="284"/>
                    </a:cubicBezTo>
                    <a:lnTo>
                      <a:pt x="411" y="340"/>
                    </a:lnTo>
                    <a:cubicBezTo>
                      <a:pt x="416" y="342"/>
                      <a:pt x="421" y="343"/>
                      <a:pt x="426" y="343"/>
                    </a:cubicBezTo>
                    <a:cubicBezTo>
                      <a:pt x="438" y="343"/>
                      <a:pt x="449" y="337"/>
                      <a:pt x="448" y="330"/>
                    </a:cubicBezTo>
                    <a:lnTo>
                      <a:pt x="445" y="231"/>
                    </a:lnTo>
                    <a:cubicBezTo>
                      <a:pt x="445" y="227"/>
                      <a:pt x="449" y="223"/>
                      <a:pt x="455" y="221"/>
                    </a:cubicBezTo>
                    <a:lnTo>
                      <a:pt x="591" y="163"/>
                    </a:lnTo>
                    <a:cubicBezTo>
                      <a:pt x="604" y="159"/>
                      <a:pt x="604" y="149"/>
                      <a:pt x="594" y="143"/>
                    </a:cubicBezTo>
                    <a:cubicBezTo>
                      <a:pt x="591" y="142"/>
                      <a:pt x="588" y="140"/>
                      <a:pt x="585" y="140"/>
                    </a:cubicBezTo>
                    <a:lnTo>
                      <a:pt x="424" y="113"/>
                    </a:lnTo>
                    <a:cubicBezTo>
                      <a:pt x="420" y="111"/>
                      <a:pt x="417" y="110"/>
                      <a:pt x="414" y="108"/>
                    </a:cubicBezTo>
                    <a:cubicBezTo>
                      <a:pt x="411" y="107"/>
                      <a:pt x="410" y="105"/>
                      <a:pt x="408" y="104"/>
                    </a:cubicBezTo>
                    <a:lnTo>
                      <a:pt x="358" y="11"/>
                    </a:lnTo>
                    <a:cubicBezTo>
                      <a:pt x="356" y="8"/>
                      <a:pt x="353" y="7"/>
                      <a:pt x="352" y="5"/>
                    </a:cubicBezTo>
                    <a:cubicBezTo>
                      <a:pt x="347" y="2"/>
                      <a:pt x="341" y="0"/>
                      <a:pt x="335" y="0"/>
                    </a:cubicBez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26"/>
              <p:cNvSpPr/>
              <p:nvPr/>
            </p:nvSpPr>
            <p:spPr>
              <a:xfrm>
                <a:off x="463775" y="1681450"/>
                <a:ext cx="43675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1023" extrusionOk="0">
                    <a:moveTo>
                      <a:pt x="62" y="0"/>
                    </a:moveTo>
                    <a:cubicBezTo>
                      <a:pt x="49" y="0"/>
                      <a:pt x="36" y="3"/>
                      <a:pt x="24" y="9"/>
                    </a:cubicBezTo>
                    <a:cubicBezTo>
                      <a:pt x="1" y="22"/>
                      <a:pt x="4" y="42"/>
                      <a:pt x="24" y="54"/>
                    </a:cubicBezTo>
                    <a:lnTo>
                      <a:pt x="1649" y="1014"/>
                    </a:lnTo>
                    <a:cubicBezTo>
                      <a:pt x="1662" y="1020"/>
                      <a:pt x="1676" y="1023"/>
                      <a:pt x="1690" y="1023"/>
                    </a:cubicBezTo>
                    <a:cubicBezTo>
                      <a:pt x="1703" y="1023"/>
                      <a:pt x="1716" y="1020"/>
                      <a:pt x="1728" y="1014"/>
                    </a:cubicBezTo>
                    <a:cubicBezTo>
                      <a:pt x="1747" y="1005"/>
                      <a:pt x="1747" y="978"/>
                      <a:pt x="1728" y="969"/>
                    </a:cubicBezTo>
                    <a:lnTo>
                      <a:pt x="101" y="11"/>
                    </a:lnTo>
                    <a:cubicBezTo>
                      <a:pt x="89" y="3"/>
                      <a:pt x="75" y="0"/>
                      <a:pt x="62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6"/>
              <p:cNvSpPr/>
              <p:nvPr/>
            </p:nvSpPr>
            <p:spPr>
              <a:xfrm>
                <a:off x="459275" y="1684250"/>
                <a:ext cx="41475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966" extrusionOk="0">
                    <a:moveTo>
                      <a:pt x="60" y="0"/>
                    </a:moveTo>
                    <a:cubicBezTo>
                      <a:pt x="47" y="0"/>
                      <a:pt x="34" y="3"/>
                      <a:pt x="24" y="9"/>
                    </a:cubicBezTo>
                    <a:cubicBezTo>
                      <a:pt x="1" y="22"/>
                      <a:pt x="4" y="42"/>
                      <a:pt x="24" y="54"/>
                    </a:cubicBezTo>
                    <a:lnTo>
                      <a:pt x="1561" y="956"/>
                    </a:lnTo>
                    <a:cubicBezTo>
                      <a:pt x="1574" y="963"/>
                      <a:pt x="1587" y="966"/>
                      <a:pt x="1602" y="966"/>
                    </a:cubicBezTo>
                    <a:cubicBezTo>
                      <a:pt x="1615" y="966"/>
                      <a:pt x="1628" y="963"/>
                      <a:pt x="1639" y="956"/>
                    </a:cubicBezTo>
                    <a:cubicBezTo>
                      <a:pt x="1658" y="948"/>
                      <a:pt x="1658" y="919"/>
                      <a:pt x="1639" y="912"/>
                    </a:cubicBezTo>
                    <a:lnTo>
                      <a:pt x="101" y="10"/>
                    </a:lnTo>
                    <a:cubicBezTo>
                      <a:pt x="88" y="3"/>
                      <a:pt x="75" y="0"/>
                      <a:pt x="6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26"/>
              <p:cNvSpPr/>
              <p:nvPr/>
            </p:nvSpPr>
            <p:spPr>
              <a:xfrm>
                <a:off x="449600" y="1689650"/>
                <a:ext cx="41425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966" extrusionOk="0">
                    <a:moveTo>
                      <a:pt x="59" y="0"/>
                    </a:moveTo>
                    <a:cubicBezTo>
                      <a:pt x="59" y="0"/>
                      <a:pt x="59" y="0"/>
                      <a:pt x="59" y="0"/>
                    </a:cubicBezTo>
                    <a:lnTo>
                      <a:pt x="59" y="0"/>
                    </a:lnTo>
                    <a:cubicBezTo>
                      <a:pt x="60" y="0"/>
                      <a:pt x="60" y="0"/>
                      <a:pt x="60" y="0"/>
                    </a:cubicBezTo>
                    <a:close/>
                    <a:moveTo>
                      <a:pt x="59" y="0"/>
                    </a:moveTo>
                    <a:lnTo>
                      <a:pt x="59" y="0"/>
                    </a:lnTo>
                    <a:cubicBezTo>
                      <a:pt x="47" y="0"/>
                      <a:pt x="34" y="3"/>
                      <a:pt x="22" y="10"/>
                    </a:cubicBezTo>
                    <a:cubicBezTo>
                      <a:pt x="1" y="22"/>
                      <a:pt x="4" y="42"/>
                      <a:pt x="22" y="55"/>
                    </a:cubicBezTo>
                    <a:lnTo>
                      <a:pt x="1561" y="956"/>
                    </a:lnTo>
                    <a:cubicBezTo>
                      <a:pt x="1573" y="963"/>
                      <a:pt x="1587" y="966"/>
                      <a:pt x="1602" y="966"/>
                    </a:cubicBezTo>
                    <a:cubicBezTo>
                      <a:pt x="1613" y="966"/>
                      <a:pt x="1626" y="963"/>
                      <a:pt x="1638" y="957"/>
                    </a:cubicBezTo>
                    <a:cubicBezTo>
                      <a:pt x="1657" y="948"/>
                      <a:pt x="1657" y="919"/>
                      <a:pt x="1638" y="912"/>
                    </a:cubicBezTo>
                    <a:lnTo>
                      <a:pt x="99" y="10"/>
                    </a:lnTo>
                    <a:cubicBezTo>
                      <a:pt x="87" y="3"/>
                      <a:pt x="74" y="0"/>
                      <a:pt x="59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26"/>
              <p:cNvSpPr/>
              <p:nvPr/>
            </p:nvSpPr>
            <p:spPr>
              <a:xfrm>
                <a:off x="454425" y="1686875"/>
                <a:ext cx="37550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877" extrusionOk="0">
                    <a:moveTo>
                      <a:pt x="60" y="1"/>
                    </a:moveTo>
                    <a:cubicBezTo>
                      <a:pt x="47" y="1"/>
                      <a:pt x="34" y="4"/>
                      <a:pt x="22" y="10"/>
                    </a:cubicBezTo>
                    <a:cubicBezTo>
                      <a:pt x="1" y="23"/>
                      <a:pt x="2" y="43"/>
                      <a:pt x="22" y="55"/>
                    </a:cubicBezTo>
                    <a:lnTo>
                      <a:pt x="1404" y="867"/>
                    </a:lnTo>
                    <a:cubicBezTo>
                      <a:pt x="1417" y="874"/>
                      <a:pt x="1430" y="877"/>
                      <a:pt x="1445" y="877"/>
                    </a:cubicBezTo>
                    <a:cubicBezTo>
                      <a:pt x="1458" y="877"/>
                      <a:pt x="1471" y="874"/>
                      <a:pt x="1483" y="867"/>
                    </a:cubicBezTo>
                    <a:cubicBezTo>
                      <a:pt x="1501" y="859"/>
                      <a:pt x="1501" y="830"/>
                      <a:pt x="1483" y="823"/>
                    </a:cubicBezTo>
                    <a:lnTo>
                      <a:pt x="99" y="11"/>
                    </a:lnTo>
                    <a:cubicBezTo>
                      <a:pt x="88" y="4"/>
                      <a:pt x="73" y="1"/>
                      <a:pt x="60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26"/>
              <p:cNvSpPr/>
              <p:nvPr/>
            </p:nvSpPr>
            <p:spPr>
              <a:xfrm>
                <a:off x="455525" y="1714300"/>
                <a:ext cx="280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72" extrusionOk="0">
                    <a:moveTo>
                      <a:pt x="0" y="0"/>
                    </a:moveTo>
                    <a:lnTo>
                      <a:pt x="0" y="77"/>
                    </a:lnTo>
                    <a:cubicBezTo>
                      <a:pt x="0" y="80"/>
                      <a:pt x="3" y="84"/>
                      <a:pt x="6" y="86"/>
                    </a:cubicBezTo>
                    <a:lnTo>
                      <a:pt x="107" y="163"/>
                    </a:lnTo>
                    <a:cubicBezTo>
                      <a:pt x="109" y="164"/>
                      <a:pt x="112" y="168"/>
                      <a:pt x="112" y="171"/>
                    </a:cubicBezTo>
                    <a:lnTo>
                      <a:pt x="112" y="94"/>
                    </a:lnTo>
                    <a:cubicBezTo>
                      <a:pt x="112" y="90"/>
                      <a:pt x="109" y="87"/>
                      <a:pt x="107" y="86"/>
                    </a:cubicBezTo>
                    <a:lnTo>
                      <a:pt x="6" y="7"/>
                    </a:lnTo>
                    <a:cubicBezTo>
                      <a:pt x="3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26"/>
              <p:cNvSpPr/>
              <p:nvPr/>
            </p:nvSpPr>
            <p:spPr>
              <a:xfrm>
                <a:off x="466425" y="1715450"/>
                <a:ext cx="3950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8" extrusionOk="0">
                    <a:moveTo>
                      <a:pt x="156" y="1"/>
                    </a:moveTo>
                    <a:cubicBezTo>
                      <a:pt x="156" y="5"/>
                      <a:pt x="153" y="9"/>
                      <a:pt x="147" y="12"/>
                    </a:cubicBezTo>
                    <a:lnTo>
                      <a:pt x="9" y="69"/>
                    </a:lnTo>
                    <a:cubicBezTo>
                      <a:pt x="3" y="72"/>
                      <a:pt x="1" y="76"/>
                      <a:pt x="1" y="80"/>
                    </a:cubicBezTo>
                    <a:lnTo>
                      <a:pt x="1" y="157"/>
                    </a:lnTo>
                    <a:cubicBezTo>
                      <a:pt x="1" y="153"/>
                      <a:pt x="3" y="148"/>
                      <a:pt x="9" y="147"/>
                    </a:cubicBezTo>
                    <a:lnTo>
                      <a:pt x="147" y="89"/>
                    </a:lnTo>
                    <a:cubicBezTo>
                      <a:pt x="153" y="86"/>
                      <a:pt x="157" y="83"/>
                      <a:pt x="156" y="79"/>
                    </a:cubicBezTo>
                    <a:lnTo>
                      <a:pt x="156" y="1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>
                <a:off x="456925" y="1718650"/>
                <a:ext cx="96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41" extrusionOk="0">
                    <a:moveTo>
                      <a:pt x="383" y="49"/>
                    </a:moveTo>
                    <a:lnTo>
                      <a:pt x="383" y="52"/>
                    </a:lnTo>
                    <a:lnTo>
                      <a:pt x="383" y="52"/>
                    </a:lnTo>
                    <a:cubicBezTo>
                      <a:pt x="384" y="51"/>
                      <a:pt x="384" y="50"/>
                      <a:pt x="383" y="49"/>
                    </a:cubicBezTo>
                    <a:close/>
                    <a:moveTo>
                      <a:pt x="200" y="1"/>
                    </a:moveTo>
                    <a:cubicBezTo>
                      <a:pt x="197" y="1"/>
                      <a:pt x="194" y="1"/>
                      <a:pt x="191" y="2"/>
                    </a:cubicBezTo>
                    <a:lnTo>
                      <a:pt x="31" y="33"/>
                    </a:lnTo>
                    <a:cubicBezTo>
                      <a:pt x="29" y="34"/>
                      <a:pt x="27" y="34"/>
                      <a:pt x="25" y="34"/>
                    </a:cubicBezTo>
                    <a:cubicBezTo>
                      <a:pt x="19" y="34"/>
                      <a:pt x="13" y="33"/>
                      <a:pt x="8" y="31"/>
                    </a:cubicBezTo>
                    <a:cubicBezTo>
                      <a:pt x="4" y="29"/>
                      <a:pt x="1" y="25"/>
                      <a:pt x="1" y="20"/>
                    </a:cubicBezTo>
                    <a:lnTo>
                      <a:pt x="1" y="99"/>
                    </a:lnTo>
                    <a:cubicBezTo>
                      <a:pt x="1" y="102"/>
                      <a:pt x="4" y="106"/>
                      <a:pt x="8" y="107"/>
                    </a:cubicBezTo>
                    <a:cubicBezTo>
                      <a:pt x="12" y="110"/>
                      <a:pt x="18" y="111"/>
                      <a:pt x="23" y="111"/>
                    </a:cubicBezTo>
                    <a:cubicBezTo>
                      <a:pt x="26" y="111"/>
                      <a:pt x="28" y="111"/>
                      <a:pt x="31" y="110"/>
                    </a:cubicBezTo>
                    <a:lnTo>
                      <a:pt x="191" y="78"/>
                    </a:lnTo>
                    <a:cubicBezTo>
                      <a:pt x="194" y="78"/>
                      <a:pt x="197" y="77"/>
                      <a:pt x="200" y="77"/>
                    </a:cubicBezTo>
                    <a:cubicBezTo>
                      <a:pt x="204" y="77"/>
                      <a:pt x="208" y="78"/>
                      <a:pt x="212" y="80"/>
                    </a:cubicBezTo>
                    <a:lnTo>
                      <a:pt x="347" y="138"/>
                    </a:lnTo>
                    <a:cubicBezTo>
                      <a:pt x="351" y="140"/>
                      <a:pt x="356" y="141"/>
                      <a:pt x="360" y="141"/>
                    </a:cubicBezTo>
                    <a:cubicBezTo>
                      <a:pt x="372" y="141"/>
                      <a:pt x="383" y="135"/>
                      <a:pt x="383" y="126"/>
                    </a:cubicBezTo>
                    <a:lnTo>
                      <a:pt x="383" y="52"/>
                    </a:lnTo>
                    <a:lnTo>
                      <a:pt x="383" y="52"/>
                    </a:lnTo>
                    <a:cubicBezTo>
                      <a:pt x="383" y="59"/>
                      <a:pt x="372" y="63"/>
                      <a:pt x="361" y="63"/>
                    </a:cubicBezTo>
                    <a:cubicBezTo>
                      <a:pt x="356" y="63"/>
                      <a:pt x="351" y="63"/>
                      <a:pt x="347" y="61"/>
                    </a:cubicBezTo>
                    <a:lnTo>
                      <a:pt x="212" y="3"/>
                    </a:lnTo>
                    <a:cubicBezTo>
                      <a:pt x="208" y="1"/>
                      <a:pt x="204" y="1"/>
                      <a:pt x="200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>
                <a:off x="455325" y="1711650"/>
                <a:ext cx="15075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44" extrusionOk="0">
                    <a:moveTo>
                      <a:pt x="334" y="0"/>
                    </a:moveTo>
                    <a:cubicBezTo>
                      <a:pt x="327" y="0"/>
                      <a:pt x="321" y="2"/>
                      <a:pt x="316" y="6"/>
                    </a:cubicBezTo>
                    <a:lnTo>
                      <a:pt x="218" y="87"/>
                    </a:lnTo>
                    <a:cubicBezTo>
                      <a:pt x="213" y="92"/>
                      <a:pt x="207" y="93"/>
                      <a:pt x="200" y="93"/>
                    </a:cubicBezTo>
                    <a:lnTo>
                      <a:pt x="31" y="93"/>
                    </a:lnTo>
                    <a:cubicBezTo>
                      <a:pt x="12" y="93"/>
                      <a:pt x="1" y="105"/>
                      <a:pt x="12" y="115"/>
                    </a:cubicBezTo>
                    <a:lnTo>
                      <a:pt x="114" y="192"/>
                    </a:lnTo>
                    <a:cubicBezTo>
                      <a:pt x="118" y="195"/>
                      <a:pt x="120" y="200"/>
                      <a:pt x="118" y="205"/>
                    </a:cubicBezTo>
                    <a:lnTo>
                      <a:pt x="65" y="298"/>
                    </a:lnTo>
                    <a:cubicBezTo>
                      <a:pt x="62" y="302"/>
                      <a:pt x="65" y="306"/>
                      <a:pt x="70" y="311"/>
                    </a:cubicBezTo>
                    <a:cubicBezTo>
                      <a:pt x="76" y="313"/>
                      <a:pt x="82" y="314"/>
                      <a:pt x="88" y="314"/>
                    </a:cubicBezTo>
                    <a:cubicBezTo>
                      <a:pt x="90" y="314"/>
                      <a:pt x="93" y="314"/>
                      <a:pt x="95" y="313"/>
                    </a:cubicBezTo>
                    <a:lnTo>
                      <a:pt x="253" y="282"/>
                    </a:lnTo>
                    <a:cubicBezTo>
                      <a:pt x="256" y="281"/>
                      <a:pt x="259" y="281"/>
                      <a:pt x="262" y="281"/>
                    </a:cubicBezTo>
                    <a:cubicBezTo>
                      <a:pt x="266" y="281"/>
                      <a:pt x="271" y="281"/>
                      <a:pt x="275" y="283"/>
                    </a:cubicBezTo>
                    <a:lnTo>
                      <a:pt x="410" y="341"/>
                    </a:lnTo>
                    <a:cubicBezTo>
                      <a:pt x="414" y="343"/>
                      <a:pt x="419" y="343"/>
                      <a:pt x="423" y="343"/>
                    </a:cubicBezTo>
                    <a:cubicBezTo>
                      <a:pt x="436" y="343"/>
                      <a:pt x="447" y="338"/>
                      <a:pt x="446" y="329"/>
                    </a:cubicBezTo>
                    <a:lnTo>
                      <a:pt x="443" y="232"/>
                    </a:lnTo>
                    <a:cubicBezTo>
                      <a:pt x="443" y="228"/>
                      <a:pt x="447" y="224"/>
                      <a:pt x="453" y="221"/>
                    </a:cubicBezTo>
                    <a:lnTo>
                      <a:pt x="590" y="164"/>
                    </a:lnTo>
                    <a:cubicBezTo>
                      <a:pt x="603" y="158"/>
                      <a:pt x="603" y="148"/>
                      <a:pt x="592" y="144"/>
                    </a:cubicBezTo>
                    <a:cubicBezTo>
                      <a:pt x="590" y="142"/>
                      <a:pt x="587" y="141"/>
                      <a:pt x="584" y="139"/>
                    </a:cubicBezTo>
                    <a:lnTo>
                      <a:pt x="423" y="112"/>
                    </a:lnTo>
                    <a:cubicBezTo>
                      <a:pt x="418" y="112"/>
                      <a:pt x="416" y="110"/>
                      <a:pt x="413" y="109"/>
                    </a:cubicBezTo>
                    <a:cubicBezTo>
                      <a:pt x="410" y="108"/>
                      <a:pt x="408" y="106"/>
                      <a:pt x="407" y="103"/>
                    </a:cubicBezTo>
                    <a:lnTo>
                      <a:pt x="358" y="10"/>
                    </a:lnTo>
                    <a:cubicBezTo>
                      <a:pt x="356" y="8"/>
                      <a:pt x="353" y="6"/>
                      <a:pt x="352" y="5"/>
                    </a:cubicBezTo>
                    <a:cubicBezTo>
                      <a:pt x="346" y="2"/>
                      <a:pt x="340" y="0"/>
                      <a:pt x="334" y="0"/>
                    </a:cubicBez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26"/>
              <p:cNvSpPr/>
              <p:nvPr/>
            </p:nvSpPr>
            <p:spPr>
              <a:xfrm>
                <a:off x="485650" y="1645950"/>
                <a:ext cx="1019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2363" extrusionOk="0">
                    <a:moveTo>
                      <a:pt x="1746" y="1"/>
                    </a:moveTo>
                    <a:lnTo>
                      <a:pt x="0" y="1017"/>
                    </a:lnTo>
                    <a:lnTo>
                      <a:pt x="2329" y="2363"/>
                    </a:lnTo>
                    <a:lnTo>
                      <a:pt x="4076" y="1346"/>
                    </a:lnTo>
                    <a:lnTo>
                      <a:pt x="174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6"/>
              <p:cNvSpPr/>
              <p:nvPr/>
            </p:nvSpPr>
            <p:spPr>
              <a:xfrm>
                <a:off x="467650" y="1721350"/>
                <a:ext cx="282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72" extrusionOk="0">
                    <a:moveTo>
                      <a:pt x="1" y="1"/>
                    </a:moveTo>
                    <a:lnTo>
                      <a:pt x="1" y="78"/>
                    </a:lnTo>
                    <a:cubicBezTo>
                      <a:pt x="2" y="81"/>
                      <a:pt x="4" y="84"/>
                      <a:pt x="7" y="86"/>
                    </a:cubicBezTo>
                    <a:lnTo>
                      <a:pt x="108" y="163"/>
                    </a:lnTo>
                    <a:cubicBezTo>
                      <a:pt x="111" y="165"/>
                      <a:pt x="113" y="168"/>
                      <a:pt x="113" y="172"/>
                    </a:cubicBezTo>
                    <a:lnTo>
                      <a:pt x="113" y="94"/>
                    </a:lnTo>
                    <a:cubicBezTo>
                      <a:pt x="113" y="91"/>
                      <a:pt x="111" y="88"/>
                      <a:pt x="108" y="86"/>
                    </a:cubicBezTo>
                    <a:lnTo>
                      <a:pt x="7" y="8"/>
                    </a:lnTo>
                    <a:cubicBezTo>
                      <a:pt x="4" y="7"/>
                      <a:pt x="2" y="4"/>
                      <a:pt x="1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6"/>
              <p:cNvSpPr/>
              <p:nvPr/>
            </p:nvSpPr>
            <p:spPr>
              <a:xfrm>
                <a:off x="478575" y="1722525"/>
                <a:ext cx="3925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7" extrusionOk="0">
                    <a:moveTo>
                      <a:pt x="157" y="0"/>
                    </a:moveTo>
                    <a:cubicBezTo>
                      <a:pt x="157" y="5"/>
                      <a:pt x="154" y="9"/>
                      <a:pt x="147" y="10"/>
                    </a:cubicBezTo>
                    <a:lnTo>
                      <a:pt x="10" y="68"/>
                    </a:lnTo>
                    <a:cubicBezTo>
                      <a:pt x="3" y="71"/>
                      <a:pt x="0" y="74"/>
                      <a:pt x="0" y="80"/>
                    </a:cubicBezTo>
                    <a:lnTo>
                      <a:pt x="0" y="157"/>
                    </a:lnTo>
                    <a:cubicBezTo>
                      <a:pt x="0" y="153"/>
                      <a:pt x="3" y="148"/>
                      <a:pt x="10" y="145"/>
                    </a:cubicBezTo>
                    <a:lnTo>
                      <a:pt x="147" y="89"/>
                    </a:lnTo>
                    <a:cubicBezTo>
                      <a:pt x="154" y="86"/>
                      <a:pt x="157" y="81"/>
                      <a:pt x="157" y="77"/>
                    </a:cubicBez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6"/>
              <p:cNvSpPr/>
              <p:nvPr/>
            </p:nvSpPr>
            <p:spPr>
              <a:xfrm>
                <a:off x="469075" y="1725725"/>
                <a:ext cx="96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41" extrusionOk="0">
                    <a:moveTo>
                      <a:pt x="199" y="0"/>
                    </a:moveTo>
                    <a:cubicBezTo>
                      <a:pt x="196" y="0"/>
                      <a:pt x="193" y="1"/>
                      <a:pt x="190" y="1"/>
                    </a:cubicBezTo>
                    <a:lnTo>
                      <a:pt x="31" y="33"/>
                    </a:lnTo>
                    <a:cubicBezTo>
                      <a:pt x="29" y="34"/>
                      <a:pt x="26" y="34"/>
                      <a:pt x="24" y="34"/>
                    </a:cubicBezTo>
                    <a:cubicBezTo>
                      <a:pt x="18" y="34"/>
                      <a:pt x="12" y="32"/>
                      <a:pt x="6" y="30"/>
                    </a:cubicBezTo>
                    <a:cubicBezTo>
                      <a:pt x="3" y="27"/>
                      <a:pt x="0" y="25"/>
                      <a:pt x="0" y="20"/>
                    </a:cubicBezTo>
                    <a:lnTo>
                      <a:pt x="0" y="98"/>
                    </a:lnTo>
                    <a:cubicBezTo>
                      <a:pt x="0" y="101"/>
                      <a:pt x="3" y="106"/>
                      <a:pt x="6" y="107"/>
                    </a:cubicBezTo>
                    <a:cubicBezTo>
                      <a:pt x="11" y="110"/>
                      <a:pt x="16" y="111"/>
                      <a:pt x="21" y="111"/>
                    </a:cubicBezTo>
                    <a:cubicBezTo>
                      <a:pt x="25" y="111"/>
                      <a:pt x="28" y="111"/>
                      <a:pt x="31" y="110"/>
                    </a:cubicBezTo>
                    <a:lnTo>
                      <a:pt x="190" y="78"/>
                    </a:lnTo>
                    <a:cubicBezTo>
                      <a:pt x="193" y="78"/>
                      <a:pt x="196" y="77"/>
                      <a:pt x="199" y="77"/>
                    </a:cubicBezTo>
                    <a:cubicBezTo>
                      <a:pt x="203" y="77"/>
                      <a:pt x="207" y="78"/>
                      <a:pt x="211" y="80"/>
                    </a:cubicBezTo>
                    <a:lnTo>
                      <a:pt x="347" y="138"/>
                    </a:lnTo>
                    <a:cubicBezTo>
                      <a:pt x="351" y="140"/>
                      <a:pt x="356" y="141"/>
                      <a:pt x="360" y="141"/>
                    </a:cubicBezTo>
                    <a:cubicBezTo>
                      <a:pt x="372" y="141"/>
                      <a:pt x="383" y="134"/>
                      <a:pt x="383" y="126"/>
                    </a:cubicBezTo>
                    <a:lnTo>
                      <a:pt x="383" y="49"/>
                    </a:lnTo>
                    <a:cubicBezTo>
                      <a:pt x="383" y="58"/>
                      <a:pt x="372" y="63"/>
                      <a:pt x="360" y="63"/>
                    </a:cubicBezTo>
                    <a:cubicBezTo>
                      <a:pt x="355" y="63"/>
                      <a:pt x="351" y="62"/>
                      <a:pt x="347" y="61"/>
                    </a:cubicBezTo>
                    <a:lnTo>
                      <a:pt x="211" y="3"/>
                    </a:lnTo>
                    <a:cubicBezTo>
                      <a:pt x="207" y="1"/>
                      <a:pt x="203" y="0"/>
                      <a:pt x="199" y="0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26"/>
              <p:cNvSpPr/>
              <p:nvPr/>
            </p:nvSpPr>
            <p:spPr>
              <a:xfrm>
                <a:off x="467450" y="1718725"/>
                <a:ext cx="1510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344" extrusionOk="0">
                    <a:moveTo>
                      <a:pt x="333" y="0"/>
                    </a:moveTo>
                    <a:cubicBezTo>
                      <a:pt x="327" y="0"/>
                      <a:pt x="320" y="2"/>
                      <a:pt x="315" y="6"/>
                    </a:cubicBezTo>
                    <a:lnTo>
                      <a:pt x="218" y="87"/>
                    </a:lnTo>
                    <a:cubicBezTo>
                      <a:pt x="212" y="90"/>
                      <a:pt x="206" y="93"/>
                      <a:pt x="199" y="93"/>
                    </a:cubicBezTo>
                    <a:lnTo>
                      <a:pt x="31" y="93"/>
                    </a:lnTo>
                    <a:cubicBezTo>
                      <a:pt x="12" y="93"/>
                      <a:pt x="0" y="104"/>
                      <a:pt x="13" y="115"/>
                    </a:cubicBezTo>
                    <a:lnTo>
                      <a:pt x="115" y="191"/>
                    </a:lnTo>
                    <a:cubicBezTo>
                      <a:pt x="118" y="194"/>
                      <a:pt x="121" y="199"/>
                      <a:pt x="118" y="204"/>
                    </a:cubicBezTo>
                    <a:lnTo>
                      <a:pt x="64" y="296"/>
                    </a:lnTo>
                    <a:cubicBezTo>
                      <a:pt x="63" y="302"/>
                      <a:pt x="65" y="306"/>
                      <a:pt x="71" y="310"/>
                    </a:cubicBezTo>
                    <a:cubicBezTo>
                      <a:pt x="77" y="312"/>
                      <a:pt x="83" y="314"/>
                      <a:pt x="89" y="314"/>
                    </a:cubicBezTo>
                    <a:cubicBezTo>
                      <a:pt x="91" y="314"/>
                      <a:pt x="94" y="314"/>
                      <a:pt x="96" y="313"/>
                    </a:cubicBezTo>
                    <a:lnTo>
                      <a:pt x="254" y="281"/>
                    </a:lnTo>
                    <a:cubicBezTo>
                      <a:pt x="257" y="281"/>
                      <a:pt x="260" y="280"/>
                      <a:pt x="263" y="280"/>
                    </a:cubicBezTo>
                    <a:cubicBezTo>
                      <a:pt x="267" y="280"/>
                      <a:pt x="271" y="281"/>
                      <a:pt x="276" y="283"/>
                    </a:cubicBezTo>
                    <a:lnTo>
                      <a:pt x="411" y="341"/>
                    </a:lnTo>
                    <a:cubicBezTo>
                      <a:pt x="415" y="342"/>
                      <a:pt x="420" y="343"/>
                      <a:pt x="424" y="343"/>
                    </a:cubicBezTo>
                    <a:cubicBezTo>
                      <a:pt x="436" y="343"/>
                      <a:pt x="448" y="338"/>
                      <a:pt x="447" y="329"/>
                    </a:cubicBezTo>
                    <a:lnTo>
                      <a:pt x="444" y="232"/>
                    </a:lnTo>
                    <a:cubicBezTo>
                      <a:pt x="444" y="228"/>
                      <a:pt x="448" y="223"/>
                      <a:pt x="454" y="220"/>
                    </a:cubicBezTo>
                    <a:lnTo>
                      <a:pt x="590" y="164"/>
                    </a:lnTo>
                    <a:cubicBezTo>
                      <a:pt x="603" y="158"/>
                      <a:pt x="603" y="148"/>
                      <a:pt x="593" y="144"/>
                    </a:cubicBezTo>
                    <a:cubicBezTo>
                      <a:pt x="590" y="141"/>
                      <a:pt x="587" y="141"/>
                      <a:pt x="583" y="139"/>
                    </a:cubicBezTo>
                    <a:lnTo>
                      <a:pt x="422" y="112"/>
                    </a:lnTo>
                    <a:cubicBezTo>
                      <a:pt x="419" y="112"/>
                      <a:pt x="416" y="110"/>
                      <a:pt x="413" y="109"/>
                    </a:cubicBezTo>
                    <a:cubicBezTo>
                      <a:pt x="411" y="107"/>
                      <a:pt x="409" y="104"/>
                      <a:pt x="408" y="103"/>
                    </a:cubicBezTo>
                    <a:lnTo>
                      <a:pt x="357" y="10"/>
                    </a:lnTo>
                    <a:cubicBezTo>
                      <a:pt x="355" y="7"/>
                      <a:pt x="353" y="6"/>
                      <a:pt x="351" y="4"/>
                    </a:cubicBezTo>
                    <a:cubicBezTo>
                      <a:pt x="346" y="2"/>
                      <a:pt x="339" y="0"/>
                      <a:pt x="333" y="0"/>
                    </a:cubicBez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26"/>
              <p:cNvSpPr/>
              <p:nvPr/>
            </p:nvSpPr>
            <p:spPr>
              <a:xfrm>
                <a:off x="479700" y="1728325"/>
                <a:ext cx="280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72" extrusionOk="0">
                    <a:moveTo>
                      <a:pt x="0" y="0"/>
                    </a:moveTo>
                    <a:lnTo>
                      <a:pt x="0" y="79"/>
                    </a:lnTo>
                    <a:cubicBezTo>
                      <a:pt x="0" y="82"/>
                      <a:pt x="3" y="84"/>
                      <a:pt x="6" y="86"/>
                    </a:cubicBezTo>
                    <a:lnTo>
                      <a:pt x="108" y="164"/>
                    </a:lnTo>
                    <a:cubicBezTo>
                      <a:pt x="109" y="166"/>
                      <a:pt x="112" y="169"/>
                      <a:pt x="112" y="171"/>
                    </a:cubicBezTo>
                    <a:lnTo>
                      <a:pt x="112" y="95"/>
                    </a:lnTo>
                    <a:cubicBezTo>
                      <a:pt x="112" y="92"/>
                      <a:pt x="109" y="87"/>
                      <a:pt x="108" y="86"/>
                    </a:cubicBezTo>
                    <a:lnTo>
                      <a:pt x="6" y="9"/>
                    </a:lnTo>
                    <a:cubicBezTo>
                      <a:pt x="3" y="8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26"/>
              <p:cNvSpPr/>
              <p:nvPr/>
            </p:nvSpPr>
            <p:spPr>
              <a:xfrm>
                <a:off x="490600" y="1729525"/>
                <a:ext cx="3950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7" extrusionOk="0">
                    <a:moveTo>
                      <a:pt x="157" y="0"/>
                    </a:moveTo>
                    <a:cubicBezTo>
                      <a:pt x="157" y="4"/>
                      <a:pt x="154" y="7"/>
                      <a:pt x="147" y="10"/>
                    </a:cubicBezTo>
                    <a:lnTo>
                      <a:pt x="11" y="68"/>
                    </a:lnTo>
                    <a:cubicBezTo>
                      <a:pt x="4" y="70"/>
                      <a:pt x="1" y="74"/>
                      <a:pt x="1" y="78"/>
                    </a:cubicBezTo>
                    <a:lnTo>
                      <a:pt x="1" y="157"/>
                    </a:lnTo>
                    <a:cubicBezTo>
                      <a:pt x="1" y="151"/>
                      <a:pt x="4" y="148"/>
                      <a:pt x="11" y="145"/>
                    </a:cubicBezTo>
                    <a:lnTo>
                      <a:pt x="147" y="89"/>
                    </a:lnTo>
                    <a:cubicBezTo>
                      <a:pt x="154" y="86"/>
                      <a:pt x="157" y="81"/>
                      <a:pt x="157" y="77"/>
                    </a:cubicBez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26"/>
              <p:cNvSpPr/>
              <p:nvPr/>
            </p:nvSpPr>
            <p:spPr>
              <a:xfrm>
                <a:off x="481100" y="1732675"/>
                <a:ext cx="96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41" extrusionOk="0">
                    <a:moveTo>
                      <a:pt x="199" y="1"/>
                    </a:moveTo>
                    <a:cubicBezTo>
                      <a:pt x="196" y="1"/>
                      <a:pt x="193" y="1"/>
                      <a:pt x="191" y="2"/>
                    </a:cubicBezTo>
                    <a:lnTo>
                      <a:pt x="31" y="34"/>
                    </a:lnTo>
                    <a:cubicBezTo>
                      <a:pt x="28" y="34"/>
                      <a:pt x="25" y="35"/>
                      <a:pt x="22" y="35"/>
                    </a:cubicBezTo>
                    <a:cubicBezTo>
                      <a:pt x="16" y="35"/>
                      <a:pt x="11" y="34"/>
                      <a:pt x="7" y="31"/>
                    </a:cubicBezTo>
                    <a:cubicBezTo>
                      <a:pt x="4" y="29"/>
                      <a:pt x="1" y="25"/>
                      <a:pt x="1" y="22"/>
                    </a:cubicBezTo>
                    <a:lnTo>
                      <a:pt x="1" y="99"/>
                    </a:lnTo>
                    <a:cubicBezTo>
                      <a:pt x="1" y="103"/>
                      <a:pt x="4" y="106"/>
                      <a:pt x="7" y="109"/>
                    </a:cubicBezTo>
                    <a:cubicBezTo>
                      <a:pt x="12" y="111"/>
                      <a:pt x="18" y="113"/>
                      <a:pt x="24" y="113"/>
                    </a:cubicBezTo>
                    <a:cubicBezTo>
                      <a:pt x="27" y="113"/>
                      <a:pt x="29" y="112"/>
                      <a:pt x="31" y="112"/>
                    </a:cubicBezTo>
                    <a:lnTo>
                      <a:pt x="191" y="80"/>
                    </a:lnTo>
                    <a:cubicBezTo>
                      <a:pt x="193" y="79"/>
                      <a:pt x="196" y="78"/>
                      <a:pt x="198" y="78"/>
                    </a:cubicBezTo>
                    <a:cubicBezTo>
                      <a:pt x="203" y="78"/>
                      <a:pt x="208" y="80"/>
                      <a:pt x="211" y="82"/>
                    </a:cubicBezTo>
                    <a:lnTo>
                      <a:pt x="347" y="138"/>
                    </a:lnTo>
                    <a:cubicBezTo>
                      <a:pt x="351" y="140"/>
                      <a:pt x="356" y="141"/>
                      <a:pt x="361" y="141"/>
                    </a:cubicBezTo>
                    <a:cubicBezTo>
                      <a:pt x="372" y="141"/>
                      <a:pt x="384" y="135"/>
                      <a:pt x="384" y="128"/>
                    </a:cubicBezTo>
                    <a:lnTo>
                      <a:pt x="384" y="50"/>
                    </a:lnTo>
                    <a:cubicBezTo>
                      <a:pt x="384" y="58"/>
                      <a:pt x="372" y="64"/>
                      <a:pt x="361" y="64"/>
                    </a:cubicBezTo>
                    <a:cubicBezTo>
                      <a:pt x="356" y="64"/>
                      <a:pt x="351" y="63"/>
                      <a:pt x="347" y="61"/>
                    </a:cubicBezTo>
                    <a:lnTo>
                      <a:pt x="211" y="3"/>
                    </a:lnTo>
                    <a:cubicBezTo>
                      <a:pt x="208" y="2"/>
                      <a:pt x="203" y="1"/>
                      <a:pt x="199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26"/>
              <p:cNvSpPr/>
              <p:nvPr/>
            </p:nvSpPr>
            <p:spPr>
              <a:xfrm>
                <a:off x="479525" y="1725725"/>
                <a:ext cx="15050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43" extrusionOk="0">
                    <a:moveTo>
                      <a:pt x="333" y="0"/>
                    </a:moveTo>
                    <a:cubicBezTo>
                      <a:pt x="326" y="0"/>
                      <a:pt x="320" y="2"/>
                      <a:pt x="315" y="6"/>
                    </a:cubicBezTo>
                    <a:lnTo>
                      <a:pt x="218" y="85"/>
                    </a:lnTo>
                    <a:cubicBezTo>
                      <a:pt x="212" y="90"/>
                      <a:pt x="206" y="91"/>
                      <a:pt x="199" y="91"/>
                    </a:cubicBezTo>
                    <a:lnTo>
                      <a:pt x="30" y="91"/>
                    </a:lnTo>
                    <a:cubicBezTo>
                      <a:pt x="12" y="91"/>
                      <a:pt x="0" y="104"/>
                      <a:pt x="12" y="113"/>
                    </a:cubicBezTo>
                    <a:lnTo>
                      <a:pt x="113" y="191"/>
                    </a:lnTo>
                    <a:cubicBezTo>
                      <a:pt x="117" y="193"/>
                      <a:pt x="119" y="199"/>
                      <a:pt x="117" y="203"/>
                    </a:cubicBezTo>
                    <a:lnTo>
                      <a:pt x="64" y="296"/>
                    </a:lnTo>
                    <a:cubicBezTo>
                      <a:pt x="61" y="300"/>
                      <a:pt x="64" y="306"/>
                      <a:pt x="70" y="309"/>
                    </a:cubicBezTo>
                    <a:cubicBezTo>
                      <a:pt x="74" y="312"/>
                      <a:pt x="79" y="313"/>
                      <a:pt x="85" y="313"/>
                    </a:cubicBezTo>
                    <a:cubicBezTo>
                      <a:pt x="88" y="313"/>
                      <a:pt x="91" y="312"/>
                      <a:pt x="94" y="312"/>
                    </a:cubicBezTo>
                    <a:lnTo>
                      <a:pt x="252" y="280"/>
                    </a:lnTo>
                    <a:cubicBezTo>
                      <a:pt x="255" y="279"/>
                      <a:pt x="258" y="279"/>
                      <a:pt x="261" y="279"/>
                    </a:cubicBezTo>
                    <a:cubicBezTo>
                      <a:pt x="266" y="279"/>
                      <a:pt x="270" y="280"/>
                      <a:pt x="274" y="281"/>
                    </a:cubicBezTo>
                    <a:lnTo>
                      <a:pt x="410" y="339"/>
                    </a:lnTo>
                    <a:cubicBezTo>
                      <a:pt x="414" y="341"/>
                      <a:pt x="419" y="342"/>
                      <a:pt x="424" y="342"/>
                    </a:cubicBezTo>
                    <a:cubicBezTo>
                      <a:pt x="435" y="342"/>
                      <a:pt x="447" y="336"/>
                      <a:pt x="447" y="328"/>
                    </a:cubicBezTo>
                    <a:lnTo>
                      <a:pt x="442" y="230"/>
                    </a:lnTo>
                    <a:cubicBezTo>
                      <a:pt x="442" y="226"/>
                      <a:pt x="447" y="222"/>
                      <a:pt x="452" y="220"/>
                    </a:cubicBezTo>
                    <a:lnTo>
                      <a:pt x="589" y="162"/>
                    </a:lnTo>
                    <a:cubicBezTo>
                      <a:pt x="602" y="158"/>
                      <a:pt x="602" y="148"/>
                      <a:pt x="592" y="142"/>
                    </a:cubicBezTo>
                    <a:cubicBezTo>
                      <a:pt x="589" y="141"/>
                      <a:pt x="586" y="139"/>
                      <a:pt x="583" y="139"/>
                    </a:cubicBezTo>
                    <a:lnTo>
                      <a:pt x="422" y="110"/>
                    </a:lnTo>
                    <a:cubicBezTo>
                      <a:pt x="418" y="110"/>
                      <a:pt x="415" y="109"/>
                      <a:pt x="412" y="107"/>
                    </a:cubicBezTo>
                    <a:cubicBezTo>
                      <a:pt x="409" y="106"/>
                      <a:pt x="408" y="104"/>
                      <a:pt x="406" y="101"/>
                    </a:cubicBezTo>
                    <a:lnTo>
                      <a:pt x="355" y="9"/>
                    </a:lnTo>
                    <a:cubicBezTo>
                      <a:pt x="354" y="7"/>
                      <a:pt x="352" y="6"/>
                      <a:pt x="350" y="4"/>
                    </a:cubicBezTo>
                    <a:cubicBezTo>
                      <a:pt x="344" y="2"/>
                      <a:pt x="338" y="0"/>
                      <a:pt x="333" y="0"/>
                    </a:cubicBez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26"/>
              <p:cNvSpPr/>
              <p:nvPr/>
            </p:nvSpPr>
            <p:spPr>
              <a:xfrm>
                <a:off x="486500" y="1572350"/>
                <a:ext cx="906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3627" h="3516" extrusionOk="0">
                    <a:moveTo>
                      <a:pt x="1780" y="1"/>
                    </a:moveTo>
                    <a:cubicBezTo>
                      <a:pt x="945" y="1"/>
                      <a:pt x="633" y="639"/>
                      <a:pt x="633" y="639"/>
                    </a:cubicBezTo>
                    <a:lnTo>
                      <a:pt x="633" y="641"/>
                    </a:lnTo>
                    <a:cubicBezTo>
                      <a:pt x="633" y="641"/>
                      <a:pt x="332" y="1096"/>
                      <a:pt x="417" y="1837"/>
                    </a:cubicBezTo>
                    <a:cubicBezTo>
                      <a:pt x="465" y="2252"/>
                      <a:pt x="1" y="2594"/>
                      <a:pt x="332" y="3019"/>
                    </a:cubicBezTo>
                    <a:cubicBezTo>
                      <a:pt x="603" y="3368"/>
                      <a:pt x="1134" y="3516"/>
                      <a:pt x="1684" y="3516"/>
                    </a:cubicBezTo>
                    <a:cubicBezTo>
                      <a:pt x="2627" y="3516"/>
                      <a:pt x="3626" y="3082"/>
                      <a:pt x="3475" y="2489"/>
                    </a:cubicBezTo>
                    <a:cubicBezTo>
                      <a:pt x="3220" y="1480"/>
                      <a:pt x="3239" y="1785"/>
                      <a:pt x="3091" y="1071"/>
                    </a:cubicBezTo>
                    <a:cubicBezTo>
                      <a:pt x="2976" y="512"/>
                      <a:pt x="2427" y="63"/>
                      <a:pt x="2038" y="20"/>
                    </a:cubicBezTo>
                    <a:cubicBezTo>
                      <a:pt x="1947" y="7"/>
                      <a:pt x="1861" y="1"/>
                      <a:pt x="1780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26"/>
              <p:cNvSpPr/>
              <p:nvPr/>
            </p:nvSpPr>
            <p:spPr>
              <a:xfrm>
                <a:off x="501550" y="1640075"/>
                <a:ext cx="65100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1803" extrusionOk="0">
                    <a:moveTo>
                      <a:pt x="1530" y="0"/>
                    </a:moveTo>
                    <a:cubicBezTo>
                      <a:pt x="1386" y="0"/>
                      <a:pt x="1220" y="29"/>
                      <a:pt x="1087" y="76"/>
                    </a:cubicBezTo>
                    <a:cubicBezTo>
                      <a:pt x="318" y="304"/>
                      <a:pt x="44" y="1055"/>
                      <a:pt x="1" y="1264"/>
                    </a:cubicBezTo>
                    <a:cubicBezTo>
                      <a:pt x="467" y="1619"/>
                      <a:pt x="1030" y="1802"/>
                      <a:pt x="1598" y="1802"/>
                    </a:cubicBezTo>
                    <a:cubicBezTo>
                      <a:pt x="1931" y="1802"/>
                      <a:pt x="2266" y="1739"/>
                      <a:pt x="2585" y="1610"/>
                    </a:cubicBezTo>
                    <a:cubicBezTo>
                      <a:pt x="2604" y="977"/>
                      <a:pt x="2372" y="449"/>
                      <a:pt x="1803" y="59"/>
                    </a:cubicBezTo>
                    <a:cubicBezTo>
                      <a:pt x="1745" y="18"/>
                      <a:pt x="1644" y="0"/>
                      <a:pt x="1530" y="0"/>
                    </a:cubicBez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6"/>
              <p:cNvSpPr/>
              <p:nvPr/>
            </p:nvSpPr>
            <p:spPr>
              <a:xfrm>
                <a:off x="501600" y="1593825"/>
                <a:ext cx="41425" cy="5332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2133" extrusionOk="0">
                    <a:moveTo>
                      <a:pt x="278" y="1"/>
                    </a:moveTo>
                    <a:cubicBezTo>
                      <a:pt x="229" y="1"/>
                      <a:pt x="0" y="418"/>
                      <a:pt x="2" y="988"/>
                    </a:cubicBezTo>
                    <a:cubicBezTo>
                      <a:pt x="9" y="1148"/>
                      <a:pt x="65" y="1400"/>
                      <a:pt x="170" y="1522"/>
                    </a:cubicBezTo>
                    <a:cubicBezTo>
                      <a:pt x="335" y="1713"/>
                      <a:pt x="551" y="1815"/>
                      <a:pt x="761" y="1883"/>
                    </a:cubicBezTo>
                    <a:cubicBezTo>
                      <a:pt x="828" y="1903"/>
                      <a:pt x="831" y="2115"/>
                      <a:pt x="892" y="2125"/>
                    </a:cubicBezTo>
                    <a:cubicBezTo>
                      <a:pt x="922" y="2130"/>
                      <a:pt x="952" y="2132"/>
                      <a:pt x="981" y="2132"/>
                    </a:cubicBezTo>
                    <a:cubicBezTo>
                      <a:pt x="1304" y="2132"/>
                      <a:pt x="1568" y="1849"/>
                      <a:pt x="1568" y="1849"/>
                    </a:cubicBezTo>
                    <a:cubicBezTo>
                      <a:pt x="1568" y="1849"/>
                      <a:pt x="1462" y="1715"/>
                      <a:pt x="1452" y="1635"/>
                    </a:cubicBezTo>
                    <a:cubicBezTo>
                      <a:pt x="1656" y="1442"/>
                      <a:pt x="338" y="191"/>
                      <a:pt x="286" y="6"/>
                    </a:cubicBezTo>
                    <a:lnTo>
                      <a:pt x="286" y="8"/>
                    </a:lnTo>
                    <a:cubicBezTo>
                      <a:pt x="284" y="3"/>
                      <a:pt x="282" y="1"/>
                      <a:pt x="278" y="1"/>
                    </a:cubicBez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26"/>
              <p:cNvSpPr/>
              <p:nvPr/>
            </p:nvSpPr>
            <p:spPr>
              <a:xfrm>
                <a:off x="520625" y="1635650"/>
                <a:ext cx="141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267" extrusionOk="0">
                    <a:moveTo>
                      <a:pt x="557" y="1"/>
                    </a:moveTo>
                    <a:lnTo>
                      <a:pt x="557" y="1"/>
                    </a:lnTo>
                    <a:cubicBezTo>
                      <a:pt x="431" y="100"/>
                      <a:pt x="45" y="198"/>
                      <a:pt x="0" y="208"/>
                    </a:cubicBezTo>
                    <a:cubicBezTo>
                      <a:pt x="35" y="224"/>
                      <a:pt x="35" y="243"/>
                      <a:pt x="45" y="266"/>
                    </a:cubicBezTo>
                    <a:cubicBezTo>
                      <a:pt x="563" y="97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26"/>
              <p:cNvSpPr/>
              <p:nvPr/>
            </p:nvSpPr>
            <p:spPr>
              <a:xfrm>
                <a:off x="498150" y="1581825"/>
                <a:ext cx="58375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2298" extrusionOk="0">
                    <a:moveTo>
                      <a:pt x="1137" y="1"/>
                    </a:moveTo>
                    <a:cubicBezTo>
                      <a:pt x="897" y="1"/>
                      <a:pt x="651" y="80"/>
                      <a:pt x="440" y="298"/>
                    </a:cubicBezTo>
                    <a:cubicBezTo>
                      <a:pt x="440" y="298"/>
                      <a:pt x="263" y="536"/>
                      <a:pt x="138" y="936"/>
                    </a:cubicBezTo>
                    <a:cubicBezTo>
                      <a:pt x="0" y="1377"/>
                      <a:pt x="137" y="2154"/>
                      <a:pt x="759" y="2271"/>
                    </a:cubicBezTo>
                    <a:cubicBezTo>
                      <a:pt x="853" y="2289"/>
                      <a:pt x="941" y="2298"/>
                      <a:pt x="1022" y="2298"/>
                    </a:cubicBezTo>
                    <a:cubicBezTo>
                      <a:pt x="1479" y="2298"/>
                      <a:pt x="1739" y="2039"/>
                      <a:pt x="1891" y="1783"/>
                    </a:cubicBezTo>
                    <a:cubicBezTo>
                      <a:pt x="1891" y="1783"/>
                      <a:pt x="2109" y="1777"/>
                      <a:pt x="2125" y="1545"/>
                    </a:cubicBezTo>
                    <a:cubicBezTo>
                      <a:pt x="2129" y="1469"/>
                      <a:pt x="2126" y="1403"/>
                      <a:pt x="2061" y="1369"/>
                    </a:cubicBezTo>
                    <a:cubicBezTo>
                      <a:pt x="2061" y="1369"/>
                      <a:pt x="2335" y="742"/>
                      <a:pt x="2219" y="518"/>
                    </a:cubicBezTo>
                    <a:cubicBezTo>
                      <a:pt x="2140" y="365"/>
                      <a:pt x="1651" y="1"/>
                      <a:pt x="1137" y="1"/>
                    </a:cubicBez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26"/>
              <p:cNvSpPr/>
              <p:nvPr/>
            </p:nvSpPr>
            <p:spPr>
              <a:xfrm>
                <a:off x="499928" y="1575333"/>
                <a:ext cx="61700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1754" extrusionOk="0">
                    <a:moveTo>
                      <a:pt x="1306" y="1"/>
                    </a:moveTo>
                    <a:cubicBezTo>
                      <a:pt x="1152" y="1"/>
                      <a:pt x="956" y="24"/>
                      <a:pt x="760" y="110"/>
                    </a:cubicBezTo>
                    <a:cubicBezTo>
                      <a:pt x="366" y="284"/>
                      <a:pt x="74" y="747"/>
                      <a:pt x="34" y="1077"/>
                    </a:cubicBezTo>
                    <a:cubicBezTo>
                      <a:pt x="0" y="1350"/>
                      <a:pt x="100" y="1635"/>
                      <a:pt x="115" y="1635"/>
                    </a:cubicBezTo>
                    <a:cubicBezTo>
                      <a:pt x="116" y="1635"/>
                      <a:pt x="117" y="1633"/>
                      <a:pt x="116" y="1628"/>
                    </a:cubicBezTo>
                    <a:cubicBezTo>
                      <a:pt x="113" y="1569"/>
                      <a:pt x="70" y="1366"/>
                      <a:pt x="354" y="854"/>
                    </a:cubicBezTo>
                    <a:cubicBezTo>
                      <a:pt x="503" y="941"/>
                      <a:pt x="912" y="1247"/>
                      <a:pt x="1446" y="1414"/>
                    </a:cubicBezTo>
                    <a:cubicBezTo>
                      <a:pt x="1729" y="1502"/>
                      <a:pt x="1844" y="1734"/>
                      <a:pt x="1901" y="1734"/>
                    </a:cubicBezTo>
                    <a:cubicBezTo>
                      <a:pt x="1909" y="1734"/>
                      <a:pt x="1916" y="1729"/>
                      <a:pt x="1922" y="1720"/>
                    </a:cubicBezTo>
                    <a:cubicBezTo>
                      <a:pt x="1945" y="1682"/>
                      <a:pt x="1982" y="1662"/>
                      <a:pt x="2034" y="1662"/>
                    </a:cubicBezTo>
                    <a:cubicBezTo>
                      <a:pt x="2097" y="1662"/>
                      <a:pt x="2182" y="1691"/>
                      <a:pt x="2291" y="1752"/>
                    </a:cubicBezTo>
                    <a:cubicBezTo>
                      <a:pt x="2294" y="1753"/>
                      <a:pt x="2296" y="1753"/>
                      <a:pt x="2299" y="1753"/>
                    </a:cubicBezTo>
                    <a:cubicBezTo>
                      <a:pt x="2378" y="1753"/>
                      <a:pt x="2468" y="1069"/>
                      <a:pt x="2304" y="635"/>
                    </a:cubicBezTo>
                    <a:cubicBezTo>
                      <a:pt x="2133" y="178"/>
                      <a:pt x="1768" y="88"/>
                      <a:pt x="1607" y="32"/>
                    </a:cubicBezTo>
                    <a:cubicBezTo>
                      <a:pt x="1607" y="32"/>
                      <a:pt x="1485" y="1"/>
                      <a:pt x="1306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26"/>
              <p:cNvSpPr/>
              <p:nvPr/>
            </p:nvSpPr>
            <p:spPr>
              <a:xfrm>
                <a:off x="514250" y="1611775"/>
                <a:ext cx="50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88" extrusionOk="0">
                    <a:moveTo>
                      <a:pt x="171" y="1"/>
                    </a:moveTo>
                    <a:cubicBezTo>
                      <a:pt x="168" y="1"/>
                      <a:pt x="164" y="3"/>
                      <a:pt x="163" y="6"/>
                    </a:cubicBezTo>
                    <a:cubicBezTo>
                      <a:pt x="122" y="87"/>
                      <a:pt x="25" y="283"/>
                      <a:pt x="18" y="293"/>
                    </a:cubicBezTo>
                    <a:cubicBezTo>
                      <a:pt x="0" y="319"/>
                      <a:pt x="36" y="360"/>
                      <a:pt x="87" y="377"/>
                    </a:cubicBezTo>
                    <a:cubicBezTo>
                      <a:pt x="109" y="384"/>
                      <a:pt x="129" y="387"/>
                      <a:pt x="147" y="387"/>
                    </a:cubicBezTo>
                    <a:cubicBezTo>
                      <a:pt x="176" y="387"/>
                      <a:pt x="197" y="379"/>
                      <a:pt x="200" y="369"/>
                    </a:cubicBezTo>
                    <a:lnTo>
                      <a:pt x="181" y="10"/>
                    </a:lnTo>
                    <a:cubicBezTo>
                      <a:pt x="181" y="4"/>
                      <a:pt x="176" y="1"/>
                      <a:pt x="171" y="1"/>
                    </a:cubicBez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26"/>
              <p:cNvSpPr/>
              <p:nvPr/>
            </p:nvSpPr>
            <p:spPr>
              <a:xfrm>
                <a:off x="507175" y="1609375"/>
                <a:ext cx="23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30" extrusionOk="0">
                    <a:moveTo>
                      <a:pt x="45" y="1"/>
                    </a:moveTo>
                    <a:cubicBezTo>
                      <a:pt x="19" y="2"/>
                      <a:pt x="0" y="31"/>
                      <a:pt x="0" y="66"/>
                    </a:cubicBezTo>
                    <a:cubicBezTo>
                      <a:pt x="0" y="102"/>
                      <a:pt x="22" y="130"/>
                      <a:pt x="48" y="130"/>
                    </a:cubicBezTo>
                    <a:cubicBezTo>
                      <a:pt x="73" y="128"/>
                      <a:pt x="93" y="99"/>
                      <a:pt x="93" y="64"/>
                    </a:cubicBezTo>
                    <a:cubicBezTo>
                      <a:pt x="92" y="28"/>
                      <a:pt x="70" y="1"/>
                      <a:pt x="45" y="1"/>
                    </a:cubicBez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26"/>
              <p:cNvSpPr/>
              <p:nvPr/>
            </p:nvSpPr>
            <p:spPr>
              <a:xfrm>
                <a:off x="527075" y="1612200"/>
                <a:ext cx="2350" cy="3225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9" extrusionOk="0">
                    <a:moveTo>
                      <a:pt x="47" y="1"/>
                    </a:moveTo>
                    <a:cubicBezTo>
                      <a:pt x="22" y="1"/>
                      <a:pt x="1" y="28"/>
                      <a:pt x="1" y="65"/>
                    </a:cubicBezTo>
                    <a:cubicBezTo>
                      <a:pt x="1" y="99"/>
                      <a:pt x="19" y="128"/>
                      <a:pt x="45" y="128"/>
                    </a:cubicBezTo>
                    <a:cubicBezTo>
                      <a:pt x="46" y="128"/>
                      <a:pt x="47" y="128"/>
                      <a:pt x="47" y="128"/>
                    </a:cubicBezTo>
                    <a:cubicBezTo>
                      <a:pt x="71" y="128"/>
                      <a:pt x="92" y="100"/>
                      <a:pt x="92" y="66"/>
                    </a:cubicBezTo>
                    <a:cubicBezTo>
                      <a:pt x="93" y="30"/>
                      <a:pt x="73" y="1"/>
                      <a:pt x="47" y="1"/>
                    </a:cubicBez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26"/>
              <p:cNvSpPr/>
              <p:nvPr/>
            </p:nvSpPr>
            <p:spPr>
              <a:xfrm>
                <a:off x="510975" y="1622925"/>
                <a:ext cx="11800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472" h="236" extrusionOk="0">
                    <a:moveTo>
                      <a:pt x="59" y="1"/>
                    </a:moveTo>
                    <a:cubicBezTo>
                      <a:pt x="52" y="1"/>
                      <a:pt x="46" y="4"/>
                      <a:pt x="41" y="10"/>
                    </a:cubicBezTo>
                    <a:cubicBezTo>
                      <a:pt x="33" y="19"/>
                      <a:pt x="0" y="235"/>
                      <a:pt x="249" y="235"/>
                    </a:cubicBezTo>
                    <a:cubicBezTo>
                      <a:pt x="259" y="235"/>
                      <a:pt x="270" y="235"/>
                      <a:pt x="281" y="234"/>
                    </a:cubicBezTo>
                    <a:cubicBezTo>
                      <a:pt x="460" y="216"/>
                      <a:pt x="472" y="43"/>
                      <a:pt x="463" y="33"/>
                    </a:cubicBezTo>
                    <a:cubicBezTo>
                      <a:pt x="459" y="27"/>
                      <a:pt x="452" y="23"/>
                      <a:pt x="445" y="23"/>
                    </a:cubicBezTo>
                    <a:cubicBezTo>
                      <a:pt x="440" y="23"/>
                      <a:pt x="435" y="25"/>
                      <a:pt x="431" y="28"/>
                    </a:cubicBezTo>
                    <a:cubicBezTo>
                      <a:pt x="428" y="30"/>
                      <a:pt x="344" y="56"/>
                      <a:pt x="251" y="56"/>
                    </a:cubicBezTo>
                    <a:cubicBezTo>
                      <a:pt x="189" y="56"/>
                      <a:pt x="122" y="44"/>
                      <a:pt x="73" y="5"/>
                    </a:cubicBezTo>
                    <a:cubicBezTo>
                      <a:pt x="69" y="2"/>
                      <a:pt x="64" y="1"/>
                      <a:pt x="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26"/>
              <p:cNvSpPr/>
              <p:nvPr/>
            </p:nvSpPr>
            <p:spPr>
              <a:xfrm>
                <a:off x="527950" y="1616200"/>
                <a:ext cx="567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59" extrusionOk="0">
                    <a:moveTo>
                      <a:pt x="111" y="0"/>
                    </a:moveTo>
                    <a:cubicBezTo>
                      <a:pt x="51" y="0"/>
                      <a:pt x="3" y="34"/>
                      <a:pt x="2" y="76"/>
                    </a:cubicBezTo>
                    <a:cubicBezTo>
                      <a:pt x="0" y="118"/>
                      <a:pt x="48" y="157"/>
                      <a:pt x="111" y="158"/>
                    </a:cubicBezTo>
                    <a:lnTo>
                      <a:pt x="116" y="158"/>
                    </a:lnTo>
                    <a:cubicBezTo>
                      <a:pt x="176" y="158"/>
                      <a:pt x="224" y="126"/>
                      <a:pt x="225" y="84"/>
                    </a:cubicBezTo>
                    <a:cubicBezTo>
                      <a:pt x="227" y="41"/>
                      <a:pt x="179" y="3"/>
                      <a:pt x="116" y="0"/>
                    </a:cubicBez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26"/>
              <p:cNvSpPr/>
              <p:nvPr/>
            </p:nvSpPr>
            <p:spPr>
              <a:xfrm>
                <a:off x="501400" y="1612525"/>
                <a:ext cx="57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61" extrusionOk="0">
                    <a:moveTo>
                      <a:pt x="113" y="1"/>
                    </a:moveTo>
                    <a:cubicBezTo>
                      <a:pt x="53" y="1"/>
                      <a:pt x="5" y="34"/>
                      <a:pt x="4" y="76"/>
                    </a:cubicBezTo>
                    <a:cubicBezTo>
                      <a:pt x="1" y="118"/>
                      <a:pt x="50" y="157"/>
                      <a:pt x="113" y="160"/>
                    </a:cubicBezTo>
                    <a:lnTo>
                      <a:pt x="118" y="160"/>
                    </a:lnTo>
                    <a:cubicBezTo>
                      <a:pt x="178" y="160"/>
                      <a:pt x="226" y="127"/>
                      <a:pt x="227" y="85"/>
                    </a:cubicBezTo>
                    <a:cubicBezTo>
                      <a:pt x="229" y="43"/>
                      <a:pt x="179" y="4"/>
                      <a:pt x="118" y="1"/>
                    </a:cubicBez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26"/>
              <p:cNvSpPr/>
              <p:nvPr/>
            </p:nvSpPr>
            <p:spPr>
              <a:xfrm>
                <a:off x="526650" y="1612525"/>
                <a:ext cx="53525" cy="48650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946" extrusionOk="0">
                    <a:moveTo>
                      <a:pt x="1617" y="1"/>
                    </a:moveTo>
                    <a:lnTo>
                      <a:pt x="450" y="887"/>
                    </a:lnTo>
                    <a:cubicBezTo>
                      <a:pt x="450" y="887"/>
                      <a:pt x="0" y="1193"/>
                      <a:pt x="374" y="1570"/>
                    </a:cubicBezTo>
                    <a:cubicBezTo>
                      <a:pt x="657" y="1857"/>
                      <a:pt x="927" y="1945"/>
                      <a:pt x="1162" y="1945"/>
                    </a:cubicBezTo>
                    <a:cubicBezTo>
                      <a:pt x="1288" y="1945"/>
                      <a:pt x="1404" y="1920"/>
                      <a:pt x="1507" y="1886"/>
                    </a:cubicBezTo>
                    <a:cubicBezTo>
                      <a:pt x="1808" y="1787"/>
                      <a:pt x="2140" y="1387"/>
                      <a:pt x="1884" y="740"/>
                    </a:cubicBezTo>
                    <a:cubicBezTo>
                      <a:pt x="1700" y="273"/>
                      <a:pt x="1617" y="1"/>
                      <a:pt x="1617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26"/>
              <p:cNvSpPr/>
              <p:nvPr/>
            </p:nvSpPr>
            <p:spPr>
              <a:xfrm>
                <a:off x="540300" y="1685075"/>
                <a:ext cx="2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47" y="0"/>
                    </a:lnTo>
                    <a:lnTo>
                      <a:pt x="1" y="0"/>
                    </a:lnTo>
                    <a:moveTo>
                      <a:pt x="99" y="0"/>
                    </a:moveTo>
                    <a:lnTo>
                      <a:pt x="47" y="0"/>
                    </a:lnTo>
                    <a:lnTo>
                      <a:pt x="98" y="0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26"/>
              <p:cNvSpPr/>
              <p:nvPr/>
            </p:nvSpPr>
            <p:spPr>
              <a:xfrm>
                <a:off x="538250" y="1663800"/>
                <a:ext cx="682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53" extrusionOk="0">
                    <a:moveTo>
                      <a:pt x="273" y="0"/>
                    </a:moveTo>
                    <a:cubicBezTo>
                      <a:pt x="273" y="0"/>
                      <a:pt x="0" y="361"/>
                      <a:pt x="68" y="790"/>
                    </a:cubicBezTo>
                    <a:cubicBezTo>
                      <a:pt x="70" y="812"/>
                      <a:pt x="76" y="833"/>
                      <a:pt x="83" y="853"/>
                    </a:cubicBezTo>
                    <a:lnTo>
                      <a:pt x="181" y="853"/>
                    </a:lnTo>
                    <a:cubicBezTo>
                      <a:pt x="205" y="835"/>
                      <a:pt x="122" y="460"/>
                      <a:pt x="273" y="0"/>
                    </a:cubicBez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26"/>
              <p:cNvSpPr/>
              <p:nvPr/>
            </p:nvSpPr>
            <p:spPr>
              <a:xfrm>
                <a:off x="696150" y="1666275"/>
                <a:ext cx="72975" cy="44300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1772" extrusionOk="0">
                    <a:moveTo>
                      <a:pt x="1074" y="1"/>
                    </a:moveTo>
                    <a:cubicBezTo>
                      <a:pt x="1072" y="1"/>
                      <a:pt x="1070" y="1"/>
                      <a:pt x="1068" y="1"/>
                    </a:cubicBezTo>
                    <a:cubicBezTo>
                      <a:pt x="697" y="49"/>
                      <a:pt x="198" y="378"/>
                      <a:pt x="89" y="738"/>
                    </a:cubicBezTo>
                    <a:cubicBezTo>
                      <a:pt x="60" y="834"/>
                      <a:pt x="31" y="935"/>
                      <a:pt x="1" y="1041"/>
                    </a:cubicBezTo>
                    <a:cubicBezTo>
                      <a:pt x="489" y="1511"/>
                      <a:pt x="1142" y="1772"/>
                      <a:pt x="1819" y="1772"/>
                    </a:cubicBezTo>
                    <a:lnTo>
                      <a:pt x="1821" y="1772"/>
                    </a:lnTo>
                    <a:cubicBezTo>
                      <a:pt x="2199" y="1772"/>
                      <a:pt x="2573" y="1691"/>
                      <a:pt x="2918" y="1533"/>
                    </a:cubicBezTo>
                    <a:cubicBezTo>
                      <a:pt x="2722" y="275"/>
                      <a:pt x="2276" y="77"/>
                      <a:pt x="1683" y="77"/>
                    </a:cubicBezTo>
                    <a:cubicBezTo>
                      <a:pt x="1493" y="77"/>
                      <a:pt x="1289" y="98"/>
                      <a:pt x="1072" y="110"/>
                    </a:cubicBezTo>
                    <a:cubicBezTo>
                      <a:pt x="1071" y="110"/>
                      <a:pt x="1070" y="110"/>
                      <a:pt x="1070" y="110"/>
                    </a:cubicBezTo>
                    <a:cubicBezTo>
                      <a:pt x="1035" y="110"/>
                      <a:pt x="1049" y="83"/>
                      <a:pt x="1065" y="55"/>
                    </a:cubicBezTo>
                    <a:cubicBezTo>
                      <a:pt x="1080" y="29"/>
                      <a:pt x="1099" y="1"/>
                      <a:pt x="1074" y="1"/>
                    </a:cubicBez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26"/>
              <p:cNvSpPr/>
              <p:nvPr/>
            </p:nvSpPr>
            <p:spPr>
              <a:xfrm>
                <a:off x="694700" y="1612600"/>
                <a:ext cx="21925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1865" extrusionOk="0">
                    <a:moveTo>
                      <a:pt x="877" y="1"/>
                    </a:moveTo>
                    <a:lnTo>
                      <a:pt x="223" y="80"/>
                    </a:lnTo>
                    <a:cubicBezTo>
                      <a:pt x="223" y="80"/>
                      <a:pt x="1" y="995"/>
                      <a:pt x="395" y="1396"/>
                    </a:cubicBezTo>
                    <a:cubicBezTo>
                      <a:pt x="730" y="1735"/>
                      <a:pt x="803" y="1864"/>
                      <a:pt x="803" y="1864"/>
                    </a:cubicBezTo>
                    <a:lnTo>
                      <a:pt x="877" y="1"/>
                    </a:lnTo>
                    <a:close/>
                  </a:path>
                </a:pathLst>
              </a:custGeom>
              <a:solidFill>
                <a:srgbClr val="06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6"/>
              <p:cNvSpPr/>
              <p:nvPr/>
            </p:nvSpPr>
            <p:spPr>
              <a:xfrm>
                <a:off x="715975" y="1650625"/>
                <a:ext cx="3127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026" extrusionOk="0">
                    <a:moveTo>
                      <a:pt x="1251" y="1"/>
                    </a:moveTo>
                    <a:lnTo>
                      <a:pt x="175" y="105"/>
                    </a:lnTo>
                    <a:cubicBezTo>
                      <a:pt x="175" y="105"/>
                      <a:pt x="1" y="765"/>
                      <a:pt x="1" y="869"/>
                    </a:cubicBezTo>
                    <a:cubicBezTo>
                      <a:pt x="1" y="982"/>
                      <a:pt x="65" y="1025"/>
                      <a:pt x="164" y="1025"/>
                    </a:cubicBezTo>
                    <a:cubicBezTo>
                      <a:pt x="501" y="1025"/>
                      <a:pt x="1241" y="524"/>
                      <a:pt x="1241" y="524"/>
                    </a:cubicBezTo>
                    <a:lnTo>
                      <a:pt x="1251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6"/>
              <p:cNvSpPr/>
              <p:nvPr/>
            </p:nvSpPr>
            <p:spPr>
              <a:xfrm>
                <a:off x="698650" y="1605950"/>
                <a:ext cx="60175" cy="5990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96" extrusionOk="0">
                    <a:moveTo>
                      <a:pt x="1162" y="1"/>
                    </a:moveTo>
                    <a:cubicBezTo>
                      <a:pt x="913" y="1"/>
                      <a:pt x="658" y="83"/>
                      <a:pt x="439" y="309"/>
                    </a:cubicBezTo>
                    <a:cubicBezTo>
                      <a:pt x="439" y="309"/>
                      <a:pt x="275" y="370"/>
                      <a:pt x="144" y="786"/>
                    </a:cubicBezTo>
                    <a:cubicBezTo>
                      <a:pt x="1" y="1244"/>
                      <a:pt x="36" y="2179"/>
                      <a:pt x="771" y="2358"/>
                    </a:cubicBezTo>
                    <a:cubicBezTo>
                      <a:pt x="879" y="2384"/>
                      <a:pt x="978" y="2396"/>
                      <a:pt x="1070" y="2396"/>
                    </a:cubicBezTo>
                    <a:cubicBezTo>
                      <a:pt x="1523" y="2396"/>
                      <a:pt x="1790" y="2109"/>
                      <a:pt x="1945" y="1850"/>
                    </a:cubicBezTo>
                    <a:cubicBezTo>
                      <a:pt x="1945" y="1850"/>
                      <a:pt x="2171" y="1844"/>
                      <a:pt x="2187" y="1604"/>
                    </a:cubicBezTo>
                    <a:cubicBezTo>
                      <a:pt x="2193" y="1525"/>
                      <a:pt x="2190" y="1456"/>
                      <a:pt x="2122" y="1421"/>
                    </a:cubicBezTo>
                    <a:cubicBezTo>
                      <a:pt x="2122" y="1421"/>
                      <a:pt x="2406" y="768"/>
                      <a:pt x="2286" y="538"/>
                    </a:cubicBezTo>
                    <a:cubicBezTo>
                      <a:pt x="2204" y="380"/>
                      <a:pt x="1696" y="1"/>
                      <a:pt x="1162" y="1"/>
                    </a:cubicBez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6"/>
              <p:cNvSpPr/>
              <p:nvPr/>
            </p:nvSpPr>
            <p:spPr>
              <a:xfrm>
                <a:off x="714925" y="1637000"/>
                <a:ext cx="52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403" extrusionOk="0">
                    <a:moveTo>
                      <a:pt x="180" y="0"/>
                    </a:moveTo>
                    <a:cubicBezTo>
                      <a:pt x="176" y="0"/>
                      <a:pt x="172" y="2"/>
                      <a:pt x="170" y="6"/>
                    </a:cubicBezTo>
                    <a:cubicBezTo>
                      <a:pt x="127" y="90"/>
                      <a:pt x="25" y="293"/>
                      <a:pt x="18" y="304"/>
                    </a:cubicBezTo>
                    <a:cubicBezTo>
                      <a:pt x="1" y="331"/>
                      <a:pt x="39" y="373"/>
                      <a:pt x="91" y="392"/>
                    </a:cubicBezTo>
                    <a:cubicBezTo>
                      <a:pt x="113" y="399"/>
                      <a:pt x="134" y="402"/>
                      <a:pt x="152" y="402"/>
                    </a:cubicBezTo>
                    <a:cubicBezTo>
                      <a:pt x="183" y="402"/>
                      <a:pt x="205" y="394"/>
                      <a:pt x="208" y="383"/>
                    </a:cubicBezTo>
                    <a:lnTo>
                      <a:pt x="191" y="11"/>
                    </a:lnTo>
                    <a:cubicBezTo>
                      <a:pt x="190" y="4"/>
                      <a:pt x="185" y="0"/>
                      <a:pt x="180" y="0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26"/>
              <p:cNvSpPr/>
              <p:nvPr/>
            </p:nvSpPr>
            <p:spPr>
              <a:xfrm>
                <a:off x="707575" y="1634525"/>
                <a:ext cx="245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98" h="133" extrusionOk="0">
                    <a:moveTo>
                      <a:pt x="49" y="1"/>
                    </a:moveTo>
                    <a:cubicBezTo>
                      <a:pt x="48" y="1"/>
                      <a:pt x="47" y="1"/>
                      <a:pt x="47" y="1"/>
                    </a:cubicBezTo>
                    <a:cubicBezTo>
                      <a:pt x="21" y="1"/>
                      <a:pt x="0" y="31"/>
                      <a:pt x="0" y="68"/>
                    </a:cubicBezTo>
                    <a:cubicBezTo>
                      <a:pt x="0" y="103"/>
                      <a:pt x="23" y="133"/>
                      <a:pt x="48" y="133"/>
                    </a:cubicBezTo>
                    <a:cubicBezTo>
                      <a:pt x="49" y="133"/>
                      <a:pt x="49" y="133"/>
                      <a:pt x="50" y="133"/>
                    </a:cubicBezTo>
                    <a:cubicBezTo>
                      <a:pt x="76" y="133"/>
                      <a:pt x="98" y="102"/>
                      <a:pt x="96" y="66"/>
                    </a:cubicBezTo>
                    <a:cubicBezTo>
                      <a:pt x="95" y="29"/>
                      <a:pt x="74" y="1"/>
                      <a:pt x="49" y="1"/>
                    </a:cubicBezTo>
                    <a:close/>
                  </a:path>
                </a:pathLst>
              </a:custGeom>
              <a:solidFill>
                <a:srgbClr val="06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26"/>
              <p:cNvSpPr/>
              <p:nvPr/>
            </p:nvSpPr>
            <p:spPr>
              <a:xfrm>
                <a:off x="728225" y="1637425"/>
                <a:ext cx="24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7" h="135" extrusionOk="0">
                    <a:moveTo>
                      <a:pt x="50" y="1"/>
                    </a:moveTo>
                    <a:cubicBezTo>
                      <a:pt x="23" y="1"/>
                      <a:pt x="1" y="30"/>
                      <a:pt x="1" y="68"/>
                    </a:cubicBezTo>
                    <a:cubicBezTo>
                      <a:pt x="1" y="104"/>
                      <a:pt x="21" y="134"/>
                      <a:pt x="47" y="134"/>
                    </a:cubicBezTo>
                    <a:cubicBezTo>
                      <a:pt x="48" y="134"/>
                      <a:pt x="49" y="134"/>
                      <a:pt x="49" y="134"/>
                    </a:cubicBezTo>
                    <a:cubicBezTo>
                      <a:pt x="74" y="134"/>
                      <a:pt x="95" y="105"/>
                      <a:pt x="97" y="69"/>
                    </a:cubicBezTo>
                    <a:cubicBezTo>
                      <a:pt x="97" y="31"/>
                      <a:pt x="76" y="2"/>
                      <a:pt x="50" y="1"/>
                    </a:cubicBezTo>
                    <a:close/>
                  </a:path>
                </a:pathLst>
              </a:custGeom>
              <a:solidFill>
                <a:srgbClr val="06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26"/>
              <p:cNvSpPr/>
              <p:nvPr/>
            </p:nvSpPr>
            <p:spPr>
              <a:xfrm>
                <a:off x="711525" y="1648600"/>
                <a:ext cx="1225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490" h="244" extrusionOk="0">
                    <a:moveTo>
                      <a:pt x="61" y="0"/>
                    </a:moveTo>
                    <a:cubicBezTo>
                      <a:pt x="54" y="0"/>
                      <a:pt x="47" y="3"/>
                      <a:pt x="43" y="9"/>
                    </a:cubicBezTo>
                    <a:cubicBezTo>
                      <a:pt x="34" y="19"/>
                      <a:pt x="0" y="244"/>
                      <a:pt x="259" y="244"/>
                    </a:cubicBezTo>
                    <a:cubicBezTo>
                      <a:pt x="269" y="244"/>
                      <a:pt x="280" y="243"/>
                      <a:pt x="291" y="243"/>
                    </a:cubicBezTo>
                    <a:cubicBezTo>
                      <a:pt x="478" y="224"/>
                      <a:pt x="489" y="46"/>
                      <a:pt x="482" y="34"/>
                    </a:cubicBezTo>
                    <a:cubicBezTo>
                      <a:pt x="477" y="27"/>
                      <a:pt x="469" y="24"/>
                      <a:pt x="462" y="24"/>
                    </a:cubicBezTo>
                    <a:cubicBezTo>
                      <a:pt x="457" y="24"/>
                      <a:pt x="452" y="25"/>
                      <a:pt x="447" y="28"/>
                    </a:cubicBezTo>
                    <a:cubicBezTo>
                      <a:pt x="444" y="31"/>
                      <a:pt x="357" y="57"/>
                      <a:pt x="261" y="57"/>
                    </a:cubicBezTo>
                    <a:cubicBezTo>
                      <a:pt x="196" y="57"/>
                      <a:pt x="126" y="45"/>
                      <a:pt x="76" y="5"/>
                    </a:cubicBezTo>
                    <a:cubicBezTo>
                      <a:pt x="72" y="2"/>
                      <a:pt x="66" y="0"/>
                      <a:pt x="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26"/>
              <p:cNvSpPr/>
              <p:nvPr/>
            </p:nvSpPr>
            <p:spPr>
              <a:xfrm>
                <a:off x="729150" y="1641600"/>
                <a:ext cx="59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167" extrusionOk="0">
                    <a:moveTo>
                      <a:pt x="115" y="1"/>
                    </a:moveTo>
                    <a:cubicBezTo>
                      <a:pt x="52" y="1"/>
                      <a:pt x="3" y="36"/>
                      <a:pt x="2" y="79"/>
                    </a:cubicBezTo>
                    <a:cubicBezTo>
                      <a:pt x="0" y="123"/>
                      <a:pt x="51" y="163"/>
                      <a:pt x="115" y="166"/>
                    </a:cubicBezTo>
                    <a:lnTo>
                      <a:pt x="121" y="166"/>
                    </a:lnTo>
                    <a:cubicBezTo>
                      <a:pt x="182" y="166"/>
                      <a:pt x="232" y="131"/>
                      <a:pt x="234" y="88"/>
                    </a:cubicBezTo>
                    <a:cubicBezTo>
                      <a:pt x="235" y="43"/>
                      <a:pt x="184" y="4"/>
                      <a:pt x="121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6"/>
              <p:cNvSpPr/>
              <p:nvPr/>
            </p:nvSpPr>
            <p:spPr>
              <a:xfrm>
                <a:off x="701600" y="1637800"/>
                <a:ext cx="59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66" extrusionOk="0">
                    <a:moveTo>
                      <a:pt x="115" y="0"/>
                    </a:moveTo>
                    <a:cubicBezTo>
                      <a:pt x="54" y="0"/>
                      <a:pt x="5" y="35"/>
                      <a:pt x="3" y="79"/>
                    </a:cubicBezTo>
                    <a:cubicBezTo>
                      <a:pt x="0" y="122"/>
                      <a:pt x="51" y="163"/>
                      <a:pt x="116" y="166"/>
                    </a:cubicBezTo>
                    <a:lnTo>
                      <a:pt x="122" y="166"/>
                    </a:lnTo>
                    <a:cubicBezTo>
                      <a:pt x="183" y="166"/>
                      <a:pt x="234" y="131"/>
                      <a:pt x="235" y="87"/>
                    </a:cubicBezTo>
                    <a:cubicBezTo>
                      <a:pt x="237" y="44"/>
                      <a:pt x="186" y="3"/>
                      <a:pt x="122" y="0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6"/>
              <p:cNvSpPr/>
              <p:nvPr/>
            </p:nvSpPr>
            <p:spPr>
              <a:xfrm>
                <a:off x="691625" y="1593050"/>
                <a:ext cx="72900" cy="63700"/>
              </a:xfrm>
              <a:custGeom>
                <a:avLst/>
                <a:gdLst/>
                <a:ahLst/>
                <a:cxnLst/>
                <a:rect l="l" t="t" r="r" b="b"/>
                <a:pathLst>
                  <a:path w="2916" h="2548" extrusionOk="0">
                    <a:moveTo>
                      <a:pt x="1646" y="1261"/>
                    </a:moveTo>
                    <a:lnTo>
                      <a:pt x="1646" y="1268"/>
                    </a:lnTo>
                    <a:lnTo>
                      <a:pt x="1642" y="1261"/>
                    </a:lnTo>
                    <a:close/>
                    <a:moveTo>
                      <a:pt x="1305" y="1"/>
                    </a:moveTo>
                    <a:cubicBezTo>
                      <a:pt x="953" y="1"/>
                      <a:pt x="616" y="94"/>
                      <a:pt x="392" y="204"/>
                    </a:cubicBezTo>
                    <a:cubicBezTo>
                      <a:pt x="37" y="378"/>
                      <a:pt x="0" y="822"/>
                      <a:pt x="85" y="1010"/>
                    </a:cubicBezTo>
                    <a:cubicBezTo>
                      <a:pt x="214" y="1303"/>
                      <a:pt x="483" y="1437"/>
                      <a:pt x="1009" y="1437"/>
                    </a:cubicBezTo>
                    <a:cubicBezTo>
                      <a:pt x="1148" y="1437"/>
                      <a:pt x="1305" y="1427"/>
                      <a:pt x="1482" y="1409"/>
                    </a:cubicBezTo>
                    <a:cubicBezTo>
                      <a:pt x="1489" y="1408"/>
                      <a:pt x="1498" y="1408"/>
                      <a:pt x="1507" y="1408"/>
                    </a:cubicBezTo>
                    <a:cubicBezTo>
                      <a:pt x="1629" y="1408"/>
                      <a:pt x="1955" y="1469"/>
                      <a:pt x="1955" y="1856"/>
                    </a:cubicBezTo>
                    <a:cubicBezTo>
                      <a:pt x="1955" y="1943"/>
                      <a:pt x="1942" y="1985"/>
                      <a:pt x="1888" y="2098"/>
                    </a:cubicBezTo>
                    <a:cubicBezTo>
                      <a:pt x="1846" y="2186"/>
                      <a:pt x="1881" y="2244"/>
                      <a:pt x="1943" y="2244"/>
                    </a:cubicBezTo>
                    <a:cubicBezTo>
                      <a:pt x="2024" y="2244"/>
                      <a:pt x="2151" y="2147"/>
                      <a:pt x="2212" y="1896"/>
                    </a:cubicBezTo>
                    <a:cubicBezTo>
                      <a:pt x="2216" y="1880"/>
                      <a:pt x="2235" y="1870"/>
                      <a:pt x="2256" y="1870"/>
                    </a:cubicBezTo>
                    <a:cubicBezTo>
                      <a:pt x="2296" y="1870"/>
                      <a:pt x="2344" y="1907"/>
                      <a:pt x="2310" y="2014"/>
                    </a:cubicBezTo>
                    <a:cubicBezTo>
                      <a:pt x="2252" y="2195"/>
                      <a:pt x="2144" y="2547"/>
                      <a:pt x="2144" y="2547"/>
                    </a:cubicBezTo>
                    <a:cubicBezTo>
                      <a:pt x="2144" y="2547"/>
                      <a:pt x="2351" y="2465"/>
                      <a:pt x="2470" y="2311"/>
                    </a:cubicBezTo>
                    <a:cubicBezTo>
                      <a:pt x="2602" y="2143"/>
                      <a:pt x="2706" y="1927"/>
                      <a:pt x="2811" y="1476"/>
                    </a:cubicBezTo>
                    <a:cubicBezTo>
                      <a:pt x="2915" y="1025"/>
                      <a:pt x="2845" y="504"/>
                      <a:pt x="1942" y="121"/>
                    </a:cubicBezTo>
                    <a:cubicBezTo>
                      <a:pt x="1739" y="35"/>
                      <a:pt x="1520" y="1"/>
                      <a:pt x="1305" y="1"/>
                    </a:cubicBezTo>
                    <a:close/>
                  </a:path>
                </a:pathLst>
              </a:custGeom>
              <a:solidFill>
                <a:srgbClr val="06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26"/>
              <p:cNvSpPr/>
              <p:nvPr/>
            </p:nvSpPr>
            <p:spPr>
              <a:xfrm>
                <a:off x="706475" y="1671525"/>
                <a:ext cx="373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368" extrusionOk="0">
                    <a:moveTo>
                      <a:pt x="1493" y="0"/>
                    </a:moveTo>
                    <a:lnTo>
                      <a:pt x="381" y="35"/>
                    </a:lnTo>
                    <a:lnTo>
                      <a:pt x="1" y="1154"/>
                    </a:lnTo>
                    <a:cubicBezTo>
                      <a:pt x="131" y="1238"/>
                      <a:pt x="269" y="1309"/>
                      <a:pt x="413" y="1367"/>
                    </a:cubicBezTo>
                    <a:lnTo>
                      <a:pt x="1493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26"/>
              <p:cNvSpPr/>
              <p:nvPr/>
            </p:nvSpPr>
            <p:spPr>
              <a:xfrm>
                <a:off x="745050" y="1639350"/>
                <a:ext cx="75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356" extrusionOk="0">
                    <a:moveTo>
                      <a:pt x="125" y="1"/>
                    </a:moveTo>
                    <a:cubicBezTo>
                      <a:pt x="31" y="1"/>
                      <a:pt x="1" y="346"/>
                      <a:pt x="98" y="355"/>
                    </a:cubicBezTo>
                    <a:cubicBezTo>
                      <a:pt x="103" y="355"/>
                      <a:pt x="109" y="355"/>
                      <a:pt x="114" y="355"/>
                    </a:cubicBezTo>
                    <a:cubicBezTo>
                      <a:pt x="204" y="355"/>
                      <a:pt x="283" y="286"/>
                      <a:pt x="291" y="194"/>
                    </a:cubicBezTo>
                    <a:cubicBezTo>
                      <a:pt x="300" y="95"/>
                      <a:pt x="227" y="8"/>
                      <a:pt x="128" y="1"/>
                    </a:cubicBezTo>
                    <a:cubicBezTo>
                      <a:pt x="127" y="1"/>
                      <a:pt x="126" y="1"/>
                      <a:pt x="125" y="1"/>
                    </a:cubicBez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6"/>
              <p:cNvSpPr/>
              <p:nvPr/>
            </p:nvSpPr>
            <p:spPr>
              <a:xfrm>
                <a:off x="717000" y="1664775"/>
                <a:ext cx="500" cy="17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70" extrusionOk="0">
                    <a:moveTo>
                      <a:pt x="19" y="0"/>
                    </a:moveTo>
                    <a:lnTo>
                      <a:pt x="0" y="70"/>
                    </a:lnTo>
                    <a:lnTo>
                      <a:pt x="2" y="70"/>
                    </a:lnTo>
                    <a:cubicBezTo>
                      <a:pt x="8" y="48"/>
                      <a:pt x="14" y="24"/>
                      <a:pt x="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6"/>
              <p:cNvSpPr/>
              <p:nvPr/>
            </p:nvSpPr>
            <p:spPr>
              <a:xfrm>
                <a:off x="717075" y="1664775"/>
                <a:ext cx="11050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71" extrusionOk="0">
                    <a:moveTo>
                      <a:pt x="15" y="0"/>
                    </a:moveTo>
                    <a:cubicBezTo>
                      <a:pt x="15" y="0"/>
                      <a:pt x="16" y="1"/>
                      <a:pt x="16" y="1"/>
                    </a:cubicBezTo>
                    <a:lnTo>
                      <a:pt x="16" y="1"/>
                    </a:lnTo>
                    <a:cubicBezTo>
                      <a:pt x="16" y="1"/>
                      <a:pt x="16" y="0"/>
                      <a:pt x="16" y="0"/>
                    </a:cubicBezTo>
                    <a:close/>
                    <a:moveTo>
                      <a:pt x="16" y="1"/>
                    </a:moveTo>
                    <a:cubicBezTo>
                      <a:pt x="10" y="24"/>
                      <a:pt x="5" y="48"/>
                      <a:pt x="0" y="70"/>
                    </a:cubicBezTo>
                    <a:lnTo>
                      <a:pt x="51" y="70"/>
                    </a:lnTo>
                    <a:cubicBezTo>
                      <a:pt x="58" y="70"/>
                      <a:pt x="66" y="70"/>
                      <a:pt x="73" y="70"/>
                    </a:cubicBezTo>
                    <a:cubicBezTo>
                      <a:pt x="198" y="70"/>
                      <a:pt x="321" y="58"/>
                      <a:pt x="441" y="37"/>
                    </a:cubicBezTo>
                    <a:lnTo>
                      <a:pt x="441" y="37"/>
                    </a:lnTo>
                    <a:cubicBezTo>
                      <a:pt x="406" y="41"/>
                      <a:pt x="370" y="42"/>
                      <a:pt x="332" y="42"/>
                    </a:cubicBezTo>
                    <a:cubicBezTo>
                      <a:pt x="232" y="41"/>
                      <a:pt x="131" y="29"/>
                      <a:pt x="34" y="5"/>
                    </a:cubicBezTo>
                    <a:cubicBezTo>
                      <a:pt x="28" y="3"/>
                      <a:pt x="23" y="2"/>
                      <a:pt x="16" y="1"/>
                    </a:cubicBez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26"/>
              <p:cNvSpPr/>
              <p:nvPr/>
            </p:nvSpPr>
            <p:spPr>
              <a:xfrm>
                <a:off x="717475" y="1661100"/>
                <a:ext cx="20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91" extrusionOk="0">
                    <a:moveTo>
                      <a:pt x="811" y="1"/>
                    </a:moveTo>
                    <a:cubicBezTo>
                      <a:pt x="741" y="53"/>
                      <a:pt x="741" y="53"/>
                      <a:pt x="654" y="81"/>
                    </a:cubicBezTo>
                    <a:cubicBezTo>
                      <a:pt x="474" y="140"/>
                      <a:pt x="192" y="147"/>
                      <a:pt x="66" y="147"/>
                    </a:cubicBezTo>
                    <a:lnTo>
                      <a:pt x="0" y="147"/>
                    </a:lnTo>
                    <a:cubicBezTo>
                      <a:pt x="6" y="149"/>
                      <a:pt x="12" y="150"/>
                      <a:pt x="18" y="152"/>
                    </a:cubicBezTo>
                    <a:cubicBezTo>
                      <a:pt x="116" y="176"/>
                      <a:pt x="218" y="189"/>
                      <a:pt x="318" y="191"/>
                    </a:cubicBezTo>
                    <a:cubicBezTo>
                      <a:pt x="354" y="191"/>
                      <a:pt x="390" y="188"/>
                      <a:pt x="427" y="185"/>
                    </a:cubicBezTo>
                    <a:cubicBezTo>
                      <a:pt x="736" y="124"/>
                      <a:pt x="812" y="2"/>
                      <a:pt x="812" y="2"/>
                    </a:cubicBez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26"/>
              <p:cNvSpPr/>
              <p:nvPr/>
            </p:nvSpPr>
            <p:spPr>
              <a:xfrm>
                <a:off x="712950" y="1662050"/>
                <a:ext cx="38175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842" extrusionOk="0">
                    <a:moveTo>
                      <a:pt x="1401" y="1"/>
                    </a:moveTo>
                    <a:cubicBezTo>
                      <a:pt x="1401" y="1"/>
                      <a:pt x="1050" y="235"/>
                      <a:pt x="684" y="308"/>
                    </a:cubicBezTo>
                    <a:cubicBezTo>
                      <a:pt x="637" y="317"/>
                      <a:pt x="593" y="321"/>
                      <a:pt x="553" y="321"/>
                    </a:cubicBezTo>
                    <a:cubicBezTo>
                      <a:pt x="275" y="321"/>
                      <a:pt x="178" y="124"/>
                      <a:pt x="178" y="124"/>
                    </a:cubicBezTo>
                    <a:lnTo>
                      <a:pt x="0" y="289"/>
                    </a:lnTo>
                    <a:lnTo>
                      <a:pt x="68" y="573"/>
                    </a:lnTo>
                    <a:lnTo>
                      <a:pt x="251" y="409"/>
                    </a:lnTo>
                    <a:lnTo>
                      <a:pt x="458" y="842"/>
                    </a:lnTo>
                    <a:lnTo>
                      <a:pt x="1527" y="334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26"/>
              <p:cNvSpPr/>
              <p:nvPr/>
            </p:nvSpPr>
            <p:spPr>
              <a:xfrm>
                <a:off x="726250" y="1672375"/>
                <a:ext cx="23325" cy="3675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1470" extrusionOk="0">
                    <a:moveTo>
                      <a:pt x="888" y="1"/>
                    </a:moveTo>
                    <a:lnTo>
                      <a:pt x="386" y="1306"/>
                    </a:lnTo>
                    <a:lnTo>
                      <a:pt x="251" y="1258"/>
                    </a:lnTo>
                    <a:lnTo>
                      <a:pt x="0" y="1455"/>
                    </a:lnTo>
                    <a:cubicBezTo>
                      <a:pt x="21" y="1460"/>
                      <a:pt x="41" y="1464"/>
                      <a:pt x="61" y="1470"/>
                    </a:cubicBezTo>
                    <a:lnTo>
                      <a:pt x="280" y="1307"/>
                    </a:lnTo>
                    <a:lnTo>
                      <a:pt x="434" y="1387"/>
                    </a:lnTo>
                    <a:lnTo>
                      <a:pt x="933" y="36"/>
                    </a:lnTo>
                    <a:lnTo>
                      <a:pt x="8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26"/>
              <p:cNvSpPr/>
              <p:nvPr/>
            </p:nvSpPr>
            <p:spPr>
              <a:xfrm>
                <a:off x="706475" y="1672275"/>
                <a:ext cx="15700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326" extrusionOk="0">
                    <a:moveTo>
                      <a:pt x="510" y="0"/>
                    </a:moveTo>
                    <a:lnTo>
                      <a:pt x="327" y="164"/>
                    </a:lnTo>
                    <a:lnTo>
                      <a:pt x="336" y="475"/>
                    </a:lnTo>
                    <a:lnTo>
                      <a:pt x="1" y="1124"/>
                    </a:lnTo>
                    <a:cubicBezTo>
                      <a:pt x="123" y="1203"/>
                      <a:pt x="252" y="1269"/>
                      <a:pt x="385" y="1326"/>
                    </a:cubicBezTo>
                    <a:lnTo>
                      <a:pt x="435" y="491"/>
                    </a:lnTo>
                    <a:lnTo>
                      <a:pt x="627" y="334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26"/>
              <p:cNvSpPr/>
              <p:nvPr/>
            </p:nvSpPr>
            <p:spPr>
              <a:xfrm>
                <a:off x="703225" y="1673575"/>
                <a:ext cx="58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010" extrusionOk="0">
                    <a:moveTo>
                      <a:pt x="161" y="1"/>
                    </a:moveTo>
                    <a:lnTo>
                      <a:pt x="103" y="59"/>
                    </a:lnTo>
                    <a:lnTo>
                      <a:pt x="80" y="566"/>
                    </a:lnTo>
                    <a:lnTo>
                      <a:pt x="167" y="616"/>
                    </a:lnTo>
                    <a:lnTo>
                      <a:pt x="73" y="668"/>
                    </a:lnTo>
                    <a:lnTo>
                      <a:pt x="0" y="984"/>
                    </a:lnTo>
                    <a:cubicBezTo>
                      <a:pt x="13" y="993"/>
                      <a:pt x="27" y="1003"/>
                      <a:pt x="38" y="1010"/>
                    </a:cubicBezTo>
                    <a:lnTo>
                      <a:pt x="119" y="705"/>
                    </a:lnTo>
                    <a:lnTo>
                      <a:pt x="231" y="614"/>
                    </a:lnTo>
                    <a:lnTo>
                      <a:pt x="116" y="514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1" name="Google Shape;511;p26"/>
          <p:cNvSpPr txBox="1">
            <a:spLocks noGrp="1"/>
          </p:cNvSpPr>
          <p:nvPr>
            <p:ph type="title" idx="4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512" name="Google Shape;512;p26"/>
          <p:cNvSpPr/>
          <p:nvPr/>
        </p:nvSpPr>
        <p:spPr>
          <a:xfrm rot="10800000">
            <a:off x="517525" y="1243313"/>
            <a:ext cx="1027500" cy="384900"/>
          </a:xfrm>
          <a:prstGeom prst="rect">
            <a:avLst/>
          </a:prstGeom>
          <a:solidFill>
            <a:srgbClr val="F4AA9E">
              <a:alpha val="5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6"/>
          <p:cNvSpPr txBox="1">
            <a:spLocks noGrp="1"/>
          </p:cNvSpPr>
          <p:nvPr>
            <p:ph type="ctrTitle"/>
          </p:nvPr>
        </p:nvSpPr>
        <p:spPr>
          <a:xfrm>
            <a:off x="420950" y="1880325"/>
            <a:ext cx="4643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Febrio </a:t>
            </a:r>
            <a:r>
              <a:rPr lang="en" b="0"/>
              <a:t>	140110210011</a:t>
            </a:r>
            <a:r>
              <a:rPr lang="en"/>
              <a:t> </a:t>
            </a:r>
            <a:endParaRPr/>
          </a:p>
        </p:txBody>
      </p:sp>
      <p:sp>
        <p:nvSpPr>
          <p:cNvPr id="514" name="Google Shape;514;p26"/>
          <p:cNvSpPr txBox="1">
            <a:spLocks noGrp="1"/>
          </p:cNvSpPr>
          <p:nvPr>
            <p:ph type="ctrTitle" idx="3"/>
          </p:nvPr>
        </p:nvSpPr>
        <p:spPr>
          <a:xfrm>
            <a:off x="420950" y="2727375"/>
            <a:ext cx="5537400" cy="1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Aldi Hermawan</a:t>
            </a:r>
            <a:r>
              <a:rPr lang="en" sz="1900" b="0"/>
              <a:t>				140110210004</a:t>
            </a:r>
            <a:endParaRPr sz="19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Linda Damayanti Putri</a:t>
            </a:r>
            <a:r>
              <a:rPr lang="en" sz="1900" b="0"/>
              <a:t>		140110210013</a:t>
            </a:r>
            <a:endParaRPr sz="19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Siti Nur Hikmah				</a:t>
            </a:r>
            <a:r>
              <a:rPr lang="en" sz="1900" b="0"/>
              <a:t>140110210036</a:t>
            </a:r>
            <a:endParaRPr sz="19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Indah Dewi Maelowati</a:t>
            </a:r>
            <a:r>
              <a:rPr lang="en" sz="1900" b="0"/>
              <a:t>		140110210052</a:t>
            </a:r>
            <a:endParaRPr sz="19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Veronica Clasrissa Putri		</a:t>
            </a:r>
            <a:r>
              <a:rPr lang="en" sz="1900" b="0"/>
              <a:t>140110210055</a:t>
            </a:r>
            <a:endParaRPr sz="2900"/>
          </a:p>
        </p:txBody>
      </p:sp>
      <p:sp>
        <p:nvSpPr>
          <p:cNvPr id="515" name="Google Shape;515;p26"/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6"/>
          <p:cNvSpPr txBox="1">
            <a:spLocks noGrp="1"/>
          </p:cNvSpPr>
          <p:nvPr>
            <p:ph type="ctrTitle" idx="3"/>
          </p:nvPr>
        </p:nvSpPr>
        <p:spPr>
          <a:xfrm>
            <a:off x="517528" y="1243325"/>
            <a:ext cx="1027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solidFill>
                  <a:srgbClr val="E42524"/>
                </a:solidFill>
              </a:rPr>
              <a:t>KETUA</a:t>
            </a:r>
            <a:endParaRPr sz="1400">
              <a:solidFill>
                <a:srgbClr val="E42524"/>
              </a:solidFill>
            </a:endParaRPr>
          </a:p>
        </p:txBody>
      </p:sp>
      <p:sp>
        <p:nvSpPr>
          <p:cNvPr id="517" name="Google Shape;517;p26"/>
          <p:cNvSpPr/>
          <p:nvPr/>
        </p:nvSpPr>
        <p:spPr>
          <a:xfrm rot="10800000">
            <a:off x="517525" y="2303850"/>
            <a:ext cx="1485300" cy="3849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6"/>
          <p:cNvSpPr txBox="1">
            <a:spLocks noGrp="1"/>
          </p:cNvSpPr>
          <p:nvPr>
            <p:ph type="ctrTitle" idx="3"/>
          </p:nvPr>
        </p:nvSpPr>
        <p:spPr>
          <a:xfrm>
            <a:off x="609052" y="2303850"/>
            <a:ext cx="1393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solidFill>
                  <a:srgbClr val="E42524"/>
                </a:solidFill>
              </a:rPr>
              <a:t>ANGGOTA</a:t>
            </a:r>
            <a:endParaRPr sz="1400">
              <a:solidFill>
                <a:srgbClr val="E42524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4"/>
          <p:cNvSpPr txBox="1">
            <a:spLocks noGrp="1"/>
          </p:cNvSpPr>
          <p:nvPr>
            <p:ph type="subTitle" idx="4294967295"/>
          </p:nvPr>
        </p:nvSpPr>
        <p:spPr>
          <a:xfrm>
            <a:off x="535900" y="519350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2" name="Google Shape;2892;p44"/>
          <p:cNvSpPr txBox="1">
            <a:spLocks noGrp="1"/>
          </p:cNvSpPr>
          <p:nvPr>
            <p:ph type="subTitle" idx="4294967295"/>
          </p:nvPr>
        </p:nvSpPr>
        <p:spPr>
          <a:xfrm>
            <a:off x="170600" y="-53350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893" name="Google Shape;2893;p44"/>
          <p:cNvPicPr preferRelativeResize="0"/>
          <p:nvPr/>
        </p:nvPicPr>
        <p:blipFill rotWithShape="1">
          <a:blip r:embed="rId3">
            <a:alphaModFix/>
          </a:blip>
          <a:srcRect l="3827" t="-8283" b="9790"/>
          <a:stretch/>
        </p:blipFill>
        <p:spPr>
          <a:xfrm>
            <a:off x="287775" y="895850"/>
            <a:ext cx="8119150" cy="171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4" name="Google Shape;2894;p44"/>
          <p:cNvPicPr preferRelativeResize="0"/>
          <p:nvPr/>
        </p:nvPicPr>
        <p:blipFill rotWithShape="1">
          <a:blip r:embed="rId4">
            <a:alphaModFix/>
          </a:blip>
          <a:srcRect t="-17080" b="17079"/>
          <a:stretch/>
        </p:blipFill>
        <p:spPr>
          <a:xfrm>
            <a:off x="8406925" y="943750"/>
            <a:ext cx="737075" cy="6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5" name="Google Shape;2895;p44"/>
          <p:cNvPicPr preferRelativeResize="0"/>
          <p:nvPr/>
        </p:nvPicPr>
        <p:blipFill rotWithShape="1">
          <a:blip r:embed="rId5">
            <a:alphaModFix/>
          </a:blip>
          <a:srcRect l="3975" t="-9230" b="9229"/>
          <a:stretch/>
        </p:blipFill>
        <p:spPr>
          <a:xfrm>
            <a:off x="287775" y="2635575"/>
            <a:ext cx="7796325" cy="14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6" name="Google Shape;2896;p44"/>
          <p:cNvSpPr txBox="1"/>
          <p:nvPr/>
        </p:nvSpPr>
        <p:spPr>
          <a:xfrm>
            <a:off x="855175" y="328150"/>
            <a:ext cx="763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Membuat fungsi yang menampilkan informasi masing-masing hotel mengenai alamat, fasilitas, tema dan kelebihan hotel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897" name="Google Shape;2897;p44"/>
          <p:cNvGrpSpPr/>
          <p:nvPr/>
        </p:nvGrpSpPr>
        <p:grpSpPr>
          <a:xfrm>
            <a:off x="7501955" y="3708343"/>
            <a:ext cx="1571619" cy="1713489"/>
            <a:chOff x="4758175" y="1792125"/>
            <a:chExt cx="579100" cy="631375"/>
          </a:xfrm>
        </p:grpSpPr>
        <p:sp>
          <p:nvSpPr>
            <p:cNvPr id="2898" name="Google Shape;2898;p44"/>
            <p:cNvSpPr/>
            <p:nvPr/>
          </p:nvSpPr>
          <p:spPr>
            <a:xfrm>
              <a:off x="4758175" y="2076775"/>
              <a:ext cx="579100" cy="334325"/>
            </a:xfrm>
            <a:custGeom>
              <a:avLst/>
              <a:gdLst/>
              <a:ahLst/>
              <a:cxnLst/>
              <a:rect l="l" t="t" r="r" b="b"/>
              <a:pathLst>
                <a:path w="23164" h="13373" extrusionOk="0">
                  <a:moveTo>
                    <a:pt x="11582" y="0"/>
                  </a:moveTo>
                  <a:lnTo>
                    <a:pt x="0" y="6687"/>
                  </a:lnTo>
                  <a:lnTo>
                    <a:pt x="11582" y="13373"/>
                  </a:lnTo>
                  <a:lnTo>
                    <a:pt x="23164" y="6687"/>
                  </a:lnTo>
                  <a:lnTo>
                    <a:pt x="11582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44"/>
            <p:cNvSpPr/>
            <p:nvPr/>
          </p:nvSpPr>
          <p:spPr>
            <a:xfrm>
              <a:off x="4758175" y="2243925"/>
              <a:ext cx="289575" cy="179575"/>
            </a:xfrm>
            <a:custGeom>
              <a:avLst/>
              <a:gdLst/>
              <a:ahLst/>
              <a:cxnLst/>
              <a:rect l="l" t="t" r="r" b="b"/>
              <a:pathLst>
                <a:path w="11583" h="7183" extrusionOk="0">
                  <a:moveTo>
                    <a:pt x="0" y="1"/>
                  </a:moveTo>
                  <a:lnTo>
                    <a:pt x="0" y="497"/>
                  </a:lnTo>
                  <a:lnTo>
                    <a:pt x="11582" y="7183"/>
                  </a:lnTo>
                  <a:lnTo>
                    <a:pt x="11582" y="66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44"/>
            <p:cNvSpPr/>
            <p:nvPr/>
          </p:nvSpPr>
          <p:spPr>
            <a:xfrm>
              <a:off x="4758175" y="1959125"/>
              <a:ext cx="10750" cy="291025"/>
            </a:xfrm>
            <a:custGeom>
              <a:avLst/>
              <a:gdLst/>
              <a:ahLst/>
              <a:cxnLst/>
              <a:rect l="l" t="t" r="r" b="b"/>
              <a:pathLst>
                <a:path w="430" h="11641" extrusionOk="0">
                  <a:moveTo>
                    <a:pt x="0" y="1"/>
                  </a:moveTo>
                  <a:lnTo>
                    <a:pt x="0" y="11393"/>
                  </a:lnTo>
                  <a:lnTo>
                    <a:pt x="430" y="11641"/>
                  </a:lnTo>
                  <a:lnTo>
                    <a:pt x="430" y="2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44"/>
            <p:cNvSpPr/>
            <p:nvPr/>
          </p:nvSpPr>
          <p:spPr>
            <a:xfrm>
              <a:off x="4758175" y="1792125"/>
              <a:ext cx="289575" cy="173225"/>
            </a:xfrm>
            <a:custGeom>
              <a:avLst/>
              <a:gdLst/>
              <a:ahLst/>
              <a:cxnLst/>
              <a:rect l="l" t="t" r="r" b="b"/>
              <a:pathLst>
                <a:path w="11583" h="6929" extrusionOk="0">
                  <a:moveTo>
                    <a:pt x="11582" y="0"/>
                  </a:moveTo>
                  <a:lnTo>
                    <a:pt x="0" y="6681"/>
                  </a:lnTo>
                  <a:lnTo>
                    <a:pt x="430" y="6929"/>
                  </a:lnTo>
                  <a:lnTo>
                    <a:pt x="11582" y="495"/>
                  </a:lnTo>
                  <a:lnTo>
                    <a:pt x="1158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44"/>
            <p:cNvSpPr/>
            <p:nvPr/>
          </p:nvSpPr>
          <p:spPr>
            <a:xfrm>
              <a:off x="5047725" y="2243925"/>
              <a:ext cx="289550" cy="179575"/>
            </a:xfrm>
            <a:custGeom>
              <a:avLst/>
              <a:gdLst/>
              <a:ahLst/>
              <a:cxnLst/>
              <a:rect l="l" t="t" r="r" b="b"/>
              <a:pathLst>
                <a:path w="11582" h="7183" extrusionOk="0">
                  <a:moveTo>
                    <a:pt x="11582" y="1"/>
                  </a:moveTo>
                  <a:lnTo>
                    <a:pt x="0" y="6687"/>
                  </a:lnTo>
                  <a:lnTo>
                    <a:pt x="0" y="7183"/>
                  </a:lnTo>
                  <a:lnTo>
                    <a:pt x="11582" y="497"/>
                  </a:lnTo>
                  <a:lnTo>
                    <a:pt x="11582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44"/>
            <p:cNvSpPr/>
            <p:nvPr/>
          </p:nvSpPr>
          <p:spPr>
            <a:xfrm>
              <a:off x="5326575" y="1959125"/>
              <a:ext cx="10700" cy="291025"/>
            </a:xfrm>
            <a:custGeom>
              <a:avLst/>
              <a:gdLst/>
              <a:ahLst/>
              <a:cxnLst/>
              <a:rect l="l" t="t" r="r" b="b"/>
              <a:pathLst>
                <a:path w="428" h="11641" extrusionOk="0">
                  <a:moveTo>
                    <a:pt x="428" y="1"/>
                  </a:moveTo>
                  <a:lnTo>
                    <a:pt x="0" y="249"/>
                  </a:lnTo>
                  <a:lnTo>
                    <a:pt x="0" y="11641"/>
                  </a:lnTo>
                  <a:lnTo>
                    <a:pt x="428" y="11393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44"/>
            <p:cNvSpPr/>
            <p:nvPr/>
          </p:nvSpPr>
          <p:spPr>
            <a:xfrm>
              <a:off x="5047725" y="1792125"/>
              <a:ext cx="289550" cy="173225"/>
            </a:xfrm>
            <a:custGeom>
              <a:avLst/>
              <a:gdLst/>
              <a:ahLst/>
              <a:cxnLst/>
              <a:rect l="l" t="t" r="r" b="b"/>
              <a:pathLst>
                <a:path w="11582" h="6929" extrusionOk="0">
                  <a:moveTo>
                    <a:pt x="0" y="0"/>
                  </a:moveTo>
                  <a:lnTo>
                    <a:pt x="0" y="495"/>
                  </a:lnTo>
                  <a:lnTo>
                    <a:pt x="11154" y="6929"/>
                  </a:lnTo>
                  <a:lnTo>
                    <a:pt x="11582" y="6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44"/>
            <p:cNvSpPr/>
            <p:nvPr/>
          </p:nvSpPr>
          <p:spPr>
            <a:xfrm>
              <a:off x="4768900" y="1804475"/>
              <a:ext cx="278850" cy="445675"/>
            </a:xfrm>
            <a:custGeom>
              <a:avLst/>
              <a:gdLst/>
              <a:ahLst/>
              <a:cxnLst/>
              <a:rect l="l" t="t" r="r" b="b"/>
              <a:pathLst>
                <a:path w="11154" h="17827" extrusionOk="0">
                  <a:moveTo>
                    <a:pt x="11153" y="1"/>
                  </a:moveTo>
                  <a:lnTo>
                    <a:pt x="1" y="6435"/>
                  </a:lnTo>
                  <a:lnTo>
                    <a:pt x="1" y="17827"/>
                  </a:lnTo>
                  <a:lnTo>
                    <a:pt x="11153" y="11387"/>
                  </a:lnTo>
                  <a:lnTo>
                    <a:pt x="11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44"/>
            <p:cNvSpPr/>
            <p:nvPr/>
          </p:nvSpPr>
          <p:spPr>
            <a:xfrm>
              <a:off x="5047725" y="1804475"/>
              <a:ext cx="278875" cy="445675"/>
            </a:xfrm>
            <a:custGeom>
              <a:avLst/>
              <a:gdLst/>
              <a:ahLst/>
              <a:cxnLst/>
              <a:rect l="l" t="t" r="r" b="b"/>
              <a:pathLst>
                <a:path w="11155" h="17827" extrusionOk="0">
                  <a:moveTo>
                    <a:pt x="0" y="1"/>
                  </a:moveTo>
                  <a:lnTo>
                    <a:pt x="0" y="11387"/>
                  </a:lnTo>
                  <a:lnTo>
                    <a:pt x="11154" y="17827"/>
                  </a:lnTo>
                  <a:lnTo>
                    <a:pt x="11154" y="64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44"/>
            <p:cNvSpPr/>
            <p:nvPr/>
          </p:nvSpPr>
          <p:spPr>
            <a:xfrm>
              <a:off x="4768900" y="2248000"/>
              <a:ext cx="557700" cy="163100"/>
            </a:xfrm>
            <a:custGeom>
              <a:avLst/>
              <a:gdLst/>
              <a:ahLst/>
              <a:cxnLst/>
              <a:rect l="l" t="t" r="r" b="b"/>
              <a:pathLst>
                <a:path w="22308" h="6524" extrusionOk="0">
                  <a:moveTo>
                    <a:pt x="22307" y="0"/>
                  </a:moveTo>
                  <a:lnTo>
                    <a:pt x="1" y="1"/>
                  </a:lnTo>
                  <a:lnTo>
                    <a:pt x="1" y="87"/>
                  </a:lnTo>
                  <a:lnTo>
                    <a:pt x="11153" y="6524"/>
                  </a:lnTo>
                  <a:lnTo>
                    <a:pt x="22307" y="86"/>
                  </a:lnTo>
                  <a:lnTo>
                    <a:pt x="2230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44"/>
            <p:cNvSpPr/>
            <p:nvPr/>
          </p:nvSpPr>
          <p:spPr>
            <a:xfrm>
              <a:off x="4768900" y="2087025"/>
              <a:ext cx="557700" cy="321950"/>
            </a:xfrm>
            <a:custGeom>
              <a:avLst/>
              <a:gdLst/>
              <a:ahLst/>
              <a:cxnLst/>
              <a:rect l="l" t="t" r="r" b="b"/>
              <a:pathLst>
                <a:path w="22308" h="12878" extrusionOk="0">
                  <a:moveTo>
                    <a:pt x="11153" y="1"/>
                  </a:moveTo>
                  <a:lnTo>
                    <a:pt x="1" y="6440"/>
                  </a:lnTo>
                  <a:lnTo>
                    <a:pt x="11153" y="12877"/>
                  </a:lnTo>
                  <a:lnTo>
                    <a:pt x="22307" y="6439"/>
                  </a:lnTo>
                  <a:lnTo>
                    <a:pt x="1115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44"/>
            <p:cNvSpPr/>
            <p:nvPr/>
          </p:nvSpPr>
          <p:spPr>
            <a:xfrm>
              <a:off x="4770725" y="2078900"/>
              <a:ext cx="277025" cy="170200"/>
            </a:xfrm>
            <a:custGeom>
              <a:avLst/>
              <a:gdLst/>
              <a:ahLst/>
              <a:cxnLst/>
              <a:rect l="l" t="t" r="r" b="b"/>
              <a:pathLst>
                <a:path w="11081" h="6808" extrusionOk="0">
                  <a:moveTo>
                    <a:pt x="11080" y="1"/>
                  </a:moveTo>
                  <a:lnTo>
                    <a:pt x="0" y="6397"/>
                  </a:lnTo>
                  <a:lnTo>
                    <a:pt x="0" y="6808"/>
                  </a:lnTo>
                  <a:lnTo>
                    <a:pt x="11080" y="411"/>
                  </a:lnTo>
                  <a:lnTo>
                    <a:pt x="1108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44"/>
            <p:cNvSpPr/>
            <p:nvPr/>
          </p:nvSpPr>
          <p:spPr>
            <a:xfrm>
              <a:off x="4768900" y="2076775"/>
              <a:ext cx="278850" cy="172325"/>
            </a:xfrm>
            <a:custGeom>
              <a:avLst/>
              <a:gdLst/>
              <a:ahLst/>
              <a:cxnLst/>
              <a:rect l="l" t="t" r="r" b="b"/>
              <a:pathLst>
                <a:path w="11154" h="6893" extrusionOk="0">
                  <a:moveTo>
                    <a:pt x="11153" y="0"/>
                  </a:moveTo>
                  <a:lnTo>
                    <a:pt x="1" y="6439"/>
                  </a:lnTo>
                  <a:lnTo>
                    <a:pt x="1" y="6850"/>
                  </a:lnTo>
                  <a:lnTo>
                    <a:pt x="73" y="6893"/>
                  </a:lnTo>
                  <a:lnTo>
                    <a:pt x="73" y="6482"/>
                  </a:lnTo>
                  <a:lnTo>
                    <a:pt x="11153" y="86"/>
                  </a:lnTo>
                  <a:lnTo>
                    <a:pt x="11153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44"/>
            <p:cNvSpPr/>
            <p:nvPr/>
          </p:nvSpPr>
          <p:spPr>
            <a:xfrm>
              <a:off x="5047725" y="2078900"/>
              <a:ext cx="277050" cy="170200"/>
            </a:xfrm>
            <a:custGeom>
              <a:avLst/>
              <a:gdLst/>
              <a:ahLst/>
              <a:cxnLst/>
              <a:rect l="l" t="t" r="r" b="b"/>
              <a:pathLst>
                <a:path w="11082" h="6808" extrusionOk="0">
                  <a:moveTo>
                    <a:pt x="0" y="1"/>
                  </a:moveTo>
                  <a:lnTo>
                    <a:pt x="0" y="411"/>
                  </a:lnTo>
                  <a:lnTo>
                    <a:pt x="11082" y="6808"/>
                  </a:lnTo>
                  <a:lnTo>
                    <a:pt x="11082" y="63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44"/>
            <p:cNvSpPr/>
            <p:nvPr/>
          </p:nvSpPr>
          <p:spPr>
            <a:xfrm>
              <a:off x="5047725" y="2076775"/>
              <a:ext cx="278875" cy="172325"/>
            </a:xfrm>
            <a:custGeom>
              <a:avLst/>
              <a:gdLst/>
              <a:ahLst/>
              <a:cxnLst/>
              <a:rect l="l" t="t" r="r" b="b"/>
              <a:pathLst>
                <a:path w="11155" h="6893" extrusionOk="0">
                  <a:moveTo>
                    <a:pt x="0" y="0"/>
                  </a:moveTo>
                  <a:lnTo>
                    <a:pt x="0" y="86"/>
                  </a:lnTo>
                  <a:lnTo>
                    <a:pt x="11082" y="6482"/>
                  </a:lnTo>
                  <a:lnTo>
                    <a:pt x="11082" y="6893"/>
                  </a:lnTo>
                  <a:lnTo>
                    <a:pt x="11154" y="6850"/>
                  </a:lnTo>
                  <a:lnTo>
                    <a:pt x="11154" y="6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44"/>
            <p:cNvSpPr/>
            <p:nvPr/>
          </p:nvSpPr>
          <p:spPr>
            <a:xfrm>
              <a:off x="4865450" y="2256325"/>
              <a:ext cx="407475" cy="124925"/>
            </a:xfrm>
            <a:custGeom>
              <a:avLst/>
              <a:gdLst/>
              <a:ahLst/>
              <a:cxnLst/>
              <a:rect l="l" t="t" r="r" b="b"/>
              <a:pathLst>
                <a:path w="16299" h="4997" extrusionOk="0">
                  <a:moveTo>
                    <a:pt x="16299" y="1"/>
                  </a:moveTo>
                  <a:lnTo>
                    <a:pt x="0" y="495"/>
                  </a:lnTo>
                  <a:lnTo>
                    <a:pt x="0" y="539"/>
                  </a:lnTo>
                  <a:lnTo>
                    <a:pt x="7720" y="4996"/>
                  </a:lnTo>
                  <a:lnTo>
                    <a:pt x="16299" y="43"/>
                  </a:lnTo>
                  <a:lnTo>
                    <a:pt x="1629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44"/>
            <p:cNvSpPr/>
            <p:nvPr/>
          </p:nvSpPr>
          <p:spPr>
            <a:xfrm>
              <a:off x="4865450" y="2144850"/>
              <a:ext cx="407475" cy="235300"/>
            </a:xfrm>
            <a:custGeom>
              <a:avLst/>
              <a:gdLst/>
              <a:ahLst/>
              <a:cxnLst/>
              <a:rect l="l" t="t" r="r" b="b"/>
              <a:pathLst>
                <a:path w="16299" h="9412" extrusionOk="0">
                  <a:moveTo>
                    <a:pt x="8579" y="1"/>
                  </a:moveTo>
                  <a:lnTo>
                    <a:pt x="0" y="4954"/>
                  </a:lnTo>
                  <a:lnTo>
                    <a:pt x="7720" y="9412"/>
                  </a:lnTo>
                  <a:lnTo>
                    <a:pt x="16299" y="4460"/>
                  </a:lnTo>
                  <a:lnTo>
                    <a:pt x="857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44"/>
            <p:cNvSpPr/>
            <p:nvPr/>
          </p:nvSpPr>
          <p:spPr>
            <a:xfrm>
              <a:off x="5101175" y="2137500"/>
              <a:ext cx="64350" cy="56750"/>
            </a:xfrm>
            <a:custGeom>
              <a:avLst/>
              <a:gdLst/>
              <a:ahLst/>
              <a:cxnLst/>
              <a:rect l="l" t="t" r="r" b="b"/>
              <a:pathLst>
                <a:path w="2574" h="2270" extrusionOk="0">
                  <a:moveTo>
                    <a:pt x="1" y="0"/>
                  </a:moveTo>
                  <a:lnTo>
                    <a:pt x="1" y="1547"/>
                  </a:lnTo>
                  <a:cubicBezTo>
                    <a:pt x="8" y="1732"/>
                    <a:pt x="132" y="1913"/>
                    <a:pt x="375" y="2054"/>
                  </a:cubicBezTo>
                  <a:cubicBezTo>
                    <a:pt x="624" y="2197"/>
                    <a:pt x="951" y="2269"/>
                    <a:pt x="1279" y="2269"/>
                  </a:cubicBezTo>
                  <a:cubicBezTo>
                    <a:pt x="1609" y="2269"/>
                    <a:pt x="1940" y="2196"/>
                    <a:pt x="2194" y="2051"/>
                  </a:cubicBezTo>
                  <a:cubicBezTo>
                    <a:pt x="2434" y="1910"/>
                    <a:pt x="2560" y="1730"/>
                    <a:pt x="2572" y="1547"/>
                  </a:cubicBezTo>
                  <a:lnTo>
                    <a:pt x="257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44"/>
            <p:cNvSpPr/>
            <p:nvPr/>
          </p:nvSpPr>
          <p:spPr>
            <a:xfrm>
              <a:off x="5101125" y="2118975"/>
              <a:ext cx="64425" cy="37150"/>
            </a:xfrm>
            <a:custGeom>
              <a:avLst/>
              <a:gdLst/>
              <a:ahLst/>
              <a:cxnLst/>
              <a:rect l="l" t="t" r="r" b="b"/>
              <a:pathLst>
                <a:path w="2577" h="1486" extrusionOk="0">
                  <a:moveTo>
                    <a:pt x="1299" y="0"/>
                  </a:moveTo>
                  <a:cubicBezTo>
                    <a:pt x="1294" y="0"/>
                    <a:pt x="1290" y="0"/>
                    <a:pt x="1285" y="0"/>
                  </a:cubicBezTo>
                  <a:cubicBezTo>
                    <a:pt x="574" y="5"/>
                    <a:pt x="0" y="340"/>
                    <a:pt x="3" y="750"/>
                  </a:cubicBezTo>
                  <a:cubicBezTo>
                    <a:pt x="4" y="1158"/>
                    <a:pt x="575" y="1485"/>
                    <a:pt x="1278" y="1485"/>
                  </a:cubicBezTo>
                  <a:cubicBezTo>
                    <a:pt x="1283" y="1485"/>
                    <a:pt x="1287" y="1485"/>
                    <a:pt x="1292" y="1485"/>
                  </a:cubicBezTo>
                  <a:cubicBezTo>
                    <a:pt x="2003" y="1481"/>
                    <a:pt x="2577" y="1146"/>
                    <a:pt x="2574" y="735"/>
                  </a:cubicBezTo>
                  <a:cubicBezTo>
                    <a:pt x="2573" y="328"/>
                    <a:pt x="2003" y="0"/>
                    <a:pt x="1299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44"/>
            <p:cNvSpPr/>
            <p:nvPr/>
          </p:nvSpPr>
          <p:spPr>
            <a:xfrm>
              <a:off x="5101225" y="214175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0"/>
                  </a:moveTo>
                  <a:cubicBezTo>
                    <a:pt x="2564" y="67"/>
                    <a:pt x="2544" y="129"/>
                    <a:pt x="2511" y="187"/>
                  </a:cubicBezTo>
                  <a:cubicBezTo>
                    <a:pt x="2479" y="245"/>
                    <a:pt x="2438" y="297"/>
                    <a:pt x="2390" y="342"/>
                  </a:cubicBezTo>
                  <a:cubicBezTo>
                    <a:pt x="2344" y="388"/>
                    <a:pt x="2292" y="429"/>
                    <a:pt x="2235" y="464"/>
                  </a:cubicBezTo>
                  <a:lnTo>
                    <a:pt x="2193" y="490"/>
                  </a:lnTo>
                  <a:cubicBezTo>
                    <a:pt x="2178" y="497"/>
                    <a:pt x="2164" y="504"/>
                    <a:pt x="2149" y="513"/>
                  </a:cubicBezTo>
                  <a:cubicBezTo>
                    <a:pt x="2120" y="528"/>
                    <a:pt x="2091" y="542"/>
                    <a:pt x="2061" y="555"/>
                  </a:cubicBezTo>
                  <a:lnTo>
                    <a:pt x="2016" y="574"/>
                  </a:lnTo>
                  <a:cubicBezTo>
                    <a:pt x="2000" y="581"/>
                    <a:pt x="1986" y="587"/>
                    <a:pt x="1970" y="593"/>
                  </a:cubicBezTo>
                  <a:lnTo>
                    <a:pt x="1875" y="625"/>
                  </a:lnTo>
                  <a:lnTo>
                    <a:pt x="1781" y="649"/>
                  </a:lnTo>
                  <a:cubicBezTo>
                    <a:pt x="1749" y="658"/>
                    <a:pt x="1716" y="663"/>
                    <a:pt x="1684" y="670"/>
                  </a:cubicBezTo>
                  <a:cubicBezTo>
                    <a:pt x="1555" y="694"/>
                    <a:pt x="1423" y="708"/>
                    <a:pt x="1291" y="708"/>
                  </a:cubicBezTo>
                  <a:cubicBezTo>
                    <a:pt x="1284" y="708"/>
                    <a:pt x="1276" y="708"/>
                    <a:pt x="1269" y="708"/>
                  </a:cubicBezTo>
                  <a:cubicBezTo>
                    <a:pt x="1146" y="708"/>
                    <a:pt x="1021" y="696"/>
                    <a:pt x="898" y="676"/>
                  </a:cubicBezTo>
                  <a:lnTo>
                    <a:pt x="802" y="657"/>
                  </a:lnTo>
                  <a:lnTo>
                    <a:pt x="707" y="632"/>
                  </a:lnTo>
                  <a:cubicBezTo>
                    <a:pt x="698" y="629"/>
                    <a:pt x="691" y="628"/>
                    <a:pt x="682" y="625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6"/>
                    <a:pt x="580" y="591"/>
                    <a:pt x="566" y="586"/>
                  </a:cubicBezTo>
                  <a:lnTo>
                    <a:pt x="520" y="565"/>
                  </a:lnTo>
                  <a:lnTo>
                    <a:pt x="475" y="548"/>
                  </a:lnTo>
                  <a:cubicBezTo>
                    <a:pt x="460" y="541"/>
                    <a:pt x="446" y="533"/>
                    <a:pt x="431" y="525"/>
                  </a:cubicBezTo>
                  <a:cubicBezTo>
                    <a:pt x="402" y="510"/>
                    <a:pt x="372" y="496"/>
                    <a:pt x="344" y="478"/>
                  </a:cubicBezTo>
                  <a:cubicBezTo>
                    <a:pt x="288" y="444"/>
                    <a:pt x="235" y="404"/>
                    <a:pt x="188" y="359"/>
                  </a:cubicBezTo>
                  <a:cubicBezTo>
                    <a:pt x="138" y="315"/>
                    <a:pt x="98" y="264"/>
                    <a:pt x="63" y="207"/>
                  </a:cubicBezTo>
                  <a:cubicBezTo>
                    <a:pt x="47" y="178"/>
                    <a:pt x="34" y="148"/>
                    <a:pt x="22" y="116"/>
                  </a:cubicBezTo>
                  <a:cubicBezTo>
                    <a:pt x="12" y="84"/>
                    <a:pt x="5" y="52"/>
                    <a:pt x="1" y="21"/>
                  </a:cubicBezTo>
                  <a:lnTo>
                    <a:pt x="1" y="21"/>
                  </a:lnTo>
                  <a:cubicBezTo>
                    <a:pt x="5" y="52"/>
                    <a:pt x="12" y="86"/>
                    <a:pt x="21" y="116"/>
                  </a:cubicBezTo>
                  <a:cubicBezTo>
                    <a:pt x="32" y="148"/>
                    <a:pt x="45" y="178"/>
                    <a:pt x="61" y="207"/>
                  </a:cubicBezTo>
                  <a:cubicBezTo>
                    <a:pt x="93" y="264"/>
                    <a:pt x="135" y="317"/>
                    <a:pt x="183" y="362"/>
                  </a:cubicBezTo>
                  <a:cubicBezTo>
                    <a:pt x="231" y="407"/>
                    <a:pt x="285" y="448"/>
                    <a:pt x="341" y="483"/>
                  </a:cubicBezTo>
                  <a:cubicBezTo>
                    <a:pt x="369" y="500"/>
                    <a:pt x="398" y="516"/>
                    <a:pt x="427" y="531"/>
                  </a:cubicBezTo>
                  <a:cubicBezTo>
                    <a:pt x="443" y="538"/>
                    <a:pt x="457" y="547"/>
                    <a:pt x="472" y="554"/>
                  </a:cubicBezTo>
                  <a:lnTo>
                    <a:pt x="517" y="573"/>
                  </a:lnTo>
                  <a:lnTo>
                    <a:pt x="563" y="593"/>
                  </a:lnTo>
                  <a:cubicBezTo>
                    <a:pt x="578" y="600"/>
                    <a:pt x="594" y="605"/>
                    <a:pt x="609" y="609"/>
                  </a:cubicBezTo>
                  <a:lnTo>
                    <a:pt x="656" y="626"/>
                  </a:lnTo>
                  <a:lnTo>
                    <a:pt x="679" y="634"/>
                  </a:lnTo>
                  <a:cubicBezTo>
                    <a:pt x="688" y="636"/>
                    <a:pt x="695" y="638"/>
                    <a:pt x="704" y="641"/>
                  </a:cubicBezTo>
                  <a:lnTo>
                    <a:pt x="799" y="665"/>
                  </a:lnTo>
                  <a:lnTo>
                    <a:pt x="897" y="686"/>
                  </a:lnTo>
                  <a:cubicBezTo>
                    <a:pt x="1027" y="709"/>
                    <a:pt x="1159" y="719"/>
                    <a:pt x="1291" y="719"/>
                  </a:cubicBezTo>
                  <a:cubicBezTo>
                    <a:pt x="1424" y="718"/>
                    <a:pt x="1556" y="705"/>
                    <a:pt x="1685" y="680"/>
                  </a:cubicBezTo>
                  <a:cubicBezTo>
                    <a:pt x="1719" y="673"/>
                    <a:pt x="1751" y="668"/>
                    <a:pt x="1783" y="660"/>
                  </a:cubicBezTo>
                  <a:lnTo>
                    <a:pt x="1878" y="634"/>
                  </a:lnTo>
                  <a:lnTo>
                    <a:pt x="1973" y="600"/>
                  </a:lnTo>
                  <a:cubicBezTo>
                    <a:pt x="1988" y="596"/>
                    <a:pt x="2003" y="589"/>
                    <a:pt x="2019" y="583"/>
                  </a:cubicBezTo>
                  <a:lnTo>
                    <a:pt x="2064" y="562"/>
                  </a:lnTo>
                  <a:cubicBezTo>
                    <a:pt x="2094" y="549"/>
                    <a:pt x="2125" y="535"/>
                    <a:pt x="2154" y="519"/>
                  </a:cubicBezTo>
                  <a:cubicBezTo>
                    <a:pt x="2168" y="512"/>
                    <a:pt x="2183" y="504"/>
                    <a:pt x="2197" y="496"/>
                  </a:cubicBezTo>
                  <a:lnTo>
                    <a:pt x="2239" y="470"/>
                  </a:lnTo>
                  <a:cubicBezTo>
                    <a:pt x="2296" y="435"/>
                    <a:pt x="2348" y="393"/>
                    <a:pt x="2395" y="346"/>
                  </a:cubicBezTo>
                  <a:cubicBezTo>
                    <a:pt x="2442" y="300"/>
                    <a:pt x="2483" y="248"/>
                    <a:pt x="2513" y="188"/>
                  </a:cubicBezTo>
                  <a:cubicBezTo>
                    <a:pt x="2529" y="159"/>
                    <a:pt x="2542" y="129"/>
                    <a:pt x="2551" y="97"/>
                  </a:cubicBezTo>
                  <a:cubicBezTo>
                    <a:pt x="2561" y="65"/>
                    <a:pt x="2567" y="33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44"/>
            <p:cNvSpPr/>
            <p:nvPr/>
          </p:nvSpPr>
          <p:spPr>
            <a:xfrm>
              <a:off x="5101225" y="214570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0"/>
                  </a:moveTo>
                  <a:lnTo>
                    <a:pt x="2570" y="0"/>
                  </a:lnTo>
                  <a:cubicBezTo>
                    <a:pt x="2567" y="33"/>
                    <a:pt x="2560" y="65"/>
                    <a:pt x="2550" y="97"/>
                  </a:cubicBezTo>
                  <a:cubicBezTo>
                    <a:pt x="2540" y="128"/>
                    <a:pt x="2526" y="158"/>
                    <a:pt x="2511" y="187"/>
                  </a:cubicBezTo>
                  <a:cubicBezTo>
                    <a:pt x="2479" y="245"/>
                    <a:pt x="2438" y="297"/>
                    <a:pt x="2390" y="342"/>
                  </a:cubicBezTo>
                  <a:cubicBezTo>
                    <a:pt x="2344" y="389"/>
                    <a:pt x="2292" y="429"/>
                    <a:pt x="2235" y="464"/>
                  </a:cubicBezTo>
                  <a:lnTo>
                    <a:pt x="2193" y="490"/>
                  </a:lnTo>
                  <a:cubicBezTo>
                    <a:pt x="2178" y="497"/>
                    <a:pt x="2164" y="505"/>
                    <a:pt x="2149" y="512"/>
                  </a:cubicBezTo>
                  <a:cubicBezTo>
                    <a:pt x="2120" y="528"/>
                    <a:pt x="2091" y="542"/>
                    <a:pt x="2061" y="555"/>
                  </a:cubicBezTo>
                  <a:lnTo>
                    <a:pt x="2016" y="574"/>
                  </a:lnTo>
                  <a:cubicBezTo>
                    <a:pt x="2000" y="581"/>
                    <a:pt x="1986" y="587"/>
                    <a:pt x="1970" y="593"/>
                  </a:cubicBezTo>
                  <a:lnTo>
                    <a:pt x="1875" y="625"/>
                  </a:lnTo>
                  <a:lnTo>
                    <a:pt x="1781" y="650"/>
                  </a:lnTo>
                  <a:cubicBezTo>
                    <a:pt x="1749" y="658"/>
                    <a:pt x="1716" y="663"/>
                    <a:pt x="1684" y="670"/>
                  </a:cubicBezTo>
                  <a:cubicBezTo>
                    <a:pt x="1555" y="695"/>
                    <a:pt x="1423" y="708"/>
                    <a:pt x="1291" y="708"/>
                  </a:cubicBezTo>
                  <a:cubicBezTo>
                    <a:pt x="1284" y="708"/>
                    <a:pt x="1276" y="708"/>
                    <a:pt x="1269" y="708"/>
                  </a:cubicBezTo>
                  <a:cubicBezTo>
                    <a:pt x="1146" y="708"/>
                    <a:pt x="1021" y="696"/>
                    <a:pt x="898" y="676"/>
                  </a:cubicBezTo>
                  <a:lnTo>
                    <a:pt x="802" y="657"/>
                  </a:lnTo>
                  <a:lnTo>
                    <a:pt x="707" y="632"/>
                  </a:lnTo>
                  <a:cubicBezTo>
                    <a:pt x="698" y="629"/>
                    <a:pt x="691" y="628"/>
                    <a:pt x="682" y="625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6"/>
                    <a:pt x="580" y="592"/>
                    <a:pt x="566" y="584"/>
                  </a:cubicBezTo>
                  <a:lnTo>
                    <a:pt x="520" y="565"/>
                  </a:lnTo>
                  <a:lnTo>
                    <a:pt x="475" y="547"/>
                  </a:lnTo>
                  <a:cubicBezTo>
                    <a:pt x="460" y="539"/>
                    <a:pt x="446" y="532"/>
                    <a:pt x="431" y="525"/>
                  </a:cubicBezTo>
                  <a:cubicBezTo>
                    <a:pt x="402" y="509"/>
                    <a:pt x="372" y="494"/>
                    <a:pt x="344" y="477"/>
                  </a:cubicBezTo>
                  <a:cubicBezTo>
                    <a:pt x="288" y="442"/>
                    <a:pt x="235" y="403"/>
                    <a:pt x="188" y="358"/>
                  </a:cubicBezTo>
                  <a:cubicBezTo>
                    <a:pt x="138" y="313"/>
                    <a:pt x="98" y="262"/>
                    <a:pt x="63" y="206"/>
                  </a:cubicBezTo>
                  <a:cubicBezTo>
                    <a:pt x="47" y="177"/>
                    <a:pt x="34" y="146"/>
                    <a:pt x="22" y="114"/>
                  </a:cubicBezTo>
                  <a:cubicBezTo>
                    <a:pt x="12" y="85"/>
                    <a:pt x="5" y="52"/>
                    <a:pt x="1" y="21"/>
                  </a:cubicBezTo>
                  <a:lnTo>
                    <a:pt x="1" y="21"/>
                  </a:lnTo>
                  <a:cubicBezTo>
                    <a:pt x="5" y="52"/>
                    <a:pt x="12" y="85"/>
                    <a:pt x="21" y="116"/>
                  </a:cubicBezTo>
                  <a:cubicBezTo>
                    <a:pt x="32" y="146"/>
                    <a:pt x="45" y="177"/>
                    <a:pt x="61" y="206"/>
                  </a:cubicBezTo>
                  <a:cubicBezTo>
                    <a:pt x="93" y="264"/>
                    <a:pt x="135" y="316"/>
                    <a:pt x="183" y="361"/>
                  </a:cubicBezTo>
                  <a:cubicBezTo>
                    <a:pt x="231" y="407"/>
                    <a:pt x="285" y="448"/>
                    <a:pt x="341" y="481"/>
                  </a:cubicBezTo>
                  <a:cubicBezTo>
                    <a:pt x="369" y="500"/>
                    <a:pt x="398" y="515"/>
                    <a:pt x="427" y="531"/>
                  </a:cubicBezTo>
                  <a:cubicBezTo>
                    <a:pt x="443" y="538"/>
                    <a:pt x="457" y="545"/>
                    <a:pt x="472" y="552"/>
                  </a:cubicBezTo>
                  <a:lnTo>
                    <a:pt x="517" y="573"/>
                  </a:lnTo>
                  <a:lnTo>
                    <a:pt x="563" y="592"/>
                  </a:lnTo>
                  <a:cubicBezTo>
                    <a:pt x="578" y="599"/>
                    <a:pt x="594" y="603"/>
                    <a:pt x="609" y="609"/>
                  </a:cubicBezTo>
                  <a:lnTo>
                    <a:pt x="656" y="625"/>
                  </a:lnTo>
                  <a:lnTo>
                    <a:pt x="679" y="632"/>
                  </a:lnTo>
                  <a:lnTo>
                    <a:pt x="704" y="639"/>
                  </a:lnTo>
                  <a:lnTo>
                    <a:pt x="799" y="666"/>
                  </a:lnTo>
                  <a:lnTo>
                    <a:pt x="897" y="684"/>
                  </a:lnTo>
                  <a:cubicBezTo>
                    <a:pt x="1027" y="708"/>
                    <a:pt x="1159" y="719"/>
                    <a:pt x="1291" y="719"/>
                  </a:cubicBezTo>
                  <a:cubicBezTo>
                    <a:pt x="1424" y="718"/>
                    <a:pt x="1556" y="705"/>
                    <a:pt x="1685" y="679"/>
                  </a:cubicBezTo>
                  <a:cubicBezTo>
                    <a:pt x="1719" y="671"/>
                    <a:pt x="1751" y="667"/>
                    <a:pt x="1783" y="658"/>
                  </a:cubicBezTo>
                  <a:lnTo>
                    <a:pt x="1878" y="632"/>
                  </a:lnTo>
                  <a:lnTo>
                    <a:pt x="1973" y="600"/>
                  </a:lnTo>
                  <a:cubicBezTo>
                    <a:pt x="1988" y="594"/>
                    <a:pt x="2003" y="589"/>
                    <a:pt x="2019" y="581"/>
                  </a:cubicBezTo>
                  <a:lnTo>
                    <a:pt x="2064" y="563"/>
                  </a:lnTo>
                  <a:cubicBezTo>
                    <a:pt x="2094" y="550"/>
                    <a:pt x="2125" y="535"/>
                    <a:pt x="2154" y="518"/>
                  </a:cubicBezTo>
                  <a:cubicBezTo>
                    <a:pt x="2168" y="510"/>
                    <a:pt x="2183" y="503"/>
                    <a:pt x="2197" y="494"/>
                  </a:cubicBezTo>
                  <a:lnTo>
                    <a:pt x="2239" y="468"/>
                  </a:lnTo>
                  <a:cubicBezTo>
                    <a:pt x="2296" y="433"/>
                    <a:pt x="2347" y="393"/>
                    <a:pt x="2395" y="346"/>
                  </a:cubicBezTo>
                  <a:cubicBezTo>
                    <a:pt x="2442" y="300"/>
                    <a:pt x="2483" y="246"/>
                    <a:pt x="2513" y="188"/>
                  </a:cubicBezTo>
                  <a:cubicBezTo>
                    <a:pt x="2529" y="159"/>
                    <a:pt x="2542" y="129"/>
                    <a:pt x="2551" y="97"/>
                  </a:cubicBezTo>
                  <a:cubicBezTo>
                    <a:pt x="2561" y="65"/>
                    <a:pt x="2567" y="33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44"/>
            <p:cNvSpPr/>
            <p:nvPr/>
          </p:nvSpPr>
          <p:spPr>
            <a:xfrm>
              <a:off x="5101225" y="2149625"/>
              <a:ext cx="64250" cy="18025"/>
            </a:xfrm>
            <a:custGeom>
              <a:avLst/>
              <a:gdLst/>
              <a:ahLst/>
              <a:cxnLst/>
              <a:rect l="l" t="t" r="r" b="b"/>
              <a:pathLst>
                <a:path w="2570" h="721" extrusionOk="0">
                  <a:moveTo>
                    <a:pt x="2570" y="1"/>
                  </a:moveTo>
                  <a:cubicBezTo>
                    <a:pt x="2564" y="66"/>
                    <a:pt x="2544" y="130"/>
                    <a:pt x="2511" y="188"/>
                  </a:cubicBezTo>
                  <a:cubicBezTo>
                    <a:pt x="2479" y="246"/>
                    <a:pt x="2438" y="298"/>
                    <a:pt x="2390" y="343"/>
                  </a:cubicBezTo>
                  <a:cubicBezTo>
                    <a:pt x="2344" y="390"/>
                    <a:pt x="2292" y="430"/>
                    <a:pt x="2235" y="465"/>
                  </a:cubicBezTo>
                  <a:lnTo>
                    <a:pt x="2193" y="490"/>
                  </a:lnTo>
                  <a:cubicBezTo>
                    <a:pt x="2178" y="498"/>
                    <a:pt x="2164" y="506"/>
                    <a:pt x="2149" y="513"/>
                  </a:cubicBezTo>
                  <a:cubicBezTo>
                    <a:pt x="2120" y="529"/>
                    <a:pt x="2091" y="543"/>
                    <a:pt x="2061" y="556"/>
                  </a:cubicBezTo>
                  <a:lnTo>
                    <a:pt x="2016" y="575"/>
                  </a:lnTo>
                  <a:cubicBezTo>
                    <a:pt x="2000" y="582"/>
                    <a:pt x="1986" y="588"/>
                    <a:pt x="1970" y="594"/>
                  </a:cubicBezTo>
                  <a:lnTo>
                    <a:pt x="1875" y="625"/>
                  </a:lnTo>
                  <a:lnTo>
                    <a:pt x="1781" y="651"/>
                  </a:lnTo>
                  <a:cubicBezTo>
                    <a:pt x="1749" y="659"/>
                    <a:pt x="1716" y="664"/>
                    <a:pt x="1684" y="671"/>
                  </a:cubicBezTo>
                  <a:cubicBezTo>
                    <a:pt x="1555" y="696"/>
                    <a:pt x="1423" y="707"/>
                    <a:pt x="1291" y="709"/>
                  </a:cubicBezTo>
                  <a:cubicBezTo>
                    <a:pt x="1161" y="709"/>
                    <a:pt x="1029" y="698"/>
                    <a:pt x="898" y="677"/>
                  </a:cubicBezTo>
                  <a:lnTo>
                    <a:pt x="802" y="658"/>
                  </a:lnTo>
                  <a:lnTo>
                    <a:pt x="707" y="632"/>
                  </a:lnTo>
                  <a:cubicBezTo>
                    <a:pt x="698" y="630"/>
                    <a:pt x="691" y="629"/>
                    <a:pt x="682" y="626"/>
                  </a:cubicBezTo>
                  <a:lnTo>
                    <a:pt x="659" y="619"/>
                  </a:lnTo>
                  <a:lnTo>
                    <a:pt x="612" y="603"/>
                  </a:lnTo>
                  <a:cubicBezTo>
                    <a:pt x="596" y="597"/>
                    <a:pt x="580" y="593"/>
                    <a:pt x="566" y="585"/>
                  </a:cubicBezTo>
                  <a:lnTo>
                    <a:pt x="520" y="567"/>
                  </a:lnTo>
                  <a:lnTo>
                    <a:pt x="475" y="548"/>
                  </a:lnTo>
                  <a:cubicBezTo>
                    <a:pt x="460" y="540"/>
                    <a:pt x="446" y="533"/>
                    <a:pt x="431" y="524"/>
                  </a:cubicBezTo>
                  <a:cubicBezTo>
                    <a:pt x="402" y="510"/>
                    <a:pt x="372" y="495"/>
                    <a:pt x="344" y="478"/>
                  </a:cubicBezTo>
                  <a:cubicBezTo>
                    <a:pt x="288" y="443"/>
                    <a:pt x="235" y="404"/>
                    <a:pt x="188" y="359"/>
                  </a:cubicBezTo>
                  <a:cubicBezTo>
                    <a:pt x="138" y="314"/>
                    <a:pt x="98" y="263"/>
                    <a:pt x="63" y="205"/>
                  </a:cubicBezTo>
                  <a:cubicBezTo>
                    <a:pt x="47" y="178"/>
                    <a:pt x="34" y="147"/>
                    <a:pt x="22" y="116"/>
                  </a:cubicBezTo>
                  <a:cubicBezTo>
                    <a:pt x="12" y="84"/>
                    <a:pt x="5" y="52"/>
                    <a:pt x="1" y="20"/>
                  </a:cubicBezTo>
                  <a:lnTo>
                    <a:pt x="1" y="20"/>
                  </a:lnTo>
                  <a:cubicBezTo>
                    <a:pt x="5" y="52"/>
                    <a:pt x="12" y="85"/>
                    <a:pt x="21" y="116"/>
                  </a:cubicBezTo>
                  <a:cubicBezTo>
                    <a:pt x="32" y="147"/>
                    <a:pt x="45" y="178"/>
                    <a:pt x="61" y="207"/>
                  </a:cubicBezTo>
                  <a:cubicBezTo>
                    <a:pt x="93" y="265"/>
                    <a:pt x="135" y="317"/>
                    <a:pt x="183" y="362"/>
                  </a:cubicBezTo>
                  <a:cubicBezTo>
                    <a:pt x="231" y="408"/>
                    <a:pt x="285" y="448"/>
                    <a:pt x="341" y="482"/>
                  </a:cubicBezTo>
                  <a:cubicBezTo>
                    <a:pt x="369" y="501"/>
                    <a:pt x="398" y="516"/>
                    <a:pt x="427" y="530"/>
                  </a:cubicBezTo>
                  <a:cubicBezTo>
                    <a:pt x="443" y="539"/>
                    <a:pt x="457" y="546"/>
                    <a:pt x="472" y="553"/>
                  </a:cubicBezTo>
                  <a:lnTo>
                    <a:pt x="517" y="574"/>
                  </a:lnTo>
                  <a:lnTo>
                    <a:pt x="563" y="593"/>
                  </a:lnTo>
                  <a:cubicBezTo>
                    <a:pt x="578" y="600"/>
                    <a:pt x="594" y="604"/>
                    <a:pt x="609" y="610"/>
                  </a:cubicBezTo>
                  <a:lnTo>
                    <a:pt x="656" y="626"/>
                  </a:lnTo>
                  <a:lnTo>
                    <a:pt x="679" y="633"/>
                  </a:lnTo>
                  <a:cubicBezTo>
                    <a:pt x="688" y="636"/>
                    <a:pt x="695" y="638"/>
                    <a:pt x="704" y="640"/>
                  </a:cubicBezTo>
                  <a:lnTo>
                    <a:pt x="799" y="665"/>
                  </a:lnTo>
                  <a:lnTo>
                    <a:pt x="897" y="685"/>
                  </a:lnTo>
                  <a:cubicBezTo>
                    <a:pt x="1027" y="709"/>
                    <a:pt x="1159" y="720"/>
                    <a:pt x="1291" y="720"/>
                  </a:cubicBezTo>
                  <a:cubicBezTo>
                    <a:pt x="1424" y="719"/>
                    <a:pt x="1556" y="704"/>
                    <a:pt x="1685" y="680"/>
                  </a:cubicBezTo>
                  <a:cubicBezTo>
                    <a:pt x="1719" y="672"/>
                    <a:pt x="1751" y="668"/>
                    <a:pt x="1783" y="659"/>
                  </a:cubicBezTo>
                  <a:lnTo>
                    <a:pt x="1878" y="633"/>
                  </a:lnTo>
                  <a:lnTo>
                    <a:pt x="1973" y="601"/>
                  </a:lnTo>
                  <a:cubicBezTo>
                    <a:pt x="1988" y="596"/>
                    <a:pt x="2003" y="590"/>
                    <a:pt x="2019" y="582"/>
                  </a:cubicBezTo>
                  <a:lnTo>
                    <a:pt x="2064" y="564"/>
                  </a:lnTo>
                  <a:cubicBezTo>
                    <a:pt x="2094" y="551"/>
                    <a:pt x="2125" y="535"/>
                    <a:pt x="2154" y="519"/>
                  </a:cubicBezTo>
                  <a:cubicBezTo>
                    <a:pt x="2168" y="511"/>
                    <a:pt x="2183" y="504"/>
                    <a:pt x="2197" y="495"/>
                  </a:cubicBezTo>
                  <a:lnTo>
                    <a:pt x="2239" y="469"/>
                  </a:lnTo>
                  <a:cubicBezTo>
                    <a:pt x="2296" y="435"/>
                    <a:pt x="2347" y="393"/>
                    <a:pt x="2395" y="348"/>
                  </a:cubicBezTo>
                  <a:cubicBezTo>
                    <a:pt x="2442" y="301"/>
                    <a:pt x="2483" y="247"/>
                    <a:pt x="2513" y="189"/>
                  </a:cubicBezTo>
                  <a:cubicBezTo>
                    <a:pt x="2529" y="160"/>
                    <a:pt x="2542" y="130"/>
                    <a:pt x="2551" y="98"/>
                  </a:cubicBezTo>
                  <a:cubicBezTo>
                    <a:pt x="2561" y="66"/>
                    <a:pt x="2567" y="34"/>
                    <a:pt x="257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44"/>
            <p:cNvSpPr/>
            <p:nvPr/>
          </p:nvSpPr>
          <p:spPr>
            <a:xfrm>
              <a:off x="5101225" y="215360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0"/>
                  </a:moveTo>
                  <a:lnTo>
                    <a:pt x="2570" y="0"/>
                  </a:lnTo>
                  <a:cubicBezTo>
                    <a:pt x="2567" y="32"/>
                    <a:pt x="2560" y="65"/>
                    <a:pt x="2550" y="96"/>
                  </a:cubicBezTo>
                  <a:cubicBezTo>
                    <a:pt x="2540" y="128"/>
                    <a:pt x="2526" y="158"/>
                    <a:pt x="2511" y="187"/>
                  </a:cubicBezTo>
                  <a:cubicBezTo>
                    <a:pt x="2479" y="244"/>
                    <a:pt x="2438" y="296"/>
                    <a:pt x="2390" y="342"/>
                  </a:cubicBezTo>
                  <a:cubicBezTo>
                    <a:pt x="2344" y="387"/>
                    <a:pt x="2292" y="428"/>
                    <a:pt x="2235" y="463"/>
                  </a:cubicBezTo>
                  <a:lnTo>
                    <a:pt x="2193" y="489"/>
                  </a:lnTo>
                  <a:cubicBezTo>
                    <a:pt x="2178" y="496"/>
                    <a:pt x="2164" y="503"/>
                    <a:pt x="2149" y="512"/>
                  </a:cubicBezTo>
                  <a:cubicBezTo>
                    <a:pt x="2120" y="528"/>
                    <a:pt x="2091" y="542"/>
                    <a:pt x="2061" y="554"/>
                  </a:cubicBezTo>
                  <a:lnTo>
                    <a:pt x="2016" y="574"/>
                  </a:lnTo>
                  <a:cubicBezTo>
                    <a:pt x="2000" y="580"/>
                    <a:pt x="1986" y="587"/>
                    <a:pt x="1970" y="592"/>
                  </a:cubicBezTo>
                  <a:lnTo>
                    <a:pt x="1875" y="624"/>
                  </a:lnTo>
                  <a:lnTo>
                    <a:pt x="1781" y="650"/>
                  </a:lnTo>
                  <a:cubicBezTo>
                    <a:pt x="1749" y="657"/>
                    <a:pt x="1716" y="663"/>
                    <a:pt x="1684" y="670"/>
                  </a:cubicBezTo>
                  <a:cubicBezTo>
                    <a:pt x="1555" y="693"/>
                    <a:pt x="1423" y="706"/>
                    <a:pt x="1291" y="708"/>
                  </a:cubicBezTo>
                  <a:cubicBezTo>
                    <a:pt x="1161" y="708"/>
                    <a:pt x="1029" y="698"/>
                    <a:pt x="898" y="676"/>
                  </a:cubicBezTo>
                  <a:lnTo>
                    <a:pt x="802" y="655"/>
                  </a:lnTo>
                  <a:lnTo>
                    <a:pt x="707" y="631"/>
                  </a:lnTo>
                  <a:cubicBezTo>
                    <a:pt x="698" y="629"/>
                    <a:pt x="691" y="626"/>
                    <a:pt x="682" y="625"/>
                  </a:cubicBezTo>
                  <a:lnTo>
                    <a:pt x="659" y="616"/>
                  </a:lnTo>
                  <a:lnTo>
                    <a:pt x="612" y="600"/>
                  </a:lnTo>
                  <a:cubicBezTo>
                    <a:pt x="596" y="595"/>
                    <a:pt x="580" y="592"/>
                    <a:pt x="566" y="584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39"/>
                    <a:pt x="446" y="531"/>
                    <a:pt x="431" y="524"/>
                  </a:cubicBezTo>
                  <a:cubicBezTo>
                    <a:pt x="402" y="509"/>
                    <a:pt x="372" y="495"/>
                    <a:pt x="344" y="476"/>
                  </a:cubicBezTo>
                  <a:cubicBezTo>
                    <a:pt x="288" y="442"/>
                    <a:pt x="235" y="403"/>
                    <a:pt x="188" y="358"/>
                  </a:cubicBezTo>
                  <a:cubicBezTo>
                    <a:pt x="138" y="313"/>
                    <a:pt x="98" y="261"/>
                    <a:pt x="63" y="204"/>
                  </a:cubicBezTo>
                  <a:cubicBezTo>
                    <a:pt x="47" y="177"/>
                    <a:pt x="34" y="146"/>
                    <a:pt x="22" y="115"/>
                  </a:cubicBezTo>
                  <a:cubicBezTo>
                    <a:pt x="12" y="84"/>
                    <a:pt x="5" y="51"/>
                    <a:pt x="0" y="19"/>
                  </a:cubicBezTo>
                  <a:lnTo>
                    <a:pt x="0" y="19"/>
                  </a:lnTo>
                  <a:cubicBezTo>
                    <a:pt x="5" y="52"/>
                    <a:pt x="12" y="84"/>
                    <a:pt x="21" y="116"/>
                  </a:cubicBezTo>
                  <a:cubicBezTo>
                    <a:pt x="32" y="146"/>
                    <a:pt x="45" y="177"/>
                    <a:pt x="61" y="206"/>
                  </a:cubicBezTo>
                  <a:cubicBezTo>
                    <a:pt x="93" y="264"/>
                    <a:pt x="135" y="316"/>
                    <a:pt x="183" y="361"/>
                  </a:cubicBezTo>
                  <a:cubicBezTo>
                    <a:pt x="231" y="408"/>
                    <a:pt x="285" y="448"/>
                    <a:pt x="341" y="481"/>
                  </a:cubicBezTo>
                  <a:cubicBezTo>
                    <a:pt x="369" y="500"/>
                    <a:pt x="398" y="515"/>
                    <a:pt x="427" y="531"/>
                  </a:cubicBezTo>
                  <a:cubicBezTo>
                    <a:pt x="443" y="538"/>
                    <a:pt x="457" y="545"/>
                    <a:pt x="472" y="553"/>
                  </a:cubicBezTo>
                  <a:lnTo>
                    <a:pt x="517" y="573"/>
                  </a:lnTo>
                  <a:lnTo>
                    <a:pt x="563" y="592"/>
                  </a:lnTo>
                  <a:cubicBezTo>
                    <a:pt x="578" y="599"/>
                    <a:pt x="594" y="603"/>
                    <a:pt x="609" y="609"/>
                  </a:cubicBezTo>
                  <a:lnTo>
                    <a:pt x="656" y="625"/>
                  </a:lnTo>
                  <a:lnTo>
                    <a:pt x="679" y="632"/>
                  </a:lnTo>
                  <a:cubicBezTo>
                    <a:pt x="688" y="635"/>
                    <a:pt x="695" y="638"/>
                    <a:pt x="704" y="640"/>
                  </a:cubicBezTo>
                  <a:lnTo>
                    <a:pt x="799" y="666"/>
                  </a:lnTo>
                  <a:lnTo>
                    <a:pt x="897" y="684"/>
                  </a:lnTo>
                  <a:cubicBezTo>
                    <a:pt x="1027" y="708"/>
                    <a:pt x="1159" y="719"/>
                    <a:pt x="1291" y="719"/>
                  </a:cubicBezTo>
                  <a:cubicBezTo>
                    <a:pt x="1424" y="718"/>
                    <a:pt x="1556" y="705"/>
                    <a:pt x="1685" y="679"/>
                  </a:cubicBezTo>
                  <a:cubicBezTo>
                    <a:pt x="1719" y="673"/>
                    <a:pt x="1751" y="667"/>
                    <a:pt x="1783" y="658"/>
                  </a:cubicBezTo>
                  <a:lnTo>
                    <a:pt x="1878" y="632"/>
                  </a:lnTo>
                  <a:lnTo>
                    <a:pt x="1973" y="600"/>
                  </a:lnTo>
                  <a:cubicBezTo>
                    <a:pt x="1988" y="595"/>
                    <a:pt x="2003" y="589"/>
                    <a:pt x="2019" y="582"/>
                  </a:cubicBezTo>
                  <a:lnTo>
                    <a:pt x="2064" y="563"/>
                  </a:lnTo>
                  <a:cubicBezTo>
                    <a:pt x="2094" y="550"/>
                    <a:pt x="2125" y="535"/>
                    <a:pt x="2154" y="518"/>
                  </a:cubicBezTo>
                  <a:cubicBezTo>
                    <a:pt x="2168" y="510"/>
                    <a:pt x="2183" y="503"/>
                    <a:pt x="2197" y="495"/>
                  </a:cubicBezTo>
                  <a:lnTo>
                    <a:pt x="2239" y="470"/>
                  </a:lnTo>
                  <a:cubicBezTo>
                    <a:pt x="2296" y="434"/>
                    <a:pt x="2347" y="393"/>
                    <a:pt x="2395" y="347"/>
                  </a:cubicBezTo>
                  <a:cubicBezTo>
                    <a:pt x="2442" y="300"/>
                    <a:pt x="2483" y="247"/>
                    <a:pt x="2513" y="189"/>
                  </a:cubicBezTo>
                  <a:cubicBezTo>
                    <a:pt x="2529" y="160"/>
                    <a:pt x="2542" y="129"/>
                    <a:pt x="2551" y="97"/>
                  </a:cubicBezTo>
                  <a:cubicBezTo>
                    <a:pt x="2561" y="65"/>
                    <a:pt x="2567" y="33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44"/>
            <p:cNvSpPr/>
            <p:nvPr/>
          </p:nvSpPr>
          <p:spPr>
            <a:xfrm>
              <a:off x="5101225" y="215755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69" y="0"/>
                  </a:moveTo>
                  <a:cubicBezTo>
                    <a:pt x="2563" y="65"/>
                    <a:pt x="2544" y="129"/>
                    <a:pt x="2511" y="187"/>
                  </a:cubicBezTo>
                  <a:cubicBezTo>
                    <a:pt x="2479" y="245"/>
                    <a:pt x="2438" y="297"/>
                    <a:pt x="2390" y="342"/>
                  </a:cubicBezTo>
                  <a:cubicBezTo>
                    <a:pt x="2342" y="389"/>
                    <a:pt x="2292" y="429"/>
                    <a:pt x="2235" y="464"/>
                  </a:cubicBezTo>
                  <a:lnTo>
                    <a:pt x="2193" y="489"/>
                  </a:lnTo>
                  <a:cubicBezTo>
                    <a:pt x="2178" y="497"/>
                    <a:pt x="2164" y="505"/>
                    <a:pt x="2149" y="512"/>
                  </a:cubicBezTo>
                  <a:cubicBezTo>
                    <a:pt x="2120" y="528"/>
                    <a:pt x="2091" y="542"/>
                    <a:pt x="2061" y="555"/>
                  </a:cubicBezTo>
                  <a:lnTo>
                    <a:pt x="2015" y="574"/>
                  </a:lnTo>
                  <a:cubicBezTo>
                    <a:pt x="2000" y="582"/>
                    <a:pt x="1984" y="587"/>
                    <a:pt x="1970" y="593"/>
                  </a:cubicBezTo>
                  <a:lnTo>
                    <a:pt x="1875" y="624"/>
                  </a:lnTo>
                  <a:lnTo>
                    <a:pt x="1780" y="650"/>
                  </a:lnTo>
                  <a:cubicBezTo>
                    <a:pt x="1748" y="658"/>
                    <a:pt x="1716" y="663"/>
                    <a:pt x="1684" y="670"/>
                  </a:cubicBezTo>
                  <a:cubicBezTo>
                    <a:pt x="1555" y="695"/>
                    <a:pt x="1423" y="708"/>
                    <a:pt x="1291" y="708"/>
                  </a:cubicBezTo>
                  <a:cubicBezTo>
                    <a:pt x="1284" y="708"/>
                    <a:pt x="1276" y="708"/>
                    <a:pt x="1269" y="708"/>
                  </a:cubicBezTo>
                  <a:cubicBezTo>
                    <a:pt x="1144" y="708"/>
                    <a:pt x="1021" y="696"/>
                    <a:pt x="898" y="676"/>
                  </a:cubicBezTo>
                  <a:lnTo>
                    <a:pt x="801" y="657"/>
                  </a:lnTo>
                  <a:lnTo>
                    <a:pt x="705" y="632"/>
                  </a:lnTo>
                  <a:cubicBezTo>
                    <a:pt x="698" y="629"/>
                    <a:pt x="689" y="628"/>
                    <a:pt x="682" y="625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6"/>
                    <a:pt x="580" y="592"/>
                    <a:pt x="566" y="584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2"/>
                    <a:pt x="431" y="524"/>
                  </a:cubicBezTo>
                  <a:cubicBezTo>
                    <a:pt x="401" y="509"/>
                    <a:pt x="372" y="495"/>
                    <a:pt x="344" y="477"/>
                  </a:cubicBezTo>
                  <a:cubicBezTo>
                    <a:pt x="288" y="442"/>
                    <a:pt x="235" y="403"/>
                    <a:pt x="186" y="358"/>
                  </a:cubicBezTo>
                  <a:cubicBezTo>
                    <a:pt x="138" y="313"/>
                    <a:pt x="96" y="263"/>
                    <a:pt x="63" y="206"/>
                  </a:cubicBezTo>
                  <a:cubicBezTo>
                    <a:pt x="47" y="177"/>
                    <a:pt x="34" y="147"/>
                    <a:pt x="22" y="116"/>
                  </a:cubicBezTo>
                  <a:cubicBezTo>
                    <a:pt x="12" y="84"/>
                    <a:pt x="5" y="52"/>
                    <a:pt x="0" y="19"/>
                  </a:cubicBezTo>
                  <a:lnTo>
                    <a:pt x="0" y="19"/>
                  </a:lnTo>
                  <a:cubicBezTo>
                    <a:pt x="5" y="52"/>
                    <a:pt x="11" y="84"/>
                    <a:pt x="21" y="116"/>
                  </a:cubicBezTo>
                  <a:cubicBezTo>
                    <a:pt x="31" y="148"/>
                    <a:pt x="44" y="178"/>
                    <a:pt x="60" y="207"/>
                  </a:cubicBezTo>
                  <a:cubicBezTo>
                    <a:pt x="93" y="264"/>
                    <a:pt x="135" y="318"/>
                    <a:pt x="183" y="363"/>
                  </a:cubicBezTo>
                  <a:cubicBezTo>
                    <a:pt x="231" y="408"/>
                    <a:pt x="283" y="448"/>
                    <a:pt x="340" y="483"/>
                  </a:cubicBezTo>
                  <a:cubicBezTo>
                    <a:pt x="367" y="500"/>
                    <a:pt x="398" y="516"/>
                    <a:pt x="427" y="531"/>
                  </a:cubicBezTo>
                  <a:cubicBezTo>
                    <a:pt x="441" y="538"/>
                    <a:pt x="456" y="547"/>
                    <a:pt x="472" y="554"/>
                  </a:cubicBezTo>
                  <a:lnTo>
                    <a:pt x="517" y="573"/>
                  </a:lnTo>
                  <a:lnTo>
                    <a:pt x="562" y="593"/>
                  </a:lnTo>
                  <a:cubicBezTo>
                    <a:pt x="578" y="600"/>
                    <a:pt x="594" y="603"/>
                    <a:pt x="609" y="609"/>
                  </a:cubicBezTo>
                  <a:lnTo>
                    <a:pt x="656" y="627"/>
                  </a:lnTo>
                  <a:lnTo>
                    <a:pt x="679" y="634"/>
                  </a:lnTo>
                  <a:lnTo>
                    <a:pt x="704" y="641"/>
                  </a:lnTo>
                  <a:lnTo>
                    <a:pt x="799" y="666"/>
                  </a:lnTo>
                  <a:lnTo>
                    <a:pt x="897" y="686"/>
                  </a:lnTo>
                  <a:cubicBezTo>
                    <a:pt x="1027" y="708"/>
                    <a:pt x="1159" y="719"/>
                    <a:pt x="1291" y="719"/>
                  </a:cubicBezTo>
                  <a:cubicBezTo>
                    <a:pt x="1424" y="718"/>
                    <a:pt x="1556" y="705"/>
                    <a:pt x="1685" y="680"/>
                  </a:cubicBezTo>
                  <a:cubicBezTo>
                    <a:pt x="1717" y="673"/>
                    <a:pt x="1751" y="667"/>
                    <a:pt x="1783" y="658"/>
                  </a:cubicBezTo>
                  <a:lnTo>
                    <a:pt x="1878" y="634"/>
                  </a:lnTo>
                  <a:lnTo>
                    <a:pt x="1973" y="600"/>
                  </a:lnTo>
                  <a:cubicBezTo>
                    <a:pt x="1988" y="596"/>
                    <a:pt x="2003" y="589"/>
                    <a:pt x="2019" y="583"/>
                  </a:cubicBezTo>
                  <a:lnTo>
                    <a:pt x="2064" y="563"/>
                  </a:lnTo>
                  <a:cubicBezTo>
                    <a:pt x="2094" y="550"/>
                    <a:pt x="2123" y="535"/>
                    <a:pt x="2152" y="519"/>
                  </a:cubicBezTo>
                  <a:cubicBezTo>
                    <a:pt x="2167" y="512"/>
                    <a:pt x="2183" y="505"/>
                    <a:pt x="2197" y="496"/>
                  </a:cubicBezTo>
                  <a:lnTo>
                    <a:pt x="2239" y="470"/>
                  </a:lnTo>
                  <a:cubicBezTo>
                    <a:pt x="2296" y="434"/>
                    <a:pt x="2347" y="393"/>
                    <a:pt x="2395" y="347"/>
                  </a:cubicBezTo>
                  <a:cubicBezTo>
                    <a:pt x="2442" y="300"/>
                    <a:pt x="2483" y="247"/>
                    <a:pt x="2513" y="189"/>
                  </a:cubicBezTo>
                  <a:cubicBezTo>
                    <a:pt x="2529" y="160"/>
                    <a:pt x="2542" y="129"/>
                    <a:pt x="2551" y="97"/>
                  </a:cubicBezTo>
                  <a:cubicBezTo>
                    <a:pt x="2561" y="65"/>
                    <a:pt x="2567" y="33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44"/>
            <p:cNvSpPr/>
            <p:nvPr/>
          </p:nvSpPr>
          <p:spPr>
            <a:xfrm>
              <a:off x="5101225" y="216150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0"/>
                  </a:moveTo>
                  <a:lnTo>
                    <a:pt x="2570" y="0"/>
                  </a:lnTo>
                  <a:cubicBezTo>
                    <a:pt x="2566" y="32"/>
                    <a:pt x="2560" y="64"/>
                    <a:pt x="2550" y="94"/>
                  </a:cubicBezTo>
                  <a:cubicBezTo>
                    <a:pt x="2540" y="125"/>
                    <a:pt x="2526" y="155"/>
                    <a:pt x="2511" y="184"/>
                  </a:cubicBezTo>
                  <a:cubicBezTo>
                    <a:pt x="2479" y="242"/>
                    <a:pt x="2438" y="295"/>
                    <a:pt x="2390" y="339"/>
                  </a:cubicBezTo>
                  <a:cubicBezTo>
                    <a:pt x="2344" y="386"/>
                    <a:pt x="2292" y="426"/>
                    <a:pt x="2235" y="461"/>
                  </a:cubicBezTo>
                  <a:lnTo>
                    <a:pt x="2193" y="486"/>
                  </a:lnTo>
                  <a:cubicBezTo>
                    <a:pt x="2178" y="495"/>
                    <a:pt x="2164" y="502"/>
                    <a:pt x="2149" y="509"/>
                  </a:cubicBezTo>
                  <a:cubicBezTo>
                    <a:pt x="2120" y="525"/>
                    <a:pt x="2091" y="540"/>
                    <a:pt x="2061" y="553"/>
                  </a:cubicBezTo>
                  <a:lnTo>
                    <a:pt x="2016" y="571"/>
                  </a:lnTo>
                  <a:cubicBezTo>
                    <a:pt x="2000" y="579"/>
                    <a:pt x="1986" y="585"/>
                    <a:pt x="1970" y="590"/>
                  </a:cubicBezTo>
                  <a:lnTo>
                    <a:pt x="1875" y="622"/>
                  </a:lnTo>
                  <a:lnTo>
                    <a:pt x="1781" y="647"/>
                  </a:lnTo>
                  <a:cubicBezTo>
                    <a:pt x="1749" y="656"/>
                    <a:pt x="1716" y="661"/>
                    <a:pt x="1684" y="667"/>
                  </a:cubicBezTo>
                  <a:cubicBezTo>
                    <a:pt x="1555" y="692"/>
                    <a:pt x="1423" y="705"/>
                    <a:pt x="1291" y="705"/>
                  </a:cubicBezTo>
                  <a:cubicBezTo>
                    <a:pt x="1284" y="705"/>
                    <a:pt x="1276" y="705"/>
                    <a:pt x="1269" y="705"/>
                  </a:cubicBezTo>
                  <a:cubicBezTo>
                    <a:pt x="1146" y="705"/>
                    <a:pt x="1021" y="694"/>
                    <a:pt x="898" y="673"/>
                  </a:cubicBezTo>
                  <a:lnTo>
                    <a:pt x="802" y="656"/>
                  </a:lnTo>
                  <a:lnTo>
                    <a:pt x="707" y="629"/>
                  </a:lnTo>
                  <a:cubicBezTo>
                    <a:pt x="698" y="628"/>
                    <a:pt x="691" y="627"/>
                    <a:pt x="682" y="624"/>
                  </a:cubicBezTo>
                  <a:lnTo>
                    <a:pt x="659" y="615"/>
                  </a:lnTo>
                  <a:lnTo>
                    <a:pt x="612" y="600"/>
                  </a:lnTo>
                  <a:cubicBezTo>
                    <a:pt x="596" y="595"/>
                    <a:pt x="580" y="590"/>
                    <a:pt x="566" y="583"/>
                  </a:cubicBezTo>
                  <a:lnTo>
                    <a:pt x="520" y="564"/>
                  </a:lnTo>
                  <a:lnTo>
                    <a:pt x="475" y="545"/>
                  </a:lnTo>
                  <a:cubicBezTo>
                    <a:pt x="460" y="540"/>
                    <a:pt x="446" y="531"/>
                    <a:pt x="431" y="524"/>
                  </a:cubicBezTo>
                  <a:cubicBezTo>
                    <a:pt x="402" y="508"/>
                    <a:pt x="372" y="495"/>
                    <a:pt x="344" y="476"/>
                  </a:cubicBezTo>
                  <a:cubicBezTo>
                    <a:pt x="288" y="442"/>
                    <a:pt x="235" y="402"/>
                    <a:pt x="188" y="357"/>
                  </a:cubicBezTo>
                  <a:cubicBezTo>
                    <a:pt x="138" y="313"/>
                    <a:pt x="98" y="261"/>
                    <a:pt x="63" y="205"/>
                  </a:cubicBezTo>
                  <a:cubicBezTo>
                    <a:pt x="47" y="176"/>
                    <a:pt x="34" y="147"/>
                    <a:pt x="22" y="115"/>
                  </a:cubicBezTo>
                  <a:cubicBezTo>
                    <a:pt x="12" y="85"/>
                    <a:pt x="5" y="52"/>
                    <a:pt x="1" y="21"/>
                  </a:cubicBezTo>
                  <a:lnTo>
                    <a:pt x="1" y="21"/>
                  </a:lnTo>
                  <a:cubicBezTo>
                    <a:pt x="5" y="52"/>
                    <a:pt x="12" y="85"/>
                    <a:pt x="21" y="116"/>
                  </a:cubicBezTo>
                  <a:cubicBezTo>
                    <a:pt x="32" y="147"/>
                    <a:pt x="45" y="177"/>
                    <a:pt x="61" y="206"/>
                  </a:cubicBezTo>
                  <a:cubicBezTo>
                    <a:pt x="93" y="264"/>
                    <a:pt x="135" y="316"/>
                    <a:pt x="183" y="361"/>
                  </a:cubicBezTo>
                  <a:cubicBezTo>
                    <a:pt x="231" y="408"/>
                    <a:pt x="285" y="447"/>
                    <a:pt x="341" y="482"/>
                  </a:cubicBezTo>
                  <a:cubicBezTo>
                    <a:pt x="369" y="500"/>
                    <a:pt x="398" y="515"/>
                    <a:pt x="427" y="531"/>
                  </a:cubicBezTo>
                  <a:cubicBezTo>
                    <a:pt x="443" y="538"/>
                    <a:pt x="457" y="545"/>
                    <a:pt x="472" y="553"/>
                  </a:cubicBezTo>
                  <a:lnTo>
                    <a:pt x="517" y="573"/>
                  </a:lnTo>
                  <a:lnTo>
                    <a:pt x="563" y="592"/>
                  </a:lnTo>
                  <a:cubicBezTo>
                    <a:pt x="578" y="599"/>
                    <a:pt x="594" y="603"/>
                    <a:pt x="609" y="609"/>
                  </a:cubicBezTo>
                  <a:lnTo>
                    <a:pt x="656" y="625"/>
                  </a:lnTo>
                  <a:lnTo>
                    <a:pt x="679" y="632"/>
                  </a:lnTo>
                  <a:cubicBezTo>
                    <a:pt x="688" y="635"/>
                    <a:pt x="695" y="637"/>
                    <a:pt x="704" y="640"/>
                  </a:cubicBezTo>
                  <a:lnTo>
                    <a:pt x="799" y="666"/>
                  </a:lnTo>
                  <a:lnTo>
                    <a:pt x="897" y="685"/>
                  </a:lnTo>
                  <a:cubicBezTo>
                    <a:pt x="1027" y="708"/>
                    <a:pt x="1159" y="719"/>
                    <a:pt x="1291" y="719"/>
                  </a:cubicBezTo>
                  <a:cubicBezTo>
                    <a:pt x="1424" y="718"/>
                    <a:pt x="1556" y="703"/>
                    <a:pt x="1685" y="679"/>
                  </a:cubicBezTo>
                  <a:cubicBezTo>
                    <a:pt x="1719" y="672"/>
                    <a:pt x="1751" y="667"/>
                    <a:pt x="1783" y="658"/>
                  </a:cubicBezTo>
                  <a:lnTo>
                    <a:pt x="1878" y="632"/>
                  </a:lnTo>
                  <a:lnTo>
                    <a:pt x="1973" y="600"/>
                  </a:lnTo>
                  <a:cubicBezTo>
                    <a:pt x="1988" y="595"/>
                    <a:pt x="2003" y="589"/>
                    <a:pt x="2019" y="582"/>
                  </a:cubicBezTo>
                  <a:lnTo>
                    <a:pt x="2064" y="563"/>
                  </a:lnTo>
                  <a:cubicBezTo>
                    <a:pt x="2094" y="550"/>
                    <a:pt x="2125" y="534"/>
                    <a:pt x="2154" y="518"/>
                  </a:cubicBezTo>
                  <a:cubicBezTo>
                    <a:pt x="2168" y="511"/>
                    <a:pt x="2183" y="503"/>
                    <a:pt x="2197" y="495"/>
                  </a:cubicBezTo>
                  <a:lnTo>
                    <a:pt x="2239" y="469"/>
                  </a:lnTo>
                  <a:cubicBezTo>
                    <a:pt x="2296" y="434"/>
                    <a:pt x="2347" y="392"/>
                    <a:pt x="2395" y="345"/>
                  </a:cubicBezTo>
                  <a:cubicBezTo>
                    <a:pt x="2442" y="299"/>
                    <a:pt x="2483" y="247"/>
                    <a:pt x="2513" y="189"/>
                  </a:cubicBezTo>
                  <a:cubicBezTo>
                    <a:pt x="2529" y="160"/>
                    <a:pt x="2542" y="129"/>
                    <a:pt x="2551" y="97"/>
                  </a:cubicBezTo>
                  <a:cubicBezTo>
                    <a:pt x="2561" y="65"/>
                    <a:pt x="2567" y="34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44"/>
            <p:cNvSpPr/>
            <p:nvPr/>
          </p:nvSpPr>
          <p:spPr>
            <a:xfrm>
              <a:off x="5101225" y="216545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0"/>
                  </a:moveTo>
                  <a:cubicBezTo>
                    <a:pt x="2567" y="32"/>
                    <a:pt x="2560" y="64"/>
                    <a:pt x="2550" y="96"/>
                  </a:cubicBezTo>
                  <a:cubicBezTo>
                    <a:pt x="2540" y="126"/>
                    <a:pt x="2526" y="157"/>
                    <a:pt x="2511" y="186"/>
                  </a:cubicBezTo>
                  <a:cubicBezTo>
                    <a:pt x="2479" y="244"/>
                    <a:pt x="2438" y="296"/>
                    <a:pt x="2390" y="341"/>
                  </a:cubicBezTo>
                  <a:cubicBezTo>
                    <a:pt x="2344" y="387"/>
                    <a:pt x="2292" y="428"/>
                    <a:pt x="2235" y="463"/>
                  </a:cubicBezTo>
                  <a:lnTo>
                    <a:pt x="2193" y="487"/>
                  </a:lnTo>
                  <a:cubicBezTo>
                    <a:pt x="2178" y="496"/>
                    <a:pt x="2164" y="503"/>
                    <a:pt x="2149" y="511"/>
                  </a:cubicBezTo>
                  <a:cubicBezTo>
                    <a:pt x="2120" y="527"/>
                    <a:pt x="2091" y="541"/>
                    <a:pt x="2061" y="554"/>
                  </a:cubicBezTo>
                  <a:lnTo>
                    <a:pt x="2016" y="573"/>
                  </a:lnTo>
                  <a:cubicBezTo>
                    <a:pt x="2000" y="580"/>
                    <a:pt x="1986" y="586"/>
                    <a:pt x="1970" y="592"/>
                  </a:cubicBezTo>
                  <a:lnTo>
                    <a:pt x="1875" y="622"/>
                  </a:lnTo>
                  <a:lnTo>
                    <a:pt x="1781" y="648"/>
                  </a:lnTo>
                  <a:cubicBezTo>
                    <a:pt x="1749" y="657"/>
                    <a:pt x="1716" y="661"/>
                    <a:pt x="1684" y="669"/>
                  </a:cubicBezTo>
                  <a:cubicBezTo>
                    <a:pt x="1555" y="693"/>
                    <a:pt x="1423" y="706"/>
                    <a:pt x="1291" y="706"/>
                  </a:cubicBezTo>
                  <a:cubicBezTo>
                    <a:pt x="1161" y="706"/>
                    <a:pt x="1029" y="696"/>
                    <a:pt x="898" y="674"/>
                  </a:cubicBezTo>
                  <a:lnTo>
                    <a:pt x="802" y="656"/>
                  </a:lnTo>
                  <a:lnTo>
                    <a:pt x="707" y="631"/>
                  </a:lnTo>
                  <a:lnTo>
                    <a:pt x="682" y="624"/>
                  </a:lnTo>
                  <a:lnTo>
                    <a:pt x="659" y="616"/>
                  </a:lnTo>
                  <a:lnTo>
                    <a:pt x="612" y="601"/>
                  </a:lnTo>
                  <a:cubicBezTo>
                    <a:pt x="596" y="595"/>
                    <a:pt x="580" y="590"/>
                    <a:pt x="566" y="583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1"/>
                    <a:pt x="431" y="524"/>
                  </a:cubicBezTo>
                  <a:cubicBezTo>
                    <a:pt x="402" y="509"/>
                    <a:pt x="372" y="495"/>
                    <a:pt x="344" y="476"/>
                  </a:cubicBezTo>
                  <a:cubicBezTo>
                    <a:pt x="288" y="442"/>
                    <a:pt x="235" y="403"/>
                    <a:pt x="188" y="358"/>
                  </a:cubicBezTo>
                  <a:cubicBezTo>
                    <a:pt x="138" y="313"/>
                    <a:pt x="98" y="261"/>
                    <a:pt x="63" y="205"/>
                  </a:cubicBezTo>
                  <a:cubicBezTo>
                    <a:pt x="47" y="177"/>
                    <a:pt x="34" y="147"/>
                    <a:pt x="22" y="115"/>
                  </a:cubicBezTo>
                  <a:cubicBezTo>
                    <a:pt x="12" y="85"/>
                    <a:pt x="5" y="54"/>
                    <a:pt x="1" y="21"/>
                  </a:cubicBezTo>
                  <a:lnTo>
                    <a:pt x="1" y="21"/>
                  </a:lnTo>
                  <a:cubicBezTo>
                    <a:pt x="5" y="54"/>
                    <a:pt x="12" y="85"/>
                    <a:pt x="21" y="116"/>
                  </a:cubicBezTo>
                  <a:cubicBezTo>
                    <a:pt x="32" y="147"/>
                    <a:pt x="45" y="177"/>
                    <a:pt x="61" y="206"/>
                  </a:cubicBezTo>
                  <a:cubicBezTo>
                    <a:pt x="93" y="264"/>
                    <a:pt x="135" y="316"/>
                    <a:pt x="183" y="363"/>
                  </a:cubicBezTo>
                  <a:cubicBezTo>
                    <a:pt x="231" y="408"/>
                    <a:pt x="285" y="448"/>
                    <a:pt x="341" y="483"/>
                  </a:cubicBezTo>
                  <a:cubicBezTo>
                    <a:pt x="369" y="500"/>
                    <a:pt x="398" y="515"/>
                    <a:pt x="427" y="531"/>
                  </a:cubicBezTo>
                  <a:cubicBezTo>
                    <a:pt x="443" y="538"/>
                    <a:pt x="457" y="547"/>
                    <a:pt x="472" y="554"/>
                  </a:cubicBezTo>
                  <a:lnTo>
                    <a:pt x="517" y="573"/>
                  </a:lnTo>
                  <a:lnTo>
                    <a:pt x="563" y="592"/>
                  </a:lnTo>
                  <a:cubicBezTo>
                    <a:pt x="578" y="599"/>
                    <a:pt x="594" y="603"/>
                    <a:pt x="609" y="609"/>
                  </a:cubicBezTo>
                  <a:lnTo>
                    <a:pt x="656" y="625"/>
                  </a:lnTo>
                  <a:lnTo>
                    <a:pt x="679" y="634"/>
                  </a:lnTo>
                  <a:lnTo>
                    <a:pt x="704" y="640"/>
                  </a:lnTo>
                  <a:lnTo>
                    <a:pt x="799" y="666"/>
                  </a:lnTo>
                  <a:lnTo>
                    <a:pt x="897" y="685"/>
                  </a:lnTo>
                  <a:cubicBezTo>
                    <a:pt x="1027" y="708"/>
                    <a:pt x="1159" y="719"/>
                    <a:pt x="1291" y="719"/>
                  </a:cubicBezTo>
                  <a:cubicBezTo>
                    <a:pt x="1424" y="718"/>
                    <a:pt x="1556" y="705"/>
                    <a:pt x="1685" y="680"/>
                  </a:cubicBezTo>
                  <a:cubicBezTo>
                    <a:pt x="1719" y="673"/>
                    <a:pt x="1751" y="667"/>
                    <a:pt x="1783" y="659"/>
                  </a:cubicBezTo>
                  <a:lnTo>
                    <a:pt x="1878" y="632"/>
                  </a:lnTo>
                  <a:lnTo>
                    <a:pt x="1973" y="601"/>
                  </a:lnTo>
                  <a:cubicBezTo>
                    <a:pt x="1988" y="596"/>
                    <a:pt x="2003" y="589"/>
                    <a:pt x="2019" y="582"/>
                  </a:cubicBezTo>
                  <a:lnTo>
                    <a:pt x="2064" y="563"/>
                  </a:lnTo>
                  <a:cubicBezTo>
                    <a:pt x="2094" y="550"/>
                    <a:pt x="2125" y="535"/>
                    <a:pt x="2154" y="519"/>
                  </a:cubicBezTo>
                  <a:cubicBezTo>
                    <a:pt x="2168" y="511"/>
                    <a:pt x="2183" y="503"/>
                    <a:pt x="2197" y="496"/>
                  </a:cubicBezTo>
                  <a:lnTo>
                    <a:pt x="2239" y="470"/>
                  </a:lnTo>
                  <a:cubicBezTo>
                    <a:pt x="2296" y="434"/>
                    <a:pt x="2347" y="393"/>
                    <a:pt x="2395" y="347"/>
                  </a:cubicBezTo>
                  <a:cubicBezTo>
                    <a:pt x="2442" y="300"/>
                    <a:pt x="2483" y="247"/>
                    <a:pt x="2513" y="189"/>
                  </a:cubicBezTo>
                  <a:cubicBezTo>
                    <a:pt x="2529" y="160"/>
                    <a:pt x="2542" y="129"/>
                    <a:pt x="2551" y="97"/>
                  </a:cubicBezTo>
                  <a:cubicBezTo>
                    <a:pt x="2561" y="65"/>
                    <a:pt x="2567" y="34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44"/>
            <p:cNvSpPr/>
            <p:nvPr/>
          </p:nvSpPr>
          <p:spPr>
            <a:xfrm>
              <a:off x="5101225" y="216940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0"/>
                  </a:moveTo>
                  <a:lnTo>
                    <a:pt x="2570" y="0"/>
                  </a:lnTo>
                  <a:cubicBezTo>
                    <a:pt x="2567" y="32"/>
                    <a:pt x="2560" y="66"/>
                    <a:pt x="2550" y="96"/>
                  </a:cubicBezTo>
                  <a:cubicBezTo>
                    <a:pt x="2540" y="128"/>
                    <a:pt x="2526" y="158"/>
                    <a:pt x="2511" y="187"/>
                  </a:cubicBezTo>
                  <a:cubicBezTo>
                    <a:pt x="2479" y="245"/>
                    <a:pt x="2438" y="298"/>
                    <a:pt x="2390" y="342"/>
                  </a:cubicBezTo>
                  <a:cubicBezTo>
                    <a:pt x="2344" y="387"/>
                    <a:pt x="2292" y="428"/>
                    <a:pt x="2235" y="463"/>
                  </a:cubicBezTo>
                  <a:lnTo>
                    <a:pt x="2193" y="489"/>
                  </a:lnTo>
                  <a:cubicBezTo>
                    <a:pt x="2178" y="498"/>
                    <a:pt x="2164" y="505"/>
                    <a:pt x="2149" y="512"/>
                  </a:cubicBezTo>
                  <a:cubicBezTo>
                    <a:pt x="2120" y="528"/>
                    <a:pt x="2091" y="543"/>
                    <a:pt x="2061" y="556"/>
                  </a:cubicBezTo>
                  <a:lnTo>
                    <a:pt x="2016" y="574"/>
                  </a:lnTo>
                  <a:cubicBezTo>
                    <a:pt x="2000" y="582"/>
                    <a:pt x="1986" y="588"/>
                    <a:pt x="1970" y="592"/>
                  </a:cubicBezTo>
                  <a:lnTo>
                    <a:pt x="1875" y="624"/>
                  </a:lnTo>
                  <a:lnTo>
                    <a:pt x="1781" y="650"/>
                  </a:lnTo>
                  <a:cubicBezTo>
                    <a:pt x="1749" y="659"/>
                    <a:pt x="1716" y="663"/>
                    <a:pt x="1684" y="670"/>
                  </a:cubicBezTo>
                  <a:cubicBezTo>
                    <a:pt x="1555" y="695"/>
                    <a:pt x="1423" y="706"/>
                    <a:pt x="1291" y="708"/>
                  </a:cubicBezTo>
                  <a:cubicBezTo>
                    <a:pt x="1161" y="708"/>
                    <a:pt x="1029" y="698"/>
                    <a:pt x="898" y="676"/>
                  </a:cubicBezTo>
                  <a:lnTo>
                    <a:pt x="802" y="656"/>
                  </a:lnTo>
                  <a:lnTo>
                    <a:pt x="707" y="631"/>
                  </a:lnTo>
                  <a:cubicBezTo>
                    <a:pt x="698" y="630"/>
                    <a:pt x="691" y="627"/>
                    <a:pt x="682" y="625"/>
                  </a:cubicBezTo>
                  <a:lnTo>
                    <a:pt x="659" y="617"/>
                  </a:lnTo>
                  <a:lnTo>
                    <a:pt x="612" y="601"/>
                  </a:lnTo>
                  <a:cubicBezTo>
                    <a:pt x="596" y="596"/>
                    <a:pt x="580" y="592"/>
                    <a:pt x="566" y="585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2"/>
                    <a:pt x="431" y="525"/>
                  </a:cubicBezTo>
                  <a:cubicBezTo>
                    <a:pt x="402" y="509"/>
                    <a:pt x="372" y="496"/>
                    <a:pt x="344" y="477"/>
                  </a:cubicBezTo>
                  <a:cubicBezTo>
                    <a:pt x="288" y="444"/>
                    <a:pt x="235" y="403"/>
                    <a:pt x="188" y="358"/>
                  </a:cubicBezTo>
                  <a:cubicBezTo>
                    <a:pt x="138" y="315"/>
                    <a:pt x="98" y="263"/>
                    <a:pt x="63" y="206"/>
                  </a:cubicBezTo>
                  <a:cubicBezTo>
                    <a:pt x="47" y="177"/>
                    <a:pt x="34" y="147"/>
                    <a:pt x="22" y="116"/>
                  </a:cubicBezTo>
                  <a:cubicBezTo>
                    <a:pt x="12" y="85"/>
                    <a:pt x="5" y="54"/>
                    <a:pt x="1" y="22"/>
                  </a:cubicBezTo>
                  <a:lnTo>
                    <a:pt x="1" y="22"/>
                  </a:lnTo>
                  <a:cubicBezTo>
                    <a:pt x="5" y="54"/>
                    <a:pt x="12" y="85"/>
                    <a:pt x="21" y="116"/>
                  </a:cubicBezTo>
                  <a:cubicBezTo>
                    <a:pt x="32" y="147"/>
                    <a:pt x="45" y="177"/>
                    <a:pt x="61" y="206"/>
                  </a:cubicBezTo>
                  <a:cubicBezTo>
                    <a:pt x="93" y="264"/>
                    <a:pt x="135" y="316"/>
                    <a:pt x="183" y="363"/>
                  </a:cubicBezTo>
                  <a:cubicBezTo>
                    <a:pt x="231" y="408"/>
                    <a:pt x="285" y="448"/>
                    <a:pt x="341" y="483"/>
                  </a:cubicBezTo>
                  <a:cubicBezTo>
                    <a:pt x="369" y="501"/>
                    <a:pt x="398" y="515"/>
                    <a:pt x="427" y="531"/>
                  </a:cubicBezTo>
                  <a:cubicBezTo>
                    <a:pt x="443" y="538"/>
                    <a:pt x="457" y="547"/>
                    <a:pt x="472" y="553"/>
                  </a:cubicBezTo>
                  <a:lnTo>
                    <a:pt x="517" y="573"/>
                  </a:lnTo>
                  <a:lnTo>
                    <a:pt x="563" y="592"/>
                  </a:lnTo>
                  <a:cubicBezTo>
                    <a:pt x="578" y="599"/>
                    <a:pt x="594" y="603"/>
                    <a:pt x="609" y="609"/>
                  </a:cubicBezTo>
                  <a:lnTo>
                    <a:pt x="656" y="625"/>
                  </a:lnTo>
                  <a:lnTo>
                    <a:pt x="679" y="634"/>
                  </a:lnTo>
                  <a:cubicBezTo>
                    <a:pt x="688" y="635"/>
                    <a:pt x="695" y="638"/>
                    <a:pt x="704" y="640"/>
                  </a:cubicBezTo>
                  <a:lnTo>
                    <a:pt x="799" y="666"/>
                  </a:lnTo>
                  <a:lnTo>
                    <a:pt x="897" y="685"/>
                  </a:lnTo>
                  <a:cubicBezTo>
                    <a:pt x="1027" y="708"/>
                    <a:pt x="1159" y="720"/>
                    <a:pt x="1291" y="720"/>
                  </a:cubicBezTo>
                  <a:cubicBezTo>
                    <a:pt x="1424" y="718"/>
                    <a:pt x="1556" y="705"/>
                    <a:pt x="1685" y="680"/>
                  </a:cubicBezTo>
                  <a:cubicBezTo>
                    <a:pt x="1719" y="673"/>
                    <a:pt x="1751" y="667"/>
                    <a:pt x="1783" y="659"/>
                  </a:cubicBezTo>
                  <a:lnTo>
                    <a:pt x="1878" y="632"/>
                  </a:lnTo>
                  <a:lnTo>
                    <a:pt x="1973" y="601"/>
                  </a:lnTo>
                  <a:cubicBezTo>
                    <a:pt x="1988" y="595"/>
                    <a:pt x="2003" y="589"/>
                    <a:pt x="2019" y="582"/>
                  </a:cubicBezTo>
                  <a:lnTo>
                    <a:pt x="2064" y="563"/>
                  </a:lnTo>
                  <a:cubicBezTo>
                    <a:pt x="2094" y="550"/>
                    <a:pt x="2125" y="535"/>
                    <a:pt x="2154" y="519"/>
                  </a:cubicBezTo>
                  <a:cubicBezTo>
                    <a:pt x="2168" y="511"/>
                    <a:pt x="2183" y="503"/>
                    <a:pt x="2197" y="496"/>
                  </a:cubicBezTo>
                  <a:lnTo>
                    <a:pt x="2239" y="470"/>
                  </a:lnTo>
                  <a:cubicBezTo>
                    <a:pt x="2296" y="434"/>
                    <a:pt x="2348" y="393"/>
                    <a:pt x="2395" y="347"/>
                  </a:cubicBezTo>
                  <a:cubicBezTo>
                    <a:pt x="2442" y="300"/>
                    <a:pt x="2483" y="247"/>
                    <a:pt x="2513" y="189"/>
                  </a:cubicBezTo>
                  <a:cubicBezTo>
                    <a:pt x="2529" y="160"/>
                    <a:pt x="2542" y="129"/>
                    <a:pt x="2551" y="97"/>
                  </a:cubicBezTo>
                  <a:cubicBezTo>
                    <a:pt x="2561" y="66"/>
                    <a:pt x="2567" y="32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44"/>
            <p:cNvSpPr/>
            <p:nvPr/>
          </p:nvSpPr>
          <p:spPr>
            <a:xfrm>
              <a:off x="5101225" y="2173350"/>
              <a:ext cx="64250" cy="17975"/>
            </a:xfrm>
            <a:custGeom>
              <a:avLst/>
              <a:gdLst/>
              <a:ahLst/>
              <a:cxnLst/>
              <a:rect l="l" t="t" r="r" b="b"/>
              <a:pathLst>
                <a:path w="2570" h="719" extrusionOk="0">
                  <a:moveTo>
                    <a:pt x="2570" y="1"/>
                  </a:moveTo>
                  <a:lnTo>
                    <a:pt x="2570" y="1"/>
                  </a:lnTo>
                  <a:cubicBezTo>
                    <a:pt x="2567" y="32"/>
                    <a:pt x="2560" y="66"/>
                    <a:pt x="2550" y="96"/>
                  </a:cubicBezTo>
                  <a:cubicBezTo>
                    <a:pt x="2540" y="128"/>
                    <a:pt x="2526" y="158"/>
                    <a:pt x="2511" y="187"/>
                  </a:cubicBezTo>
                  <a:cubicBezTo>
                    <a:pt x="2479" y="244"/>
                    <a:pt x="2438" y="298"/>
                    <a:pt x="2390" y="343"/>
                  </a:cubicBezTo>
                  <a:cubicBezTo>
                    <a:pt x="2344" y="387"/>
                    <a:pt x="2292" y="428"/>
                    <a:pt x="2235" y="463"/>
                  </a:cubicBezTo>
                  <a:lnTo>
                    <a:pt x="2193" y="489"/>
                  </a:lnTo>
                  <a:cubicBezTo>
                    <a:pt x="2178" y="498"/>
                    <a:pt x="2164" y="505"/>
                    <a:pt x="2149" y="512"/>
                  </a:cubicBezTo>
                  <a:cubicBezTo>
                    <a:pt x="2120" y="528"/>
                    <a:pt x="2091" y="543"/>
                    <a:pt x="2061" y="556"/>
                  </a:cubicBezTo>
                  <a:lnTo>
                    <a:pt x="2016" y="575"/>
                  </a:lnTo>
                  <a:cubicBezTo>
                    <a:pt x="2000" y="580"/>
                    <a:pt x="1986" y="588"/>
                    <a:pt x="1970" y="592"/>
                  </a:cubicBezTo>
                  <a:lnTo>
                    <a:pt x="1875" y="624"/>
                  </a:lnTo>
                  <a:lnTo>
                    <a:pt x="1781" y="650"/>
                  </a:lnTo>
                  <a:cubicBezTo>
                    <a:pt x="1749" y="659"/>
                    <a:pt x="1716" y="663"/>
                    <a:pt x="1684" y="670"/>
                  </a:cubicBezTo>
                  <a:cubicBezTo>
                    <a:pt x="1555" y="693"/>
                    <a:pt x="1423" y="707"/>
                    <a:pt x="1291" y="708"/>
                  </a:cubicBezTo>
                  <a:cubicBezTo>
                    <a:pt x="1161" y="708"/>
                    <a:pt x="1029" y="698"/>
                    <a:pt x="898" y="676"/>
                  </a:cubicBezTo>
                  <a:lnTo>
                    <a:pt x="802" y="656"/>
                  </a:lnTo>
                  <a:lnTo>
                    <a:pt x="707" y="631"/>
                  </a:lnTo>
                  <a:cubicBezTo>
                    <a:pt x="698" y="630"/>
                    <a:pt x="691" y="627"/>
                    <a:pt x="682" y="625"/>
                  </a:cubicBezTo>
                  <a:lnTo>
                    <a:pt x="659" y="617"/>
                  </a:lnTo>
                  <a:lnTo>
                    <a:pt x="612" y="601"/>
                  </a:lnTo>
                  <a:cubicBezTo>
                    <a:pt x="596" y="596"/>
                    <a:pt x="580" y="592"/>
                    <a:pt x="566" y="585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1"/>
                    <a:pt x="431" y="524"/>
                  </a:cubicBezTo>
                  <a:cubicBezTo>
                    <a:pt x="402" y="509"/>
                    <a:pt x="372" y="495"/>
                    <a:pt x="344" y="476"/>
                  </a:cubicBezTo>
                  <a:cubicBezTo>
                    <a:pt x="288" y="443"/>
                    <a:pt x="235" y="403"/>
                    <a:pt x="188" y="358"/>
                  </a:cubicBezTo>
                  <a:cubicBezTo>
                    <a:pt x="138" y="314"/>
                    <a:pt x="98" y="261"/>
                    <a:pt x="63" y="205"/>
                  </a:cubicBezTo>
                  <a:cubicBezTo>
                    <a:pt x="47" y="176"/>
                    <a:pt x="34" y="145"/>
                    <a:pt x="22" y="115"/>
                  </a:cubicBezTo>
                  <a:cubicBezTo>
                    <a:pt x="12" y="84"/>
                    <a:pt x="5" y="53"/>
                    <a:pt x="1" y="20"/>
                  </a:cubicBezTo>
                  <a:lnTo>
                    <a:pt x="1" y="20"/>
                  </a:lnTo>
                  <a:cubicBezTo>
                    <a:pt x="5" y="53"/>
                    <a:pt x="12" y="84"/>
                    <a:pt x="21" y="115"/>
                  </a:cubicBezTo>
                  <a:cubicBezTo>
                    <a:pt x="32" y="147"/>
                    <a:pt x="45" y="177"/>
                    <a:pt x="61" y="206"/>
                  </a:cubicBezTo>
                  <a:cubicBezTo>
                    <a:pt x="93" y="263"/>
                    <a:pt x="135" y="316"/>
                    <a:pt x="183" y="361"/>
                  </a:cubicBezTo>
                  <a:cubicBezTo>
                    <a:pt x="231" y="406"/>
                    <a:pt x="285" y="447"/>
                    <a:pt x="341" y="482"/>
                  </a:cubicBezTo>
                  <a:cubicBezTo>
                    <a:pt x="369" y="499"/>
                    <a:pt x="398" y="514"/>
                    <a:pt x="427" y="530"/>
                  </a:cubicBezTo>
                  <a:cubicBezTo>
                    <a:pt x="443" y="537"/>
                    <a:pt x="457" y="546"/>
                    <a:pt x="472" y="553"/>
                  </a:cubicBezTo>
                  <a:lnTo>
                    <a:pt x="517" y="572"/>
                  </a:lnTo>
                  <a:lnTo>
                    <a:pt x="563" y="592"/>
                  </a:lnTo>
                  <a:cubicBezTo>
                    <a:pt x="578" y="598"/>
                    <a:pt x="594" y="602"/>
                    <a:pt x="609" y="608"/>
                  </a:cubicBezTo>
                  <a:lnTo>
                    <a:pt x="656" y="624"/>
                  </a:lnTo>
                  <a:lnTo>
                    <a:pt x="679" y="633"/>
                  </a:lnTo>
                  <a:lnTo>
                    <a:pt x="704" y="638"/>
                  </a:lnTo>
                  <a:lnTo>
                    <a:pt x="799" y="664"/>
                  </a:lnTo>
                  <a:lnTo>
                    <a:pt x="897" y="685"/>
                  </a:lnTo>
                  <a:cubicBezTo>
                    <a:pt x="1027" y="707"/>
                    <a:pt x="1159" y="718"/>
                    <a:pt x="1291" y="718"/>
                  </a:cubicBezTo>
                  <a:cubicBezTo>
                    <a:pt x="1424" y="717"/>
                    <a:pt x="1556" y="704"/>
                    <a:pt x="1685" y="679"/>
                  </a:cubicBezTo>
                  <a:cubicBezTo>
                    <a:pt x="1719" y="672"/>
                    <a:pt x="1751" y="666"/>
                    <a:pt x="1783" y="657"/>
                  </a:cubicBezTo>
                  <a:lnTo>
                    <a:pt x="1878" y="631"/>
                  </a:lnTo>
                  <a:lnTo>
                    <a:pt x="1973" y="599"/>
                  </a:lnTo>
                  <a:cubicBezTo>
                    <a:pt x="1988" y="595"/>
                    <a:pt x="2003" y="588"/>
                    <a:pt x="2019" y="582"/>
                  </a:cubicBezTo>
                  <a:lnTo>
                    <a:pt x="2064" y="562"/>
                  </a:lnTo>
                  <a:cubicBezTo>
                    <a:pt x="2094" y="548"/>
                    <a:pt x="2125" y="534"/>
                    <a:pt x="2154" y="518"/>
                  </a:cubicBezTo>
                  <a:cubicBezTo>
                    <a:pt x="2168" y="511"/>
                    <a:pt x="2183" y="502"/>
                    <a:pt x="2197" y="495"/>
                  </a:cubicBezTo>
                  <a:lnTo>
                    <a:pt x="2239" y="469"/>
                  </a:lnTo>
                  <a:cubicBezTo>
                    <a:pt x="2296" y="432"/>
                    <a:pt x="2347" y="392"/>
                    <a:pt x="2395" y="345"/>
                  </a:cubicBezTo>
                  <a:cubicBezTo>
                    <a:pt x="2442" y="299"/>
                    <a:pt x="2483" y="245"/>
                    <a:pt x="2513" y="187"/>
                  </a:cubicBezTo>
                  <a:cubicBezTo>
                    <a:pt x="2529" y="158"/>
                    <a:pt x="2542" y="128"/>
                    <a:pt x="2551" y="97"/>
                  </a:cubicBezTo>
                  <a:cubicBezTo>
                    <a:pt x="2561" y="66"/>
                    <a:pt x="2567" y="32"/>
                    <a:pt x="257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44"/>
            <p:cNvSpPr/>
            <p:nvPr/>
          </p:nvSpPr>
          <p:spPr>
            <a:xfrm>
              <a:off x="5154925" y="2167975"/>
              <a:ext cx="64325" cy="56750"/>
            </a:xfrm>
            <a:custGeom>
              <a:avLst/>
              <a:gdLst/>
              <a:ahLst/>
              <a:cxnLst/>
              <a:rect l="l" t="t" r="r" b="b"/>
              <a:pathLst>
                <a:path w="2573" h="2270" extrusionOk="0">
                  <a:moveTo>
                    <a:pt x="0" y="1"/>
                  </a:moveTo>
                  <a:lnTo>
                    <a:pt x="0" y="1548"/>
                  </a:lnTo>
                  <a:cubicBezTo>
                    <a:pt x="7" y="1731"/>
                    <a:pt x="131" y="1913"/>
                    <a:pt x="374" y="2054"/>
                  </a:cubicBezTo>
                  <a:cubicBezTo>
                    <a:pt x="623" y="2198"/>
                    <a:pt x="949" y="2269"/>
                    <a:pt x="1277" y="2269"/>
                  </a:cubicBezTo>
                  <a:cubicBezTo>
                    <a:pt x="1607" y="2269"/>
                    <a:pt x="1939" y="2196"/>
                    <a:pt x="2193" y="2050"/>
                  </a:cubicBezTo>
                  <a:cubicBezTo>
                    <a:pt x="2433" y="1910"/>
                    <a:pt x="2559" y="1729"/>
                    <a:pt x="2571" y="1548"/>
                  </a:cubicBezTo>
                  <a:lnTo>
                    <a:pt x="257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44"/>
            <p:cNvSpPr/>
            <p:nvPr/>
          </p:nvSpPr>
          <p:spPr>
            <a:xfrm>
              <a:off x="5154850" y="2149450"/>
              <a:ext cx="64425" cy="37150"/>
            </a:xfrm>
            <a:custGeom>
              <a:avLst/>
              <a:gdLst/>
              <a:ahLst/>
              <a:cxnLst/>
              <a:rect l="l" t="t" r="r" b="b"/>
              <a:pathLst>
                <a:path w="2577" h="1486" extrusionOk="0">
                  <a:moveTo>
                    <a:pt x="1294" y="1"/>
                  </a:moveTo>
                  <a:cubicBezTo>
                    <a:pt x="1291" y="1"/>
                    <a:pt x="1288" y="1"/>
                    <a:pt x="1285" y="1"/>
                  </a:cubicBezTo>
                  <a:cubicBezTo>
                    <a:pt x="574" y="5"/>
                    <a:pt x="0" y="340"/>
                    <a:pt x="3" y="750"/>
                  </a:cubicBezTo>
                  <a:cubicBezTo>
                    <a:pt x="4" y="1158"/>
                    <a:pt x="574" y="1486"/>
                    <a:pt x="1278" y="1486"/>
                  </a:cubicBezTo>
                  <a:cubicBezTo>
                    <a:pt x="1283" y="1486"/>
                    <a:pt x="1287" y="1486"/>
                    <a:pt x="1292" y="1486"/>
                  </a:cubicBezTo>
                  <a:cubicBezTo>
                    <a:pt x="2003" y="1483"/>
                    <a:pt x="2577" y="1146"/>
                    <a:pt x="2574" y="736"/>
                  </a:cubicBezTo>
                  <a:cubicBezTo>
                    <a:pt x="2573" y="329"/>
                    <a:pt x="1999" y="1"/>
                    <a:pt x="1294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44"/>
            <p:cNvSpPr/>
            <p:nvPr/>
          </p:nvSpPr>
          <p:spPr>
            <a:xfrm>
              <a:off x="5154950" y="2172225"/>
              <a:ext cx="64250" cy="18050"/>
            </a:xfrm>
            <a:custGeom>
              <a:avLst/>
              <a:gdLst/>
              <a:ahLst/>
              <a:cxnLst/>
              <a:rect l="l" t="t" r="r" b="b"/>
              <a:pathLst>
                <a:path w="2570" h="722" extrusionOk="0">
                  <a:moveTo>
                    <a:pt x="2570" y="0"/>
                  </a:moveTo>
                  <a:lnTo>
                    <a:pt x="2569" y="2"/>
                  </a:lnTo>
                  <a:cubicBezTo>
                    <a:pt x="2563" y="67"/>
                    <a:pt x="2544" y="131"/>
                    <a:pt x="2511" y="189"/>
                  </a:cubicBezTo>
                  <a:cubicBezTo>
                    <a:pt x="2479" y="245"/>
                    <a:pt x="2438" y="299"/>
                    <a:pt x="2390" y="344"/>
                  </a:cubicBezTo>
                  <a:cubicBezTo>
                    <a:pt x="2342" y="389"/>
                    <a:pt x="2292" y="430"/>
                    <a:pt x="2235" y="464"/>
                  </a:cubicBezTo>
                  <a:lnTo>
                    <a:pt x="2193" y="490"/>
                  </a:lnTo>
                  <a:cubicBezTo>
                    <a:pt x="2178" y="499"/>
                    <a:pt x="2164" y="506"/>
                    <a:pt x="2149" y="514"/>
                  </a:cubicBezTo>
                  <a:cubicBezTo>
                    <a:pt x="2120" y="530"/>
                    <a:pt x="2091" y="544"/>
                    <a:pt x="2061" y="557"/>
                  </a:cubicBezTo>
                  <a:lnTo>
                    <a:pt x="2015" y="576"/>
                  </a:lnTo>
                  <a:cubicBezTo>
                    <a:pt x="2000" y="582"/>
                    <a:pt x="1986" y="589"/>
                    <a:pt x="1970" y="593"/>
                  </a:cubicBezTo>
                  <a:lnTo>
                    <a:pt x="1875" y="625"/>
                  </a:lnTo>
                  <a:lnTo>
                    <a:pt x="1780" y="651"/>
                  </a:lnTo>
                  <a:cubicBezTo>
                    <a:pt x="1748" y="660"/>
                    <a:pt x="1716" y="665"/>
                    <a:pt x="1684" y="672"/>
                  </a:cubicBezTo>
                  <a:cubicBezTo>
                    <a:pt x="1555" y="696"/>
                    <a:pt x="1423" y="708"/>
                    <a:pt x="1291" y="709"/>
                  </a:cubicBezTo>
                  <a:cubicBezTo>
                    <a:pt x="1159" y="709"/>
                    <a:pt x="1029" y="699"/>
                    <a:pt x="898" y="678"/>
                  </a:cubicBezTo>
                  <a:lnTo>
                    <a:pt x="801" y="657"/>
                  </a:lnTo>
                  <a:lnTo>
                    <a:pt x="705" y="633"/>
                  </a:lnTo>
                  <a:cubicBezTo>
                    <a:pt x="698" y="631"/>
                    <a:pt x="689" y="628"/>
                    <a:pt x="682" y="627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8"/>
                    <a:pt x="580" y="593"/>
                    <a:pt x="566" y="586"/>
                  </a:cubicBezTo>
                  <a:lnTo>
                    <a:pt x="520" y="567"/>
                  </a:lnTo>
                  <a:lnTo>
                    <a:pt x="475" y="549"/>
                  </a:lnTo>
                  <a:cubicBezTo>
                    <a:pt x="460" y="541"/>
                    <a:pt x="446" y="533"/>
                    <a:pt x="431" y="525"/>
                  </a:cubicBezTo>
                  <a:cubicBezTo>
                    <a:pt x="401" y="511"/>
                    <a:pt x="372" y="496"/>
                    <a:pt x="344" y="477"/>
                  </a:cubicBezTo>
                  <a:cubicBezTo>
                    <a:pt x="288" y="444"/>
                    <a:pt x="235" y="405"/>
                    <a:pt x="186" y="360"/>
                  </a:cubicBezTo>
                  <a:cubicBezTo>
                    <a:pt x="138" y="315"/>
                    <a:pt x="96" y="263"/>
                    <a:pt x="63" y="206"/>
                  </a:cubicBezTo>
                  <a:cubicBezTo>
                    <a:pt x="47" y="179"/>
                    <a:pt x="34" y="148"/>
                    <a:pt x="22" y="116"/>
                  </a:cubicBezTo>
                  <a:cubicBezTo>
                    <a:pt x="12" y="86"/>
                    <a:pt x="5" y="54"/>
                    <a:pt x="0" y="21"/>
                  </a:cubicBezTo>
                  <a:lnTo>
                    <a:pt x="0" y="21"/>
                  </a:lnTo>
                  <a:cubicBezTo>
                    <a:pt x="5" y="54"/>
                    <a:pt x="11" y="86"/>
                    <a:pt x="21" y="118"/>
                  </a:cubicBezTo>
                  <a:cubicBezTo>
                    <a:pt x="31" y="148"/>
                    <a:pt x="45" y="179"/>
                    <a:pt x="60" y="208"/>
                  </a:cubicBezTo>
                  <a:cubicBezTo>
                    <a:pt x="93" y="266"/>
                    <a:pt x="135" y="318"/>
                    <a:pt x="183" y="364"/>
                  </a:cubicBezTo>
                  <a:cubicBezTo>
                    <a:pt x="231" y="409"/>
                    <a:pt x="283" y="450"/>
                    <a:pt x="340" y="485"/>
                  </a:cubicBezTo>
                  <a:cubicBezTo>
                    <a:pt x="369" y="502"/>
                    <a:pt x="398" y="517"/>
                    <a:pt x="427" y="533"/>
                  </a:cubicBezTo>
                  <a:cubicBezTo>
                    <a:pt x="441" y="540"/>
                    <a:pt x="456" y="549"/>
                    <a:pt x="472" y="556"/>
                  </a:cubicBezTo>
                  <a:lnTo>
                    <a:pt x="517" y="575"/>
                  </a:lnTo>
                  <a:lnTo>
                    <a:pt x="563" y="593"/>
                  </a:lnTo>
                  <a:cubicBezTo>
                    <a:pt x="578" y="601"/>
                    <a:pt x="594" y="605"/>
                    <a:pt x="609" y="611"/>
                  </a:cubicBezTo>
                  <a:lnTo>
                    <a:pt x="656" y="627"/>
                  </a:lnTo>
                  <a:lnTo>
                    <a:pt x="679" y="636"/>
                  </a:lnTo>
                  <a:cubicBezTo>
                    <a:pt x="688" y="637"/>
                    <a:pt x="695" y="640"/>
                    <a:pt x="704" y="641"/>
                  </a:cubicBezTo>
                  <a:lnTo>
                    <a:pt x="799" y="667"/>
                  </a:lnTo>
                  <a:lnTo>
                    <a:pt x="897" y="686"/>
                  </a:lnTo>
                  <a:cubicBezTo>
                    <a:pt x="1027" y="709"/>
                    <a:pt x="1159" y="721"/>
                    <a:pt x="1291" y="721"/>
                  </a:cubicBezTo>
                  <a:cubicBezTo>
                    <a:pt x="1424" y="720"/>
                    <a:pt x="1556" y="707"/>
                    <a:pt x="1685" y="682"/>
                  </a:cubicBezTo>
                  <a:cubicBezTo>
                    <a:pt x="1717" y="675"/>
                    <a:pt x="1751" y="669"/>
                    <a:pt x="1783" y="660"/>
                  </a:cubicBezTo>
                  <a:lnTo>
                    <a:pt x="1878" y="634"/>
                  </a:lnTo>
                  <a:lnTo>
                    <a:pt x="1973" y="601"/>
                  </a:lnTo>
                  <a:cubicBezTo>
                    <a:pt x="1989" y="596"/>
                    <a:pt x="2003" y="589"/>
                    <a:pt x="2019" y="583"/>
                  </a:cubicBezTo>
                  <a:lnTo>
                    <a:pt x="2064" y="563"/>
                  </a:lnTo>
                  <a:cubicBezTo>
                    <a:pt x="2094" y="550"/>
                    <a:pt x="2125" y="535"/>
                    <a:pt x="2154" y="519"/>
                  </a:cubicBezTo>
                  <a:cubicBezTo>
                    <a:pt x="2168" y="512"/>
                    <a:pt x="2183" y="505"/>
                    <a:pt x="2197" y="496"/>
                  </a:cubicBezTo>
                  <a:lnTo>
                    <a:pt x="2239" y="470"/>
                  </a:lnTo>
                  <a:cubicBezTo>
                    <a:pt x="2294" y="435"/>
                    <a:pt x="2347" y="393"/>
                    <a:pt x="2395" y="347"/>
                  </a:cubicBezTo>
                  <a:cubicBezTo>
                    <a:pt x="2442" y="301"/>
                    <a:pt x="2482" y="248"/>
                    <a:pt x="2513" y="190"/>
                  </a:cubicBezTo>
                  <a:cubicBezTo>
                    <a:pt x="2529" y="160"/>
                    <a:pt x="2542" y="129"/>
                    <a:pt x="2551" y="98"/>
                  </a:cubicBezTo>
                  <a:cubicBezTo>
                    <a:pt x="2561" y="67"/>
                    <a:pt x="2567" y="34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44"/>
            <p:cNvSpPr/>
            <p:nvPr/>
          </p:nvSpPr>
          <p:spPr>
            <a:xfrm>
              <a:off x="5154950" y="2176175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1"/>
                  </a:moveTo>
                  <a:lnTo>
                    <a:pt x="2570" y="1"/>
                  </a:lnTo>
                  <a:cubicBezTo>
                    <a:pt x="2567" y="34"/>
                    <a:pt x="2560" y="66"/>
                    <a:pt x="2550" y="98"/>
                  </a:cubicBezTo>
                  <a:cubicBezTo>
                    <a:pt x="2540" y="129"/>
                    <a:pt x="2526" y="158"/>
                    <a:pt x="2511" y="187"/>
                  </a:cubicBezTo>
                  <a:cubicBezTo>
                    <a:pt x="2479" y="245"/>
                    <a:pt x="2438" y="298"/>
                    <a:pt x="2390" y="343"/>
                  </a:cubicBezTo>
                  <a:cubicBezTo>
                    <a:pt x="2344" y="389"/>
                    <a:pt x="2292" y="430"/>
                    <a:pt x="2235" y="464"/>
                  </a:cubicBezTo>
                  <a:lnTo>
                    <a:pt x="2193" y="491"/>
                  </a:lnTo>
                  <a:cubicBezTo>
                    <a:pt x="2178" y="498"/>
                    <a:pt x="2164" y="505"/>
                    <a:pt x="2149" y="514"/>
                  </a:cubicBezTo>
                  <a:cubicBezTo>
                    <a:pt x="2120" y="528"/>
                    <a:pt x="2091" y="543"/>
                    <a:pt x="2061" y="556"/>
                  </a:cubicBezTo>
                  <a:lnTo>
                    <a:pt x="2015" y="575"/>
                  </a:lnTo>
                  <a:cubicBezTo>
                    <a:pt x="2000" y="582"/>
                    <a:pt x="1986" y="588"/>
                    <a:pt x="1970" y="594"/>
                  </a:cubicBezTo>
                  <a:lnTo>
                    <a:pt x="1875" y="625"/>
                  </a:lnTo>
                  <a:lnTo>
                    <a:pt x="1780" y="650"/>
                  </a:lnTo>
                  <a:cubicBezTo>
                    <a:pt x="1749" y="659"/>
                    <a:pt x="1716" y="665"/>
                    <a:pt x="1684" y="670"/>
                  </a:cubicBezTo>
                  <a:cubicBezTo>
                    <a:pt x="1555" y="695"/>
                    <a:pt x="1423" y="708"/>
                    <a:pt x="1291" y="708"/>
                  </a:cubicBezTo>
                  <a:cubicBezTo>
                    <a:pt x="1284" y="708"/>
                    <a:pt x="1276" y="708"/>
                    <a:pt x="1269" y="708"/>
                  </a:cubicBezTo>
                  <a:cubicBezTo>
                    <a:pt x="1144" y="708"/>
                    <a:pt x="1021" y="697"/>
                    <a:pt x="898" y="676"/>
                  </a:cubicBezTo>
                  <a:lnTo>
                    <a:pt x="801" y="657"/>
                  </a:lnTo>
                  <a:lnTo>
                    <a:pt x="707" y="633"/>
                  </a:lnTo>
                  <a:cubicBezTo>
                    <a:pt x="698" y="630"/>
                    <a:pt x="691" y="628"/>
                    <a:pt x="682" y="625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6"/>
                    <a:pt x="580" y="592"/>
                    <a:pt x="566" y="586"/>
                  </a:cubicBezTo>
                  <a:lnTo>
                    <a:pt x="520" y="566"/>
                  </a:lnTo>
                  <a:lnTo>
                    <a:pt x="475" y="549"/>
                  </a:lnTo>
                  <a:cubicBezTo>
                    <a:pt x="460" y="541"/>
                    <a:pt x="446" y="534"/>
                    <a:pt x="431" y="525"/>
                  </a:cubicBezTo>
                  <a:cubicBezTo>
                    <a:pt x="402" y="511"/>
                    <a:pt x="372" y="496"/>
                    <a:pt x="344" y="479"/>
                  </a:cubicBezTo>
                  <a:cubicBezTo>
                    <a:pt x="288" y="444"/>
                    <a:pt x="235" y="405"/>
                    <a:pt x="188" y="360"/>
                  </a:cubicBezTo>
                  <a:cubicBezTo>
                    <a:pt x="138" y="315"/>
                    <a:pt x="98" y="264"/>
                    <a:pt x="63" y="208"/>
                  </a:cubicBezTo>
                  <a:cubicBezTo>
                    <a:pt x="47" y="179"/>
                    <a:pt x="34" y="148"/>
                    <a:pt x="22" y="116"/>
                  </a:cubicBezTo>
                  <a:cubicBezTo>
                    <a:pt x="12" y="85"/>
                    <a:pt x="5" y="53"/>
                    <a:pt x="0" y="21"/>
                  </a:cubicBezTo>
                  <a:lnTo>
                    <a:pt x="0" y="21"/>
                  </a:lnTo>
                  <a:cubicBezTo>
                    <a:pt x="5" y="53"/>
                    <a:pt x="11" y="86"/>
                    <a:pt x="21" y="116"/>
                  </a:cubicBezTo>
                  <a:cubicBezTo>
                    <a:pt x="31" y="148"/>
                    <a:pt x="45" y="179"/>
                    <a:pt x="61" y="208"/>
                  </a:cubicBezTo>
                  <a:cubicBezTo>
                    <a:pt x="93" y="264"/>
                    <a:pt x="135" y="318"/>
                    <a:pt x="183" y="363"/>
                  </a:cubicBezTo>
                  <a:cubicBezTo>
                    <a:pt x="231" y="408"/>
                    <a:pt x="285" y="449"/>
                    <a:pt x="340" y="483"/>
                  </a:cubicBezTo>
                  <a:cubicBezTo>
                    <a:pt x="369" y="501"/>
                    <a:pt x="398" y="517"/>
                    <a:pt x="427" y="531"/>
                  </a:cubicBezTo>
                  <a:cubicBezTo>
                    <a:pt x="441" y="538"/>
                    <a:pt x="456" y="547"/>
                    <a:pt x="472" y="554"/>
                  </a:cubicBezTo>
                  <a:lnTo>
                    <a:pt x="517" y="573"/>
                  </a:lnTo>
                  <a:lnTo>
                    <a:pt x="563" y="594"/>
                  </a:lnTo>
                  <a:cubicBezTo>
                    <a:pt x="578" y="601"/>
                    <a:pt x="594" y="605"/>
                    <a:pt x="609" y="609"/>
                  </a:cubicBezTo>
                  <a:lnTo>
                    <a:pt x="656" y="627"/>
                  </a:lnTo>
                  <a:lnTo>
                    <a:pt x="679" y="634"/>
                  </a:lnTo>
                  <a:cubicBezTo>
                    <a:pt x="688" y="637"/>
                    <a:pt x="695" y="638"/>
                    <a:pt x="704" y="641"/>
                  </a:cubicBezTo>
                  <a:lnTo>
                    <a:pt x="799" y="666"/>
                  </a:lnTo>
                  <a:lnTo>
                    <a:pt x="897" y="686"/>
                  </a:lnTo>
                  <a:cubicBezTo>
                    <a:pt x="1027" y="710"/>
                    <a:pt x="1159" y="720"/>
                    <a:pt x="1291" y="720"/>
                  </a:cubicBezTo>
                  <a:cubicBezTo>
                    <a:pt x="1424" y="718"/>
                    <a:pt x="1556" y="705"/>
                    <a:pt x="1685" y="681"/>
                  </a:cubicBezTo>
                  <a:cubicBezTo>
                    <a:pt x="1717" y="673"/>
                    <a:pt x="1751" y="669"/>
                    <a:pt x="1783" y="660"/>
                  </a:cubicBezTo>
                  <a:lnTo>
                    <a:pt x="1878" y="634"/>
                  </a:lnTo>
                  <a:lnTo>
                    <a:pt x="1973" y="601"/>
                  </a:lnTo>
                  <a:cubicBezTo>
                    <a:pt x="1989" y="596"/>
                    <a:pt x="2003" y="591"/>
                    <a:pt x="2019" y="583"/>
                  </a:cubicBezTo>
                  <a:lnTo>
                    <a:pt x="2064" y="563"/>
                  </a:lnTo>
                  <a:cubicBezTo>
                    <a:pt x="2094" y="550"/>
                    <a:pt x="2125" y="536"/>
                    <a:pt x="2154" y="520"/>
                  </a:cubicBezTo>
                  <a:cubicBezTo>
                    <a:pt x="2168" y="512"/>
                    <a:pt x="2183" y="505"/>
                    <a:pt x="2197" y="496"/>
                  </a:cubicBezTo>
                  <a:lnTo>
                    <a:pt x="2239" y="470"/>
                  </a:lnTo>
                  <a:cubicBezTo>
                    <a:pt x="2294" y="435"/>
                    <a:pt x="2347" y="393"/>
                    <a:pt x="2395" y="347"/>
                  </a:cubicBezTo>
                  <a:cubicBezTo>
                    <a:pt x="2442" y="301"/>
                    <a:pt x="2483" y="248"/>
                    <a:pt x="2513" y="189"/>
                  </a:cubicBezTo>
                  <a:cubicBezTo>
                    <a:pt x="2529" y="160"/>
                    <a:pt x="2542" y="129"/>
                    <a:pt x="2551" y="98"/>
                  </a:cubicBezTo>
                  <a:cubicBezTo>
                    <a:pt x="2561" y="66"/>
                    <a:pt x="2567" y="34"/>
                    <a:pt x="257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44"/>
            <p:cNvSpPr/>
            <p:nvPr/>
          </p:nvSpPr>
          <p:spPr>
            <a:xfrm>
              <a:off x="5154950" y="2180125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1"/>
                  </a:moveTo>
                  <a:lnTo>
                    <a:pt x="2570" y="1"/>
                  </a:lnTo>
                  <a:cubicBezTo>
                    <a:pt x="2567" y="34"/>
                    <a:pt x="2560" y="66"/>
                    <a:pt x="2550" y="98"/>
                  </a:cubicBezTo>
                  <a:cubicBezTo>
                    <a:pt x="2540" y="128"/>
                    <a:pt x="2526" y="159"/>
                    <a:pt x="2511" y="188"/>
                  </a:cubicBezTo>
                  <a:cubicBezTo>
                    <a:pt x="2479" y="246"/>
                    <a:pt x="2438" y="298"/>
                    <a:pt x="2390" y="343"/>
                  </a:cubicBezTo>
                  <a:cubicBezTo>
                    <a:pt x="2344" y="389"/>
                    <a:pt x="2292" y="430"/>
                    <a:pt x="2235" y="465"/>
                  </a:cubicBezTo>
                  <a:lnTo>
                    <a:pt x="2193" y="491"/>
                  </a:lnTo>
                  <a:cubicBezTo>
                    <a:pt x="2178" y="498"/>
                    <a:pt x="2164" y="505"/>
                    <a:pt x="2149" y="512"/>
                  </a:cubicBezTo>
                  <a:cubicBezTo>
                    <a:pt x="2120" y="528"/>
                    <a:pt x="2091" y="543"/>
                    <a:pt x="2061" y="556"/>
                  </a:cubicBezTo>
                  <a:lnTo>
                    <a:pt x="2015" y="575"/>
                  </a:lnTo>
                  <a:cubicBezTo>
                    <a:pt x="2000" y="582"/>
                    <a:pt x="1986" y="588"/>
                    <a:pt x="1970" y="594"/>
                  </a:cubicBezTo>
                  <a:lnTo>
                    <a:pt x="1875" y="625"/>
                  </a:lnTo>
                  <a:lnTo>
                    <a:pt x="1780" y="650"/>
                  </a:lnTo>
                  <a:cubicBezTo>
                    <a:pt x="1749" y="659"/>
                    <a:pt x="1716" y="663"/>
                    <a:pt x="1684" y="670"/>
                  </a:cubicBezTo>
                  <a:cubicBezTo>
                    <a:pt x="1555" y="695"/>
                    <a:pt x="1423" y="708"/>
                    <a:pt x="1291" y="708"/>
                  </a:cubicBezTo>
                  <a:cubicBezTo>
                    <a:pt x="1284" y="708"/>
                    <a:pt x="1276" y="708"/>
                    <a:pt x="1269" y="708"/>
                  </a:cubicBezTo>
                  <a:cubicBezTo>
                    <a:pt x="1144" y="708"/>
                    <a:pt x="1021" y="697"/>
                    <a:pt x="898" y="676"/>
                  </a:cubicBezTo>
                  <a:lnTo>
                    <a:pt x="801" y="657"/>
                  </a:lnTo>
                  <a:lnTo>
                    <a:pt x="707" y="633"/>
                  </a:lnTo>
                  <a:cubicBezTo>
                    <a:pt x="698" y="630"/>
                    <a:pt x="691" y="628"/>
                    <a:pt x="682" y="625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6"/>
                    <a:pt x="580" y="592"/>
                    <a:pt x="566" y="585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3"/>
                    <a:pt x="431" y="525"/>
                  </a:cubicBezTo>
                  <a:cubicBezTo>
                    <a:pt x="402" y="509"/>
                    <a:pt x="372" y="495"/>
                    <a:pt x="344" y="478"/>
                  </a:cubicBezTo>
                  <a:cubicBezTo>
                    <a:pt x="288" y="443"/>
                    <a:pt x="235" y="404"/>
                    <a:pt x="188" y="359"/>
                  </a:cubicBezTo>
                  <a:cubicBezTo>
                    <a:pt x="138" y="314"/>
                    <a:pt x="98" y="263"/>
                    <a:pt x="63" y="206"/>
                  </a:cubicBezTo>
                  <a:cubicBezTo>
                    <a:pt x="47" y="177"/>
                    <a:pt x="34" y="147"/>
                    <a:pt x="22" y="115"/>
                  </a:cubicBezTo>
                  <a:cubicBezTo>
                    <a:pt x="12" y="85"/>
                    <a:pt x="5" y="51"/>
                    <a:pt x="0" y="19"/>
                  </a:cubicBezTo>
                  <a:lnTo>
                    <a:pt x="0" y="19"/>
                  </a:lnTo>
                  <a:cubicBezTo>
                    <a:pt x="5" y="53"/>
                    <a:pt x="11" y="85"/>
                    <a:pt x="21" y="116"/>
                  </a:cubicBezTo>
                  <a:cubicBezTo>
                    <a:pt x="31" y="147"/>
                    <a:pt x="45" y="177"/>
                    <a:pt x="61" y="206"/>
                  </a:cubicBezTo>
                  <a:cubicBezTo>
                    <a:pt x="93" y="264"/>
                    <a:pt x="135" y="317"/>
                    <a:pt x="183" y="362"/>
                  </a:cubicBezTo>
                  <a:cubicBezTo>
                    <a:pt x="231" y="408"/>
                    <a:pt x="285" y="449"/>
                    <a:pt x="340" y="482"/>
                  </a:cubicBezTo>
                  <a:cubicBezTo>
                    <a:pt x="369" y="501"/>
                    <a:pt x="398" y="515"/>
                    <a:pt x="427" y="531"/>
                  </a:cubicBezTo>
                  <a:cubicBezTo>
                    <a:pt x="441" y="538"/>
                    <a:pt x="456" y="546"/>
                    <a:pt x="472" y="553"/>
                  </a:cubicBezTo>
                  <a:lnTo>
                    <a:pt x="517" y="573"/>
                  </a:lnTo>
                  <a:lnTo>
                    <a:pt x="563" y="592"/>
                  </a:lnTo>
                  <a:cubicBezTo>
                    <a:pt x="578" y="599"/>
                    <a:pt x="594" y="604"/>
                    <a:pt x="609" y="610"/>
                  </a:cubicBezTo>
                  <a:lnTo>
                    <a:pt x="656" y="625"/>
                  </a:lnTo>
                  <a:lnTo>
                    <a:pt x="679" y="633"/>
                  </a:lnTo>
                  <a:cubicBezTo>
                    <a:pt x="688" y="636"/>
                    <a:pt x="695" y="637"/>
                    <a:pt x="704" y="640"/>
                  </a:cubicBezTo>
                  <a:lnTo>
                    <a:pt x="799" y="666"/>
                  </a:lnTo>
                  <a:lnTo>
                    <a:pt x="897" y="685"/>
                  </a:lnTo>
                  <a:cubicBezTo>
                    <a:pt x="1027" y="708"/>
                    <a:pt x="1159" y="720"/>
                    <a:pt x="1291" y="720"/>
                  </a:cubicBezTo>
                  <a:cubicBezTo>
                    <a:pt x="1424" y="718"/>
                    <a:pt x="1556" y="705"/>
                    <a:pt x="1685" y="679"/>
                  </a:cubicBezTo>
                  <a:cubicBezTo>
                    <a:pt x="1717" y="672"/>
                    <a:pt x="1751" y="668"/>
                    <a:pt x="1783" y="659"/>
                  </a:cubicBezTo>
                  <a:lnTo>
                    <a:pt x="1878" y="633"/>
                  </a:lnTo>
                  <a:lnTo>
                    <a:pt x="1973" y="601"/>
                  </a:lnTo>
                  <a:cubicBezTo>
                    <a:pt x="1989" y="595"/>
                    <a:pt x="2003" y="589"/>
                    <a:pt x="2019" y="582"/>
                  </a:cubicBezTo>
                  <a:lnTo>
                    <a:pt x="2064" y="563"/>
                  </a:lnTo>
                  <a:cubicBezTo>
                    <a:pt x="2094" y="550"/>
                    <a:pt x="2125" y="536"/>
                    <a:pt x="2154" y="518"/>
                  </a:cubicBezTo>
                  <a:cubicBezTo>
                    <a:pt x="2168" y="511"/>
                    <a:pt x="2183" y="504"/>
                    <a:pt x="2197" y="495"/>
                  </a:cubicBezTo>
                  <a:lnTo>
                    <a:pt x="2239" y="469"/>
                  </a:lnTo>
                  <a:cubicBezTo>
                    <a:pt x="2294" y="434"/>
                    <a:pt x="2347" y="393"/>
                    <a:pt x="2395" y="347"/>
                  </a:cubicBezTo>
                  <a:cubicBezTo>
                    <a:pt x="2442" y="301"/>
                    <a:pt x="2482" y="247"/>
                    <a:pt x="2513" y="189"/>
                  </a:cubicBezTo>
                  <a:cubicBezTo>
                    <a:pt x="2529" y="160"/>
                    <a:pt x="2542" y="130"/>
                    <a:pt x="2551" y="98"/>
                  </a:cubicBezTo>
                  <a:cubicBezTo>
                    <a:pt x="2561" y="66"/>
                    <a:pt x="2567" y="34"/>
                    <a:pt x="257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44"/>
            <p:cNvSpPr/>
            <p:nvPr/>
          </p:nvSpPr>
          <p:spPr>
            <a:xfrm>
              <a:off x="5154950" y="2184050"/>
              <a:ext cx="64250" cy="18025"/>
            </a:xfrm>
            <a:custGeom>
              <a:avLst/>
              <a:gdLst/>
              <a:ahLst/>
              <a:cxnLst/>
              <a:rect l="l" t="t" r="r" b="b"/>
              <a:pathLst>
                <a:path w="2570" h="721" extrusionOk="0">
                  <a:moveTo>
                    <a:pt x="2570" y="0"/>
                  </a:moveTo>
                  <a:cubicBezTo>
                    <a:pt x="2563" y="67"/>
                    <a:pt x="2544" y="131"/>
                    <a:pt x="2511" y="187"/>
                  </a:cubicBezTo>
                  <a:cubicBezTo>
                    <a:pt x="2479" y="245"/>
                    <a:pt x="2438" y="297"/>
                    <a:pt x="2390" y="342"/>
                  </a:cubicBezTo>
                  <a:cubicBezTo>
                    <a:pt x="2344" y="389"/>
                    <a:pt x="2292" y="429"/>
                    <a:pt x="2235" y="464"/>
                  </a:cubicBezTo>
                  <a:lnTo>
                    <a:pt x="2193" y="490"/>
                  </a:lnTo>
                  <a:cubicBezTo>
                    <a:pt x="2178" y="497"/>
                    <a:pt x="2164" y="505"/>
                    <a:pt x="2149" y="513"/>
                  </a:cubicBezTo>
                  <a:cubicBezTo>
                    <a:pt x="2120" y="529"/>
                    <a:pt x="2091" y="542"/>
                    <a:pt x="2061" y="555"/>
                  </a:cubicBezTo>
                  <a:lnTo>
                    <a:pt x="2015" y="574"/>
                  </a:lnTo>
                  <a:cubicBezTo>
                    <a:pt x="2000" y="582"/>
                    <a:pt x="1986" y="587"/>
                    <a:pt x="1970" y="593"/>
                  </a:cubicBezTo>
                  <a:lnTo>
                    <a:pt x="1875" y="625"/>
                  </a:lnTo>
                  <a:lnTo>
                    <a:pt x="1780" y="650"/>
                  </a:lnTo>
                  <a:cubicBezTo>
                    <a:pt x="1749" y="658"/>
                    <a:pt x="1716" y="664"/>
                    <a:pt x="1684" y="670"/>
                  </a:cubicBezTo>
                  <a:cubicBezTo>
                    <a:pt x="1555" y="695"/>
                    <a:pt x="1423" y="708"/>
                    <a:pt x="1291" y="708"/>
                  </a:cubicBezTo>
                  <a:cubicBezTo>
                    <a:pt x="1284" y="708"/>
                    <a:pt x="1276" y="708"/>
                    <a:pt x="1269" y="708"/>
                  </a:cubicBezTo>
                  <a:cubicBezTo>
                    <a:pt x="1144" y="708"/>
                    <a:pt x="1021" y="696"/>
                    <a:pt x="898" y="676"/>
                  </a:cubicBezTo>
                  <a:lnTo>
                    <a:pt x="801" y="657"/>
                  </a:lnTo>
                  <a:lnTo>
                    <a:pt x="707" y="632"/>
                  </a:lnTo>
                  <a:cubicBezTo>
                    <a:pt x="698" y="629"/>
                    <a:pt x="691" y="628"/>
                    <a:pt x="682" y="625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6"/>
                    <a:pt x="580" y="592"/>
                    <a:pt x="566" y="586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2"/>
                    <a:pt x="431" y="525"/>
                  </a:cubicBezTo>
                  <a:cubicBezTo>
                    <a:pt x="402" y="509"/>
                    <a:pt x="372" y="496"/>
                    <a:pt x="344" y="477"/>
                  </a:cubicBezTo>
                  <a:cubicBezTo>
                    <a:pt x="288" y="444"/>
                    <a:pt x="235" y="403"/>
                    <a:pt x="188" y="358"/>
                  </a:cubicBezTo>
                  <a:cubicBezTo>
                    <a:pt x="138" y="315"/>
                    <a:pt x="98" y="263"/>
                    <a:pt x="63" y="206"/>
                  </a:cubicBezTo>
                  <a:cubicBezTo>
                    <a:pt x="47" y="177"/>
                    <a:pt x="34" y="148"/>
                    <a:pt x="22" y="116"/>
                  </a:cubicBezTo>
                  <a:cubicBezTo>
                    <a:pt x="12" y="86"/>
                    <a:pt x="5" y="52"/>
                    <a:pt x="0" y="21"/>
                  </a:cubicBezTo>
                  <a:lnTo>
                    <a:pt x="0" y="21"/>
                  </a:lnTo>
                  <a:cubicBezTo>
                    <a:pt x="5" y="52"/>
                    <a:pt x="11" y="86"/>
                    <a:pt x="21" y="116"/>
                  </a:cubicBezTo>
                  <a:cubicBezTo>
                    <a:pt x="31" y="148"/>
                    <a:pt x="45" y="178"/>
                    <a:pt x="61" y="207"/>
                  </a:cubicBezTo>
                  <a:cubicBezTo>
                    <a:pt x="93" y="265"/>
                    <a:pt x="135" y="318"/>
                    <a:pt x="183" y="363"/>
                  </a:cubicBezTo>
                  <a:cubicBezTo>
                    <a:pt x="231" y="409"/>
                    <a:pt x="285" y="448"/>
                    <a:pt x="340" y="483"/>
                  </a:cubicBezTo>
                  <a:cubicBezTo>
                    <a:pt x="369" y="502"/>
                    <a:pt x="398" y="516"/>
                    <a:pt x="427" y="531"/>
                  </a:cubicBezTo>
                  <a:cubicBezTo>
                    <a:pt x="441" y="540"/>
                    <a:pt x="456" y="547"/>
                    <a:pt x="472" y="554"/>
                  </a:cubicBezTo>
                  <a:lnTo>
                    <a:pt x="517" y="574"/>
                  </a:lnTo>
                  <a:lnTo>
                    <a:pt x="563" y="593"/>
                  </a:lnTo>
                  <a:cubicBezTo>
                    <a:pt x="578" y="600"/>
                    <a:pt x="594" y="605"/>
                    <a:pt x="609" y="611"/>
                  </a:cubicBezTo>
                  <a:lnTo>
                    <a:pt x="656" y="627"/>
                  </a:lnTo>
                  <a:lnTo>
                    <a:pt x="679" y="634"/>
                  </a:lnTo>
                  <a:cubicBezTo>
                    <a:pt x="688" y="637"/>
                    <a:pt x="695" y="638"/>
                    <a:pt x="704" y="641"/>
                  </a:cubicBezTo>
                  <a:lnTo>
                    <a:pt x="799" y="667"/>
                  </a:lnTo>
                  <a:lnTo>
                    <a:pt x="897" y="686"/>
                  </a:lnTo>
                  <a:cubicBezTo>
                    <a:pt x="1027" y="709"/>
                    <a:pt x="1159" y="721"/>
                    <a:pt x="1291" y="721"/>
                  </a:cubicBezTo>
                  <a:cubicBezTo>
                    <a:pt x="1424" y="719"/>
                    <a:pt x="1556" y="705"/>
                    <a:pt x="1685" y="680"/>
                  </a:cubicBezTo>
                  <a:cubicBezTo>
                    <a:pt x="1717" y="673"/>
                    <a:pt x="1751" y="669"/>
                    <a:pt x="1783" y="660"/>
                  </a:cubicBezTo>
                  <a:lnTo>
                    <a:pt x="1878" y="634"/>
                  </a:lnTo>
                  <a:lnTo>
                    <a:pt x="1973" y="602"/>
                  </a:lnTo>
                  <a:cubicBezTo>
                    <a:pt x="1989" y="596"/>
                    <a:pt x="2003" y="590"/>
                    <a:pt x="2019" y="583"/>
                  </a:cubicBezTo>
                  <a:lnTo>
                    <a:pt x="2064" y="564"/>
                  </a:lnTo>
                  <a:cubicBezTo>
                    <a:pt x="2094" y="551"/>
                    <a:pt x="2125" y="537"/>
                    <a:pt x="2154" y="519"/>
                  </a:cubicBezTo>
                  <a:cubicBezTo>
                    <a:pt x="2168" y="512"/>
                    <a:pt x="2183" y="505"/>
                    <a:pt x="2197" y="496"/>
                  </a:cubicBezTo>
                  <a:lnTo>
                    <a:pt x="2239" y="470"/>
                  </a:lnTo>
                  <a:cubicBezTo>
                    <a:pt x="2294" y="435"/>
                    <a:pt x="2347" y="395"/>
                    <a:pt x="2395" y="348"/>
                  </a:cubicBezTo>
                  <a:cubicBezTo>
                    <a:pt x="2442" y="302"/>
                    <a:pt x="2483" y="248"/>
                    <a:pt x="2513" y="190"/>
                  </a:cubicBezTo>
                  <a:cubicBezTo>
                    <a:pt x="2529" y="161"/>
                    <a:pt x="2542" y="131"/>
                    <a:pt x="2551" y="99"/>
                  </a:cubicBezTo>
                  <a:cubicBezTo>
                    <a:pt x="2561" y="67"/>
                    <a:pt x="2567" y="35"/>
                    <a:pt x="2570" y="2"/>
                  </a:cubicBezTo>
                  <a:lnTo>
                    <a:pt x="257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44"/>
            <p:cNvSpPr/>
            <p:nvPr/>
          </p:nvSpPr>
          <p:spPr>
            <a:xfrm>
              <a:off x="5154950" y="2188025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1"/>
                  </a:moveTo>
                  <a:lnTo>
                    <a:pt x="2570" y="1"/>
                  </a:lnTo>
                  <a:cubicBezTo>
                    <a:pt x="2567" y="34"/>
                    <a:pt x="2560" y="66"/>
                    <a:pt x="2550" y="98"/>
                  </a:cubicBezTo>
                  <a:cubicBezTo>
                    <a:pt x="2540" y="128"/>
                    <a:pt x="2526" y="159"/>
                    <a:pt x="2511" y="188"/>
                  </a:cubicBezTo>
                  <a:cubicBezTo>
                    <a:pt x="2479" y="246"/>
                    <a:pt x="2438" y="298"/>
                    <a:pt x="2390" y="343"/>
                  </a:cubicBezTo>
                  <a:cubicBezTo>
                    <a:pt x="2344" y="389"/>
                    <a:pt x="2292" y="430"/>
                    <a:pt x="2235" y="465"/>
                  </a:cubicBezTo>
                  <a:lnTo>
                    <a:pt x="2193" y="489"/>
                  </a:lnTo>
                  <a:cubicBezTo>
                    <a:pt x="2178" y="498"/>
                    <a:pt x="2164" y="505"/>
                    <a:pt x="2149" y="512"/>
                  </a:cubicBezTo>
                  <a:cubicBezTo>
                    <a:pt x="2120" y="528"/>
                    <a:pt x="2091" y="543"/>
                    <a:pt x="2061" y="556"/>
                  </a:cubicBezTo>
                  <a:lnTo>
                    <a:pt x="2015" y="575"/>
                  </a:lnTo>
                  <a:cubicBezTo>
                    <a:pt x="2000" y="582"/>
                    <a:pt x="1986" y="588"/>
                    <a:pt x="1970" y="594"/>
                  </a:cubicBezTo>
                  <a:lnTo>
                    <a:pt x="1875" y="624"/>
                  </a:lnTo>
                  <a:lnTo>
                    <a:pt x="1780" y="650"/>
                  </a:lnTo>
                  <a:cubicBezTo>
                    <a:pt x="1749" y="659"/>
                    <a:pt x="1716" y="663"/>
                    <a:pt x="1684" y="671"/>
                  </a:cubicBezTo>
                  <a:cubicBezTo>
                    <a:pt x="1555" y="695"/>
                    <a:pt x="1423" y="708"/>
                    <a:pt x="1291" y="708"/>
                  </a:cubicBezTo>
                  <a:cubicBezTo>
                    <a:pt x="1159" y="708"/>
                    <a:pt x="1029" y="698"/>
                    <a:pt x="898" y="676"/>
                  </a:cubicBezTo>
                  <a:lnTo>
                    <a:pt x="801" y="657"/>
                  </a:lnTo>
                  <a:lnTo>
                    <a:pt x="707" y="631"/>
                  </a:lnTo>
                  <a:cubicBezTo>
                    <a:pt x="698" y="630"/>
                    <a:pt x="691" y="628"/>
                    <a:pt x="682" y="626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7"/>
                    <a:pt x="580" y="592"/>
                    <a:pt x="566" y="585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3"/>
                    <a:pt x="431" y="524"/>
                  </a:cubicBezTo>
                  <a:cubicBezTo>
                    <a:pt x="402" y="510"/>
                    <a:pt x="372" y="495"/>
                    <a:pt x="344" y="478"/>
                  </a:cubicBezTo>
                  <a:cubicBezTo>
                    <a:pt x="288" y="443"/>
                    <a:pt x="235" y="404"/>
                    <a:pt x="188" y="359"/>
                  </a:cubicBezTo>
                  <a:cubicBezTo>
                    <a:pt x="138" y="314"/>
                    <a:pt x="98" y="263"/>
                    <a:pt x="63" y="207"/>
                  </a:cubicBezTo>
                  <a:cubicBezTo>
                    <a:pt x="47" y="178"/>
                    <a:pt x="34" y="147"/>
                    <a:pt x="22" y="117"/>
                  </a:cubicBezTo>
                  <a:cubicBezTo>
                    <a:pt x="12" y="85"/>
                    <a:pt x="5" y="54"/>
                    <a:pt x="1" y="22"/>
                  </a:cubicBezTo>
                  <a:lnTo>
                    <a:pt x="1" y="22"/>
                  </a:lnTo>
                  <a:cubicBezTo>
                    <a:pt x="5" y="54"/>
                    <a:pt x="12" y="85"/>
                    <a:pt x="21" y="117"/>
                  </a:cubicBezTo>
                  <a:cubicBezTo>
                    <a:pt x="31" y="149"/>
                    <a:pt x="45" y="179"/>
                    <a:pt x="61" y="208"/>
                  </a:cubicBezTo>
                  <a:cubicBezTo>
                    <a:pt x="93" y="265"/>
                    <a:pt x="135" y="318"/>
                    <a:pt x="183" y="363"/>
                  </a:cubicBezTo>
                  <a:cubicBezTo>
                    <a:pt x="231" y="408"/>
                    <a:pt x="285" y="449"/>
                    <a:pt x="340" y="483"/>
                  </a:cubicBezTo>
                  <a:cubicBezTo>
                    <a:pt x="369" y="501"/>
                    <a:pt x="398" y="515"/>
                    <a:pt x="427" y="531"/>
                  </a:cubicBezTo>
                  <a:cubicBezTo>
                    <a:pt x="441" y="539"/>
                    <a:pt x="456" y="547"/>
                    <a:pt x="472" y="555"/>
                  </a:cubicBezTo>
                  <a:lnTo>
                    <a:pt x="517" y="573"/>
                  </a:lnTo>
                  <a:lnTo>
                    <a:pt x="563" y="594"/>
                  </a:lnTo>
                  <a:cubicBezTo>
                    <a:pt x="578" y="599"/>
                    <a:pt x="594" y="604"/>
                    <a:pt x="609" y="610"/>
                  </a:cubicBezTo>
                  <a:lnTo>
                    <a:pt x="656" y="626"/>
                  </a:lnTo>
                  <a:lnTo>
                    <a:pt x="679" y="634"/>
                  </a:lnTo>
                  <a:cubicBezTo>
                    <a:pt x="688" y="637"/>
                    <a:pt x="695" y="639"/>
                    <a:pt x="704" y="642"/>
                  </a:cubicBezTo>
                  <a:lnTo>
                    <a:pt x="799" y="666"/>
                  </a:lnTo>
                  <a:lnTo>
                    <a:pt x="897" y="686"/>
                  </a:lnTo>
                  <a:cubicBezTo>
                    <a:pt x="1027" y="708"/>
                    <a:pt x="1159" y="720"/>
                    <a:pt x="1291" y="720"/>
                  </a:cubicBezTo>
                  <a:cubicBezTo>
                    <a:pt x="1424" y="718"/>
                    <a:pt x="1556" y="705"/>
                    <a:pt x="1685" y="681"/>
                  </a:cubicBezTo>
                  <a:cubicBezTo>
                    <a:pt x="1717" y="673"/>
                    <a:pt x="1751" y="668"/>
                    <a:pt x="1783" y="659"/>
                  </a:cubicBezTo>
                  <a:lnTo>
                    <a:pt x="1878" y="633"/>
                  </a:lnTo>
                  <a:lnTo>
                    <a:pt x="1973" y="601"/>
                  </a:lnTo>
                  <a:cubicBezTo>
                    <a:pt x="1989" y="597"/>
                    <a:pt x="2003" y="589"/>
                    <a:pt x="2019" y="584"/>
                  </a:cubicBezTo>
                  <a:lnTo>
                    <a:pt x="2064" y="563"/>
                  </a:lnTo>
                  <a:cubicBezTo>
                    <a:pt x="2094" y="550"/>
                    <a:pt x="2125" y="536"/>
                    <a:pt x="2154" y="520"/>
                  </a:cubicBezTo>
                  <a:cubicBezTo>
                    <a:pt x="2168" y="512"/>
                    <a:pt x="2183" y="505"/>
                    <a:pt x="2197" y="497"/>
                  </a:cubicBezTo>
                  <a:lnTo>
                    <a:pt x="2239" y="470"/>
                  </a:lnTo>
                  <a:cubicBezTo>
                    <a:pt x="2294" y="436"/>
                    <a:pt x="2347" y="394"/>
                    <a:pt x="2395" y="347"/>
                  </a:cubicBezTo>
                  <a:cubicBezTo>
                    <a:pt x="2442" y="301"/>
                    <a:pt x="2482" y="249"/>
                    <a:pt x="2513" y="189"/>
                  </a:cubicBezTo>
                  <a:cubicBezTo>
                    <a:pt x="2529" y="160"/>
                    <a:pt x="2542" y="130"/>
                    <a:pt x="2551" y="98"/>
                  </a:cubicBezTo>
                  <a:cubicBezTo>
                    <a:pt x="2561" y="66"/>
                    <a:pt x="2567" y="34"/>
                    <a:pt x="257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44"/>
            <p:cNvSpPr/>
            <p:nvPr/>
          </p:nvSpPr>
          <p:spPr>
            <a:xfrm>
              <a:off x="5154950" y="2191900"/>
              <a:ext cx="64250" cy="18075"/>
            </a:xfrm>
            <a:custGeom>
              <a:avLst/>
              <a:gdLst/>
              <a:ahLst/>
              <a:cxnLst/>
              <a:rect l="l" t="t" r="r" b="b"/>
              <a:pathLst>
                <a:path w="2570" h="723" extrusionOk="0">
                  <a:moveTo>
                    <a:pt x="2570" y="1"/>
                  </a:moveTo>
                  <a:cubicBezTo>
                    <a:pt x="2563" y="67"/>
                    <a:pt x="2544" y="131"/>
                    <a:pt x="2511" y="189"/>
                  </a:cubicBezTo>
                  <a:cubicBezTo>
                    <a:pt x="2479" y="246"/>
                    <a:pt x="2438" y="298"/>
                    <a:pt x="2390" y="344"/>
                  </a:cubicBezTo>
                  <a:cubicBezTo>
                    <a:pt x="2344" y="389"/>
                    <a:pt x="2292" y="430"/>
                    <a:pt x="2235" y="465"/>
                  </a:cubicBezTo>
                  <a:lnTo>
                    <a:pt x="2193" y="491"/>
                  </a:lnTo>
                  <a:cubicBezTo>
                    <a:pt x="2178" y="498"/>
                    <a:pt x="2164" y="505"/>
                    <a:pt x="2149" y="514"/>
                  </a:cubicBezTo>
                  <a:cubicBezTo>
                    <a:pt x="2120" y="530"/>
                    <a:pt x="2091" y="545"/>
                    <a:pt x="2061" y="556"/>
                  </a:cubicBezTo>
                  <a:lnTo>
                    <a:pt x="2015" y="576"/>
                  </a:lnTo>
                  <a:cubicBezTo>
                    <a:pt x="2000" y="582"/>
                    <a:pt x="1986" y="589"/>
                    <a:pt x="1970" y="594"/>
                  </a:cubicBezTo>
                  <a:lnTo>
                    <a:pt x="1875" y="626"/>
                  </a:lnTo>
                  <a:lnTo>
                    <a:pt x="1780" y="652"/>
                  </a:lnTo>
                  <a:cubicBezTo>
                    <a:pt x="1749" y="659"/>
                    <a:pt x="1716" y="665"/>
                    <a:pt x="1684" y="672"/>
                  </a:cubicBezTo>
                  <a:cubicBezTo>
                    <a:pt x="1555" y="695"/>
                    <a:pt x="1423" y="708"/>
                    <a:pt x="1291" y="710"/>
                  </a:cubicBezTo>
                  <a:cubicBezTo>
                    <a:pt x="1159" y="710"/>
                    <a:pt x="1029" y="700"/>
                    <a:pt x="898" y="676"/>
                  </a:cubicBezTo>
                  <a:lnTo>
                    <a:pt x="801" y="659"/>
                  </a:lnTo>
                  <a:lnTo>
                    <a:pt x="707" y="634"/>
                  </a:lnTo>
                  <a:cubicBezTo>
                    <a:pt x="698" y="632"/>
                    <a:pt x="691" y="630"/>
                    <a:pt x="682" y="627"/>
                  </a:cubicBezTo>
                  <a:lnTo>
                    <a:pt x="659" y="620"/>
                  </a:lnTo>
                  <a:lnTo>
                    <a:pt x="612" y="604"/>
                  </a:lnTo>
                  <a:cubicBezTo>
                    <a:pt x="596" y="598"/>
                    <a:pt x="580" y="594"/>
                    <a:pt x="566" y="588"/>
                  </a:cubicBezTo>
                  <a:lnTo>
                    <a:pt x="520" y="568"/>
                  </a:lnTo>
                  <a:lnTo>
                    <a:pt x="475" y="550"/>
                  </a:lnTo>
                  <a:cubicBezTo>
                    <a:pt x="460" y="543"/>
                    <a:pt x="446" y="534"/>
                    <a:pt x="431" y="527"/>
                  </a:cubicBezTo>
                  <a:cubicBezTo>
                    <a:pt x="402" y="513"/>
                    <a:pt x="372" y="498"/>
                    <a:pt x="344" y="481"/>
                  </a:cubicBezTo>
                  <a:cubicBezTo>
                    <a:pt x="288" y="446"/>
                    <a:pt x="235" y="407"/>
                    <a:pt x="188" y="362"/>
                  </a:cubicBezTo>
                  <a:cubicBezTo>
                    <a:pt x="138" y="317"/>
                    <a:pt x="98" y="266"/>
                    <a:pt x="63" y="208"/>
                  </a:cubicBezTo>
                  <a:cubicBezTo>
                    <a:pt x="47" y="181"/>
                    <a:pt x="34" y="150"/>
                    <a:pt x="22" y="118"/>
                  </a:cubicBezTo>
                  <a:cubicBezTo>
                    <a:pt x="12" y="88"/>
                    <a:pt x="5" y="56"/>
                    <a:pt x="0" y="23"/>
                  </a:cubicBezTo>
                  <a:lnTo>
                    <a:pt x="0" y="23"/>
                  </a:lnTo>
                  <a:cubicBezTo>
                    <a:pt x="5" y="56"/>
                    <a:pt x="11" y="88"/>
                    <a:pt x="21" y="120"/>
                  </a:cubicBezTo>
                  <a:cubicBezTo>
                    <a:pt x="31" y="150"/>
                    <a:pt x="45" y="181"/>
                    <a:pt x="61" y="210"/>
                  </a:cubicBezTo>
                  <a:cubicBezTo>
                    <a:pt x="93" y="268"/>
                    <a:pt x="135" y="320"/>
                    <a:pt x="183" y="366"/>
                  </a:cubicBezTo>
                  <a:cubicBezTo>
                    <a:pt x="231" y="411"/>
                    <a:pt x="285" y="452"/>
                    <a:pt x="340" y="487"/>
                  </a:cubicBezTo>
                  <a:cubicBezTo>
                    <a:pt x="369" y="504"/>
                    <a:pt x="398" y="518"/>
                    <a:pt x="427" y="534"/>
                  </a:cubicBezTo>
                  <a:cubicBezTo>
                    <a:pt x="441" y="542"/>
                    <a:pt x="456" y="550"/>
                    <a:pt x="472" y="558"/>
                  </a:cubicBezTo>
                  <a:lnTo>
                    <a:pt x="517" y="576"/>
                  </a:lnTo>
                  <a:lnTo>
                    <a:pt x="563" y="597"/>
                  </a:lnTo>
                  <a:cubicBezTo>
                    <a:pt x="578" y="603"/>
                    <a:pt x="594" y="607"/>
                    <a:pt x="609" y="613"/>
                  </a:cubicBezTo>
                  <a:lnTo>
                    <a:pt x="656" y="629"/>
                  </a:lnTo>
                  <a:lnTo>
                    <a:pt x="679" y="637"/>
                  </a:lnTo>
                  <a:cubicBezTo>
                    <a:pt x="688" y="640"/>
                    <a:pt x="695" y="642"/>
                    <a:pt x="704" y="643"/>
                  </a:cubicBezTo>
                  <a:lnTo>
                    <a:pt x="799" y="669"/>
                  </a:lnTo>
                  <a:lnTo>
                    <a:pt x="897" y="690"/>
                  </a:lnTo>
                  <a:cubicBezTo>
                    <a:pt x="1027" y="711"/>
                    <a:pt x="1159" y="723"/>
                    <a:pt x="1291" y="723"/>
                  </a:cubicBezTo>
                  <a:cubicBezTo>
                    <a:pt x="1424" y="721"/>
                    <a:pt x="1556" y="708"/>
                    <a:pt x="1685" y="684"/>
                  </a:cubicBezTo>
                  <a:cubicBezTo>
                    <a:pt x="1717" y="676"/>
                    <a:pt x="1751" y="671"/>
                    <a:pt x="1783" y="662"/>
                  </a:cubicBezTo>
                  <a:lnTo>
                    <a:pt x="1878" y="636"/>
                  </a:lnTo>
                  <a:lnTo>
                    <a:pt x="1973" y="604"/>
                  </a:lnTo>
                  <a:cubicBezTo>
                    <a:pt x="1989" y="598"/>
                    <a:pt x="2003" y="592"/>
                    <a:pt x="2019" y="587"/>
                  </a:cubicBezTo>
                  <a:lnTo>
                    <a:pt x="2064" y="566"/>
                  </a:lnTo>
                  <a:cubicBezTo>
                    <a:pt x="2094" y="553"/>
                    <a:pt x="2125" y="539"/>
                    <a:pt x="2154" y="523"/>
                  </a:cubicBezTo>
                  <a:cubicBezTo>
                    <a:pt x="2168" y="516"/>
                    <a:pt x="2183" y="507"/>
                    <a:pt x="2197" y="500"/>
                  </a:cubicBezTo>
                  <a:lnTo>
                    <a:pt x="2239" y="473"/>
                  </a:lnTo>
                  <a:cubicBezTo>
                    <a:pt x="2294" y="437"/>
                    <a:pt x="2347" y="397"/>
                    <a:pt x="2395" y="350"/>
                  </a:cubicBezTo>
                  <a:cubicBezTo>
                    <a:pt x="2442" y="304"/>
                    <a:pt x="2483" y="250"/>
                    <a:pt x="2513" y="192"/>
                  </a:cubicBezTo>
                  <a:cubicBezTo>
                    <a:pt x="2529" y="163"/>
                    <a:pt x="2542" y="133"/>
                    <a:pt x="2551" y="101"/>
                  </a:cubicBezTo>
                  <a:cubicBezTo>
                    <a:pt x="2561" y="69"/>
                    <a:pt x="2567" y="37"/>
                    <a:pt x="2570" y="4"/>
                  </a:cubicBezTo>
                  <a:lnTo>
                    <a:pt x="257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44"/>
            <p:cNvSpPr/>
            <p:nvPr/>
          </p:nvSpPr>
          <p:spPr>
            <a:xfrm>
              <a:off x="5154950" y="2195925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1"/>
                  </a:moveTo>
                  <a:cubicBezTo>
                    <a:pt x="2566" y="33"/>
                    <a:pt x="2560" y="65"/>
                    <a:pt x="2550" y="95"/>
                  </a:cubicBezTo>
                  <a:cubicBezTo>
                    <a:pt x="2540" y="127"/>
                    <a:pt x="2526" y="157"/>
                    <a:pt x="2511" y="186"/>
                  </a:cubicBezTo>
                  <a:cubicBezTo>
                    <a:pt x="2479" y="244"/>
                    <a:pt x="2438" y="297"/>
                    <a:pt x="2390" y="341"/>
                  </a:cubicBezTo>
                  <a:cubicBezTo>
                    <a:pt x="2344" y="386"/>
                    <a:pt x="2292" y="427"/>
                    <a:pt x="2235" y="462"/>
                  </a:cubicBezTo>
                  <a:lnTo>
                    <a:pt x="2193" y="488"/>
                  </a:lnTo>
                  <a:cubicBezTo>
                    <a:pt x="2178" y="497"/>
                    <a:pt x="2164" y="504"/>
                    <a:pt x="2149" y="511"/>
                  </a:cubicBezTo>
                  <a:cubicBezTo>
                    <a:pt x="2120" y="527"/>
                    <a:pt x="2091" y="542"/>
                    <a:pt x="2061" y="555"/>
                  </a:cubicBezTo>
                  <a:lnTo>
                    <a:pt x="2015" y="573"/>
                  </a:lnTo>
                  <a:cubicBezTo>
                    <a:pt x="2000" y="581"/>
                    <a:pt x="1986" y="587"/>
                    <a:pt x="1970" y="591"/>
                  </a:cubicBezTo>
                  <a:lnTo>
                    <a:pt x="1875" y="623"/>
                  </a:lnTo>
                  <a:lnTo>
                    <a:pt x="1780" y="649"/>
                  </a:lnTo>
                  <a:cubicBezTo>
                    <a:pt x="1749" y="658"/>
                    <a:pt x="1716" y="662"/>
                    <a:pt x="1684" y="669"/>
                  </a:cubicBezTo>
                  <a:cubicBezTo>
                    <a:pt x="1555" y="694"/>
                    <a:pt x="1423" y="705"/>
                    <a:pt x="1291" y="707"/>
                  </a:cubicBezTo>
                  <a:cubicBezTo>
                    <a:pt x="1159" y="707"/>
                    <a:pt x="1029" y="697"/>
                    <a:pt x="898" y="675"/>
                  </a:cubicBezTo>
                  <a:lnTo>
                    <a:pt x="801" y="656"/>
                  </a:lnTo>
                  <a:lnTo>
                    <a:pt x="707" y="630"/>
                  </a:lnTo>
                  <a:cubicBezTo>
                    <a:pt x="698" y="629"/>
                    <a:pt x="691" y="627"/>
                    <a:pt x="682" y="624"/>
                  </a:cubicBezTo>
                  <a:lnTo>
                    <a:pt x="659" y="616"/>
                  </a:lnTo>
                  <a:lnTo>
                    <a:pt x="612" y="601"/>
                  </a:lnTo>
                  <a:cubicBezTo>
                    <a:pt x="596" y="595"/>
                    <a:pt x="580" y="591"/>
                    <a:pt x="566" y="584"/>
                  </a:cubicBezTo>
                  <a:lnTo>
                    <a:pt x="520" y="566"/>
                  </a:lnTo>
                  <a:lnTo>
                    <a:pt x="475" y="546"/>
                  </a:lnTo>
                  <a:cubicBezTo>
                    <a:pt x="460" y="540"/>
                    <a:pt x="446" y="531"/>
                    <a:pt x="431" y="524"/>
                  </a:cubicBezTo>
                  <a:cubicBezTo>
                    <a:pt x="402" y="508"/>
                    <a:pt x="372" y="495"/>
                    <a:pt x="344" y="476"/>
                  </a:cubicBezTo>
                  <a:cubicBezTo>
                    <a:pt x="288" y="443"/>
                    <a:pt x="235" y="402"/>
                    <a:pt x="188" y="357"/>
                  </a:cubicBezTo>
                  <a:cubicBezTo>
                    <a:pt x="138" y="314"/>
                    <a:pt x="98" y="262"/>
                    <a:pt x="63" y="205"/>
                  </a:cubicBezTo>
                  <a:cubicBezTo>
                    <a:pt x="47" y="176"/>
                    <a:pt x="34" y="147"/>
                    <a:pt x="22" y="115"/>
                  </a:cubicBezTo>
                  <a:cubicBezTo>
                    <a:pt x="12" y="85"/>
                    <a:pt x="5" y="52"/>
                    <a:pt x="0" y="20"/>
                  </a:cubicBezTo>
                  <a:lnTo>
                    <a:pt x="0" y="20"/>
                  </a:lnTo>
                  <a:cubicBezTo>
                    <a:pt x="5" y="52"/>
                    <a:pt x="11" y="85"/>
                    <a:pt x="21" y="115"/>
                  </a:cubicBezTo>
                  <a:cubicBezTo>
                    <a:pt x="31" y="147"/>
                    <a:pt x="45" y="178"/>
                    <a:pt x="61" y="207"/>
                  </a:cubicBezTo>
                  <a:cubicBezTo>
                    <a:pt x="93" y="265"/>
                    <a:pt x="135" y="317"/>
                    <a:pt x="183" y="362"/>
                  </a:cubicBezTo>
                  <a:cubicBezTo>
                    <a:pt x="231" y="408"/>
                    <a:pt x="285" y="447"/>
                    <a:pt x="340" y="482"/>
                  </a:cubicBezTo>
                  <a:cubicBezTo>
                    <a:pt x="369" y="501"/>
                    <a:pt x="398" y="515"/>
                    <a:pt x="427" y="530"/>
                  </a:cubicBezTo>
                  <a:cubicBezTo>
                    <a:pt x="441" y="539"/>
                    <a:pt x="456" y="546"/>
                    <a:pt x="472" y="553"/>
                  </a:cubicBezTo>
                  <a:lnTo>
                    <a:pt x="517" y="573"/>
                  </a:lnTo>
                  <a:lnTo>
                    <a:pt x="563" y="592"/>
                  </a:lnTo>
                  <a:cubicBezTo>
                    <a:pt x="578" y="600"/>
                    <a:pt x="594" y="604"/>
                    <a:pt x="609" y="610"/>
                  </a:cubicBezTo>
                  <a:lnTo>
                    <a:pt x="656" y="626"/>
                  </a:lnTo>
                  <a:lnTo>
                    <a:pt x="679" y="633"/>
                  </a:lnTo>
                  <a:cubicBezTo>
                    <a:pt x="688" y="636"/>
                    <a:pt x="695" y="637"/>
                    <a:pt x="704" y="640"/>
                  </a:cubicBezTo>
                  <a:lnTo>
                    <a:pt x="799" y="665"/>
                  </a:lnTo>
                  <a:lnTo>
                    <a:pt x="897" y="685"/>
                  </a:lnTo>
                  <a:cubicBezTo>
                    <a:pt x="1027" y="708"/>
                    <a:pt x="1159" y="720"/>
                    <a:pt x="1291" y="720"/>
                  </a:cubicBezTo>
                  <a:cubicBezTo>
                    <a:pt x="1424" y="719"/>
                    <a:pt x="1556" y="704"/>
                    <a:pt x="1685" y="679"/>
                  </a:cubicBezTo>
                  <a:cubicBezTo>
                    <a:pt x="1717" y="672"/>
                    <a:pt x="1751" y="668"/>
                    <a:pt x="1783" y="659"/>
                  </a:cubicBezTo>
                  <a:lnTo>
                    <a:pt x="1878" y="633"/>
                  </a:lnTo>
                  <a:lnTo>
                    <a:pt x="1973" y="600"/>
                  </a:lnTo>
                  <a:cubicBezTo>
                    <a:pt x="1989" y="595"/>
                    <a:pt x="2003" y="589"/>
                    <a:pt x="2019" y="582"/>
                  </a:cubicBezTo>
                  <a:lnTo>
                    <a:pt x="2064" y="562"/>
                  </a:lnTo>
                  <a:cubicBezTo>
                    <a:pt x="2094" y="550"/>
                    <a:pt x="2125" y="534"/>
                    <a:pt x="2154" y="518"/>
                  </a:cubicBezTo>
                  <a:cubicBezTo>
                    <a:pt x="2168" y="511"/>
                    <a:pt x="2183" y="504"/>
                    <a:pt x="2197" y="495"/>
                  </a:cubicBezTo>
                  <a:lnTo>
                    <a:pt x="2239" y="469"/>
                  </a:lnTo>
                  <a:cubicBezTo>
                    <a:pt x="2294" y="434"/>
                    <a:pt x="2347" y="392"/>
                    <a:pt x="2395" y="346"/>
                  </a:cubicBezTo>
                  <a:cubicBezTo>
                    <a:pt x="2442" y="301"/>
                    <a:pt x="2482" y="247"/>
                    <a:pt x="2513" y="189"/>
                  </a:cubicBezTo>
                  <a:cubicBezTo>
                    <a:pt x="2529" y="160"/>
                    <a:pt x="2542" y="130"/>
                    <a:pt x="2551" y="98"/>
                  </a:cubicBezTo>
                  <a:cubicBezTo>
                    <a:pt x="2561" y="66"/>
                    <a:pt x="2567" y="34"/>
                    <a:pt x="257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44"/>
            <p:cNvSpPr/>
            <p:nvPr/>
          </p:nvSpPr>
          <p:spPr>
            <a:xfrm>
              <a:off x="5154950" y="2199875"/>
              <a:ext cx="64250" cy="18025"/>
            </a:xfrm>
            <a:custGeom>
              <a:avLst/>
              <a:gdLst/>
              <a:ahLst/>
              <a:cxnLst/>
              <a:rect l="l" t="t" r="r" b="b"/>
              <a:pathLst>
                <a:path w="2570" h="721" extrusionOk="0">
                  <a:moveTo>
                    <a:pt x="2569" y="1"/>
                  </a:moveTo>
                  <a:cubicBezTo>
                    <a:pt x="2563" y="66"/>
                    <a:pt x="2544" y="130"/>
                    <a:pt x="2511" y="188"/>
                  </a:cubicBezTo>
                  <a:cubicBezTo>
                    <a:pt x="2479" y="246"/>
                    <a:pt x="2438" y="298"/>
                    <a:pt x="2390" y="343"/>
                  </a:cubicBezTo>
                  <a:cubicBezTo>
                    <a:pt x="2342" y="389"/>
                    <a:pt x="2292" y="430"/>
                    <a:pt x="2235" y="465"/>
                  </a:cubicBezTo>
                  <a:lnTo>
                    <a:pt x="2193" y="489"/>
                  </a:lnTo>
                  <a:cubicBezTo>
                    <a:pt x="2178" y="498"/>
                    <a:pt x="2164" y="505"/>
                    <a:pt x="2149" y="513"/>
                  </a:cubicBezTo>
                  <a:cubicBezTo>
                    <a:pt x="2120" y="529"/>
                    <a:pt x="2091" y="543"/>
                    <a:pt x="2061" y="556"/>
                  </a:cubicBezTo>
                  <a:lnTo>
                    <a:pt x="2015" y="575"/>
                  </a:lnTo>
                  <a:cubicBezTo>
                    <a:pt x="2000" y="582"/>
                    <a:pt x="1986" y="588"/>
                    <a:pt x="1970" y="594"/>
                  </a:cubicBezTo>
                  <a:lnTo>
                    <a:pt x="1875" y="624"/>
                  </a:lnTo>
                  <a:lnTo>
                    <a:pt x="1780" y="650"/>
                  </a:lnTo>
                  <a:cubicBezTo>
                    <a:pt x="1748" y="659"/>
                    <a:pt x="1716" y="663"/>
                    <a:pt x="1684" y="671"/>
                  </a:cubicBezTo>
                  <a:cubicBezTo>
                    <a:pt x="1555" y="695"/>
                    <a:pt x="1423" y="708"/>
                    <a:pt x="1291" y="708"/>
                  </a:cubicBezTo>
                  <a:cubicBezTo>
                    <a:pt x="1284" y="708"/>
                    <a:pt x="1276" y="709"/>
                    <a:pt x="1269" y="709"/>
                  </a:cubicBezTo>
                  <a:cubicBezTo>
                    <a:pt x="1144" y="709"/>
                    <a:pt x="1021" y="697"/>
                    <a:pt x="898" y="677"/>
                  </a:cubicBezTo>
                  <a:lnTo>
                    <a:pt x="801" y="658"/>
                  </a:lnTo>
                  <a:lnTo>
                    <a:pt x="705" y="633"/>
                  </a:lnTo>
                  <a:cubicBezTo>
                    <a:pt x="698" y="630"/>
                    <a:pt x="689" y="629"/>
                    <a:pt x="682" y="626"/>
                  </a:cubicBezTo>
                  <a:lnTo>
                    <a:pt x="659" y="619"/>
                  </a:lnTo>
                  <a:lnTo>
                    <a:pt x="612" y="603"/>
                  </a:lnTo>
                  <a:cubicBezTo>
                    <a:pt x="596" y="597"/>
                    <a:pt x="580" y="592"/>
                    <a:pt x="566" y="585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3"/>
                    <a:pt x="431" y="524"/>
                  </a:cubicBezTo>
                  <a:cubicBezTo>
                    <a:pt x="401" y="510"/>
                    <a:pt x="372" y="495"/>
                    <a:pt x="344" y="478"/>
                  </a:cubicBezTo>
                  <a:cubicBezTo>
                    <a:pt x="288" y="443"/>
                    <a:pt x="235" y="404"/>
                    <a:pt x="186" y="359"/>
                  </a:cubicBezTo>
                  <a:cubicBezTo>
                    <a:pt x="138" y="314"/>
                    <a:pt x="96" y="263"/>
                    <a:pt x="63" y="207"/>
                  </a:cubicBezTo>
                  <a:cubicBezTo>
                    <a:pt x="47" y="178"/>
                    <a:pt x="34" y="147"/>
                    <a:pt x="22" y="117"/>
                  </a:cubicBezTo>
                  <a:cubicBezTo>
                    <a:pt x="12" y="85"/>
                    <a:pt x="5" y="53"/>
                    <a:pt x="0" y="20"/>
                  </a:cubicBezTo>
                  <a:lnTo>
                    <a:pt x="0" y="20"/>
                  </a:lnTo>
                  <a:cubicBezTo>
                    <a:pt x="5" y="53"/>
                    <a:pt x="11" y="85"/>
                    <a:pt x="21" y="117"/>
                  </a:cubicBezTo>
                  <a:cubicBezTo>
                    <a:pt x="31" y="149"/>
                    <a:pt x="45" y="179"/>
                    <a:pt x="60" y="208"/>
                  </a:cubicBezTo>
                  <a:cubicBezTo>
                    <a:pt x="93" y="265"/>
                    <a:pt x="135" y="318"/>
                    <a:pt x="183" y="363"/>
                  </a:cubicBezTo>
                  <a:cubicBezTo>
                    <a:pt x="231" y="408"/>
                    <a:pt x="283" y="449"/>
                    <a:pt x="340" y="484"/>
                  </a:cubicBezTo>
                  <a:cubicBezTo>
                    <a:pt x="369" y="501"/>
                    <a:pt x="398" y="517"/>
                    <a:pt x="427" y="532"/>
                  </a:cubicBezTo>
                  <a:cubicBezTo>
                    <a:pt x="441" y="539"/>
                    <a:pt x="456" y="547"/>
                    <a:pt x="472" y="555"/>
                  </a:cubicBezTo>
                  <a:lnTo>
                    <a:pt x="517" y="574"/>
                  </a:lnTo>
                  <a:lnTo>
                    <a:pt x="563" y="594"/>
                  </a:lnTo>
                  <a:cubicBezTo>
                    <a:pt x="578" y="601"/>
                    <a:pt x="594" y="604"/>
                    <a:pt x="609" y="610"/>
                  </a:cubicBezTo>
                  <a:lnTo>
                    <a:pt x="656" y="626"/>
                  </a:lnTo>
                  <a:lnTo>
                    <a:pt x="679" y="634"/>
                  </a:lnTo>
                  <a:cubicBezTo>
                    <a:pt x="688" y="637"/>
                    <a:pt x="695" y="639"/>
                    <a:pt x="704" y="642"/>
                  </a:cubicBezTo>
                  <a:lnTo>
                    <a:pt x="799" y="666"/>
                  </a:lnTo>
                  <a:lnTo>
                    <a:pt x="897" y="687"/>
                  </a:lnTo>
                  <a:cubicBezTo>
                    <a:pt x="1027" y="708"/>
                    <a:pt x="1159" y="720"/>
                    <a:pt x="1291" y="720"/>
                  </a:cubicBezTo>
                  <a:cubicBezTo>
                    <a:pt x="1424" y="719"/>
                    <a:pt x="1556" y="706"/>
                    <a:pt x="1685" y="681"/>
                  </a:cubicBezTo>
                  <a:cubicBezTo>
                    <a:pt x="1717" y="674"/>
                    <a:pt x="1751" y="668"/>
                    <a:pt x="1783" y="659"/>
                  </a:cubicBezTo>
                  <a:lnTo>
                    <a:pt x="1878" y="634"/>
                  </a:lnTo>
                  <a:lnTo>
                    <a:pt x="1973" y="601"/>
                  </a:lnTo>
                  <a:cubicBezTo>
                    <a:pt x="1989" y="597"/>
                    <a:pt x="2003" y="590"/>
                    <a:pt x="2019" y="582"/>
                  </a:cubicBezTo>
                  <a:lnTo>
                    <a:pt x="2064" y="563"/>
                  </a:lnTo>
                  <a:cubicBezTo>
                    <a:pt x="2094" y="550"/>
                    <a:pt x="2125" y="536"/>
                    <a:pt x="2154" y="520"/>
                  </a:cubicBezTo>
                  <a:cubicBezTo>
                    <a:pt x="2168" y="511"/>
                    <a:pt x="2183" y="504"/>
                    <a:pt x="2197" y="497"/>
                  </a:cubicBezTo>
                  <a:lnTo>
                    <a:pt x="2239" y="471"/>
                  </a:lnTo>
                  <a:cubicBezTo>
                    <a:pt x="2294" y="434"/>
                    <a:pt x="2347" y="394"/>
                    <a:pt x="2395" y="347"/>
                  </a:cubicBezTo>
                  <a:cubicBezTo>
                    <a:pt x="2442" y="301"/>
                    <a:pt x="2482" y="247"/>
                    <a:pt x="2513" y="189"/>
                  </a:cubicBezTo>
                  <a:cubicBezTo>
                    <a:pt x="2529" y="160"/>
                    <a:pt x="2542" y="130"/>
                    <a:pt x="2551" y="98"/>
                  </a:cubicBezTo>
                  <a:cubicBezTo>
                    <a:pt x="2561" y="66"/>
                    <a:pt x="2567" y="34"/>
                    <a:pt x="257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44"/>
            <p:cNvSpPr/>
            <p:nvPr/>
          </p:nvSpPr>
          <p:spPr>
            <a:xfrm>
              <a:off x="5154950" y="220385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0"/>
                  </a:moveTo>
                  <a:cubicBezTo>
                    <a:pt x="2567" y="32"/>
                    <a:pt x="2560" y="65"/>
                    <a:pt x="2550" y="96"/>
                  </a:cubicBezTo>
                  <a:cubicBezTo>
                    <a:pt x="2540" y="127"/>
                    <a:pt x="2526" y="158"/>
                    <a:pt x="2511" y="187"/>
                  </a:cubicBezTo>
                  <a:cubicBezTo>
                    <a:pt x="2479" y="245"/>
                    <a:pt x="2438" y="297"/>
                    <a:pt x="2390" y="342"/>
                  </a:cubicBezTo>
                  <a:cubicBezTo>
                    <a:pt x="2344" y="387"/>
                    <a:pt x="2292" y="428"/>
                    <a:pt x="2235" y="464"/>
                  </a:cubicBezTo>
                  <a:lnTo>
                    <a:pt x="2193" y="489"/>
                  </a:lnTo>
                  <a:cubicBezTo>
                    <a:pt x="2178" y="497"/>
                    <a:pt x="2164" y="504"/>
                    <a:pt x="2149" y="512"/>
                  </a:cubicBezTo>
                  <a:cubicBezTo>
                    <a:pt x="2120" y="528"/>
                    <a:pt x="2091" y="542"/>
                    <a:pt x="2061" y="555"/>
                  </a:cubicBezTo>
                  <a:lnTo>
                    <a:pt x="2015" y="574"/>
                  </a:lnTo>
                  <a:cubicBezTo>
                    <a:pt x="2000" y="581"/>
                    <a:pt x="1986" y="587"/>
                    <a:pt x="1970" y="591"/>
                  </a:cubicBezTo>
                  <a:lnTo>
                    <a:pt x="1875" y="623"/>
                  </a:lnTo>
                  <a:lnTo>
                    <a:pt x="1780" y="649"/>
                  </a:lnTo>
                  <a:cubicBezTo>
                    <a:pt x="1749" y="658"/>
                    <a:pt x="1716" y="663"/>
                    <a:pt x="1684" y="670"/>
                  </a:cubicBezTo>
                  <a:cubicBezTo>
                    <a:pt x="1555" y="694"/>
                    <a:pt x="1423" y="706"/>
                    <a:pt x="1291" y="707"/>
                  </a:cubicBezTo>
                  <a:cubicBezTo>
                    <a:pt x="1159" y="707"/>
                    <a:pt x="1029" y="697"/>
                    <a:pt x="898" y="676"/>
                  </a:cubicBezTo>
                  <a:lnTo>
                    <a:pt x="801" y="657"/>
                  </a:lnTo>
                  <a:lnTo>
                    <a:pt x="707" y="631"/>
                  </a:lnTo>
                  <a:cubicBezTo>
                    <a:pt x="698" y="629"/>
                    <a:pt x="691" y="628"/>
                    <a:pt x="682" y="625"/>
                  </a:cubicBezTo>
                  <a:lnTo>
                    <a:pt x="659" y="616"/>
                  </a:lnTo>
                  <a:lnTo>
                    <a:pt x="612" y="602"/>
                  </a:lnTo>
                  <a:cubicBezTo>
                    <a:pt x="596" y="596"/>
                    <a:pt x="580" y="591"/>
                    <a:pt x="566" y="584"/>
                  </a:cubicBezTo>
                  <a:lnTo>
                    <a:pt x="520" y="565"/>
                  </a:lnTo>
                  <a:lnTo>
                    <a:pt x="475" y="547"/>
                  </a:lnTo>
                  <a:cubicBezTo>
                    <a:pt x="460" y="541"/>
                    <a:pt x="446" y="532"/>
                    <a:pt x="431" y="525"/>
                  </a:cubicBezTo>
                  <a:cubicBezTo>
                    <a:pt x="402" y="509"/>
                    <a:pt x="372" y="496"/>
                    <a:pt x="344" y="477"/>
                  </a:cubicBezTo>
                  <a:cubicBezTo>
                    <a:pt x="288" y="444"/>
                    <a:pt x="235" y="403"/>
                    <a:pt x="188" y="358"/>
                  </a:cubicBezTo>
                  <a:cubicBezTo>
                    <a:pt x="138" y="314"/>
                    <a:pt x="98" y="262"/>
                    <a:pt x="63" y="206"/>
                  </a:cubicBezTo>
                  <a:cubicBezTo>
                    <a:pt x="47" y="177"/>
                    <a:pt x="34" y="146"/>
                    <a:pt x="22" y="116"/>
                  </a:cubicBezTo>
                  <a:cubicBezTo>
                    <a:pt x="12" y="84"/>
                    <a:pt x="5" y="52"/>
                    <a:pt x="0" y="19"/>
                  </a:cubicBezTo>
                  <a:lnTo>
                    <a:pt x="0" y="19"/>
                  </a:lnTo>
                  <a:cubicBezTo>
                    <a:pt x="5" y="52"/>
                    <a:pt x="11" y="84"/>
                    <a:pt x="21" y="116"/>
                  </a:cubicBezTo>
                  <a:cubicBezTo>
                    <a:pt x="31" y="146"/>
                    <a:pt x="45" y="177"/>
                    <a:pt x="61" y="206"/>
                  </a:cubicBezTo>
                  <a:cubicBezTo>
                    <a:pt x="93" y="264"/>
                    <a:pt x="135" y="316"/>
                    <a:pt x="183" y="362"/>
                  </a:cubicBezTo>
                  <a:cubicBezTo>
                    <a:pt x="231" y="407"/>
                    <a:pt x="285" y="448"/>
                    <a:pt x="340" y="483"/>
                  </a:cubicBezTo>
                  <a:cubicBezTo>
                    <a:pt x="369" y="500"/>
                    <a:pt x="398" y="515"/>
                    <a:pt x="427" y="531"/>
                  </a:cubicBezTo>
                  <a:cubicBezTo>
                    <a:pt x="441" y="538"/>
                    <a:pt x="456" y="547"/>
                    <a:pt x="472" y="554"/>
                  </a:cubicBezTo>
                  <a:lnTo>
                    <a:pt x="517" y="573"/>
                  </a:lnTo>
                  <a:lnTo>
                    <a:pt x="563" y="591"/>
                  </a:lnTo>
                  <a:cubicBezTo>
                    <a:pt x="578" y="599"/>
                    <a:pt x="594" y="603"/>
                    <a:pt x="609" y="609"/>
                  </a:cubicBezTo>
                  <a:lnTo>
                    <a:pt x="656" y="625"/>
                  </a:lnTo>
                  <a:lnTo>
                    <a:pt x="679" y="634"/>
                  </a:lnTo>
                  <a:cubicBezTo>
                    <a:pt x="688" y="635"/>
                    <a:pt x="695" y="638"/>
                    <a:pt x="704" y="639"/>
                  </a:cubicBezTo>
                  <a:lnTo>
                    <a:pt x="799" y="665"/>
                  </a:lnTo>
                  <a:lnTo>
                    <a:pt x="897" y="684"/>
                  </a:lnTo>
                  <a:cubicBezTo>
                    <a:pt x="1027" y="707"/>
                    <a:pt x="1159" y="719"/>
                    <a:pt x="1291" y="719"/>
                  </a:cubicBezTo>
                  <a:cubicBezTo>
                    <a:pt x="1424" y="718"/>
                    <a:pt x="1556" y="705"/>
                    <a:pt x="1685" y="680"/>
                  </a:cubicBezTo>
                  <a:cubicBezTo>
                    <a:pt x="1717" y="673"/>
                    <a:pt x="1751" y="667"/>
                    <a:pt x="1783" y="658"/>
                  </a:cubicBezTo>
                  <a:lnTo>
                    <a:pt x="1878" y="632"/>
                  </a:lnTo>
                  <a:lnTo>
                    <a:pt x="1973" y="600"/>
                  </a:lnTo>
                  <a:cubicBezTo>
                    <a:pt x="1989" y="594"/>
                    <a:pt x="2003" y="589"/>
                    <a:pt x="2019" y="581"/>
                  </a:cubicBezTo>
                  <a:lnTo>
                    <a:pt x="2064" y="562"/>
                  </a:lnTo>
                  <a:cubicBezTo>
                    <a:pt x="2094" y="549"/>
                    <a:pt x="2125" y="535"/>
                    <a:pt x="2154" y="519"/>
                  </a:cubicBezTo>
                  <a:cubicBezTo>
                    <a:pt x="2168" y="510"/>
                    <a:pt x="2183" y="503"/>
                    <a:pt x="2197" y="496"/>
                  </a:cubicBezTo>
                  <a:lnTo>
                    <a:pt x="2239" y="470"/>
                  </a:lnTo>
                  <a:cubicBezTo>
                    <a:pt x="2294" y="433"/>
                    <a:pt x="2347" y="393"/>
                    <a:pt x="2395" y="346"/>
                  </a:cubicBezTo>
                  <a:cubicBezTo>
                    <a:pt x="2442" y="300"/>
                    <a:pt x="2483" y="246"/>
                    <a:pt x="2513" y="188"/>
                  </a:cubicBezTo>
                  <a:cubicBezTo>
                    <a:pt x="2529" y="159"/>
                    <a:pt x="2542" y="129"/>
                    <a:pt x="2551" y="97"/>
                  </a:cubicBezTo>
                  <a:cubicBezTo>
                    <a:pt x="2561" y="65"/>
                    <a:pt x="2567" y="32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44"/>
            <p:cNvSpPr/>
            <p:nvPr/>
          </p:nvSpPr>
          <p:spPr>
            <a:xfrm>
              <a:off x="5154975" y="2200600"/>
              <a:ext cx="75075" cy="92875"/>
            </a:xfrm>
            <a:custGeom>
              <a:avLst/>
              <a:gdLst/>
              <a:ahLst/>
              <a:cxnLst/>
              <a:rect l="l" t="t" r="r" b="b"/>
              <a:pathLst>
                <a:path w="3003" h="3715" extrusionOk="0">
                  <a:moveTo>
                    <a:pt x="1" y="1"/>
                  </a:moveTo>
                  <a:lnTo>
                    <a:pt x="1" y="1982"/>
                  </a:lnTo>
                  <a:lnTo>
                    <a:pt x="3003" y="3714"/>
                  </a:lnTo>
                  <a:lnTo>
                    <a:pt x="3003" y="17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44"/>
            <p:cNvSpPr/>
            <p:nvPr/>
          </p:nvSpPr>
          <p:spPr>
            <a:xfrm>
              <a:off x="5154975" y="2194550"/>
              <a:ext cx="85800" cy="49400"/>
            </a:xfrm>
            <a:custGeom>
              <a:avLst/>
              <a:gdLst/>
              <a:ahLst/>
              <a:cxnLst/>
              <a:rect l="l" t="t" r="r" b="b"/>
              <a:pathLst>
                <a:path w="3432" h="1976" extrusionOk="0">
                  <a:moveTo>
                    <a:pt x="429" y="1"/>
                  </a:moveTo>
                  <a:cubicBezTo>
                    <a:pt x="422" y="1"/>
                    <a:pt x="416" y="3"/>
                    <a:pt x="410" y="6"/>
                  </a:cubicBezTo>
                  <a:lnTo>
                    <a:pt x="1" y="243"/>
                  </a:lnTo>
                  <a:lnTo>
                    <a:pt x="3003" y="1976"/>
                  </a:lnTo>
                  <a:lnTo>
                    <a:pt x="3432" y="1729"/>
                  </a:lnTo>
                  <a:lnTo>
                    <a:pt x="449" y="6"/>
                  </a:lnTo>
                  <a:cubicBezTo>
                    <a:pt x="442" y="3"/>
                    <a:pt x="436" y="1"/>
                    <a:pt x="429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44"/>
            <p:cNvSpPr/>
            <p:nvPr/>
          </p:nvSpPr>
          <p:spPr>
            <a:xfrm>
              <a:off x="5112075" y="2225375"/>
              <a:ext cx="85825" cy="49525"/>
            </a:xfrm>
            <a:custGeom>
              <a:avLst/>
              <a:gdLst/>
              <a:ahLst/>
              <a:cxnLst/>
              <a:rect l="l" t="t" r="r" b="b"/>
              <a:pathLst>
                <a:path w="3433" h="1981" extrusionOk="0">
                  <a:moveTo>
                    <a:pt x="1717" y="0"/>
                  </a:moveTo>
                  <a:lnTo>
                    <a:pt x="0" y="991"/>
                  </a:lnTo>
                  <a:lnTo>
                    <a:pt x="1717" y="1981"/>
                  </a:lnTo>
                  <a:lnTo>
                    <a:pt x="3432" y="99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44"/>
            <p:cNvSpPr/>
            <p:nvPr/>
          </p:nvSpPr>
          <p:spPr>
            <a:xfrm>
              <a:off x="5111925" y="2250025"/>
              <a:ext cx="42900" cy="24775"/>
            </a:xfrm>
            <a:custGeom>
              <a:avLst/>
              <a:gdLst/>
              <a:ahLst/>
              <a:cxnLst/>
              <a:rect l="l" t="t" r="r" b="b"/>
              <a:pathLst>
                <a:path w="1716" h="991" extrusionOk="0">
                  <a:moveTo>
                    <a:pt x="0" y="0"/>
                  </a:moveTo>
                  <a:lnTo>
                    <a:pt x="0" y="0"/>
                  </a:lnTo>
                  <a:cubicBezTo>
                    <a:pt x="141" y="86"/>
                    <a:pt x="283" y="170"/>
                    <a:pt x="425" y="254"/>
                  </a:cubicBezTo>
                  <a:lnTo>
                    <a:pt x="853" y="503"/>
                  </a:lnTo>
                  <a:lnTo>
                    <a:pt x="1282" y="750"/>
                  </a:lnTo>
                  <a:lnTo>
                    <a:pt x="1498" y="872"/>
                  </a:lnTo>
                  <a:lnTo>
                    <a:pt x="1716" y="991"/>
                  </a:lnTo>
                  <a:lnTo>
                    <a:pt x="1504" y="864"/>
                  </a:lnTo>
                  <a:lnTo>
                    <a:pt x="1291" y="737"/>
                  </a:lnTo>
                  <a:lnTo>
                    <a:pt x="862" y="487"/>
                  </a:lnTo>
                  <a:lnTo>
                    <a:pt x="432" y="242"/>
                  </a:lnTo>
                  <a:cubicBezTo>
                    <a:pt x="289" y="161"/>
                    <a:pt x="145" y="80"/>
                    <a:pt x="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44"/>
            <p:cNvSpPr/>
            <p:nvPr/>
          </p:nvSpPr>
          <p:spPr>
            <a:xfrm>
              <a:off x="5069175" y="2250125"/>
              <a:ext cx="85825" cy="49550"/>
            </a:xfrm>
            <a:custGeom>
              <a:avLst/>
              <a:gdLst/>
              <a:ahLst/>
              <a:cxnLst/>
              <a:rect l="l" t="t" r="r" b="b"/>
              <a:pathLst>
                <a:path w="3433" h="1982" extrusionOk="0">
                  <a:moveTo>
                    <a:pt x="1716" y="1"/>
                  </a:moveTo>
                  <a:lnTo>
                    <a:pt x="1" y="991"/>
                  </a:lnTo>
                  <a:lnTo>
                    <a:pt x="1716" y="1981"/>
                  </a:lnTo>
                  <a:lnTo>
                    <a:pt x="3433" y="991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44"/>
            <p:cNvSpPr/>
            <p:nvPr/>
          </p:nvSpPr>
          <p:spPr>
            <a:xfrm>
              <a:off x="5069175" y="2274875"/>
              <a:ext cx="42925" cy="24800"/>
            </a:xfrm>
            <a:custGeom>
              <a:avLst/>
              <a:gdLst/>
              <a:ahLst/>
              <a:cxnLst/>
              <a:rect l="l" t="t" r="r" b="b"/>
              <a:pathLst>
                <a:path w="1717" h="992" extrusionOk="0">
                  <a:moveTo>
                    <a:pt x="1" y="1"/>
                  </a:moveTo>
                  <a:lnTo>
                    <a:pt x="1" y="1"/>
                  </a:lnTo>
                  <a:cubicBezTo>
                    <a:pt x="141" y="87"/>
                    <a:pt x="283" y="172"/>
                    <a:pt x="425" y="253"/>
                  </a:cubicBezTo>
                  <a:lnTo>
                    <a:pt x="853" y="504"/>
                  </a:lnTo>
                  <a:lnTo>
                    <a:pt x="1284" y="749"/>
                  </a:lnTo>
                  <a:lnTo>
                    <a:pt x="1499" y="871"/>
                  </a:lnTo>
                  <a:lnTo>
                    <a:pt x="1716" y="991"/>
                  </a:lnTo>
                  <a:lnTo>
                    <a:pt x="1504" y="864"/>
                  </a:lnTo>
                  <a:lnTo>
                    <a:pt x="1291" y="738"/>
                  </a:lnTo>
                  <a:lnTo>
                    <a:pt x="863" y="488"/>
                  </a:lnTo>
                  <a:lnTo>
                    <a:pt x="433" y="243"/>
                  </a:lnTo>
                  <a:cubicBezTo>
                    <a:pt x="289" y="162"/>
                    <a:pt x="146" y="81"/>
                    <a:pt x="1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44"/>
            <p:cNvSpPr/>
            <p:nvPr/>
          </p:nvSpPr>
          <p:spPr>
            <a:xfrm>
              <a:off x="4972675" y="2250300"/>
              <a:ext cx="139425" cy="80325"/>
            </a:xfrm>
            <a:custGeom>
              <a:avLst/>
              <a:gdLst/>
              <a:ahLst/>
              <a:cxnLst/>
              <a:rect l="l" t="t" r="r" b="b"/>
              <a:pathLst>
                <a:path w="5577" h="3213" extrusionOk="0">
                  <a:moveTo>
                    <a:pt x="2145" y="0"/>
                  </a:moveTo>
                  <a:cubicBezTo>
                    <a:pt x="2137" y="0"/>
                    <a:pt x="2129" y="2"/>
                    <a:pt x="2122" y="7"/>
                  </a:cubicBezTo>
                  <a:lnTo>
                    <a:pt x="0" y="1232"/>
                  </a:lnTo>
                  <a:lnTo>
                    <a:pt x="3431" y="3213"/>
                  </a:lnTo>
                  <a:lnTo>
                    <a:pt x="5576" y="1974"/>
                  </a:lnTo>
                  <a:lnTo>
                    <a:pt x="2167" y="7"/>
                  </a:lnTo>
                  <a:cubicBezTo>
                    <a:pt x="2160" y="2"/>
                    <a:pt x="2153" y="0"/>
                    <a:pt x="214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44"/>
            <p:cNvSpPr/>
            <p:nvPr/>
          </p:nvSpPr>
          <p:spPr>
            <a:xfrm>
              <a:off x="4972675" y="2281075"/>
              <a:ext cx="85800" cy="74325"/>
            </a:xfrm>
            <a:custGeom>
              <a:avLst/>
              <a:gdLst/>
              <a:ahLst/>
              <a:cxnLst/>
              <a:rect l="l" t="t" r="r" b="b"/>
              <a:pathLst>
                <a:path w="3432" h="2973" extrusionOk="0">
                  <a:moveTo>
                    <a:pt x="0" y="1"/>
                  </a:moveTo>
                  <a:lnTo>
                    <a:pt x="0" y="978"/>
                  </a:lnTo>
                  <a:cubicBezTo>
                    <a:pt x="0" y="986"/>
                    <a:pt x="5" y="994"/>
                    <a:pt x="12" y="999"/>
                  </a:cubicBezTo>
                  <a:lnTo>
                    <a:pt x="3431" y="2972"/>
                  </a:lnTo>
                  <a:lnTo>
                    <a:pt x="3431" y="19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44"/>
            <p:cNvSpPr/>
            <p:nvPr/>
          </p:nvSpPr>
          <p:spPr>
            <a:xfrm>
              <a:off x="5079900" y="2237725"/>
              <a:ext cx="160875" cy="142425"/>
            </a:xfrm>
            <a:custGeom>
              <a:avLst/>
              <a:gdLst/>
              <a:ahLst/>
              <a:cxnLst/>
              <a:rect l="l" t="t" r="r" b="b"/>
              <a:pathLst>
                <a:path w="6435" h="5697" extrusionOk="0">
                  <a:moveTo>
                    <a:pt x="6435" y="1"/>
                  </a:moveTo>
                  <a:lnTo>
                    <a:pt x="1" y="3716"/>
                  </a:lnTo>
                  <a:lnTo>
                    <a:pt x="1" y="5697"/>
                  </a:lnTo>
                  <a:lnTo>
                    <a:pt x="6404" y="2000"/>
                  </a:lnTo>
                  <a:cubicBezTo>
                    <a:pt x="6423" y="1989"/>
                    <a:pt x="6435" y="1968"/>
                    <a:pt x="6435" y="1948"/>
                  </a:cubicBezTo>
                  <a:lnTo>
                    <a:pt x="643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44"/>
            <p:cNvSpPr/>
            <p:nvPr/>
          </p:nvSpPr>
          <p:spPr>
            <a:xfrm>
              <a:off x="5004825" y="2281075"/>
              <a:ext cx="85850" cy="49550"/>
            </a:xfrm>
            <a:custGeom>
              <a:avLst/>
              <a:gdLst/>
              <a:ahLst/>
              <a:cxnLst/>
              <a:rect l="l" t="t" r="r" b="b"/>
              <a:pathLst>
                <a:path w="3434" h="1982" extrusionOk="0">
                  <a:moveTo>
                    <a:pt x="430" y="1"/>
                  </a:moveTo>
                  <a:lnTo>
                    <a:pt x="1" y="249"/>
                  </a:lnTo>
                  <a:lnTo>
                    <a:pt x="3004" y="1982"/>
                  </a:lnTo>
                  <a:lnTo>
                    <a:pt x="3433" y="173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44"/>
            <p:cNvSpPr/>
            <p:nvPr/>
          </p:nvSpPr>
          <p:spPr>
            <a:xfrm>
              <a:off x="5069175" y="2231575"/>
              <a:ext cx="171600" cy="99050"/>
            </a:xfrm>
            <a:custGeom>
              <a:avLst/>
              <a:gdLst/>
              <a:ahLst/>
              <a:cxnLst/>
              <a:rect l="l" t="t" r="r" b="b"/>
              <a:pathLst>
                <a:path w="6864" h="3962" extrusionOk="0">
                  <a:moveTo>
                    <a:pt x="6435" y="0"/>
                  </a:moveTo>
                  <a:lnTo>
                    <a:pt x="1" y="3714"/>
                  </a:lnTo>
                  <a:lnTo>
                    <a:pt x="430" y="3962"/>
                  </a:lnTo>
                  <a:lnTo>
                    <a:pt x="6864" y="247"/>
                  </a:lnTo>
                  <a:lnTo>
                    <a:pt x="643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44"/>
            <p:cNvSpPr/>
            <p:nvPr/>
          </p:nvSpPr>
          <p:spPr>
            <a:xfrm>
              <a:off x="5004825" y="2287275"/>
              <a:ext cx="75100" cy="92875"/>
            </a:xfrm>
            <a:custGeom>
              <a:avLst/>
              <a:gdLst/>
              <a:ahLst/>
              <a:cxnLst/>
              <a:rect l="l" t="t" r="r" b="b"/>
              <a:pathLst>
                <a:path w="3004" h="3715" extrusionOk="0">
                  <a:moveTo>
                    <a:pt x="1" y="1"/>
                  </a:moveTo>
                  <a:lnTo>
                    <a:pt x="1" y="1961"/>
                  </a:lnTo>
                  <a:cubicBezTo>
                    <a:pt x="1" y="1974"/>
                    <a:pt x="8" y="1986"/>
                    <a:pt x="18" y="1992"/>
                  </a:cubicBezTo>
                  <a:lnTo>
                    <a:pt x="3004" y="3715"/>
                  </a:lnTo>
                  <a:lnTo>
                    <a:pt x="3004" y="17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44"/>
            <p:cNvSpPr/>
            <p:nvPr/>
          </p:nvSpPr>
          <p:spPr>
            <a:xfrm>
              <a:off x="5152425" y="2207550"/>
              <a:ext cx="42725" cy="46675"/>
            </a:xfrm>
            <a:custGeom>
              <a:avLst/>
              <a:gdLst/>
              <a:ahLst/>
              <a:cxnLst/>
              <a:rect l="l" t="t" r="r" b="b"/>
              <a:pathLst>
                <a:path w="1709" h="1867" extrusionOk="0">
                  <a:moveTo>
                    <a:pt x="1507" y="0"/>
                  </a:moveTo>
                  <a:cubicBezTo>
                    <a:pt x="1501" y="0"/>
                    <a:pt x="1494" y="1"/>
                    <a:pt x="1488" y="3"/>
                  </a:cubicBezTo>
                  <a:cubicBezTo>
                    <a:pt x="1175" y="74"/>
                    <a:pt x="921" y="374"/>
                    <a:pt x="637" y="757"/>
                  </a:cubicBezTo>
                  <a:cubicBezTo>
                    <a:pt x="600" y="807"/>
                    <a:pt x="547" y="844"/>
                    <a:pt x="487" y="861"/>
                  </a:cubicBezTo>
                  <a:cubicBezTo>
                    <a:pt x="455" y="867"/>
                    <a:pt x="457" y="903"/>
                    <a:pt x="445" y="934"/>
                  </a:cubicBezTo>
                  <a:cubicBezTo>
                    <a:pt x="406" y="1035"/>
                    <a:pt x="223" y="1274"/>
                    <a:pt x="136" y="1493"/>
                  </a:cubicBezTo>
                  <a:cubicBezTo>
                    <a:pt x="0" y="1831"/>
                    <a:pt x="20" y="1867"/>
                    <a:pt x="76" y="1867"/>
                  </a:cubicBezTo>
                  <a:cubicBezTo>
                    <a:pt x="87" y="1867"/>
                    <a:pt x="100" y="1865"/>
                    <a:pt x="113" y="1865"/>
                  </a:cubicBezTo>
                  <a:cubicBezTo>
                    <a:pt x="427" y="1845"/>
                    <a:pt x="960" y="1299"/>
                    <a:pt x="1107" y="1299"/>
                  </a:cubicBezTo>
                  <a:cubicBezTo>
                    <a:pt x="1115" y="1299"/>
                    <a:pt x="1122" y="1301"/>
                    <a:pt x="1128" y="1305"/>
                  </a:cubicBezTo>
                  <a:cubicBezTo>
                    <a:pt x="1150" y="1320"/>
                    <a:pt x="1167" y="1326"/>
                    <a:pt x="1179" y="1326"/>
                  </a:cubicBezTo>
                  <a:cubicBezTo>
                    <a:pt x="1223" y="1326"/>
                    <a:pt x="1212" y="1251"/>
                    <a:pt x="1212" y="1251"/>
                  </a:cubicBezTo>
                  <a:cubicBezTo>
                    <a:pt x="1266" y="1126"/>
                    <a:pt x="1631" y="1077"/>
                    <a:pt x="1670" y="848"/>
                  </a:cubicBezTo>
                  <a:cubicBezTo>
                    <a:pt x="1708" y="629"/>
                    <a:pt x="1563" y="136"/>
                    <a:pt x="1557" y="132"/>
                  </a:cubicBezTo>
                  <a:cubicBezTo>
                    <a:pt x="1552" y="127"/>
                    <a:pt x="1552" y="85"/>
                    <a:pt x="1554" y="45"/>
                  </a:cubicBezTo>
                  <a:cubicBezTo>
                    <a:pt x="1556" y="15"/>
                    <a:pt x="1534" y="0"/>
                    <a:pt x="1507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44"/>
            <p:cNvSpPr/>
            <p:nvPr/>
          </p:nvSpPr>
          <p:spPr>
            <a:xfrm>
              <a:off x="5134700" y="2217225"/>
              <a:ext cx="42725" cy="46700"/>
            </a:xfrm>
            <a:custGeom>
              <a:avLst/>
              <a:gdLst/>
              <a:ahLst/>
              <a:cxnLst/>
              <a:rect l="l" t="t" r="r" b="b"/>
              <a:pathLst>
                <a:path w="1709" h="1868" extrusionOk="0">
                  <a:moveTo>
                    <a:pt x="1504" y="1"/>
                  </a:moveTo>
                  <a:cubicBezTo>
                    <a:pt x="1499" y="1"/>
                    <a:pt x="1493" y="2"/>
                    <a:pt x="1488" y="3"/>
                  </a:cubicBezTo>
                  <a:cubicBezTo>
                    <a:pt x="1174" y="75"/>
                    <a:pt x="919" y="374"/>
                    <a:pt x="635" y="757"/>
                  </a:cubicBezTo>
                  <a:cubicBezTo>
                    <a:pt x="599" y="808"/>
                    <a:pt x="547" y="845"/>
                    <a:pt x="486" y="861"/>
                  </a:cubicBezTo>
                  <a:cubicBezTo>
                    <a:pt x="454" y="868"/>
                    <a:pt x="457" y="903"/>
                    <a:pt x="445" y="934"/>
                  </a:cubicBezTo>
                  <a:cubicBezTo>
                    <a:pt x="404" y="1037"/>
                    <a:pt x="223" y="1275"/>
                    <a:pt x="135" y="1493"/>
                  </a:cubicBezTo>
                  <a:cubicBezTo>
                    <a:pt x="0" y="1831"/>
                    <a:pt x="20" y="1867"/>
                    <a:pt x="74" y="1867"/>
                  </a:cubicBezTo>
                  <a:cubicBezTo>
                    <a:pt x="85" y="1867"/>
                    <a:pt x="98" y="1865"/>
                    <a:pt x="112" y="1865"/>
                  </a:cubicBezTo>
                  <a:cubicBezTo>
                    <a:pt x="425" y="1847"/>
                    <a:pt x="957" y="1299"/>
                    <a:pt x="1105" y="1299"/>
                  </a:cubicBezTo>
                  <a:cubicBezTo>
                    <a:pt x="1113" y="1299"/>
                    <a:pt x="1121" y="1301"/>
                    <a:pt x="1127" y="1305"/>
                  </a:cubicBezTo>
                  <a:cubicBezTo>
                    <a:pt x="1149" y="1320"/>
                    <a:pt x="1166" y="1326"/>
                    <a:pt x="1178" y="1326"/>
                  </a:cubicBezTo>
                  <a:cubicBezTo>
                    <a:pt x="1222" y="1326"/>
                    <a:pt x="1211" y="1251"/>
                    <a:pt x="1211" y="1251"/>
                  </a:cubicBezTo>
                  <a:cubicBezTo>
                    <a:pt x="1264" y="1127"/>
                    <a:pt x="1630" y="1079"/>
                    <a:pt x="1670" y="848"/>
                  </a:cubicBezTo>
                  <a:cubicBezTo>
                    <a:pt x="1708" y="629"/>
                    <a:pt x="1562" y="136"/>
                    <a:pt x="1556" y="132"/>
                  </a:cubicBezTo>
                  <a:cubicBezTo>
                    <a:pt x="1550" y="128"/>
                    <a:pt x="1551" y="85"/>
                    <a:pt x="1553" y="45"/>
                  </a:cubicBezTo>
                  <a:cubicBezTo>
                    <a:pt x="1555" y="16"/>
                    <a:pt x="1532" y="1"/>
                    <a:pt x="1504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44"/>
            <p:cNvSpPr/>
            <p:nvPr/>
          </p:nvSpPr>
          <p:spPr>
            <a:xfrm>
              <a:off x="5115950" y="2228675"/>
              <a:ext cx="42725" cy="46700"/>
            </a:xfrm>
            <a:custGeom>
              <a:avLst/>
              <a:gdLst/>
              <a:ahLst/>
              <a:cxnLst/>
              <a:rect l="l" t="t" r="r" b="b"/>
              <a:pathLst>
                <a:path w="1709" h="1868" extrusionOk="0">
                  <a:moveTo>
                    <a:pt x="1507" y="1"/>
                  </a:moveTo>
                  <a:cubicBezTo>
                    <a:pt x="1501" y="1"/>
                    <a:pt x="1495" y="1"/>
                    <a:pt x="1488" y="3"/>
                  </a:cubicBezTo>
                  <a:cubicBezTo>
                    <a:pt x="1175" y="74"/>
                    <a:pt x="921" y="373"/>
                    <a:pt x="635" y="756"/>
                  </a:cubicBezTo>
                  <a:cubicBezTo>
                    <a:pt x="599" y="808"/>
                    <a:pt x="547" y="844"/>
                    <a:pt x="486" y="861"/>
                  </a:cubicBezTo>
                  <a:cubicBezTo>
                    <a:pt x="454" y="867"/>
                    <a:pt x="457" y="904"/>
                    <a:pt x="445" y="934"/>
                  </a:cubicBezTo>
                  <a:cubicBezTo>
                    <a:pt x="405" y="1035"/>
                    <a:pt x="223" y="1273"/>
                    <a:pt x="135" y="1492"/>
                  </a:cubicBezTo>
                  <a:cubicBezTo>
                    <a:pt x="1" y="1831"/>
                    <a:pt x="20" y="1867"/>
                    <a:pt x="75" y="1867"/>
                  </a:cubicBezTo>
                  <a:cubicBezTo>
                    <a:pt x="86" y="1867"/>
                    <a:pt x="99" y="1866"/>
                    <a:pt x="112" y="1865"/>
                  </a:cubicBezTo>
                  <a:cubicBezTo>
                    <a:pt x="426" y="1846"/>
                    <a:pt x="960" y="1298"/>
                    <a:pt x="1107" y="1298"/>
                  </a:cubicBezTo>
                  <a:cubicBezTo>
                    <a:pt x="1115" y="1298"/>
                    <a:pt x="1123" y="1300"/>
                    <a:pt x="1128" y="1304"/>
                  </a:cubicBezTo>
                  <a:cubicBezTo>
                    <a:pt x="1151" y="1319"/>
                    <a:pt x="1168" y="1325"/>
                    <a:pt x="1180" y="1325"/>
                  </a:cubicBezTo>
                  <a:cubicBezTo>
                    <a:pt x="1222" y="1325"/>
                    <a:pt x="1211" y="1252"/>
                    <a:pt x="1211" y="1252"/>
                  </a:cubicBezTo>
                  <a:cubicBezTo>
                    <a:pt x="1265" y="1125"/>
                    <a:pt x="1630" y="1078"/>
                    <a:pt x="1671" y="847"/>
                  </a:cubicBezTo>
                  <a:cubicBezTo>
                    <a:pt x="1708" y="629"/>
                    <a:pt x="1563" y="136"/>
                    <a:pt x="1556" y="132"/>
                  </a:cubicBezTo>
                  <a:cubicBezTo>
                    <a:pt x="1550" y="128"/>
                    <a:pt x="1552" y="84"/>
                    <a:pt x="1555" y="45"/>
                  </a:cubicBezTo>
                  <a:cubicBezTo>
                    <a:pt x="1556" y="16"/>
                    <a:pt x="1534" y="1"/>
                    <a:pt x="1507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44"/>
            <p:cNvSpPr/>
            <p:nvPr/>
          </p:nvSpPr>
          <p:spPr>
            <a:xfrm>
              <a:off x="5047725" y="2287650"/>
              <a:ext cx="53625" cy="30625"/>
            </a:xfrm>
            <a:custGeom>
              <a:avLst/>
              <a:gdLst/>
              <a:ahLst/>
              <a:cxnLst/>
              <a:rect l="l" t="t" r="r" b="b"/>
              <a:pathLst>
                <a:path w="2145" h="1225" extrusionOk="0">
                  <a:moveTo>
                    <a:pt x="857" y="0"/>
                  </a:moveTo>
                  <a:cubicBezTo>
                    <a:pt x="841" y="0"/>
                    <a:pt x="825" y="5"/>
                    <a:pt x="811" y="13"/>
                  </a:cubicBezTo>
                  <a:lnTo>
                    <a:pt x="0" y="480"/>
                  </a:lnTo>
                  <a:lnTo>
                    <a:pt x="1288" y="1224"/>
                  </a:lnTo>
                  <a:lnTo>
                    <a:pt x="2145" y="728"/>
                  </a:lnTo>
                  <a:lnTo>
                    <a:pt x="904" y="13"/>
                  </a:lnTo>
                  <a:cubicBezTo>
                    <a:pt x="889" y="5"/>
                    <a:pt x="873" y="0"/>
                    <a:pt x="85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44"/>
            <p:cNvSpPr/>
            <p:nvPr/>
          </p:nvSpPr>
          <p:spPr>
            <a:xfrm>
              <a:off x="5165675" y="2243925"/>
              <a:ext cx="10750" cy="18600"/>
            </a:xfrm>
            <a:custGeom>
              <a:avLst/>
              <a:gdLst/>
              <a:ahLst/>
              <a:cxnLst/>
              <a:rect l="l" t="t" r="r" b="b"/>
              <a:pathLst>
                <a:path w="430" h="744" extrusionOk="0">
                  <a:moveTo>
                    <a:pt x="1" y="1"/>
                  </a:moveTo>
                  <a:lnTo>
                    <a:pt x="1" y="497"/>
                  </a:lnTo>
                  <a:lnTo>
                    <a:pt x="430" y="743"/>
                  </a:lnTo>
                  <a:lnTo>
                    <a:pt x="430" y="2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44"/>
            <p:cNvSpPr/>
            <p:nvPr/>
          </p:nvSpPr>
          <p:spPr>
            <a:xfrm>
              <a:off x="5176400" y="2225325"/>
              <a:ext cx="43100" cy="37200"/>
            </a:xfrm>
            <a:custGeom>
              <a:avLst/>
              <a:gdLst/>
              <a:ahLst/>
              <a:cxnLst/>
              <a:rect l="l" t="t" r="r" b="b"/>
              <a:pathLst>
                <a:path w="1724" h="1488" extrusionOk="0">
                  <a:moveTo>
                    <a:pt x="1724" y="1"/>
                  </a:moveTo>
                  <a:lnTo>
                    <a:pt x="1" y="993"/>
                  </a:lnTo>
                  <a:lnTo>
                    <a:pt x="1" y="1487"/>
                  </a:lnTo>
                  <a:lnTo>
                    <a:pt x="1724" y="497"/>
                  </a:lnTo>
                  <a:lnTo>
                    <a:pt x="172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44"/>
            <p:cNvSpPr/>
            <p:nvPr/>
          </p:nvSpPr>
          <p:spPr>
            <a:xfrm>
              <a:off x="5165675" y="2219100"/>
              <a:ext cx="53825" cy="31050"/>
            </a:xfrm>
            <a:custGeom>
              <a:avLst/>
              <a:gdLst/>
              <a:ahLst/>
              <a:cxnLst/>
              <a:rect l="l" t="t" r="r" b="b"/>
              <a:pathLst>
                <a:path w="2153" h="1242" extrusionOk="0">
                  <a:moveTo>
                    <a:pt x="1719" y="0"/>
                  </a:moveTo>
                  <a:lnTo>
                    <a:pt x="1" y="994"/>
                  </a:lnTo>
                  <a:lnTo>
                    <a:pt x="430" y="1242"/>
                  </a:lnTo>
                  <a:lnTo>
                    <a:pt x="2153" y="250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44"/>
            <p:cNvSpPr/>
            <p:nvPr/>
          </p:nvSpPr>
          <p:spPr>
            <a:xfrm>
              <a:off x="5165575" y="2243775"/>
              <a:ext cx="11075" cy="18675"/>
            </a:xfrm>
            <a:custGeom>
              <a:avLst/>
              <a:gdLst/>
              <a:ahLst/>
              <a:cxnLst/>
              <a:rect l="l" t="t" r="r" b="b"/>
              <a:pathLst>
                <a:path w="443" h="747" extrusionOk="0">
                  <a:moveTo>
                    <a:pt x="0" y="1"/>
                  </a:moveTo>
                  <a:cubicBezTo>
                    <a:pt x="35" y="24"/>
                    <a:pt x="71" y="46"/>
                    <a:pt x="106" y="68"/>
                  </a:cubicBezTo>
                  <a:lnTo>
                    <a:pt x="213" y="131"/>
                  </a:lnTo>
                  <a:cubicBezTo>
                    <a:pt x="250" y="153"/>
                    <a:pt x="286" y="175"/>
                    <a:pt x="322" y="195"/>
                  </a:cubicBezTo>
                  <a:lnTo>
                    <a:pt x="425" y="256"/>
                  </a:lnTo>
                  <a:lnTo>
                    <a:pt x="425" y="256"/>
                  </a:lnTo>
                  <a:lnTo>
                    <a:pt x="425" y="375"/>
                  </a:lnTo>
                  <a:cubicBezTo>
                    <a:pt x="427" y="416"/>
                    <a:pt x="427" y="458"/>
                    <a:pt x="427" y="498"/>
                  </a:cubicBezTo>
                  <a:cubicBezTo>
                    <a:pt x="428" y="581"/>
                    <a:pt x="431" y="663"/>
                    <a:pt x="434" y="746"/>
                  </a:cubicBezTo>
                  <a:cubicBezTo>
                    <a:pt x="438" y="663"/>
                    <a:pt x="440" y="582"/>
                    <a:pt x="440" y="498"/>
                  </a:cubicBezTo>
                  <a:cubicBezTo>
                    <a:pt x="441" y="458"/>
                    <a:pt x="441" y="416"/>
                    <a:pt x="441" y="375"/>
                  </a:cubicBezTo>
                  <a:lnTo>
                    <a:pt x="443" y="250"/>
                  </a:lnTo>
                  <a:lnTo>
                    <a:pt x="443" y="246"/>
                  </a:lnTo>
                  <a:lnTo>
                    <a:pt x="438" y="243"/>
                  </a:lnTo>
                  <a:lnTo>
                    <a:pt x="329" y="181"/>
                  </a:lnTo>
                  <a:cubicBezTo>
                    <a:pt x="293" y="160"/>
                    <a:pt x="257" y="140"/>
                    <a:pt x="221" y="120"/>
                  </a:cubicBezTo>
                  <a:lnTo>
                    <a:pt x="112" y="59"/>
                  </a:lnTo>
                  <a:cubicBezTo>
                    <a:pt x="74" y="40"/>
                    <a:pt x="37" y="20"/>
                    <a:pt x="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44"/>
            <p:cNvSpPr/>
            <p:nvPr/>
          </p:nvSpPr>
          <p:spPr>
            <a:xfrm>
              <a:off x="5122600" y="2268725"/>
              <a:ext cx="10775" cy="18575"/>
            </a:xfrm>
            <a:custGeom>
              <a:avLst/>
              <a:gdLst/>
              <a:ahLst/>
              <a:cxnLst/>
              <a:rect l="l" t="t" r="r" b="b"/>
              <a:pathLst>
                <a:path w="431" h="743" extrusionOk="0">
                  <a:moveTo>
                    <a:pt x="1" y="0"/>
                  </a:moveTo>
                  <a:lnTo>
                    <a:pt x="1" y="496"/>
                  </a:lnTo>
                  <a:lnTo>
                    <a:pt x="430" y="743"/>
                  </a:lnTo>
                  <a:lnTo>
                    <a:pt x="430" y="2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44"/>
            <p:cNvSpPr/>
            <p:nvPr/>
          </p:nvSpPr>
          <p:spPr>
            <a:xfrm>
              <a:off x="5133350" y="2250125"/>
              <a:ext cx="43075" cy="37175"/>
            </a:xfrm>
            <a:custGeom>
              <a:avLst/>
              <a:gdLst/>
              <a:ahLst/>
              <a:cxnLst/>
              <a:rect l="l" t="t" r="r" b="b"/>
              <a:pathLst>
                <a:path w="1723" h="1487" extrusionOk="0">
                  <a:moveTo>
                    <a:pt x="1723" y="1"/>
                  </a:moveTo>
                  <a:lnTo>
                    <a:pt x="0" y="992"/>
                  </a:lnTo>
                  <a:lnTo>
                    <a:pt x="0" y="1487"/>
                  </a:lnTo>
                  <a:lnTo>
                    <a:pt x="1723" y="495"/>
                  </a:lnTo>
                  <a:lnTo>
                    <a:pt x="172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44"/>
            <p:cNvSpPr/>
            <p:nvPr/>
          </p:nvSpPr>
          <p:spPr>
            <a:xfrm>
              <a:off x="5122600" y="2243900"/>
              <a:ext cx="53825" cy="31050"/>
            </a:xfrm>
            <a:custGeom>
              <a:avLst/>
              <a:gdLst/>
              <a:ahLst/>
              <a:cxnLst/>
              <a:rect l="l" t="t" r="r" b="b"/>
              <a:pathLst>
                <a:path w="2153" h="1242" extrusionOk="0">
                  <a:moveTo>
                    <a:pt x="1719" y="0"/>
                  </a:moveTo>
                  <a:lnTo>
                    <a:pt x="1" y="993"/>
                  </a:lnTo>
                  <a:lnTo>
                    <a:pt x="430" y="1241"/>
                  </a:lnTo>
                  <a:lnTo>
                    <a:pt x="2153" y="250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44"/>
            <p:cNvSpPr/>
            <p:nvPr/>
          </p:nvSpPr>
          <p:spPr>
            <a:xfrm>
              <a:off x="5122675" y="2268650"/>
              <a:ext cx="11050" cy="18650"/>
            </a:xfrm>
            <a:custGeom>
              <a:avLst/>
              <a:gdLst/>
              <a:ahLst/>
              <a:cxnLst/>
              <a:rect l="l" t="t" r="r" b="b"/>
              <a:pathLst>
                <a:path w="442" h="746" extrusionOk="0">
                  <a:moveTo>
                    <a:pt x="1" y="1"/>
                  </a:moveTo>
                  <a:lnTo>
                    <a:pt x="1" y="1"/>
                  </a:lnTo>
                  <a:cubicBezTo>
                    <a:pt x="36" y="22"/>
                    <a:pt x="72" y="44"/>
                    <a:pt x="107" y="67"/>
                  </a:cubicBezTo>
                  <a:lnTo>
                    <a:pt x="214" y="131"/>
                  </a:lnTo>
                  <a:cubicBezTo>
                    <a:pt x="249" y="153"/>
                    <a:pt x="285" y="173"/>
                    <a:pt x="321" y="195"/>
                  </a:cubicBezTo>
                  <a:lnTo>
                    <a:pt x="426" y="255"/>
                  </a:lnTo>
                  <a:lnTo>
                    <a:pt x="426" y="255"/>
                  </a:lnTo>
                  <a:lnTo>
                    <a:pt x="426" y="373"/>
                  </a:lnTo>
                  <a:cubicBezTo>
                    <a:pt x="426" y="415"/>
                    <a:pt x="426" y="456"/>
                    <a:pt x="427" y="498"/>
                  </a:cubicBezTo>
                  <a:cubicBezTo>
                    <a:pt x="429" y="581"/>
                    <a:pt x="430" y="663"/>
                    <a:pt x="434" y="746"/>
                  </a:cubicBezTo>
                  <a:cubicBezTo>
                    <a:pt x="437" y="663"/>
                    <a:pt x="440" y="581"/>
                    <a:pt x="440" y="498"/>
                  </a:cubicBezTo>
                  <a:cubicBezTo>
                    <a:pt x="442" y="456"/>
                    <a:pt x="442" y="415"/>
                    <a:pt x="442" y="373"/>
                  </a:cubicBezTo>
                  <a:lnTo>
                    <a:pt x="442" y="250"/>
                  </a:lnTo>
                  <a:lnTo>
                    <a:pt x="442" y="244"/>
                  </a:lnTo>
                  <a:lnTo>
                    <a:pt x="437" y="243"/>
                  </a:lnTo>
                  <a:lnTo>
                    <a:pt x="329" y="180"/>
                  </a:lnTo>
                  <a:cubicBezTo>
                    <a:pt x="292" y="160"/>
                    <a:pt x="256" y="138"/>
                    <a:pt x="220" y="119"/>
                  </a:cubicBezTo>
                  <a:lnTo>
                    <a:pt x="111" y="59"/>
                  </a:lnTo>
                  <a:cubicBezTo>
                    <a:pt x="75" y="40"/>
                    <a:pt x="37" y="18"/>
                    <a:pt x="1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44"/>
            <p:cNvSpPr/>
            <p:nvPr/>
          </p:nvSpPr>
          <p:spPr>
            <a:xfrm>
              <a:off x="5069175" y="2299650"/>
              <a:ext cx="10750" cy="18625"/>
            </a:xfrm>
            <a:custGeom>
              <a:avLst/>
              <a:gdLst/>
              <a:ahLst/>
              <a:cxnLst/>
              <a:rect l="l" t="t" r="r" b="b"/>
              <a:pathLst>
                <a:path w="430" h="745" extrusionOk="0">
                  <a:moveTo>
                    <a:pt x="1" y="0"/>
                  </a:moveTo>
                  <a:lnTo>
                    <a:pt x="1" y="496"/>
                  </a:lnTo>
                  <a:lnTo>
                    <a:pt x="430" y="744"/>
                  </a:lnTo>
                  <a:lnTo>
                    <a:pt x="430" y="2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44"/>
            <p:cNvSpPr/>
            <p:nvPr/>
          </p:nvSpPr>
          <p:spPr>
            <a:xfrm>
              <a:off x="5079900" y="2274875"/>
              <a:ext cx="53650" cy="43400"/>
            </a:xfrm>
            <a:custGeom>
              <a:avLst/>
              <a:gdLst/>
              <a:ahLst/>
              <a:cxnLst/>
              <a:rect l="l" t="t" r="r" b="b"/>
              <a:pathLst>
                <a:path w="2146" h="1736" extrusionOk="0">
                  <a:moveTo>
                    <a:pt x="2145" y="1"/>
                  </a:moveTo>
                  <a:lnTo>
                    <a:pt x="1" y="1239"/>
                  </a:lnTo>
                  <a:lnTo>
                    <a:pt x="1" y="1735"/>
                  </a:lnTo>
                  <a:lnTo>
                    <a:pt x="2145" y="497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44"/>
            <p:cNvSpPr/>
            <p:nvPr/>
          </p:nvSpPr>
          <p:spPr>
            <a:xfrm>
              <a:off x="5069175" y="2268650"/>
              <a:ext cx="64375" cy="37225"/>
            </a:xfrm>
            <a:custGeom>
              <a:avLst/>
              <a:gdLst/>
              <a:ahLst/>
              <a:cxnLst/>
              <a:rect l="l" t="t" r="r" b="b"/>
              <a:pathLst>
                <a:path w="2575" h="1489" extrusionOk="0">
                  <a:moveTo>
                    <a:pt x="2141" y="1"/>
                  </a:moveTo>
                  <a:lnTo>
                    <a:pt x="1" y="1240"/>
                  </a:lnTo>
                  <a:lnTo>
                    <a:pt x="430" y="1488"/>
                  </a:lnTo>
                  <a:lnTo>
                    <a:pt x="2574" y="250"/>
                  </a:lnTo>
                  <a:lnTo>
                    <a:pt x="214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44"/>
            <p:cNvSpPr/>
            <p:nvPr/>
          </p:nvSpPr>
          <p:spPr>
            <a:xfrm>
              <a:off x="5026300" y="2293450"/>
              <a:ext cx="42900" cy="61950"/>
            </a:xfrm>
            <a:custGeom>
              <a:avLst/>
              <a:gdLst/>
              <a:ahLst/>
              <a:cxnLst/>
              <a:rect l="l" t="t" r="r" b="b"/>
              <a:pathLst>
                <a:path w="1716" h="2478" extrusionOk="0">
                  <a:moveTo>
                    <a:pt x="429" y="0"/>
                  </a:moveTo>
                  <a:lnTo>
                    <a:pt x="48" y="221"/>
                  </a:lnTo>
                  <a:cubicBezTo>
                    <a:pt x="19" y="238"/>
                    <a:pt x="0" y="270"/>
                    <a:pt x="0" y="303"/>
                  </a:cubicBezTo>
                  <a:lnTo>
                    <a:pt x="0" y="1735"/>
                  </a:lnTo>
                  <a:lnTo>
                    <a:pt x="1288" y="2477"/>
                  </a:lnTo>
                  <a:lnTo>
                    <a:pt x="1288" y="1047"/>
                  </a:lnTo>
                  <a:cubicBezTo>
                    <a:pt x="1288" y="1013"/>
                    <a:pt x="1305" y="981"/>
                    <a:pt x="1336" y="965"/>
                  </a:cubicBezTo>
                  <a:lnTo>
                    <a:pt x="1716" y="74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44"/>
            <p:cNvSpPr/>
            <p:nvPr/>
          </p:nvSpPr>
          <p:spPr>
            <a:xfrm>
              <a:off x="5057025" y="2354975"/>
              <a:ext cx="1450" cy="7875"/>
            </a:xfrm>
            <a:custGeom>
              <a:avLst/>
              <a:gdLst/>
              <a:ahLst/>
              <a:cxnLst/>
              <a:rect l="l" t="t" r="r" b="b"/>
              <a:pathLst>
                <a:path w="58" h="315" extrusionOk="0">
                  <a:moveTo>
                    <a:pt x="30" y="0"/>
                  </a:moveTo>
                  <a:cubicBezTo>
                    <a:pt x="14" y="0"/>
                    <a:pt x="1" y="12"/>
                    <a:pt x="1" y="28"/>
                  </a:cubicBezTo>
                  <a:lnTo>
                    <a:pt x="1" y="287"/>
                  </a:lnTo>
                  <a:cubicBezTo>
                    <a:pt x="1" y="302"/>
                    <a:pt x="14" y="315"/>
                    <a:pt x="30" y="315"/>
                  </a:cubicBezTo>
                  <a:cubicBezTo>
                    <a:pt x="44" y="315"/>
                    <a:pt x="57" y="302"/>
                    <a:pt x="57" y="287"/>
                  </a:cubicBezTo>
                  <a:lnTo>
                    <a:pt x="57" y="28"/>
                  </a:lnTo>
                  <a:cubicBezTo>
                    <a:pt x="57" y="12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44"/>
            <p:cNvSpPr/>
            <p:nvPr/>
          </p:nvSpPr>
          <p:spPr>
            <a:xfrm>
              <a:off x="5056200" y="2353800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3" y="1"/>
                  </a:moveTo>
                  <a:cubicBezTo>
                    <a:pt x="21" y="1"/>
                    <a:pt x="0" y="50"/>
                    <a:pt x="29" y="79"/>
                  </a:cubicBezTo>
                  <a:cubicBezTo>
                    <a:pt x="39" y="88"/>
                    <a:pt x="50" y="93"/>
                    <a:pt x="62" y="93"/>
                  </a:cubicBezTo>
                  <a:cubicBezTo>
                    <a:pt x="85" y="93"/>
                    <a:pt x="108" y="75"/>
                    <a:pt x="108" y="47"/>
                  </a:cubicBezTo>
                  <a:cubicBezTo>
                    <a:pt x="108" y="21"/>
                    <a:pt x="87" y="1"/>
                    <a:pt x="63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44"/>
            <p:cNvSpPr/>
            <p:nvPr/>
          </p:nvSpPr>
          <p:spPr>
            <a:xfrm>
              <a:off x="5055075" y="2353850"/>
              <a:ext cx="1450" cy="7875"/>
            </a:xfrm>
            <a:custGeom>
              <a:avLst/>
              <a:gdLst/>
              <a:ahLst/>
              <a:cxnLst/>
              <a:rect l="l" t="t" r="r" b="b"/>
              <a:pathLst>
                <a:path w="58" h="315" extrusionOk="0">
                  <a:moveTo>
                    <a:pt x="30" y="0"/>
                  </a:moveTo>
                  <a:cubicBezTo>
                    <a:pt x="14" y="0"/>
                    <a:pt x="1" y="12"/>
                    <a:pt x="1" y="28"/>
                  </a:cubicBezTo>
                  <a:lnTo>
                    <a:pt x="1" y="287"/>
                  </a:lnTo>
                  <a:cubicBezTo>
                    <a:pt x="1" y="302"/>
                    <a:pt x="14" y="315"/>
                    <a:pt x="30" y="315"/>
                  </a:cubicBezTo>
                  <a:cubicBezTo>
                    <a:pt x="44" y="315"/>
                    <a:pt x="57" y="302"/>
                    <a:pt x="57" y="287"/>
                  </a:cubicBezTo>
                  <a:lnTo>
                    <a:pt x="57" y="28"/>
                  </a:lnTo>
                  <a:cubicBezTo>
                    <a:pt x="57" y="12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44"/>
            <p:cNvSpPr/>
            <p:nvPr/>
          </p:nvSpPr>
          <p:spPr>
            <a:xfrm>
              <a:off x="5054250" y="2352675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3" y="1"/>
                  </a:moveTo>
                  <a:cubicBezTo>
                    <a:pt x="20" y="1"/>
                    <a:pt x="0" y="50"/>
                    <a:pt x="29" y="79"/>
                  </a:cubicBezTo>
                  <a:cubicBezTo>
                    <a:pt x="39" y="89"/>
                    <a:pt x="50" y="93"/>
                    <a:pt x="61" y="93"/>
                  </a:cubicBezTo>
                  <a:cubicBezTo>
                    <a:pt x="85" y="93"/>
                    <a:pt x="107" y="75"/>
                    <a:pt x="107" y="47"/>
                  </a:cubicBezTo>
                  <a:cubicBezTo>
                    <a:pt x="107" y="21"/>
                    <a:pt x="87" y="1"/>
                    <a:pt x="63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44"/>
            <p:cNvSpPr/>
            <p:nvPr/>
          </p:nvSpPr>
          <p:spPr>
            <a:xfrm>
              <a:off x="5053125" y="2352725"/>
              <a:ext cx="1425" cy="7875"/>
            </a:xfrm>
            <a:custGeom>
              <a:avLst/>
              <a:gdLst/>
              <a:ahLst/>
              <a:cxnLst/>
              <a:rect l="l" t="t" r="r" b="b"/>
              <a:pathLst>
                <a:path w="57" h="315" extrusionOk="0">
                  <a:moveTo>
                    <a:pt x="29" y="0"/>
                  </a:moveTo>
                  <a:cubicBezTo>
                    <a:pt x="13" y="0"/>
                    <a:pt x="0" y="12"/>
                    <a:pt x="0" y="28"/>
                  </a:cubicBezTo>
                  <a:lnTo>
                    <a:pt x="0" y="287"/>
                  </a:lnTo>
                  <a:cubicBezTo>
                    <a:pt x="0" y="302"/>
                    <a:pt x="13" y="315"/>
                    <a:pt x="29" y="315"/>
                  </a:cubicBezTo>
                  <a:cubicBezTo>
                    <a:pt x="44" y="315"/>
                    <a:pt x="57" y="302"/>
                    <a:pt x="57" y="287"/>
                  </a:cubicBezTo>
                  <a:lnTo>
                    <a:pt x="57" y="28"/>
                  </a:lnTo>
                  <a:cubicBezTo>
                    <a:pt x="57" y="12"/>
                    <a:pt x="44" y="0"/>
                    <a:pt x="29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44"/>
            <p:cNvSpPr/>
            <p:nvPr/>
          </p:nvSpPr>
          <p:spPr>
            <a:xfrm>
              <a:off x="5052275" y="2351550"/>
              <a:ext cx="2725" cy="2325"/>
            </a:xfrm>
            <a:custGeom>
              <a:avLst/>
              <a:gdLst/>
              <a:ahLst/>
              <a:cxnLst/>
              <a:rect l="l" t="t" r="r" b="b"/>
              <a:pathLst>
                <a:path w="109" h="93" extrusionOk="0">
                  <a:moveTo>
                    <a:pt x="63" y="1"/>
                  </a:moveTo>
                  <a:cubicBezTo>
                    <a:pt x="21" y="1"/>
                    <a:pt x="1" y="50"/>
                    <a:pt x="30" y="79"/>
                  </a:cubicBezTo>
                  <a:cubicBezTo>
                    <a:pt x="39" y="89"/>
                    <a:pt x="51" y="93"/>
                    <a:pt x="62" y="93"/>
                  </a:cubicBezTo>
                  <a:cubicBezTo>
                    <a:pt x="86" y="93"/>
                    <a:pt x="108" y="75"/>
                    <a:pt x="108" y="47"/>
                  </a:cubicBezTo>
                  <a:cubicBezTo>
                    <a:pt x="108" y="21"/>
                    <a:pt x="88" y="1"/>
                    <a:pt x="63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44"/>
            <p:cNvSpPr/>
            <p:nvPr/>
          </p:nvSpPr>
          <p:spPr>
            <a:xfrm>
              <a:off x="5051150" y="2351600"/>
              <a:ext cx="1450" cy="7875"/>
            </a:xfrm>
            <a:custGeom>
              <a:avLst/>
              <a:gdLst/>
              <a:ahLst/>
              <a:cxnLst/>
              <a:rect l="l" t="t" r="r" b="b"/>
              <a:pathLst>
                <a:path w="58" h="315" extrusionOk="0">
                  <a:moveTo>
                    <a:pt x="28" y="0"/>
                  </a:moveTo>
                  <a:cubicBezTo>
                    <a:pt x="14" y="0"/>
                    <a:pt x="1" y="12"/>
                    <a:pt x="1" y="28"/>
                  </a:cubicBezTo>
                  <a:lnTo>
                    <a:pt x="1" y="287"/>
                  </a:lnTo>
                  <a:cubicBezTo>
                    <a:pt x="1" y="302"/>
                    <a:pt x="14" y="315"/>
                    <a:pt x="28" y="315"/>
                  </a:cubicBezTo>
                  <a:cubicBezTo>
                    <a:pt x="44" y="315"/>
                    <a:pt x="57" y="302"/>
                    <a:pt x="57" y="287"/>
                  </a:cubicBezTo>
                  <a:lnTo>
                    <a:pt x="57" y="28"/>
                  </a:lnTo>
                  <a:cubicBezTo>
                    <a:pt x="57" y="12"/>
                    <a:pt x="44" y="0"/>
                    <a:pt x="28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44"/>
            <p:cNvSpPr/>
            <p:nvPr/>
          </p:nvSpPr>
          <p:spPr>
            <a:xfrm>
              <a:off x="5050325" y="2350425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1" y="1"/>
                  </a:moveTo>
                  <a:cubicBezTo>
                    <a:pt x="21" y="1"/>
                    <a:pt x="1" y="50"/>
                    <a:pt x="30" y="79"/>
                  </a:cubicBezTo>
                  <a:cubicBezTo>
                    <a:pt x="39" y="89"/>
                    <a:pt x="51" y="93"/>
                    <a:pt x="62" y="93"/>
                  </a:cubicBezTo>
                  <a:cubicBezTo>
                    <a:pt x="85" y="93"/>
                    <a:pt x="108" y="75"/>
                    <a:pt x="108" y="47"/>
                  </a:cubicBezTo>
                  <a:cubicBezTo>
                    <a:pt x="108" y="21"/>
                    <a:pt x="88" y="1"/>
                    <a:pt x="6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44"/>
            <p:cNvSpPr/>
            <p:nvPr/>
          </p:nvSpPr>
          <p:spPr>
            <a:xfrm>
              <a:off x="5049200" y="2350475"/>
              <a:ext cx="1450" cy="7900"/>
            </a:xfrm>
            <a:custGeom>
              <a:avLst/>
              <a:gdLst/>
              <a:ahLst/>
              <a:cxnLst/>
              <a:rect l="l" t="t" r="r" b="b"/>
              <a:pathLst>
                <a:path w="58" h="316" extrusionOk="0">
                  <a:moveTo>
                    <a:pt x="28" y="0"/>
                  </a:moveTo>
                  <a:cubicBezTo>
                    <a:pt x="14" y="0"/>
                    <a:pt x="1" y="12"/>
                    <a:pt x="1" y="28"/>
                  </a:cubicBezTo>
                  <a:lnTo>
                    <a:pt x="1" y="287"/>
                  </a:lnTo>
                  <a:cubicBezTo>
                    <a:pt x="1" y="302"/>
                    <a:pt x="14" y="315"/>
                    <a:pt x="28" y="315"/>
                  </a:cubicBezTo>
                  <a:cubicBezTo>
                    <a:pt x="44" y="315"/>
                    <a:pt x="57" y="302"/>
                    <a:pt x="57" y="287"/>
                  </a:cubicBezTo>
                  <a:lnTo>
                    <a:pt x="57" y="28"/>
                  </a:lnTo>
                  <a:cubicBezTo>
                    <a:pt x="57" y="12"/>
                    <a:pt x="44" y="0"/>
                    <a:pt x="28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44"/>
            <p:cNvSpPr/>
            <p:nvPr/>
          </p:nvSpPr>
          <p:spPr>
            <a:xfrm>
              <a:off x="5048375" y="2349300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1" y="1"/>
                  </a:moveTo>
                  <a:cubicBezTo>
                    <a:pt x="21" y="1"/>
                    <a:pt x="0" y="50"/>
                    <a:pt x="29" y="79"/>
                  </a:cubicBezTo>
                  <a:cubicBezTo>
                    <a:pt x="39" y="89"/>
                    <a:pt x="50" y="93"/>
                    <a:pt x="62" y="93"/>
                  </a:cubicBezTo>
                  <a:cubicBezTo>
                    <a:pt x="85" y="93"/>
                    <a:pt x="108" y="75"/>
                    <a:pt x="108" y="47"/>
                  </a:cubicBezTo>
                  <a:cubicBezTo>
                    <a:pt x="108" y="21"/>
                    <a:pt x="87" y="1"/>
                    <a:pt x="6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44"/>
            <p:cNvSpPr/>
            <p:nvPr/>
          </p:nvSpPr>
          <p:spPr>
            <a:xfrm>
              <a:off x="5047250" y="2349350"/>
              <a:ext cx="1425" cy="7900"/>
            </a:xfrm>
            <a:custGeom>
              <a:avLst/>
              <a:gdLst/>
              <a:ahLst/>
              <a:cxnLst/>
              <a:rect l="l" t="t" r="r" b="b"/>
              <a:pathLst>
                <a:path w="57" h="316" extrusionOk="0">
                  <a:moveTo>
                    <a:pt x="28" y="0"/>
                  </a:moveTo>
                  <a:cubicBezTo>
                    <a:pt x="12" y="0"/>
                    <a:pt x="0" y="12"/>
                    <a:pt x="0" y="28"/>
                  </a:cubicBezTo>
                  <a:lnTo>
                    <a:pt x="0" y="288"/>
                  </a:lnTo>
                  <a:cubicBezTo>
                    <a:pt x="0" y="302"/>
                    <a:pt x="12" y="315"/>
                    <a:pt x="28" y="315"/>
                  </a:cubicBezTo>
                  <a:cubicBezTo>
                    <a:pt x="44" y="315"/>
                    <a:pt x="57" y="302"/>
                    <a:pt x="57" y="288"/>
                  </a:cubicBezTo>
                  <a:lnTo>
                    <a:pt x="57" y="28"/>
                  </a:lnTo>
                  <a:cubicBezTo>
                    <a:pt x="57" y="12"/>
                    <a:pt x="44" y="0"/>
                    <a:pt x="28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44"/>
            <p:cNvSpPr/>
            <p:nvPr/>
          </p:nvSpPr>
          <p:spPr>
            <a:xfrm>
              <a:off x="5046400" y="2348200"/>
              <a:ext cx="2725" cy="2300"/>
            </a:xfrm>
            <a:custGeom>
              <a:avLst/>
              <a:gdLst/>
              <a:ahLst/>
              <a:cxnLst/>
              <a:rect l="l" t="t" r="r" b="b"/>
              <a:pathLst>
                <a:path w="109" h="92" extrusionOk="0">
                  <a:moveTo>
                    <a:pt x="62" y="0"/>
                  </a:moveTo>
                  <a:cubicBezTo>
                    <a:pt x="21" y="0"/>
                    <a:pt x="1" y="49"/>
                    <a:pt x="30" y="78"/>
                  </a:cubicBezTo>
                  <a:cubicBezTo>
                    <a:pt x="39" y="88"/>
                    <a:pt x="51" y="92"/>
                    <a:pt x="62" y="92"/>
                  </a:cubicBezTo>
                  <a:cubicBezTo>
                    <a:pt x="86" y="92"/>
                    <a:pt x="108" y="74"/>
                    <a:pt x="108" y="46"/>
                  </a:cubicBezTo>
                  <a:cubicBezTo>
                    <a:pt x="108" y="20"/>
                    <a:pt x="88" y="0"/>
                    <a:pt x="62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44"/>
            <p:cNvSpPr/>
            <p:nvPr/>
          </p:nvSpPr>
          <p:spPr>
            <a:xfrm>
              <a:off x="5045275" y="2348225"/>
              <a:ext cx="1450" cy="7900"/>
            </a:xfrm>
            <a:custGeom>
              <a:avLst/>
              <a:gdLst/>
              <a:ahLst/>
              <a:cxnLst/>
              <a:rect l="l" t="t" r="r" b="b"/>
              <a:pathLst>
                <a:path w="58" h="316" extrusionOk="0">
                  <a:moveTo>
                    <a:pt x="29" y="0"/>
                  </a:moveTo>
                  <a:cubicBezTo>
                    <a:pt x="13" y="0"/>
                    <a:pt x="1" y="14"/>
                    <a:pt x="1" y="29"/>
                  </a:cubicBezTo>
                  <a:lnTo>
                    <a:pt x="1" y="288"/>
                  </a:lnTo>
                  <a:cubicBezTo>
                    <a:pt x="1" y="302"/>
                    <a:pt x="13" y="315"/>
                    <a:pt x="29" y="315"/>
                  </a:cubicBezTo>
                  <a:cubicBezTo>
                    <a:pt x="44" y="315"/>
                    <a:pt x="58" y="302"/>
                    <a:pt x="58" y="288"/>
                  </a:cubicBezTo>
                  <a:lnTo>
                    <a:pt x="58" y="29"/>
                  </a:lnTo>
                  <a:cubicBezTo>
                    <a:pt x="58" y="14"/>
                    <a:pt x="44" y="0"/>
                    <a:pt x="29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44"/>
            <p:cNvSpPr/>
            <p:nvPr/>
          </p:nvSpPr>
          <p:spPr>
            <a:xfrm>
              <a:off x="5044850" y="2347075"/>
              <a:ext cx="2300" cy="230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46" y="0"/>
                  </a:moveTo>
                  <a:cubicBezTo>
                    <a:pt x="21" y="0"/>
                    <a:pt x="1" y="20"/>
                    <a:pt x="1" y="46"/>
                  </a:cubicBezTo>
                  <a:cubicBezTo>
                    <a:pt x="1" y="71"/>
                    <a:pt x="21" y="91"/>
                    <a:pt x="46" y="91"/>
                  </a:cubicBezTo>
                  <a:cubicBezTo>
                    <a:pt x="72" y="91"/>
                    <a:pt x="92" y="71"/>
                    <a:pt x="92" y="46"/>
                  </a:cubicBezTo>
                  <a:cubicBezTo>
                    <a:pt x="92" y="20"/>
                    <a:pt x="72" y="0"/>
                    <a:pt x="46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44"/>
            <p:cNvSpPr/>
            <p:nvPr/>
          </p:nvSpPr>
          <p:spPr>
            <a:xfrm>
              <a:off x="5043325" y="2347100"/>
              <a:ext cx="1450" cy="7900"/>
            </a:xfrm>
            <a:custGeom>
              <a:avLst/>
              <a:gdLst/>
              <a:ahLst/>
              <a:cxnLst/>
              <a:rect l="l" t="t" r="r" b="b"/>
              <a:pathLst>
                <a:path w="58" h="316" extrusionOk="0">
                  <a:moveTo>
                    <a:pt x="28" y="1"/>
                  </a:moveTo>
                  <a:cubicBezTo>
                    <a:pt x="12" y="1"/>
                    <a:pt x="1" y="12"/>
                    <a:pt x="1" y="28"/>
                  </a:cubicBezTo>
                  <a:lnTo>
                    <a:pt x="1" y="288"/>
                  </a:lnTo>
                  <a:cubicBezTo>
                    <a:pt x="1" y="302"/>
                    <a:pt x="12" y="315"/>
                    <a:pt x="28" y="315"/>
                  </a:cubicBezTo>
                  <a:cubicBezTo>
                    <a:pt x="44" y="315"/>
                    <a:pt x="57" y="302"/>
                    <a:pt x="57" y="288"/>
                  </a:cubicBezTo>
                  <a:lnTo>
                    <a:pt x="57" y="28"/>
                  </a:lnTo>
                  <a:cubicBezTo>
                    <a:pt x="57" y="12"/>
                    <a:pt x="44" y="1"/>
                    <a:pt x="2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44"/>
            <p:cNvSpPr/>
            <p:nvPr/>
          </p:nvSpPr>
          <p:spPr>
            <a:xfrm>
              <a:off x="5042500" y="2345950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1" y="0"/>
                  </a:moveTo>
                  <a:cubicBezTo>
                    <a:pt x="21" y="0"/>
                    <a:pt x="0" y="49"/>
                    <a:pt x="29" y="78"/>
                  </a:cubicBezTo>
                  <a:cubicBezTo>
                    <a:pt x="39" y="88"/>
                    <a:pt x="50" y="92"/>
                    <a:pt x="62" y="92"/>
                  </a:cubicBezTo>
                  <a:cubicBezTo>
                    <a:pt x="85" y="92"/>
                    <a:pt x="108" y="74"/>
                    <a:pt x="108" y="47"/>
                  </a:cubicBezTo>
                  <a:cubicBezTo>
                    <a:pt x="108" y="20"/>
                    <a:pt x="87" y="0"/>
                    <a:pt x="6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44"/>
            <p:cNvSpPr/>
            <p:nvPr/>
          </p:nvSpPr>
          <p:spPr>
            <a:xfrm>
              <a:off x="5041325" y="2345975"/>
              <a:ext cx="1475" cy="7900"/>
            </a:xfrm>
            <a:custGeom>
              <a:avLst/>
              <a:gdLst/>
              <a:ahLst/>
              <a:cxnLst/>
              <a:rect l="l" t="t" r="r" b="b"/>
              <a:pathLst>
                <a:path w="59" h="316" extrusionOk="0">
                  <a:moveTo>
                    <a:pt x="28" y="0"/>
                  </a:moveTo>
                  <a:cubicBezTo>
                    <a:pt x="13" y="0"/>
                    <a:pt x="1" y="13"/>
                    <a:pt x="2" y="28"/>
                  </a:cubicBezTo>
                  <a:lnTo>
                    <a:pt x="2" y="288"/>
                  </a:lnTo>
                  <a:cubicBezTo>
                    <a:pt x="1" y="302"/>
                    <a:pt x="14" y="315"/>
                    <a:pt x="30" y="315"/>
                  </a:cubicBezTo>
                  <a:cubicBezTo>
                    <a:pt x="46" y="315"/>
                    <a:pt x="59" y="302"/>
                    <a:pt x="59" y="286"/>
                  </a:cubicBezTo>
                  <a:lnTo>
                    <a:pt x="59" y="28"/>
                  </a:lnTo>
                  <a:cubicBezTo>
                    <a:pt x="59" y="12"/>
                    <a:pt x="46" y="1"/>
                    <a:pt x="30" y="1"/>
                  </a:cubicBezTo>
                  <a:cubicBezTo>
                    <a:pt x="29" y="0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44"/>
            <p:cNvSpPr/>
            <p:nvPr/>
          </p:nvSpPr>
          <p:spPr>
            <a:xfrm>
              <a:off x="5040550" y="2344825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1" y="0"/>
                  </a:moveTo>
                  <a:cubicBezTo>
                    <a:pt x="20" y="0"/>
                    <a:pt x="0" y="49"/>
                    <a:pt x="29" y="78"/>
                  </a:cubicBezTo>
                  <a:cubicBezTo>
                    <a:pt x="38" y="88"/>
                    <a:pt x="49" y="92"/>
                    <a:pt x="61" y="92"/>
                  </a:cubicBezTo>
                  <a:cubicBezTo>
                    <a:pt x="84" y="92"/>
                    <a:pt x="107" y="74"/>
                    <a:pt x="107" y="47"/>
                  </a:cubicBezTo>
                  <a:cubicBezTo>
                    <a:pt x="107" y="20"/>
                    <a:pt x="87" y="0"/>
                    <a:pt x="6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44"/>
            <p:cNvSpPr/>
            <p:nvPr/>
          </p:nvSpPr>
          <p:spPr>
            <a:xfrm>
              <a:off x="5039425" y="2344850"/>
              <a:ext cx="1425" cy="7900"/>
            </a:xfrm>
            <a:custGeom>
              <a:avLst/>
              <a:gdLst/>
              <a:ahLst/>
              <a:cxnLst/>
              <a:rect l="l" t="t" r="r" b="b"/>
              <a:pathLst>
                <a:path w="57" h="316" extrusionOk="0">
                  <a:moveTo>
                    <a:pt x="29" y="1"/>
                  </a:moveTo>
                  <a:cubicBezTo>
                    <a:pt x="13" y="1"/>
                    <a:pt x="0" y="12"/>
                    <a:pt x="0" y="28"/>
                  </a:cubicBezTo>
                  <a:lnTo>
                    <a:pt x="0" y="288"/>
                  </a:lnTo>
                  <a:cubicBezTo>
                    <a:pt x="0" y="302"/>
                    <a:pt x="13" y="315"/>
                    <a:pt x="29" y="315"/>
                  </a:cubicBezTo>
                  <a:cubicBezTo>
                    <a:pt x="44" y="315"/>
                    <a:pt x="57" y="302"/>
                    <a:pt x="57" y="288"/>
                  </a:cubicBezTo>
                  <a:lnTo>
                    <a:pt x="57" y="28"/>
                  </a:lnTo>
                  <a:cubicBezTo>
                    <a:pt x="57" y="12"/>
                    <a:pt x="44" y="1"/>
                    <a:pt x="2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44"/>
            <p:cNvSpPr/>
            <p:nvPr/>
          </p:nvSpPr>
          <p:spPr>
            <a:xfrm>
              <a:off x="5038575" y="2343700"/>
              <a:ext cx="2725" cy="2325"/>
            </a:xfrm>
            <a:custGeom>
              <a:avLst/>
              <a:gdLst/>
              <a:ahLst/>
              <a:cxnLst/>
              <a:rect l="l" t="t" r="r" b="b"/>
              <a:pathLst>
                <a:path w="109" h="93" extrusionOk="0">
                  <a:moveTo>
                    <a:pt x="62" y="0"/>
                  </a:moveTo>
                  <a:cubicBezTo>
                    <a:pt x="21" y="0"/>
                    <a:pt x="1" y="49"/>
                    <a:pt x="30" y="78"/>
                  </a:cubicBezTo>
                  <a:cubicBezTo>
                    <a:pt x="39" y="88"/>
                    <a:pt x="51" y="92"/>
                    <a:pt x="62" y="92"/>
                  </a:cubicBezTo>
                  <a:cubicBezTo>
                    <a:pt x="86" y="92"/>
                    <a:pt x="108" y="74"/>
                    <a:pt x="108" y="47"/>
                  </a:cubicBezTo>
                  <a:cubicBezTo>
                    <a:pt x="108" y="20"/>
                    <a:pt x="88" y="0"/>
                    <a:pt x="62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44"/>
            <p:cNvSpPr/>
            <p:nvPr/>
          </p:nvSpPr>
          <p:spPr>
            <a:xfrm>
              <a:off x="5037425" y="2343725"/>
              <a:ext cx="1475" cy="7900"/>
            </a:xfrm>
            <a:custGeom>
              <a:avLst/>
              <a:gdLst/>
              <a:ahLst/>
              <a:cxnLst/>
              <a:rect l="l" t="t" r="r" b="b"/>
              <a:pathLst>
                <a:path w="59" h="316" extrusionOk="0">
                  <a:moveTo>
                    <a:pt x="29" y="1"/>
                  </a:moveTo>
                  <a:cubicBezTo>
                    <a:pt x="13" y="1"/>
                    <a:pt x="0" y="12"/>
                    <a:pt x="0" y="28"/>
                  </a:cubicBezTo>
                  <a:lnTo>
                    <a:pt x="0" y="288"/>
                  </a:lnTo>
                  <a:cubicBezTo>
                    <a:pt x="0" y="302"/>
                    <a:pt x="13" y="315"/>
                    <a:pt x="29" y="315"/>
                  </a:cubicBezTo>
                  <a:cubicBezTo>
                    <a:pt x="45" y="315"/>
                    <a:pt x="58" y="302"/>
                    <a:pt x="58" y="288"/>
                  </a:cubicBezTo>
                  <a:lnTo>
                    <a:pt x="58" y="28"/>
                  </a:lnTo>
                  <a:cubicBezTo>
                    <a:pt x="58" y="12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44"/>
            <p:cNvSpPr/>
            <p:nvPr/>
          </p:nvSpPr>
          <p:spPr>
            <a:xfrm>
              <a:off x="5036575" y="2342575"/>
              <a:ext cx="2750" cy="2325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63" y="0"/>
                  </a:moveTo>
                  <a:cubicBezTo>
                    <a:pt x="23" y="0"/>
                    <a:pt x="1" y="50"/>
                    <a:pt x="30" y="79"/>
                  </a:cubicBezTo>
                  <a:cubicBezTo>
                    <a:pt x="39" y="88"/>
                    <a:pt x="51" y="92"/>
                    <a:pt x="63" y="92"/>
                  </a:cubicBezTo>
                  <a:cubicBezTo>
                    <a:pt x="87" y="92"/>
                    <a:pt x="110" y="74"/>
                    <a:pt x="110" y="47"/>
                  </a:cubicBezTo>
                  <a:cubicBezTo>
                    <a:pt x="110" y="21"/>
                    <a:pt x="88" y="0"/>
                    <a:pt x="6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44"/>
            <p:cNvSpPr/>
            <p:nvPr/>
          </p:nvSpPr>
          <p:spPr>
            <a:xfrm>
              <a:off x="5035475" y="2342600"/>
              <a:ext cx="1425" cy="7900"/>
            </a:xfrm>
            <a:custGeom>
              <a:avLst/>
              <a:gdLst/>
              <a:ahLst/>
              <a:cxnLst/>
              <a:rect l="l" t="t" r="r" b="b"/>
              <a:pathLst>
                <a:path w="57" h="316" extrusionOk="0">
                  <a:moveTo>
                    <a:pt x="29" y="1"/>
                  </a:moveTo>
                  <a:cubicBezTo>
                    <a:pt x="13" y="1"/>
                    <a:pt x="0" y="12"/>
                    <a:pt x="0" y="28"/>
                  </a:cubicBezTo>
                  <a:lnTo>
                    <a:pt x="0" y="288"/>
                  </a:lnTo>
                  <a:cubicBezTo>
                    <a:pt x="0" y="302"/>
                    <a:pt x="13" y="315"/>
                    <a:pt x="29" y="315"/>
                  </a:cubicBezTo>
                  <a:cubicBezTo>
                    <a:pt x="45" y="315"/>
                    <a:pt x="57" y="302"/>
                    <a:pt x="57" y="288"/>
                  </a:cubicBezTo>
                  <a:lnTo>
                    <a:pt x="57" y="28"/>
                  </a:lnTo>
                  <a:cubicBezTo>
                    <a:pt x="57" y="12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44"/>
            <p:cNvSpPr/>
            <p:nvPr/>
          </p:nvSpPr>
          <p:spPr>
            <a:xfrm>
              <a:off x="5034625" y="2341450"/>
              <a:ext cx="2750" cy="2325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63" y="0"/>
                  </a:moveTo>
                  <a:cubicBezTo>
                    <a:pt x="22" y="0"/>
                    <a:pt x="1" y="50"/>
                    <a:pt x="30" y="79"/>
                  </a:cubicBezTo>
                  <a:cubicBezTo>
                    <a:pt x="39" y="88"/>
                    <a:pt x="51" y="92"/>
                    <a:pt x="62" y="92"/>
                  </a:cubicBezTo>
                  <a:cubicBezTo>
                    <a:pt x="86" y="92"/>
                    <a:pt x="108" y="74"/>
                    <a:pt x="109" y="47"/>
                  </a:cubicBezTo>
                  <a:cubicBezTo>
                    <a:pt x="109" y="21"/>
                    <a:pt x="88" y="0"/>
                    <a:pt x="6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44"/>
            <p:cNvSpPr/>
            <p:nvPr/>
          </p:nvSpPr>
          <p:spPr>
            <a:xfrm>
              <a:off x="5033550" y="2341475"/>
              <a:ext cx="1425" cy="7900"/>
            </a:xfrm>
            <a:custGeom>
              <a:avLst/>
              <a:gdLst/>
              <a:ahLst/>
              <a:cxnLst/>
              <a:rect l="l" t="t" r="r" b="b"/>
              <a:pathLst>
                <a:path w="57" h="316" extrusionOk="0">
                  <a:moveTo>
                    <a:pt x="28" y="1"/>
                  </a:moveTo>
                  <a:cubicBezTo>
                    <a:pt x="12" y="1"/>
                    <a:pt x="0" y="12"/>
                    <a:pt x="0" y="28"/>
                  </a:cubicBezTo>
                  <a:lnTo>
                    <a:pt x="0" y="288"/>
                  </a:lnTo>
                  <a:cubicBezTo>
                    <a:pt x="0" y="302"/>
                    <a:pt x="12" y="315"/>
                    <a:pt x="28" y="315"/>
                  </a:cubicBezTo>
                  <a:cubicBezTo>
                    <a:pt x="44" y="315"/>
                    <a:pt x="57" y="302"/>
                    <a:pt x="57" y="288"/>
                  </a:cubicBezTo>
                  <a:lnTo>
                    <a:pt x="57" y="28"/>
                  </a:lnTo>
                  <a:cubicBezTo>
                    <a:pt x="57" y="12"/>
                    <a:pt x="44" y="1"/>
                    <a:pt x="2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44"/>
            <p:cNvSpPr/>
            <p:nvPr/>
          </p:nvSpPr>
          <p:spPr>
            <a:xfrm>
              <a:off x="5032675" y="2340325"/>
              <a:ext cx="2750" cy="2325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63" y="0"/>
                  </a:moveTo>
                  <a:cubicBezTo>
                    <a:pt x="21" y="0"/>
                    <a:pt x="0" y="50"/>
                    <a:pt x="29" y="79"/>
                  </a:cubicBezTo>
                  <a:cubicBezTo>
                    <a:pt x="39" y="88"/>
                    <a:pt x="51" y="92"/>
                    <a:pt x="62" y="92"/>
                  </a:cubicBezTo>
                  <a:cubicBezTo>
                    <a:pt x="86" y="92"/>
                    <a:pt x="109" y="74"/>
                    <a:pt x="109" y="47"/>
                  </a:cubicBezTo>
                  <a:cubicBezTo>
                    <a:pt x="109" y="21"/>
                    <a:pt x="87" y="0"/>
                    <a:pt x="6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44"/>
            <p:cNvSpPr/>
            <p:nvPr/>
          </p:nvSpPr>
          <p:spPr>
            <a:xfrm>
              <a:off x="5031550" y="2340350"/>
              <a:ext cx="1425" cy="7900"/>
            </a:xfrm>
            <a:custGeom>
              <a:avLst/>
              <a:gdLst/>
              <a:ahLst/>
              <a:cxnLst/>
              <a:rect l="l" t="t" r="r" b="b"/>
              <a:pathLst>
                <a:path w="57" h="316" extrusionOk="0">
                  <a:moveTo>
                    <a:pt x="29" y="1"/>
                  </a:moveTo>
                  <a:cubicBezTo>
                    <a:pt x="13" y="1"/>
                    <a:pt x="0" y="12"/>
                    <a:pt x="0" y="28"/>
                  </a:cubicBezTo>
                  <a:lnTo>
                    <a:pt x="0" y="288"/>
                  </a:lnTo>
                  <a:cubicBezTo>
                    <a:pt x="0" y="302"/>
                    <a:pt x="13" y="315"/>
                    <a:pt x="29" y="315"/>
                  </a:cubicBezTo>
                  <a:cubicBezTo>
                    <a:pt x="45" y="315"/>
                    <a:pt x="57" y="302"/>
                    <a:pt x="57" y="288"/>
                  </a:cubicBezTo>
                  <a:lnTo>
                    <a:pt x="57" y="28"/>
                  </a:lnTo>
                  <a:cubicBezTo>
                    <a:pt x="57" y="12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44"/>
            <p:cNvSpPr/>
            <p:nvPr/>
          </p:nvSpPr>
          <p:spPr>
            <a:xfrm>
              <a:off x="5030725" y="2339200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2" y="0"/>
                  </a:moveTo>
                  <a:cubicBezTo>
                    <a:pt x="20" y="0"/>
                    <a:pt x="0" y="50"/>
                    <a:pt x="29" y="79"/>
                  </a:cubicBezTo>
                  <a:cubicBezTo>
                    <a:pt x="38" y="88"/>
                    <a:pt x="50" y="92"/>
                    <a:pt x="61" y="92"/>
                  </a:cubicBezTo>
                  <a:cubicBezTo>
                    <a:pt x="85" y="92"/>
                    <a:pt x="107" y="74"/>
                    <a:pt x="107" y="47"/>
                  </a:cubicBezTo>
                  <a:cubicBezTo>
                    <a:pt x="107" y="21"/>
                    <a:pt x="87" y="0"/>
                    <a:pt x="62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44"/>
            <p:cNvSpPr/>
            <p:nvPr/>
          </p:nvSpPr>
          <p:spPr>
            <a:xfrm>
              <a:off x="5029600" y="2339225"/>
              <a:ext cx="1425" cy="7925"/>
            </a:xfrm>
            <a:custGeom>
              <a:avLst/>
              <a:gdLst/>
              <a:ahLst/>
              <a:cxnLst/>
              <a:rect l="l" t="t" r="r" b="b"/>
              <a:pathLst>
                <a:path w="57" h="317" extrusionOk="0">
                  <a:moveTo>
                    <a:pt x="29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288"/>
                  </a:lnTo>
                  <a:cubicBezTo>
                    <a:pt x="0" y="304"/>
                    <a:pt x="13" y="317"/>
                    <a:pt x="29" y="317"/>
                  </a:cubicBezTo>
                  <a:cubicBezTo>
                    <a:pt x="44" y="317"/>
                    <a:pt x="57" y="304"/>
                    <a:pt x="57" y="288"/>
                  </a:cubicBezTo>
                  <a:lnTo>
                    <a:pt x="57" y="30"/>
                  </a:lnTo>
                  <a:cubicBezTo>
                    <a:pt x="57" y="14"/>
                    <a:pt x="44" y="1"/>
                    <a:pt x="2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44"/>
            <p:cNvSpPr/>
            <p:nvPr/>
          </p:nvSpPr>
          <p:spPr>
            <a:xfrm>
              <a:off x="5028750" y="2338075"/>
              <a:ext cx="2725" cy="2325"/>
            </a:xfrm>
            <a:custGeom>
              <a:avLst/>
              <a:gdLst/>
              <a:ahLst/>
              <a:cxnLst/>
              <a:rect l="l" t="t" r="r" b="b"/>
              <a:pathLst>
                <a:path w="109" h="93" extrusionOk="0">
                  <a:moveTo>
                    <a:pt x="63" y="0"/>
                  </a:moveTo>
                  <a:cubicBezTo>
                    <a:pt x="21" y="0"/>
                    <a:pt x="1" y="50"/>
                    <a:pt x="30" y="79"/>
                  </a:cubicBezTo>
                  <a:cubicBezTo>
                    <a:pt x="39" y="88"/>
                    <a:pt x="51" y="92"/>
                    <a:pt x="62" y="92"/>
                  </a:cubicBezTo>
                  <a:cubicBezTo>
                    <a:pt x="86" y="92"/>
                    <a:pt x="108" y="74"/>
                    <a:pt x="108" y="47"/>
                  </a:cubicBezTo>
                  <a:cubicBezTo>
                    <a:pt x="108" y="21"/>
                    <a:pt x="88" y="0"/>
                    <a:pt x="6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44"/>
            <p:cNvSpPr/>
            <p:nvPr/>
          </p:nvSpPr>
          <p:spPr>
            <a:xfrm>
              <a:off x="5027625" y="2338100"/>
              <a:ext cx="1450" cy="7900"/>
            </a:xfrm>
            <a:custGeom>
              <a:avLst/>
              <a:gdLst/>
              <a:ahLst/>
              <a:cxnLst/>
              <a:rect l="l" t="t" r="r" b="b"/>
              <a:pathLst>
                <a:path w="58" h="316" extrusionOk="0">
                  <a:moveTo>
                    <a:pt x="30" y="1"/>
                  </a:moveTo>
                  <a:cubicBezTo>
                    <a:pt x="14" y="1"/>
                    <a:pt x="1" y="12"/>
                    <a:pt x="1" y="28"/>
                  </a:cubicBezTo>
                  <a:lnTo>
                    <a:pt x="1" y="288"/>
                  </a:lnTo>
                  <a:cubicBezTo>
                    <a:pt x="1" y="302"/>
                    <a:pt x="14" y="316"/>
                    <a:pt x="30" y="316"/>
                  </a:cubicBezTo>
                  <a:cubicBezTo>
                    <a:pt x="44" y="316"/>
                    <a:pt x="57" y="302"/>
                    <a:pt x="57" y="288"/>
                  </a:cubicBezTo>
                  <a:lnTo>
                    <a:pt x="57" y="28"/>
                  </a:lnTo>
                  <a:cubicBezTo>
                    <a:pt x="57" y="12"/>
                    <a:pt x="44" y="1"/>
                    <a:pt x="3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44"/>
            <p:cNvSpPr/>
            <p:nvPr/>
          </p:nvSpPr>
          <p:spPr>
            <a:xfrm>
              <a:off x="5026800" y="2336950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3" y="0"/>
                  </a:moveTo>
                  <a:cubicBezTo>
                    <a:pt x="21" y="0"/>
                    <a:pt x="0" y="50"/>
                    <a:pt x="29" y="79"/>
                  </a:cubicBezTo>
                  <a:cubicBezTo>
                    <a:pt x="39" y="88"/>
                    <a:pt x="50" y="92"/>
                    <a:pt x="62" y="92"/>
                  </a:cubicBezTo>
                  <a:cubicBezTo>
                    <a:pt x="85" y="92"/>
                    <a:pt x="108" y="74"/>
                    <a:pt x="108" y="47"/>
                  </a:cubicBezTo>
                  <a:cubicBezTo>
                    <a:pt x="108" y="21"/>
                    <a:pt x="87" y="0"/>
                    <a:pt x="6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44"/>
            <p:cNvSpPr/>
            <p:nvPr/>
          </p:nvSpPr>
          <p:spPr>
            <a:xfrm>
              <a:off x="5025675" y="2336975"/>
              <a:ext cx="1450" cy="7900"/>
            </a:xfrm>
            <a:custGeom>
              <a:avLst/>
              <a:gdLst/>
              <a:ahLst/>
              <a:cxnLst/>
              <a:rect l="l" t="t" r="r" b="b"/>
              <a:pathLst>
                <a:path w="58" h="316" extrusionOk="0">
                  <a:moveTo>
                    <a:pt x="29" y="1"/>
                  </a:moveTo>
                  <a:cubicBezTo>
                    <a:pt x="14" y="1"/>
                    <a:pt x="0" y="13"/>
                    <a:pt x="0" y="28"/>
                  </a:cubicBezTo>
                  <a:lnTo>
                    <a:pt x="0" y="288"/>
                  </a:lnTo>
                  <a:cubicBezTo>
                    <a:pt x="0" y="303"/>
                    <a:pt x="14" y="316"/>
                    <a:pt x="29" y="316"/>
                  </a:cubicBezTo>
                  <a:cubicBezTo>
                    <a:pt x="44" y="316"/>
                    <a:pt x="57" y="303"/>
                    <a:pt x="57" y="288"/>
                  </a:cubicBezTo>
                  <a:lnTo>
                    <a:pt x="57" y="28"/>
                  </a:lnTo>
                  <a:cubicBezTo>
                    <a:pt x="57" y="13"/>
                    <a:pt x="44" y="1"/>
                    <a:pt x="2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44"/>
            <p:cNvSpPr/>
            <p:nvPr/>
          </p:nvSpPr>
          <p:spPr>
            <a:xfrm>
              <a:off x="5024850" y="2335825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1" y="1"/>
                  </a:moveTo>
                  <a:cubicBezTo>
                    <a:pt x="20" y="1"/>
                    <a:pt x="0" y="50"/>
                    <a:pt x="29" y="79"/>
                  </a:cubicBezTo>
                  <a:cubicBezTo>
                    <a:pt x="39" y="88"/>
                    <a:pt x="50" y="92"/>
                    <a:pt x="61" y="92"/>
                  </a:cubicBezTo>
                  <a:cubicBezTo>
                    <a:pt x="85" y="92"/>
                    <a:pt x="107" y="74"/>
                    <a:pt x="107" y="47"/>
                  </a:cubicBezTo>
                  <a:cubicBezTo>
                    <a:pt x="107" y="21"/>
                    <a:pt x="87" y="1"/>
                    <a:pt x="6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44"/>
            <p:cNvSpPr/>
            <p:nvPr/>
          </p:nvSpPr>
          <p:spPr>
            <a:xfrm>
              <a:off x="5024450" y="2029925"/>
              <a:ext cx="24775" cy="91175"/>
            </a:xfrm>
            <a:custGeom>
              <a:avLst/>
              <a:gdLst/>
              <a:ahLst/>
              <a:cxnLst/>
              <a:rect l="l" t="t" r="r" b="b"/>
              <a:pathLst>
                <a:path w="991" h="3647" extrusionOk="0">
                  <a:moveTo>
                    <a:pt x="825" y="1"/>
                  </a:moveTo>
                  <a:lnTo>
                    <a:pt x="0" y="3564"/>
                  </a:lnTo>
                  <a:cubicBezTo>
                    <a:pt x="0" y="3609"/>
                    <a:pt x="38" y="3646"/>
                    <a:pt x="83" y="3646"/>
                  </a:cubicBezTo>
                  <a:cubicBezTo>
                    <a:pt x="129" y="3646"/>
                    <a:pt x="165" y="3609"/>
                    <a:pt x="165" y="3564"/>
                  </a:cubicBezTo>
                  <a:lnTo>
                    <a:pt x="99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44"/>
            <p:cNvSpPr/>
            <p:nvPr/>
          </p:nvSpPr>
          <p:spPr>
            <a:xfrm>
              <a:off x="5045025" y="2029925"/>
              <a:ext cx="24800" cy="91175"/>
            </a:xfrm>
            <a:custGeom>
              <a:avLst/>
              <a:gdLst/>
              <a:ahLst/>
              <a:cxnLst/>
              <a:rect l="l" t="t" r="r" b="b"/>
              <a:pathLst>
                <a:path w="992" h="3647" extrusionOk="0">
                  <a:moveTo>
                    <a:pt x="1" y="1"/>
                  </a:moveTo>
                  <a:lnTo>
                    <a:pt x="824" y="3564"/>
                  </a:lnTo>
                  <a:cubicBezTo>
                    <a:pt x="824" y="3610"/>
                    <a:pt x="862" y="3646"/>
                    <a:pt x="909" y="3646"/>
                  </a:cubicBezTo>
                  <a:cubicBezTo>
                    <a:pt x="954" y="3646"/>
                    <a:pt x="991" y="3609"/>
                    <a:pt x="991" y="3564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44"/>
            <p:cNvSpPr/>
            <p:nvPr/>
          </p:nvSpPr>
          <p:spPr>
            <a:xfrm>
              <a:off x="5045025" y="2029925"/>
              <a:ext cx="4175" cy="104225"/>
            </a:xfrm>
            <a:custGeom>
              <a:avLst/>
              <a:gdLst/>
              <a:ahLst/>
              <a:cxnLst/>
              <a:rect l="l" t="t" r="r" b="b"/>
              <a:pathLst>
                <a:path w="167" h="4169" extrusionOk="0">
                  <a:moveTo>
                    <a:pt x="1" y="1"/>
                  </a:moveTo>
                  <a:lnTo>
                    <a:pt x="1" y="4086"/>
                  </a:lnTo>
                  <a:cubicBezTo>
                    <a:pt x="1" y="4131"/>
                    <a:pt x="39" y="4168"/>
                    <a:pt x="83" y="4168"/>
                  </a:cubicBezTo>
                  <a:cubicBezTo>
                    <a:pt x="130" y="4168"/>
                    <a:pt x="166" y="4131"/>
                    <a:pt x="166" y="4086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44"/>
            <p:cNvSpPr/>
            <p:nvPr/>
          </p:nvSpPr>
          <p:spPr>
            <a:xfrm>
              <a:off x="5020900" y="1982250"/>
              <a:ext cx="52475" cy="62825"/>
            </a:xfrm>
            <a:custGeom>
              <a:avLst/>
              <a:gdLst/>
              <a:ahLst/>
              <a:cxnLst/>
              <a:rect l="l" t="t" r="r" b="b"/>
              <a:pathLst>
                <a:path w="2099" h="2513" extrusionOk="0">
                  <a:moveTo>
                    <a:pt x="1055" y="1"/>
                  </a:moveTo>
                  <a:cubicBezTo>
                    <a:pt x="786" y="1"/>
                    <a:pt x="516" y="56"/>
                    <a:pt x="310" y="168"/>
                  </a:cubicBezTo>
                  <a:cubicBezTo>
                    <a:pt x="106" y="279"/>
                    <a:pt x="3" y="424"/>
                    <a:pt x="2" y="569"/>
                  </a:cubicBezTo>
                  <a:lnTo>
                    <a:pt x="2" y="1908"/>
                  </a:lnTo>
                  <a:cubicBezTo>
                    <a:pt x="0" y="2063"/>
                    <a:pt x="102" y="2218"/>
                    <a:pt x="306" y="2336"/>
                  </a:cubicBezTo>
                  <a:cubicBezTo>
                    <a:pt x="509" y="2453"/>
                    <a:pt x="776" y="2512"/>
                    <a:pt x="1043" y="2512"/>
                  </a:cubicBezTo>
                  <a:cubicBezTo>
                    <a:pt x="1312" y="2512"/>
                    <a:pt x="1581" y="2453"/>
                    <a:pt x="1787" y="2334"/>
                  </a:cubicBezTo>
                  <a:cubicBezTo>
                    <a:pt x="1991" y="2215"/>
                    <a:pt x="2095" y="2062"/>
                    <a:pt x="2097" y="1908"/>
                  </a:cubicBezTo>
                  <a:lnTo>
                    <a:pt x="2097" y="569"/>
                  </a:lnTo>
                  <a:cubicBezTo>
                    <a:pt x="2098" y="423"/>
                    <a:pt x="1997" y="277"/>
                    <a:pt x="1792" y="166"/>
                  </a:cubicBezTo>
                  <a:cubicBezTo>
                    <a:pt x="1589" y="56"/>
                    <a:pt x="1322" y="1"/>
                    <a:pt x="1055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44"/>
            <p:cNvSpPr/>
            <p:nvPr/>
          </p:nvSpPr>
          <p:spPr>
            <a:xfrm>
              <a:off x="5021000" y="1982625"/>
              <a:ext cx="51525" cy="28925"/>
            </a:xfrm>
            <a:custGeom>
              <a:avLst/>
              <a:gdLst/>
              <a:ahLst/>
              <a:cxnLst/>
              <a:rect l="l" t="t" r="r" b="b"/>
              <a:pathLst>
                <a:path w="2061" h="1157" extrusionOk="0">
                  <a:moveTo>
                    <a:pt x="1025" y="0"/>
                  </a:moveTo>
                  <a:cubicBezTo>
                    <a:pt x="461" y="0"/>
                    <a:pt x="3" y="256"/>
                    <a:pt x="2" y="573"/>
                  </a:cubicBezTo>
                  <a:cubicBezTo>
                    <a:pt x="0" y="892"/>
                    <a:pt x="460" y="1153"/>
                    <a:pt x="1029" y="1156"/>
                  </a:cubicBezTo>
                  <a:cubicBezTo>
                    <a:pt x="1032" y="1156"/>
                    <a:pt x="1035" y="1156"/>
                    <a:pt x="1038" y="1156"/>
                  </a:cubicBezTo>
                  <a:cubicBezTo>
                    <a:pt x="1601" y="1156"/>
                    <a:pt x="2058" y="901"/>
                    <a:pt x="2060" y="583"/>
                  </a:cubicBezTo>
                  <a:cubicBezTo>
                    <a:pt x="2061" y="264"/>
                    <a:pt x="1603" y="3"/>
                    <a:pt x="1034" y="1"/>
                  </a:cubicBezTo>
                  <a:cubicBezTo>
                    <a:pt x="1031" y="1"/>
                    <a:pt x="1028" y="0"/>
                    <a:pt x="1025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44"/>
            <p:cNvSpPr/>
            <p:nvPr/>
          </p:nvSpPr>
          <p:spPr>
            <a:xfrm>
              <a:off x="5008050" y="2191950"/>
              <a:ext cx="122275" cy="70500"/>
            </a:xfrm>
            <a:custGeom>
              <a:avLst/>
              <a:gdLst/>
              <a:ahLst/>
              <a:cxnLst/>
              <a:rect l="l" t="t" r="r" b="b"/>
              <a:pathLst>
                <a:path w="4891" h="2820" extrusionOk="0">
                  <a:moveTo>
                    <a:pt x="2446" y="113"/>
                  </a:moveTo>
                  <a:lnTo>
                    <a:pt x="4695" y="1411"/>
                  </a:lnTo>
                  <a:lnTo>
                    <a:pt x="2446" y="2706"/>
                  </a:lnTo>
                  <a:lnTo>
                    <a:pt x="197" y="1411"/>
                  </a:lnTo>
                  <a:lnTo>
                    <a:pt x="2446" y="113"/>
                  </a:lnTo>
                  <a:close/>
                  <a:moveTo>
                    <a:pt x="2446" y="0"/>
                  </a:moveTo>
                  <a:lnTo>
                    <a:pt x="1" y="1411"/>
                  </a:lnTo>
                  <a:lnTo>
                    <a:pt x="2446" y="2819"/>
                  </a:lnTo>
                  <a:lnTo>
                    <a:pt x="4890" y="1411"/>
                  </a:lnTo>
                  <a:lnTo>
                    <a:pt x="2446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44"/>
            <p:cNvSpPr/>
            <p:nvPr/>
          </p:nvSpPr>
          <p:spPr>
            <a:xfrm>
              <a:off x="5039600" y="2210175"/>
              <a:ext cx="59150" cy="34025"/>
            </a:xfrm>
            <a:custGeom>
              <a:avLst/>
              <a:gdLst/>
              <a:ahLst/>
              <a:cxnLst/>
              <a:rect l="l" t="t" r="r" b="b"/>
              <a:pathLst>
                <a:path w="2366" h="1361" fill="none" extrusionOk="0">
                  <a:moveTo>
                    <a:pt x="0" y="1361"/>
                  </a:moveTo>
                  <a:lnTo>
                    <a:pt x="2365" y="1"/>
                  </a:lnTo>
                </a:path>
              </a:pathLst>
            </a:custGeom>
            <a:noFill/>
            <a:ln w="9525" cap="flat" cmpd="sng">
              <a:solidFill>
                <a:srgbClr val="8FDFD6"/>
              </a:solidFill>
              <a:prstDash val="solid"/>
              <a:miter lim="14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44"/>
            <p:cNvSpPr/>
            <p:nvPr/>
          </p:nvSpPr>
          <p:spPr>
            <a:xfrm>
              <a:off x="5069175" y="2201075"/>
              <a:ext cx="61150" cy="61375"/>
            </a:xfrm>
            <a:custGeom>
              <a:avLst/>
              <a:gdLst/>
              <a:ahLst/>
              <a:cxnLst/>
              <a:rect l="l" t="t" r="r" b="b"/>
              <a:pathLst>
                <a:path w="2446" h="2455" extrusionOk="0">
                  <a:moveTo>
                    <a:pt x="2348" y="170"/>
                  </a:moveTo>
                  <a:lnTo>
                    <a:pt x="2348" y="990"/>
                  </a:lnTo>
                  <a:lnTo>
                    <a:pt x="98" y="2284"/>
                  </a:lnTo>
                  <a:lnTo>
                    <a:pt x="98" y="1468"/>
                  </a:lnTo>
                  <a:lnTo>
                    <a:pt x="2348" y="170"/>
                  </a:lnTo>
                  <a:close/>
                  <a:moveTo>
                    <a:pt x="2445" y="1"/>
                  </a:moveTo>
                  <a:lnTo>
                    <a:pt x="1" y="1412"/>
                  </a:lnTo>
                  <a:lnTo>
                    <a:pt x="1" y="2454"/>
                  </a:lnTo>
                  <a:lnTo>
                    <a:pt x="2445" y="1046"/>
                  </a:lnTo>
                  <a:lnTo>
                    <a:pt x="244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44"/>
            <p:cNvSpPr/>
            <p:nvPr/>
          </p:nvSpPr>
          <p:spPr>
            <a:xfrm>
              <a:off x="5008050" y="2201050"/>
              <a:ext cx="61150" cy="61350"/>
            </a:xfrm>
            <a:custGeom>
              <a:avLst/>
              <a:gdLst/>
              <a:ahLst/>
              <a:cxnLst/>
              <a:rect l="l" t="t" r="r" b="b"/>
              <a:pathLst>
                <a:path w="2446" h="2454" extrusionOk="0">
                  <a:moveTo>
                    <a:pt x="98" y="170"/>
                  </a:moveTo>
                  <a:lnTo>
                    <a:pt x="2348" y="1469"/>
                  </a:lnTo>
                  <a:lnTo>
                    <a:pt x="2348" y="2284"/>
                  </a:lnTo>
                  <a:lnTo>
                    <a:pt x="98" y="989"/>
                  </a:lnTo>
                  <a:lnTo>
                    <a:pt x="98" y="170"/>
                  </a:lnTo>
                  <a:close/>
                  <a:moveTo>
                    <a:pt x="1" y="0"/>
                  </a:moveTo>
                  <a:lnTo>
                    <a:pt x="1" y="1047"/>
                  </a:lnTo>
                  <a:lnTo>
                    <a:pt x="2446" y="2454"/>
                  </a:lnTo>
                  <a:lnTo>
                    <a:pt x="2446" y="14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44"/>
            <p:cNvSpPr/>
            <p:nvPr/>
          </p:nvSpPr>
          <p:spPr>
            <a:xfrm>
              <a:off x="5008050" y="2199000"/>
              <a:ext cx="122275" cy="37375"/>
            </a:xfrm>
            <a:custGeom>
              <a:avLst/>
              <a:gdLst/>
              <a:ahLst/>
              <a:cxnLst/>
              <a:rect l="l" t="t" r="r" b="b"/>
              <a:pathLst>
                <a:path w="4891" h="1495" extrusionOk="0">
                  <a:moveTo>
                    <a:pt x="1" y="1"/>
                  </a:moveTo>
                  <a:lnTo>
                    <a:pt x="1" y="84"/>
                  </a:lnTo>
                  <a:lnTo>
                    <a:pt x="2446" y="1495"/>
                  </a:lnTo>
                  <a:lnTo>
                    <a:pt x="4890" y="84"/>
                  </a:lnTo>
                  <a:lnTo>
                    <a:pt x="489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44"/>
            <p:cNvSpPr/>
            <p:nvPr/>
          </p:nvSpPr>
          <p:spPr>
            <a:xfrm>
              <a:off x="5008050" y="2163700"/>
              <a:ext cx="122275" cy="70600"/>
            </a:xfrm>
            <a:custGeom>
              <a:avLst/>
              <a:gdLst/>
              <a:ahLst/>
              <a:cxnLst/>
              <a:rect l="l" t="t" r="r" b="b"/>
              <a:pathLst>
                <a:path w="4891" h="2824" extrusionOk="0">
                  <a:moveTo>
                    <a:pt x="2446" y="1"/>
                  </a:moveTo>
                  <a:lnTo>
                    <a:pt x="1" y="1413"/>
                  </a:lnTo>
                  <a:lnTo>
                    <a:pt x="2446" y="2824"/>
                  </a:lnTo>
                  <a:lnTo>
                    <a:pt x="4890" y="1413"/>
                  </a:lnTo>
                  <a:lnTo>
                    <a:pt x="2446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44"/>
            <p:cNvSpPr/>
            <p:nvPr/>
          </p:nvSpPr>
          <p:spPr>
            <a:xfrm>
              <a:off x="5056275" y="2158550"/>
              <a:ext cx="25675" cy="14850"/>
            </a:xfrm>
            <a:custGeom>
              <a:avLst/>
              <a:gdLst/>
              <a:ahLst/>
              <a:cxnLst/>
              <a:rect l="l" t="t" r="r" b="b"/>
              <a:pathLst>
                <a:path w="1027" h="594" extrusionOk="0">
                  <a:moveTo>
                    <a:pt x="514" y="1"/>
                  </a:moveTo>
                  <a:lnTo>
                    <a:pt x="0" y="298"/>
                  </a:lnTo>
                  <a:lnTo>
                    <a:pt x="514" y="594"/>
                  </a:lnTo>
                  <a:lnTo>
                    <a:pt x="1027" y="298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44"/>
            <p:cNvSpPr/>
            <p:nvPr/>
          </p:nvSpPr>
          <p:spPr>
            <a:xfrm>
              <a:off x="5059450" y="2162250"/>
              <a:ext cx="19275" cy="11150"/>
            </a:xfrm>
            <a:custGeom>
              <a:avLst/>
              <a:gdLst/>
              <a:ahLst/>
              <a:cxnLst/>
              <a:rect l="l" t="t" r="r" b="b"/>
              <a:pathLst>
                <a:path w="771" h="446" extrusionOk="0">
                  <a:moveTo>
                    <a:pt x="387" y="1"/>
                  </a:moveTo>
                  <a:lnTo>
                    <a:pt x="1" y="224"/>
                  </a:lnTo>
                  <a:lnTo>
                    <a:pt x="387" y="446"/>
                  </a:lnTo>
                  <a:lnTo>
                    <a:pt x="771" y="224"/>
                  </a:lnTo>
                  <a:lnTo>
                    <a:pt x="387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44"/>
            <p:cNvSpPr/>
            <p:nvPr/>
          </p:nvSpPr>
          <p:spPr>
            <a:xfrm>
              <a:off x="5056275" y="2165975"/>
              <a:ext cx="12850" cy="22250"/>
            </a:xfrm>
            <a:custGeom>
              <a:avLst/>
              <a:gdLst/>
              <a:ahLst/>
              <a:cxnLst/>
              <a:rect l="l" t="t" r="r" b="b"/>
              <a:pathLst>
                <a:path w="514" h="890" extrusionOk="0">
                  <a:moveTo>
                    <a:pt x="0" y="1"/>
                  </a:moveTo>
                  <a:lnTo>
                    <a:pt x="0" y="594"/>
                  </a:lnTo>
                  <a:lnTo>
                    <a:pt x="514" y="890"/>
                  </a:lnTo>
                  <a:lnTo>
                    <a:pt x="514" y="2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44"/>
            <p:cNvSpPr/>
            <p:nvPr/>
          </p:nvSpPr>
          <p:spPr>
            <a:xfrm>
              <a:off x="5069100" y="2165975"/>
              <a:ext cx="12850" cy="22250"/>
            </a:xfrm>
            <a:custGeom>
              <a:avLst/>
              <a:gdLst/>
              <a:ahLst/>
              <a:cxnLst/>
              <a:rect l="l" t="t" r="r" b="b"/>
              <a:pathLst>
                <a:path w="514" h="890" extrusionOk="0">
                  <a:moveTo>
                    <a:pt x="514" y="1"/>
                  </a:moveTo>
                  <a:lnTo>
                    <a:pt x="1" y="297"/>
                  </a:lnTo>
                  <a:lnTo>
                    <a:pt x="1" y="890"/>
                  </a:lnTo>
                  <a:lnTo>
                    <a:pt x="514" y="594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44"/>
            <p:cNvSpPr/>
            <p:nvPr/>
          </p:nvSpPr>
          <p:spPr>
            <a:xfrm>
              <a:off x="5056275" y="2158550"/>
              <a:ext cx="25675" cy="14850"/>
            </a:xfrm>
            <a:custGeom>
              <a:avLst/>
              <a:gdLst/>
              <a:ahLst/>
              <a:cxnLst/>
              <a:rect l="l" t="t" r="r" b="b"/>
              <a:pathLst>
                <a:path w="1027" h="594" fill="none" extrusionOk="0">
                  <a:moveTo>
                    <a:pt x="0" y="298"/>
                  </a:moveTo>
                  <a:lnTo>
                    <a:pt x="514" y="1"/>
                  </a:lnTo>
                  <a:lnTo>
                    <a:pt x="1027" y="298"/>
                  </a:lnTo>
                  <a:lnTo>
                    <a:pt x="514" y="594"/>
                  </a:lnTo>
                  <a:close/>
                </a:path>
              </a:pathLst>
            </a:custGeom>
            <a:noFill/>
            <a:ln w="9525" cap="flat" cmpd="sng">
              <a:solidFill>
                <a:srgbClr val="008D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44"/>
            <p:cNvSpPr/>
            <p:nvPr/>
          </p:nvSpPr>
          <p:spPr>
            <a:xfrm>
              <a:off x="5068450" y="2155300"/>
              <a:ext cx="1050" cy="13875"/>
            </a:xfrm>
            <a:custGeom>
              <a:avLst/>
              <a:gdLst/>
              <a:ahLst/>
              <a:cxnLst/>
              <a:rect l="l" t="t" r="r" b="b"/>
              <a:pathLst>
                <a:path w="42" h="555" extrusionOk="0">
                  <a:moveTo>
                    <a:pt x="14" y="0"/>
                  </a:moveTo>
                  <a:lnTo>
                    <a:pt x="1" y="554"/>
                  </a:lnTo>
                  <a:lnTo>
                    <a:pt x="41" y="554"/>
                  </a:lnTo>
                  <a:lnTo>
                    <a:pt x="27" y="0"/>
                  </a:lnTo>
                  <a:lnTo>
                    <a:pt x="21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44"/>
            <p:cNvSpPr/>
            <p:nvPr/>
          </p:nvSpPr>
          <p:spPr>
            <a:xfrm>
              <a:off x="5068950" y="2147100"/>
              <a:ext cx="12425" cy="8300"/>
            </a:xfrm>
            <a:custGeom>
              <a:avLst/>
              <a:gdLst/>
              <a:ahLst/>
              <a:cxnLst/>
              <a:rect l="l" t="t" r="r" b="b"/>
              <a:pathLst>
                <a:path w="497" h="332" extrusionOk="0">
                  <a:moveTo>
                    <a:pt x="225" y="0"/>
                  </a:moveTo>
                  <a:cubicBezTo>
                    <a:pt x="61" y="0"/>
                    <a:pt x="1" y="331"/>
                    <a:pt x="1" y="331"/>
                  </a:cubicBezTo>
                  <a:cubicBezTo>
                    <a:pt x="1" y="331"/>
                    <a:pt x="497" y="111"/>
                    <a:pt x="287" y="15"/>
                  </a:cubicBezTo>
                  <a:cubicBezTo>
                    <a:pt x="264" y="5"/>
                    <a:pt x="244" y="0"/>
                    <a:pt x="22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44"/>
            <p:cNvSpPr/>
            <p:nvPr/>
          </p:nvSpPr>
          <p:spPr>
            <a:xfrm>
              <a:off x="5058150" y="2147850"/>
              <a:ext cx="10825" cy="7550"/>
            </a:xfrm>
            <a:custGeom>
              <a:avLst/>
              <a:gdLst/>
              <a:ahLst/>
              <a:cxnLst/>
              <a:rect l="l" t="t" r="r" b="b"/>
              <a:pathLst>
                <a:path w="433" h="302" extrusionOk="0">
                  <a:moveTo>
                    <a:pt x="205" y="0"/>
                  </a:moveTo>
                  <a:cubicBezTo>
                    <a:pt x="186" y="0"/>
                    <a:pt x="166" y="8"/>
                    <a:pt x="146" y="26"/>
                  </a:cubicBezTo>
                  <a:cubicBezTo>
                    <a:pt x="1" y="156"/>
                    <a:pt x="433" y="301"/>
                    <a:pt x="433" y="301"/>
                  </a:cubicBezTo>
                  <a:cubicBezTo>
                    <a:pt x="433" y="301"/>
                    <a:pt x="327" y="0"/>
                    <a:pt x="20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44"/>
            <p:cNvSpPr/>
            <p:nvPr/>
          </p:nvSpPr>
          <p:spPr>
            <a:xfrm>
              <a:off x="5072650" y="2158400"/>
              <a:ext cx="725" cy="9500"/>
            </a:xfrm>
            <a:custGeom>
              <a:avLst/>
              <a:gdLst/>
              <a:ahLst/>
              <a:cxnLst/>
              <a:rect l="l" t="t" r="r" b="b"/>
              <a:pathLst>
                <a:path w="29" h="380" extrusionOk="0">
                  <a:moveTo>
                    <a:pt x="9" y="1"/>
                  </a:moveTo>
                  <a:lnTo>
                    <a:pt x="1" y="379"/>
                  </a:lnTo>
                  <a:lnTo>
                    <a:pt x="28" y="379"/>
                  </a:lnTo>
                  <a:lnTo>
                    <a:pt x="18" y="1"/>
                  </a:lnTo>
                  <a:lnTo>
                    <a:pt x="14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44"/>
            <p:cNvSpPr/>
            <p:nvPr/>
          </p:nvSpPr>
          <p:spPr>
            <a:xfrm>
              <a:off x="5072975" y="2152825"/>
              <a:ext cx="8525" cy="5675"/>
            </a:xfrm>
            <a:custGeom>
              <a:avLst/>
              <a:gdLst/>
              <a:ahLst/>
              <a:cxnLst/>
              <a:rect l="l" t="t" r="r" b="b"/>
              <a:pathLst>
                <a:path w="341" h="227" extrusionOk="0">
                  <a:moveTo>
                    <a:pt x="154" y="1"/>
                  </a:moveTo>
                  <a:cubicBezTo>
                    <a:pt x="43" y="1"/>
                    <a:pt x="1" y="227"/>
                    <a:pt x="1" y="227"/>
                  </a:cubicBezTo>
                  <a:cubicBezTo>
                    <a:pt x="1" y="227"/>
                    <a:pt x="340" y="76"/>
                    <a:pt x="197" y="11"/>
                  </a:cubicBezTo>
                  <a:cubicBezTo>
                    <a:pt x="181" y="4"/>
                    <a:pt x="167" y="1"/>
                    <a:pt x="154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44"/>
            <p:cNvSpPr/>
            <p:nvPr/>
          </p:nvSpPr>
          <p:spPr>
            <a:xfrm>
              <a:off x="5065625" y="2153325"/>
              <a:ext cx="7375" cy="5175"/>
            </a:xfrm>
            <a:custGeom>
              <a:avLst/>
              <a:gdLst/>
              <a:ahLst/>
              <a:cxnLst/>
              <a:rect l="l" t="t" r="r" b="b"/>
              <a:pathLst>
                <a:path w="295" h="207" extrusionOk="0">
                  <a:moveTo>
                    <a:pt x="140" y="1"/>
                  </a:moveTo>
                  <a:cubicBezTo>
                    <a:pt x="127" y="1"/>
                    <a:pt x="113" y="6"/>
                    <a:pt x="99" y="18"/>
                  </a:cubicBezTo>
                  <a:cubicBezTo>
                    <a:pt x="0" y="108"/>
                    <a:pt x="295" y="207"/>
                    <a:pt x="295" y="207"/>
                  </a:cubicBezTo>
                  <a:cubicBezTo>
                    <a:pt x="295" y="207"/>
                    <a:pt x="224" y="1"/>
                    <a:pt x="140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44"/>
            <p:cNvSpPr/>
            <p:nvPr/>
          </p:nvSpPr>
          <p:spPr>
            <a:xfrm>
              <a:off x="5065225" y="2159725"/>
              <a:ext cx="725" cy="9450"/>
            </a:xfrm>
            <a:custGeom>
              <a:avLst/>
              <a:gdLst/>
              <a:ahLst/>
              <a:cxnLst/>
              <a:rect l="l" t="t" r="r" b="b"/>
              <a:pathLst>
                <a:path w="29" h="378" extrusionOk="0">
                  <a:moveTo>
                    <a:pt x="9" y="0"/>
                  </a:moveTo>
                  <a:lnTo>
                    <a:pt x="1" y="377"/>
                  </a:lnTo>
                  <a:lnTo>
                    <a:pt x="28" y="377"/>
                  </a:lnTo>
                  <a:lnTo>
                    <a:pt x="18" y="0"/>
                  </a:lnTo>
                  <a:lnTo>
                    <a:pt x="14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44"/>
            <p:cNvSpPr/>
            <p:nvPr/>
          </p:nvSpPr>
          <p:spPr>
            <a:xfrm>
              <a:off x="5065550" y="2154100"/>
              <a:ext cx="8500" cy="5675"/>
            </a:xfrm>
            <a:custGeom>
              <a:avLst/>
              <a:gdLst/>
              <a:ahLst/>
              <a:cxnLst/>
              <a:rect l="l" t="t" r="r" b="b"/>
              <a:pathLst>
                <a:path w="340" h="227" extrusionOk="0">
                  <a:moveTo>
                    <a:pt x="154" y="0"/>
                  </a:moveTo>
                  <a:cubicBezTo>
                    <a:pt x="42" y="0"/>
                    <a:pt x="1" y="227"/>
                    <a:pt x="1" y="227"/>
                  </a:cubicBezTo>
                  <a:cubicBezTo>
                    <a:pt x="1" y="227"/>
                    <a:pt x="340" y="76"/>
                    <a:pt x="196" y="10"/>
                  </a:cubicBezTo>
                  <a:cubicBezTo>
                    <a:pt x="181" y="3"/>
                    <a:pt x="167" y="0"/>
                    <a:pt x="15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44"/>
            <p:cNvSpPr/>
            <p:nvPr/>
          </p:nvSpPr>
          <p:spPr>
            <a:xfrm>
              <a:off x="5058200" y="2154600"/>
              <a:ext cx="7375" cy="5175"/>
            </a:xfrm>
            <a:custGeom>
              <a:avLst/>
              <a:gdLst/>
              <a:ahLst/>
              <a:cxnLst/>
              <a:rect l="l" t="t" r="r" b="b"/>
              <a:pathLst>
                <a:path w="295" h="207" extrusionOk="0">
                  <a:moveTo>
                    <a:pt x="139" y="1"/>
                  </a:moveTo>
                  <a:cubicBezTo>
                    <a:pt x="126" y="1"/>
                    <a:pt x="112" y="6"/>
                    <a:pt x="99" y="18"/>
                  </a:cubicBezTo>
                  <a:cubicBezTo>
                    <a:pt x="0" y="108"/>
                    <a:pt x="295" y="207"/>
                    <a:pt x="295" y="207"/>
                  </a:cubicBezTo>
                  <a:cubicBezTo>
                    <a:pt x="295" y="207"/>
                    <a:pt x="222" y="1"/>
                    <a:pt x="13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44"/>
            <p:cNvSpPr/>
            <p:nvPr/>
          </p:nvSpPr>
          <p:spPr>
            <a:xfrm>
              <a:off x="5068950" y="2162975"/>
              <a:ext cx="650" cy="8775"/>
            </a:xfrm>
            <a:custGeom>
              <a:avLst/>
              <a:gdLst/>
              <a:ahLst/>
              <a:cxnLst/>
              <a:rect l="l" t="t" r="r" b="b"/>
              <a:pathLst>
                <a:path w="26" h="351" extrusionOk="0">
                  <a:moveTo>
                    <a:pt x="8" y="1"/>
                  </a:moveTo>
                  <a:lnTo>
                    <a:pt x="1" y="350"/>
                  </a:lnTo>
                  <a:lnTo>
                    <a:pt x="26" y="350"/>
                  </a:lnTo>
                  <a:lnTo>
                    <a:pt x="17" y="1"/>
                  </a:lnTo>
                  <a:lnTo>
                    <a:pt x="12" y="2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44"/>
            <p:cNvSpPr/>
            <p:nvPr/>
          </p:nvSpPr>
          <p:spPr>
            <a:xfrm>
              <a:off x="5069250" y="2157825"/>
              <a:ext cx="7850" cy="5225"/>
            </a:xfrm>
            <a:custGeom>
              <a:avLst/>
              <a:gdLst/>
              <a:ahLst/>
              <a:cxnLst/>
              <a:rect l="l" t="t" r="r" b="b"/>
              <a:pathLst>
                <a:path w="314" h="209" extrusionOk="0">
                  <a:moveTo>
                    <a:pt x="141" y="0"/>
                  </a:moveTo>
                  <a:cubicBezTo>
                    <a:pt x="39" y="0"/>
                    <a:pt x="0" y="208"/>
                    <a:pt x="0" y="208"/>
                  </a:cubicBezTo>
                  <a:cubicBezTo>
                    <a:pt x="0" y="208"/>
                    <a:pt x="314" y="70"/>
                    <a:pt x="180" y="9"/>
                  </a:cubicBezTo>
                  <a:cubicBezTo>
                    <a:pt x="166" y="3"/>
                    <a:pt x="154" y="0"/>
                    <a:pt x="141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44"/>
            <p:cNvSpPr/>
            <p:nvPr/>
          </p:nvSpPr>
          <p:spPr>
            <a:xfrm>
              <a:off x="5062475" y="2158300"/>
              <a:ext cx="6800" cy="4750"/>
            </a:xfrm>
            <a:custGeom>
              <a:avLst/>
              <a:gdLst/>
              <a:ahLst/>
              <a:cxnLst/>
              <a:rect l="l" t="t" r="r" b="b"/>
              <a:pathLst>
                <a:path w="272" h="190" extrusionOk="0">
                  <a:moveTo>
                    <a:pt x="128" y="0"/>
                  </a:moveTo>
                  <a:cubicBezTo>
                    <a:pt x="116" y="0"/>
                    <a:pt x="103" y="5"/>
                    <a:pt x="90" y="16"/>
                  </a:cubicBezTo>
                  <a:cubicBezTo>
                    <a:pt x="0" y="99"/>
                    <a:pt x="271" y="189"/>
                    <a:pt x="271" y="189"/>
                  </a:cubicBezTo>
                  <a:cubicBezTo>
                    <a:pt x="271" y="189"/>
                    <a:pt x="205" y="0"/>
                    <a:pt x="128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44"/>
            <p:cNvSpPr/>
            <p:nvPr/>
          </p:nvSpPr>
          <p:spPr>
            <a:xfrm>
              <a:off x="5063550" y="2154925"/>
              <a:ext cx="1050" cy="13875"/>
            </a:xfrm>
            <a:custGeom>
              <a:avLst/>
              <a:gdLst/>
              <a:ahLst/>
              <a:cxnLst/>
              <a:rect l="l" t="t" r="r" b="b"/>
              <a:pathLst>
                <a:path w="42" h="555" extrusionOk="0">
                  <a:moveTo>
                    <a:pt x="15" y="1"/>
                  </a:moveTo>
                  <a:lnTo>
                    <a:pt x="1" y="555"/>
                  </a:lnTo>
                  <a:lnTo>
                    <a:pt x="41" y="555"/>
                  </a:lnTo>
                  <a:lnTo>
                    <a:pt x="27" y="1"/>
                  </a:lnTo>
                  <a:lnTo>
                    <a:pt x="21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44"/>
            <p:cNvSpPr/>
            <p:nvPr/>
          </p:nvSpPr>
          <p:spPr>
            <a:xfrm>
              <a:off x="5064075" y="2146700"/>
              <a:ext cx="12450" cy="8325"/>
            </a:xfrm>
            <a:custGeom>
              <a:avLst/>
              <a:gdLst/>
              <a:ahLst/>
              <a:cxnLst/>
              <a:rect l="l" t="t" r="r" b="b"/>
              <a:pathLst>
                <a:path w="498" h="333" extrusionOk="0">
                  <a:moveTo>
                    <a:pt x="225" y="0"/>
                  </a:moveTo>
                  <a:cubicBezTo>
                    <a:pt x="62" y="0"/>
                    <a:pt x="0" y="333"/>
                    <a:pt x="0" y="333"/>
                  </a:cubicBezTo>
                  <a:cubicBezTo>
                    <a:pt x="0" y="333"/>
                    <a:pt x="497" y="112"/>
                    <a:pt x="287" y="15"/>
                  </a:cubicBezTo>
                  <a:cubicBezTo>
                    <a:pt x="265" y="5"/>
                    <a:pt x="245" y="0"/>
                    <a:pt x="225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44"/>
            <p:cNvSpPr/>
            <p:nvPr/>
          </p:nvSpPr>
          <p:spPr>
            <a:xfrm>
              <a:off x="5053250" y="2147475"/>
              <a:ext cx="10850" cy="7550"/>
            </a:xfrm>
            <a:custGeom>
              <a:avLst/>
              <a:gdLst/>
              <a:ahLst/>
              <a:cxnLst/>
              <a:rect l="l" t="t" r="r" b="b"/>
              <a:pathLst>
                <a:path w="434" h="302" extrusionOk="0">
                  <a:moveTo>
                    <a:pt x="206" y="0"/>
                  </a:moveTo>
                  <a:cubicBezTo>
                    <a:pt x="186" y="0"/>
                    <a:pt x="166" y="8"/>
                    <a:pt x="146" y="26"/>
                  </a:cubicBezTo>
                  <a:cubicBezTo>
                    <a:pt x="1" y="157"/>
                    <a:pt x="433" y="302"/>
                    <a:pt x="433" y="302"/>
                  </a:cubicBezTo>
                  <a:cubicBezTo>
                    <a:pt x="433" y="302"/>
                    <a:pt x="328" y="0"/>
                    <a:pt x="206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44"/>
            <p:cNvSpPr/>
            <p:nvPr/>
          </p:nvSpPr>
          <p:spPr>
            <a:xfrm>
              <a:off x="5075225" y="2156700"/>
              <a:ext cx="900" cy="11875"/>
            </a:xfrm>
            <a:custGeom>
              <a:avLst/>
              <a:gdLst/>
              <a:ahLst/>
              <a:cxnLst/>
              <a:rect l="l" t="t" r="r" b="b"/>
              <a:pathLst>
                <a:path w="36" h="475" extrusionOk="0">
                  <a:moveTo>
                    <a:pt x="12" y="1"/>
                  </a:moveTo>
                  <a:lnTo>
                    <a:pt x="1" y="475"/>
                  </a:lnTo>
                  <a:lnTo>
                    <a:pt x="36" y="475"/>
                  </a:lnTo>
                  <a:lnTo>
                    <a:pt x="22" y="1"/>
                  </a:lnTo>
                  <a:lnTo>
                    <a:pt x="18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44"/>
            <p:cNvSpPr/>
            <p:nvPr/>
          </p:nvSpPr>
          <p:spPr>
            <a:xfrm>
              <a:off x="5075675" y="2149650"/>
              <a:ext cx="10625" cy="7150"/>
            </a:xfrm>
            <a:custGeom>
              <a:avLst/>
              <a:gdLst/>
              <a:ahLst/>
              <a:cxnLst/>
              <a:rect l="l" t="t" r="r" b="b"/>
              <a:pathLst>
                <a:path w="425" h="286" extrusionOk="0">
                  <a:moveTo>
                    <a:pt x="193" y="1"/>
                  </a:moveTo>
                  <a:cubicBezTo>
                    <a:pt x="51" y="1"/>
                    <a:pt x="0" y="286"/>
                    <a:pt x="0" y="286"/>
                  </a:cubicBezTo>
                  <a:cubicBezTo>
                    <a:pt x="0" y="286"/>
                    <a:pt x="425" y="96"/>
                    <a:pt x="245" y="13"/>
                  </a:cubicBezTo>
                  <a:cubicBezTo>
                    <a:pt x="227" y="5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44"/>
            <p:cNvSpPr/>
            <p:nvPr/>
          </p:nvSpPr>
          <p:spPr>
            <a:xfrm>
              <a:off x="5066375" y="2150325"/>
              <a:ext cx="9325" cy="6475"/>
            </a:xfrm>
            <a:custGeom>
              <a:avLst/>
              <a:gdLst/>
              <a:ahLst/>
              <a:cxnLst/>
              <a:rect l="l" t="t" r="r" b="b"/>
              <a:pathLst>
                <a:path w="373" h="259" extrusionOk="0">
                  <a:moveTo>
                    <a:pt x="177" y="0"/>
                  </a:moveTo>
                  <a:cubicBezTo>
                    <a:pt x="160" y="0"/>
                    <a:pt x="143" y="7"/>
                    <a:pt x="126" y="22"/>
                  </a:cubicBezTo>
                  <a:cubicBezTo>
                    <a:pt x="1" y="134"/>
                    <a:pt x="372" y="259"/>
                    <a:pt x="372" y="259"/>
                  </a:cubicBezTo>
                  <a:cubicBezTo>
                    <a:pt x="372" y="259"/>
                    <a:pt x="282" y="0"/>
                    <a:pt x="17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44"/>
            <p:cNvSpPr/>
            <p:nvPr/>
          </p:nvSpPr>
          <p:spPr>
            <a:xfrm>
              <a:off x="5072050" y="2161025"/>
              <a:ext cx="700" cy="9475"/>
            </a:xfrm>
            <a:custGeom>
              <a:avLst/>
              <a:gdLst/>
              <a:ahLst/>
              <a:cxnLst/>
              <a:rect l="l" t="t" r="r" b="b"/>
              <a:pathLst>
                <a:path w="28" h="379" extrusionOk="0">
                  <a:moveTo>
                    <a:pt x="9" y="0"/>
                  </a:moveTo>
                  <a:lnTo>
                    <a:pt x="0" y="379"/>
                  </a:lnTo>
                  <a:lnTo>
                    <a:pt x="28" y="379"/>
                  </a:lnTo>
                  <a:lnTo>
                    <a:pt x="18" y="0"/>
                  </a:lnTo>
                  <a:lnTo>
                    <a:pt x="13" y="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44"/>
            <p:cNvSpPr/>
            <p:nvPr/>
          </p:nvSpPr>
          <p:spPr>
            <a:xfrm>
              <a:off x="5072375" y="2155425"/>
              <a:ext cx="8500" cy="5700"/>
            </a:xfrm>
            <a:custGeom>
              <a:avLst/>
              <a:gdLst/>
              <a:ahLst/>
              <a:cxnLst/>
              <a:rect l="l" t="t" r="r" b="b"/>
              <a:pathLst>
                <a:path w="340" h="228" extrusionOk="0">
                  <a:moveTo>
                    <a:pt x="154" y="1"/>
                  </a:moveTo>
                  <a:cubicBezTo>
                    <a:pt x="42" y="1"/>
                    <a:pt x="0" y="227"/>
                    <a:pt x="0" y="227"/>
                  </a:cubicBezTo>
                  <a:cubicBezTo>
                    <a:pt x="0" y="227"/>
                    <a:pt x="340" y="76"/>
                    <a:pt x="196" y="11"/>
                  </a:cubicBezTo>
                  <a:cubicBezTo>
                    <a:pt x="181" y="4"/>
                    <a:pt x="167" y="1"/>
                    <a:pt x="154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44"/>
            <p:cNvSpPr/>
            <p:nvPr/>
          </p:nvSpPr>
          <p:spPr>
            <a:xfrm>
              <a:off x="5065000" y="2155950"/>
              <a:ext cx="7400" cy="5175"/>
            </a:xfrm>
            <a:custGeom>
              <a:avLst/>
              <a:gdLst/>
              <a:ahLst/>
              <a:cxnLst/>
              <a:rect l="l" t="t" r="r" b="b"/>
              <a:pathLst>
                <a:path w="296" h="207" extrusionOk="0">
                  <a:moveTo>
                    <a:pt x="140" y="0"/>
                  </a:moveTo>
                  <a:cubicBezTo>
                    <a:pt x="127" y="0"/>
                    <a:pt x="113" y="6"/>
                    <a:pt x="99" y="18"/>
                  </a:cubicBezTo>
                  <a:cubicBezTo>
                    <a:pt x="1" y="108"/>
                    <a:pt x="295" y="206"/>
                    <a:pt x="295" y="206"/>
                  </a:cubicBezTo>
                  <a:cubicBezTo>
                    <a:pt x="295" y="206"/>
                    <a:pt x="224" y="0"/>
                    <a:pt x="140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44"/>
            <p:cNvSpPr/>
            <p:nvPr/>
          </p:nvSpPr>
          <p:spPr>
            <a:xfrm>
              <a:off x="5064825" y="2165375"/>
              <a:ext cx="725" cy="4600"/>
            </a:xfrm>
            <a:custGeom>
              <a:avLst/>
              <a:gdLst/>
              <a:ahLst/>
              <a:cxnLst/>
              <a:rect l="l" t="t" r="r" b="b"/>
              <a:pathLst>
                <a:path w="29" h="184" extrusionOk="0">
                  <a:moveTo>
                    <a:pt x="9" y="0"/>
                  </a:moveTo>
                  <a:lnTo>
                    <a:pt x="1" y="183"/>
                  </a:lnTo>
                  <a:lnTo>
                    <a:pt x="28" y="183"/>
                  </a:lnTo>
                  <a:lnTo>
                    <a:pt x="18" y="0"/>
                  </a:lnTo>
                  <a:lnTo>
                    <a:pt x="14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44"/>
            <p:cNvSpPr/>
            <p:nvPr/>
          </p:nvSpPr>
          <p:spPr>
            <a:xfrm>
              <a:off x="5065200" y="2159450"/>
              <a:ext cx="8925" cy="5975"/>
            </a:xfrm>
            <a:custGeom>
              <a:avLst/>
              <a:gdLst/>
              <a:ahLst/>
              <a:cxnLst/>
              <a:rect l="l" t="t" r="r" b="b"/>
              <a:pathLst>
                <a:path w="357" h="239" extrusionOk="0">
                  <a:moveTo>
                    <a:pt x="161" y="1"/>
                  </a:moveTo>
                  <a:cubicBezTo>
                    <a:pt x="43" y="1"/>
                    <a:pt x="0" y="239"/>
                    <a:pt x="0" y="239"/>
                  </a:cubicBezTo>
                  <a:cubicBezTo>
                    <a:pt x="0" y="239"/>
                    <a:pt x="357" y="81"/>
                    <a:pt x="206" y="11"/>
                  </a:cubicBezTo>
                  <a:cubicBezTo>
                    <a:pt x="190" y="4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44"/>
            <p:cNvSpPr/>
            <p:nvPr/>
          </p:nvSpPr>
          <p:spPr>
            <a:xfrm>
              <a:off x="5057400" y="2159975"/>
              <a:ext cx="7825" cy="5450"/>
            </a:xfrm>
            <a:custGeom>
              <a:avLst/>
              <a:gdLst/>
              <a:ahLst/>
              <a:cxnLst/>
              <a:rect l="l" t="t" r="r" b="b"/>
              <a:pathLst>
                <a:path w="313" h="218" extrusionOk="0">
                  <a:moveTo>
                    <a:pt x="147" y="1"/>
                  </a:moveTo>
                  <a:cubicBezTo>
                    <a:pt x="133" y="1"/>
                    <a:pt x="119" y="6"/>
                    <a:pt x="105" y="19"/>
                  </a:cubicBezTo>
                  <a:cubicBezTo>
                    <a:pt x="0" y="113"/>
                    <a:pt x="312" y="218"/>
                    <a:pt x="312" y="218"/>
                  </a:cubicBezTo>
                  <a:cubicBezTo>
                    <a:pt x="312" y="218"/>
                    <a:pt x="235" y="1"/>
                    <a:pt x="147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44"/>
            <p:cNvSpPr/>
            <p:nvPr/>
          </p:nvSpPr>
          <p:spPr>
            <a:xfrm>
              <a:off x="5074225" y="2164475"/>
              <a:ext cx="750" cy="4575"/>
            </a:xfrm>
            <a:custGeom>
              <a:avLst/>
              <a:gdLst/>
              <a:ahLst/>
              <a:cxnLst/>
              <a:rect l="l" t="t" r="r" b="b"/>
              <a:pathLst>
                <a:path w="30" h="183" extrusionOk="0">
                  <a:moveTo>
                    <a:pt x="9" y="0"/>
                  </a:moveTo>
                  <a:lnTo>
                    <a:pt x="0" y="183"/>
                  </a:lnTo>
                  <a:lnTo>
                    <a:pt x="29" y="183"/>
                  </a:lnTo>
                  <a:lnTo>
                    <a:pt x="18" y="0"/>
                  </a:lnTo>
                  <a:lnTo>
                    <a:pt x="1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44"/>
            <p:cNvSpPr/>
            <p:nvPr/>
          </p:nvSpPr>
          <p:spPr>
            <a:xfrm>
              <a:off x="5074575" y="2158550"/>
              <a:ext cx="8950" cy="5975"/>
            </a:xfrm>
            <a:custGeom>
              <a:avLst/>
              <a:gdLst/>
              <a:ahLst/>
              <a:cxnLst/>
              <a:rect l="l" t="t" r="r" b="b"/>
              <a:pathLst>
                <a:path w="358" h="239" extrusionOk="0">
                  <a:moveTo>
                    <a:pt x="162" y="0"/>
                  </a:moveTo>
                  <a:cubicBezTo>
                    <a:pt x="44" y="0"/>
                    <a:pt x="1" y="239"/>
                    <a:pt x="1" y="239"/>
                  </a:cubicBezTo>
                  <a:cubicBezTo>
                    <a:pt x="1" y="239"/>
                    <a:pt x="357" y="80"/>
                    <a:pt x="207" y="11"/>
                  </a:cubicBezTo>
                  <a:cubicBezTo>
                    <a:pt x="191" y="4"/>
                    <a:pt x="176" y="0"/>
                    <a:pt x="162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44"/>
            <p:cNvSpPr/>
            <p:nvPr/>
          </p:nvSpPr>
          <p:spPr>
            <a:xfrm>
              <a:off x="5066775" y="2159075"/>
              <a:ext cx="7825" cy="5450"/>
            </a:xfrm>
            <a:custGeom>
              <a:avLst/>
              <a:gdLst/>
              <a:ahLst/>
              <a:cxnLst/>
              <a:rect l="l" t="t" r="r" b="b"/>
              <a:pathLst>
                <a:path w="313" h="218" extrusionOk="0">
                  <a:moveTo>
                    <a:pt x="148" y="1"/>
                  </a:moveTo>
                  <a:cubicBezTo>
                    <a:pt x="134" y="1"/>
                    <a:pt x="120" y="6"/>
                    <a:pt x="105" y="19"/>
                  </a:cubicBezTo>
                  <a:cubicBezTo>
                    <a:pt x="1" y="113"/>
                    <a:pt x="313" y="218"/>
                    <a:pt x="313" y="218"/>
                  </a:cubicBezTo>
                  <a:cubicBezTo>
                    <a:pt x="313" y="218"/>
                    <a:pt x="236" y="1"/>
                    <a:pt x="14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44"/>
            <p:cNvSpPr/>
            <p:nvPr/>
          </p:nvSpPr>
          <p:spPr>
            <a:xfrm>
              <a:off x="5067650" y="2166375"/>
              <a:ext cx="750" cy="4600"/>
            </a:xfrm>
            <a:custGeom>
              <a:avLst/>
              <a:gdLst/>
              <a:ahLst/>
              <a:cxnLst/>
              <a:rect l="l" t="t" r="r" b="b"/>
              <a:pathLst>
                <a:path w="30" h="184" extrusionOk="0">
                  <a:moveTo>
                    <a:pt x="11" y="1"/>
                  </a:moveTo>
                  <a:lnTo>
                    <a:pt x="1" y="184"/>
                  </a:lnTo>
                  <a:lnTo>
                    <a:pt x="30" y="184"/>
                  </a:lnTo>
                  <a:lnTo>
                    <a:pt x="20" y="1"/>
                  </a:lnTo>
                  <a:lnTo>
                    <a:pt x="15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44"/>
            <p:cNvSpPr/>
            <p:nvPr/>
          </p:nvSpPr>
          <p:spPr>
            <a:xfrm>
              <a:off x="5068025" y="2160475"/>
              <a:ext cx="8975" cy="6000"/>
            </a:xfrm>
            <a:custGeom>
              <a:avLst/>
              <a:gdLst/>
              <a:ahLst/>
              <a:cxnLst/>
              <a:rect l="l" t="t" r="r" b="b"/>
              <a:pathLst>
                <a:path w="359" h="240" extrusionOk="0">
                  <a:moveTo>
                    <a:pt x="162" y="0"/>
                  </a:moveTo>
                  <a:cubicBezTo>
                    <a:pt x="44" y="0"/>
                    <a:pt x="0" y="240"/>
                    <a:pt x="0" y="240"/>
                  </a:cubicBezTo>
                  <a:cubicBezTo>
                    <a:pt x="0" y="240"/>
                    <a:pt x="358" y="80"/>
                    <a:pt x="206" y="11"/>
                  </a:cubicBezTo>
                  <a:cubicBezTo>
                    <a:pt x="190" y="3"/>
                    <a:pt x="176" y="0"/>
                    <a:pt x="162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44"/>
            <p:cNvSpPr/>
            <p:nvPr/>
          </p:nvSpPr>
          <p:spPr>
            <a:xfrm>
              <a:off x="5060225" y="2161025"/>
              <a:ext cx="7825" cy="5450"/>
            </a:xfrm>
            <a:custGeom>
              <a:avLst/>
              <a:gdLst/>
              <a:ahLst/>
              <a:cxnLst/>
              <a:rect l="l" t="t" r="r" b="b"/>
              <a:pathLst>
                <a:path w="313" h="218" extrusionOk="0">
                  <a:moveTo>
                    <a:pt x="149" y="0"/>
                  </a:moveTo>
                  <a:cubicBezTo>
                    <a:pt x="135" y="0"/>
                    <a:pt x="121" y="6"/>
                    <a:pt x="106" y="19"/>
                  </a:cubicBezTo>
                  <a:cubicBezTo>
                    <a:pt x="0" y="113"/>
                    <a:pt x="312" y="218"/>
                    <a:pt x="312" y="218"/>
                  </a:cubicBezTo>
                  <a:cubicBezTo>
                    <a:pt x="312" y="218"/>
                    <a:pt x="237" y="0"/>
                    <a:pt x="149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44"/>
            <p:cNvSpPr/>
            <p:nvPr/>
          </p:nvSpPr>
          <p:spPr>
            <a:xfrm>
              <a:off x="5047725" y="2212975"/>
              <a:ext cx="37100" cy="12550"/>
            </a:xfrm>
            <a:custGeom>
              <a:avLst/>
              <a:gdLst/>
              <a:ahLst/>
              <a:cxnLst/>
              <a:rect l="l" t="t" r="r" b="b"/>
              <a:pathLst>
                <a:path w="1484" h="502" extrusionOk="0">
                  <a:moveTo>
                    <a:pt x="0" y="0"/>
                  </a:moveTo>
                  <a:lnTo>
                    <a:pt x="0" y="10"/>
                  </a:lnTo>
                  <a:lnTo>
                    <a:pt x="850" y="502"/>
                  </a:lnTo>
                  <a:lnTo>
                    <a:pt x="1484" y="147"/>
                  </a:lnTo>
                  <a:lnTo>
                    <a:pt x="1484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44"/>
            <p:cNvSpPr/>
            <p:nvPr/>
          </p:nvSpPr>
          <p:spPr>
            <a:xfrm>
              <a:off x="5047725" y="2204025"/>
              <a:ext cx="37100" cy="21225"/>
            </a:xfrm>
            <a:custGeom>
              <a:avLst/>
              <a:gdLst/>
              <a:ahLst/>
              <a:cxnLst/>
              <a:rect l="l" t="t" r="r" b="b"/>
              <a:pathLst>
                <a:path w="1484" h="849" extrusionOk="0">
                  <a:moveTo>
                    <a:pt x="625" y="0"/>
                  </a:moveTo>
                  <a:lnTo>
                    <a:pt x="0" y="358"/>
                  </a:lnTo>
                  <a:lnTo>
                    <a:pt x="850" y="848"/>
                  </a:lnTo>
                  <a:lnTo>
                    <a:pt x="1484" y="493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44"/>
            <p:cNvSpPr/>
            <p:nvPr/>
          </p:nvSpPr>
          <p:spPr>
            <a:xfrm>
              <a:off x="5048225" y="2208375"/>
              <a:ext cx="37100" cy="12550"/>
            </a:xfrm>
            <a:custGeom>
              <a:avLst/>
              <a:gdLst/>
              <a:ahLst/>
              <a:cxnLst/>
              <a:rect l="l" t="t" r="r" b="b"/>
              <a:pathLst>
                <a:path w="1484" h="502" extrusionOk="0">
                  <a:moveTo>
                    <a:pt x="0" y="0"/>
                  </a:moveTo>
                  <a:lnTo>
                    <a:pt x="0" y="12"/>
                  </a:lnTo>
                  <a:lnTo>
                    <a:pt x="850" y="502"/>
                  </a:lnTo>
                  <a:lnTo>
                    <a:pt x="1484" y="147"/>
                  </a:lnTo>
                  <a:lnTo>
                    <a:pt x="1484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44"/>
            <p:cNvSpPr/>
            <p:nvPr/>
          </p:nvSpPr>
          <p:spPr>
            <a:xfrm>
              <a:off x="5048225" y="2199450"/>
              <a:ext cx="37100" cy="21200"/>
            </a:xfrm>
            <a:custGeom>
              <a:avLst/>
              <a:gdLst/>
              <a:ahLst/>
              <a:cxnLst/>
              <a:rect l="l" t="t" r="r" b="b"/>
              <a:pathLst>
                <a:path w="1484" h="848" extrusionOk="0">
                  <a:moveTo>
                    <a:pt x="625" y="0"/>
                  </a:moveTo>
                  <a:lnTo>
                    <a:pt x="0" y="357"/>
                  </a:lnTo>
                  <a:lnTo>
                    <a:pt x="850" y="847"/>
                  </a:lnTo>
                  <a:lnTo>
                    <a:pt x="1484" y="492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44"/>
            <p:cNvSpPr/>
            <p:nvPr/>
          </p:nvSpPr>
          <p:spPr>
            <a:xfrm>
              <a:off x="5048225" y="2203325"/>
              <a:ext cx="37100" cy="12575"/>
            </a:xfrm>
            <a:custGeom>
              <a:avLst/>
              <a:gdLst/>
              <a:ahLst/>
              <a:cxnLst/>
              <a:rect l="l" t="t" r="r" b="b"/>
              <a:pathLst>
                <a:path w="1484" h="503" extrusionOk="0">
                  <a:moveTo>
                    <a:pt x="0" y="1"/>
                  </a:moveTo>
                  <a:lnTo>
                    <a:pt x="0" y="12"/>
                  </a:lnTo>
                  <a:lnTo>
                    <a:pt x="850" y="502"/>
                  </a:lnTo>
                  <a:lnTo>
                    <a:pt x="1484" y="147"/>
                  </a:lnTo>
                  <a:lnTo>
                    <a:pt x="1484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44"/>
            <p:cNvSpPr/>
            <p:nvPr/>
          </p:nvSpPr>
          <p:spPr>
            <a:xfrm>
              <a:off x="5048225" y="2194400"/>
              <a:ext cx="37100" cy="21250"/>
            </a:xfrm>
            <a:custGeom>
              <a:avLst/>
              <a:gdLst/>
              <a:ahLst/>
              <a:cxnLst/>
              <a:rect l="l" t="t" r="r" b="b"/>
              <a:pathLst>
                <a:path w="1484" h="850" extrusionOk="0">
                  <a:moveTo>
                    <a:pt x="625" y="1"/>
                  </a:moveTo>
                  <a:lnTo>
                    <a:pt x="0" y="358"/>
                  </a:lnTo>
                  <a:lnTo>
                    <a:pt x="850" y="849"/>
                  </a:lnTo>
                  <a:lnTo>
                    <a:pt x="1484" y="492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44"/>
            <p:cNvSpPr/>
            <p:nvPr/>
          </p:nvSpPr>
          <p:spPr>
            <a:xfrm>
              <a:off x="4887950" y="1972075"/>
              <a:ext cx="85800" cy="123850"/>
            </a:xfrm>
            <a:custGeom>
              <a:avLst/>
              <a:gdLst/>
              <a:ahLst/>
              <a:cxnLst/>
              <a:rect l="l" t="t" r="r" b="b"/>
              <a:pathLst>
                <a:path w="3432" h="4954" extrusionOk="0">
                  <a:moveTo>
                    <a:pt x="3432" y="1"/>
                  </a:moveTo>
                  <a:lnTo>
                    <a:pt x="1" y="1983"/>
                  </a:lnTo>
                  <a:lnTo>
                    <a:pt x="1" y="4954"/>
                  </a:lnTo>
                  <a:lnTo>
                    <a:pt x="3432" y="2973"/>
                  </a:lnTo>
                  <a:lnTo>
                    <a:pt x="343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44"/>
            <p:cNvSpPr/>
            <p:nvPr/>
          </p:nvSpPr>
          <p:spPr>
            <a:xfrm>
              <a:off x="4890100" y="1975800"/>
              <a:ext cx="81500" cy="116450"/>
            </a:xfrm>
            <a:custGeom>
              <a:avLst/>
              <a:gdLst/>
              <a:ahLst/>
              <a:cxnLst/>
              <a:rect l="l" t="t" r="r" b="b"/>
              <a:pathLst>
                <a:path w="3260" h="4658" extrusionOk="0">
                  <a:moveTo>
                    <a:pt x="3260" y="1"/>
                  </a:moveTo>
                  <a:lnTo>
                    <a:pt x="0" y="1883"/>
                  </a:lnTo>
                  <a:lnTo>
                    <a:pt x="0" y="4657"/>
                  </a:lnTo>
                  <a:lnTo>
                    <a:pt x="3260" y="2775"/>
                  </a:lnTo>
                  <a:lnTo>
                    <a:pt x="326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44"/>
            <p:cNvSpPr/>
            <p:nvPr/>
          </p:nvSpPr>
          <p:spPr>
            <a:xfrm>
              <a:off x="4890100" y="1976175"/>
              <a:ext cx="80900" cy="115400"/>
            </a:xfrm>
            <a:custGeom>
              <a:avLst/>
              <a:gdLst/>
              <a:ahLst/>
              <a:cxnLst/>
              <a:rect l="l" t="t" r="r" b="b"/>
              <a:pathLst>
                <a:path w="3236" h="4616" extrusionOk="0">
                  <a:moveTo>
                    <a:pt x="3235" y="0"/>
                  </a:moveTo>
                  <a:lnTo>
                    <a:pt x="0" y="4616"/>
                  </a:lnTo>
                  <a:lnTo>
                    <a:pt x="0" y="4616"/>
                  </a:lnTo>
                  <a:lnTo>
                    <a:pt x="3235" y="2748"/>
                  </a:lnTo>
                  <a:lnTo>
                    <a:pt x="3235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44"/>
            <p:cNvSpPr/>
            <p:nvPr/>
          </p:nvSpPr>
          <p:spPr>
            <a:xfrm>
              <a:off x="4890100" y="2044500"/>
              <a:ext cx="81500" cy="47750"/>
            </a:xfrm>
            <a:custGeom>
              <a:avLst/>
              <a:gdLst/>
              <a:ahLst/>
              <a:cxnLst/>
              <a:rect l="l" t="t" r="r" b="b"/>
              <a:pathLst>
                <a:path w="3260" h="1910" extrusionOk="0">
                  <a:moveTo>
                    <a:pt x="3260" y="1"/>
                  </a:moveTo>
                  <a:lnTo>
                    <a:pt x="0" y="1883"/>
                  </a:lnTo>
                  <a:lnTo>
                    <a:pt x="0" y="1909"/>
                  </a:lnTo>
                  <a:lnTo>
                    <a:pt x="3260" y="27"/>
                  </a:lnTo>
                  <a:lnTo>
                    <a:pt x="326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44"/>
            <p:cNvSpPr/>
            <p:nvPr/>
          </p:nvSpPr>
          <p:spPr>
            <a:xfrm>
              <a:off x="4970975" y="1975800"/>
              <a:ext cx="625" cy="69375"/>
            </a:xfrm>
            <a:custGeom>
              <a:avLst/>
              <a:gdLst/>
              <a:ahLst/>
              <a:cxnLst/>
              <a:rect l="l" t="t" r="r" b="b"/>
              <a:pathLst>
                <a:path w="25" h="2775" extrusionOk="0">
                  <a:moveTo>
                    <a:pt x="25" y="1"/>
                  </a:moveTo>
                  <a:lnTo>
                    <a:pt x="0" y="15"/>
                  </a:lnTo>
                  <a:lnTo>
                    <a:pt x="0" y="2763"/>
                  </a:lnTo>
                  <a:lnTo>
                    <a:pt x="25" y="277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44"/>
            <p:cNvSpPr/>
            <p:nvPr/>
          </p:nvSpPr>
          <p:spPr>
            <a:xfrm>
              <a:off x="4886875" y="2021050"/>
              <a:ext cx="1100" cy="74875"/>
            </a:xfrm>
            <a:custGeom>
              <a:avLst/>
              <a:gdLst/>
              <a:ahLst/>
              <a:cxnLst/>
              <a:rect l="l" t="t" r="r" b="b"/>
              <a:pathLst>
                <a:path w="44" h="2995" extrusionOk="0">
                  <a:moveTo>
                    <a:pt x="0" y="1"/>
                  </a:moveTo>
                  <a:lnTo>
                    <a:pt x="0" y="2972"/>
                  </a:lnTo>
                  <a:lnTo>
                    <a:pt x="44" y="2995"/>
                  </a:lnTo>
                  <a:lnTo>
                    <a:pt x="44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44"/>
            <p:cNvSpPr/>
            <p:nvPr/>
          </p:nvSpPr>
          <p:spPr>
            <a:xfrm>
              <a:off x="4886875" y="1971500"/>
              <a:ext cx="86875" cy="50150"/>
            </a:xfrm>
            <a:custGeom>
              <a:avLst/>
              <a:gdLst/>
              <a:ahLst/>
              <a:cxnLst/>
              <a:rect l="l" t="t" r="r" b="b"/>
              <a:pathLst>
                <a:path w="3475" h="2006" extrusionOk="0">
                  <a:moveTo>
                    <a:pt x="3432" y="0"/>
                  </a:moveTo>
                  <a:lnTo>
                    <a:pt x="0" y="1983"/>
                  </a:lnTo>
                  <a:lnTo>
                    <a:pt x="44" y="2006"/>
                  </a:lnTo>
                  <a:lnTo>
                    <a:pt x="3475" y="24"/>
                  </a:lnTo>
                  <a:lnTo>
                    <a:pt x="343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44"/>
            <p:cNvSpPr/>
            <p:nvPr/>
          </p:nvSpPr>
          <p:spPr>
            <a:xfrm>
              <a:off x="4870775" y="2141775"/>
              <a:ext cx="32200" cy="68125"/>
            </a:xfrm>
            <a:custGeom>
              <a:avLst/>
              <a:gdLst/>
              <a:ahLst/>
              <a:cxnLst/>
              <a:rect l="l" t="t" r="r" b="b"/>
              <a:pathLst>
                <a:path w="1288" h="2725" extrusionOk="0">
                  <a:moveTo>
                    <a:pt x="0" y="0"/>
                  </a:moveTo>
                  <a:lnTo>
                    <a:pt x="0" y="1981"/>
                  </a:lnTo>
                  <a:lnTo>
                    <a:pt x="1288" y="2725"/>
                  </a:lnTo>
                  <a:lnTo>
                    <a:pt x="1288" y="7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44"/>
            <p:cNvSpPr/>
            <p:nvPr/>
          </p:nvSpPr>
          <p:spPr>
            <a:xfrm>
              <a:off x="4902950" y="2092250"/>
              <a:ext cx="118000" cy="117650"/>
            </a:xfrm>
            <a:custGeom>
              <a:avLst/>
              <a:gdLst/>
              <a:ahLst/>
              <a:cxnLst/>
              <a:rect l="l" t="t" r="r" b="b"/>
              <a:pathLst>
                <a:path w="4720" h="4706" extrusionOk="0">
                  <a:moveTo>
                    <a:pt x="4720" y="1"/>
                  </a:moveTo>
                  <a:lnTo>
                    <a:pt x="1" y="2724"/>
                  </a:lnTo>
                  <a:lnTo>
                    <a:pt x="1" y="4706"/>
                  </a:lnTo>
                  <a:lnTo>
                    <a:pt x="4720" y="1981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44"/>
            <p:cNvSpPr/>
            <p:nvPr/>
          </p:nvSpPr>
          <p:spPr>
            <a:xfrm>
              <a:off x="4870775" y="2073650"/>
              <a:ext cx="150175" cy="86700"/>
            </a:xfrm>
            <a:custGeom>
              <a:avLst/>
              <a:gdLst/>
              <a:ahLst/>
              <a:cxnLst/>
              <a:rect l="l" t="t" r="r" b="b"/>
              <a:pathLst>
                <a:path w="6007" h="3468" extrusionOk="0">
                  <a:moveTo>
                    <a:pt x="4719" y="1"/>
                  </a:moveTo>
                  <a:lnTo>
                    <a:pt x="0" y="2725"/>
                  </a:lnTo>
                  <a:lnTo>
                    <a:pt x="1288" y="3468"/>
                  </a:lnTo>
                  <a:lnTo>
                    <a:pt x="6007" y="745"/>
                  </a:lnTo>
                  <a:lnTo>
                    <a:pt x="471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44"/>
            <p:cNvSpPr/>
            <p:nvPr/>
          </p:nvSpPr>
          <p:spPr>
            <a:xfrm>
              <a:off x="4905575" y="2097225"/>
              <a:ext cx="112775" cy="76975"/>
            </a:xfrm>
            <a:custGeom>
              <a:avLst/>
              <a:gdLst/>
              <a:ahLst/>
              <a:cxnLst/>
              <a:rect l="l" t="t" r="r" b="b"/>
              <a:pathLst>
                <a:path w="4511" h="3079" extrusionOk="0">
                  <a:moveTo>
                    <a:pt x="4510" y="0"/>
                  </a:moveTo>
                  <a:lnTo>
                    <a:pt x="0" y="2605"/>
                  </a:lnTo>
                  <a:lnTo>
                    <a:pt x="0" y="3079"/>
                  </a:lnTo>
                  <a:lnTo>
                    <a:pt x="4510" y="474"/>
                  </a:lnTo>
                  <a:lnTo>
                    <a:pt x="451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44"/>
            <p:cNvSpPr/>
            <p:nvPr/>
          </p:nvSpPr>
          <p:spPr>
            <a:xfrm>
              <a:off x="4960925" y="2128925"/>
              <a:ext cx="2025" cy="13550"/>
            </a:xfrm>
            <a:custGeom>
              <a:avLst/>
              <a:gdLst/>
              <a:ahLst/>
              <a:cxnLst/>
              <a:rect l="l" t="t" r="r" b="b"/>
              <a:pathLst>
                <a:path w="81" h="542" extrusionOk="0">
                  <a:moveTo>
                    <a:pt x="80" y="1"/>
                  </a:moveTo>
                  <a:lnTo>
                    <a:pt x="1" y="49"/>
                  </a:lnTo>
                  <a:lnTo>
                    <a:pt x="1" y="542"/>
                  </a:lnTo>
                  <a:lnTo>
                    <a:pt x="80" y="494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44"/>
            <p:cNvSpPr/>
            <p:nvPr/>
          </p:nvSpPr>
          <p:spPr>
            <a:xfrm>
              <a:off x="4905575" y="2136400"/>
              <a:ext cx="55375" cy="37800"/>
            </a:xfrm>
            <a:custGeom>
              <a:avLst/>
              <a:gdLst/>
              <a:ahLst/>
              <a:cxnLst/>
              <a:rect l="l" t="t" r="r" b="b"/>
              <a:pathLst>
                <a:path w="2215" h="1512" extrusionOk="0">
                  <a:moveTo>
                    <a:pt x="1797" y="1"/>
                  </a:moveTo>
                  <a:lnTo>
                    <a:pt x="0" y="1038"/>
                  </a:lnTo>
                  <a:lnTo>
                    <a:pt x="0" y="1512"/>
                  </a:lnTo>
                  <a:lnTo>
                    <a:pt x="2215" y="23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44"/>
            <p:cNvSpPr/>
            <p:nvPr/>
          </p:nvSpPr>
          <p:spPr>
            <a:xfrm>
              <a:off x="4962925" y="2103275"/>
              <a:ext cx="55425" cy="37800"/>
            </a:xfrm>
            <a:custGeom>
              <a:avLst/>
              <a:gdLst/>
              <a:ahLst/>
              <a:cxnLst/>
              <a:rect l="l" t="t" r="r" b="b"/>
              <a:pathLst>
                <a:path w="2217" h="1512" extrusionOk="0">
                  <a:moveTo>
                    <a:pt x="1799" y="0"/>
                  </a:moveTo>
                  <a:lnTo>
                    <a:pt x="0" y="1039"/>
                  </a:lnTo>
                  <a:lnTo>
                    <a:pt x="0" y="1511"/>
                  </a:lnTo>
                  <a:lnTo>
                    <a:pt x="2216" y="232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44"/>
            <p:cNvSpPr/>
            <p:nvPr/>
          </p:nvSpPr>
          <p:spPr>
            <a:xfrm>
              <a:off x="4905575" y="2146475"/>
              <a:ext cx="55375" cy="58725"/>
            </a:xfrm>
            <a:custGeom>
              <a:avLst/>
              <a:gdLst/>
              <a:ahLst/>
              <a:cxnLst/>
              <a:rect l="l" t="t" r="r" b="b"/>
              <a:pathLst>
                <a:path w="2215" h="2349" extrusionOk="0">
                  <a:moveTo>
                    <a:pt x="2215" y="1"/>
                  </a:moveTo>
                  <a:lnTo>
                    <a:pt x="0" y="1280"/>
                  </a:lnTo>
                  <a:lnTo>
                    <a:pt x="0" y="2348"/>
                  </a:lnTo>
                  <a:lnTo>
                    <a:pt x="2215" y="1070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44"/>
            <p:cNvSpPr/>
            <p:nvPr/>
          </p:nvSpPr>
          <p:spPr>
            <a:xfrm>
              <a:off x="4962925" y="2113125"/>
              <a:ext cx="55425" cy="58725"/>
            </a:xfrm>
            <a:custGeom>
              <a:avLst/>
              <a:gdLst/>
              <a:ahLst/>
              <a:cxnLst/>
              <a:rect l="l" t="t" r="r" b="b"/>
              <a:pathLst>
                <a:path w="2217" h="2349" extrusionOk="0">
                  <a:moveTo>
                    <a:pt x="2216" y="1"/>
                  </a:moveTo>
                  <a:lnTo>
                    <a:pt x="0" y="1280"/>
                  </a:lnTo>
                  <a:lnTo>
                    <a:pt x="0" y="2348"/>
                  </a:lnTo>
                  <a:lnTo>
                    <a:pt x="2216" y="1069"/>
                  </a:lnTo>
                  <a:lnTo>
                    <a:pt x="221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44"/>
            <p:cNvSpPr/>
            <p:nvPr/>
          </p:nvSpPr>
          <p:spPr>
            <a:xfrm>
              <a:off x="4932900" y="2172475"/>
              <a:ext cx="4450" cy="5700"/>
            </a:xfrm>
            <a:custGeom>
              <a:avLst/>
              <a:gdLst/>
              <a:ahLst/>
              <a:cxnLst/>
              <a:rect l="l" t="t" r="r" b="b"/>
              <a:pathLst>
                <a:path w="178" h="228" extrusionOk="0">
                  <a:moveTo>
                    <a:pt x="129" y="0"/>
                  </a:moveTo>
                  <a:cubicBezTo>
                    <a:pt x="117" y="0"/>
                    <a:pt x="104" y="4"/>
                    <a:pt x="89" y="12"/>
                  </a:cubicBezTo>
                  <a:cubicBezTo>
                    <a:pt x="37" y="45"/>
                    <a:pt x="5" y="102"/>
                    <a:pt x="1" y="164"/>
                  </a:cubicBezTo>
                  <a:cubicBezTo>
                    <a:pt x="1" y="204"/>
                    <a:pt x="21" y="227"/>
                    <a:pt x="50" y="227"/>
                  </a:cubicBezTo>
                  <a:cubicBezTo>
                    <a:pt x="62" y="227"/>
                    <a:pt x="75" y="223"/>
                    <a:pt x="89" y="215"/>
                  </a:cubicBezTo>
                  <a:cubicBezTo>
                    <a:pt x="141" y="180"/>
                    <a:pt x="175" y="124"/>
                    <a:pt x="178" y="63"/>
                  </a:cubicBezTo>
                  <a:cubicBezTo>
                    <a:pt x="178" y="23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44"/>
            <p:cNvSpPr/>
            <p:nvPr/>
          </p:nvSpPr>
          <p:spPr>
            <a:xfrm>
              <a:off x="4991900" y="2138925"/>
              <a:ext cx="4425" cy="5700"/>
            </a:xfrm>
            <a:custGeom>
              <a:avLst/>
              <a:gdLst/>
              <a:ahLst/>
              <a:cxnLst/>
              <a:rect l="l" t="t" r="r" b="b"/>
              <a:pathLst>
                <a:path w="177" h="228" extrusionOk="0">
                  <a:moveTo>
                    <a:pt x="128" y="1"/>
                  </a:moveTo>
                  <a:cubicBezTo>
                    <a:pt x="116" y="1"/>
                    <a:pt x="103" y="5"/>
                    <a:pt x="88" y="13"/>
                  </a:cubicBezTo>
                  <a:cubicBezTo>
                    <a:pt x="36" y="46"/>
                    <a:pt x="4" y="103"/>
                    <a:pt x="0" y="165"/>
                  </a:cubicBezTo>
                  <a:cubicBezTo>
                    <a:pt x="0" y="205"/>
                    <a:pt x="20" y="228"/>
                    <a:pt x="49" y="228"/>
                  </a:cubicBezTo>
                  <a:cubicBezTo>
                    <a:pt x="61" y="228"/>
                    <a:pt x="75" y="224"/>
                    <a:pt x="88" y="216"/>
                  </a:cubicBezTo>
                  <a:cubicBezTo>
                    <a:pt x="141" y="181"/>
                    <a:pt x="174" y="124"/>
                    <a:pt x="177" y="64"/>
                  </a:cubicBezTo>
                  <a:cubicBezTo>
                    <a:pt x="177" y="24"/>
                    <a:pt x="157" y="1"/>
                    <a:pt x="128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44"/>
            <p:cNvSpPr/>
            <p:nvPr/>
          </p:nvSpPr>
          <p:spPr>
            <a:xfrm>
              <a:off x="4849775" y="2069000"/>
              <a:ext cx="25325" cy="32500"/>
            </a:xfrm>
            <a:custGeom>
              <a:avLst/>
              <a:gdLst/>
              <a:ahLst/>
              <a:cxnLst/>
              <a:rect l="l" t="t" r="r" b="b"/>
              <a:pathLst>
                <a:path w="1013" h="1300" extrusionOk="0">
                  <a:moveTo>
                    <a:pt x="734" y="1"/>
                  </a:moveTo>
                  <a:cubicBezTo>
                    <a:pt x="666" y="1"/>
                    <a:pt x="589" y="23"/>
                    <a:pt x="507" y="71"/>
                  </a:cubicBezTo>
                  <a:cubicBezTo>
                    <a:pt x="227" y="232"/>
                    <a:pt x="1" y="622"/>
                    <a:pt x="1" y="942"/>
                  </a:cubicBezTo>
                  <a:cubicBezTo>
                    <a:pt x="1" y="1169"/>
                    <a:pt x="115" y="1300"/>
                    <a:pt x="280" y="1300"/>
                  </a:cubicBezTo>
                  <a:cubicBezTo>
                    <a:pt x="349" y="1300"/>
                    <a:pt x="426" y="1278"/>
                    <a:pt x="507" y="1231"/>
                  </a:cubicBezTo>
                  <a:cubicBezTo>
                    <a:pt x="787" y="1070"/>
                    <a:pt x="1013" y="680"/>
                    <a:pt x="1013" y="359"/>
                  </a:cubicBezTo>
                  <a:cubicBezTo>
                    <a:pt x="1013" y="132"/>
                    <a:pt x="900" y="1"/>
                    <a:pt x="734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44"/>
            <p:cNvSpPr/>
            <p:nvPr/>
          </p:nvSpPr>
          <p:spPr>
            <a:xfrm>
              <a:off x="4850875" y="2069000"/>
              <a:ext cx="25275" cy="32500"/>
            </a:xfrm>
            <a:custGeom>
              <a:avLst/>
              <a:gdLst/>
              <a:ahLst/>
              <a:cxnLst/>
              <a:rect l="l" t="t" r="r" b="b"/>
              <a:pathLst>
                <a:path w="1011" h="1300" extrusionOk="0">
                  <a:moveTo>
                    <a:pt x="733" y="1"/>
                  </a:moveTo>
                  <a:cubicBezTo>
                    <a:pt x="665" y="1"/>
                    <a:pt x="588" y="23"/>
                    <a:pt x="506" y="71"/>
                  </a:cubicBezTo>
                  <a:cubicBezTo>
                    <a:pt x="226" y="232"/>
                    <a:pt x="0" y="622"/>
                    <a:pt x="0" y="942"/>
                  </a:cubicBezTo>
                  <a:cubicBezTo>
                    <a:pt x="0" y="1169"/>
                    <a:pt x="114" y="1300"/>
                    <a:pt x="279" y="1300"/>
                  </a:cubicBezTo>
                  <a:cubicBezTo>
                    <a:pt x="347" y="1300"/>
                    <a:pt x="425" y="1278"/>
                    <a:pt x="506" y="1231"/>
                  </a:cubicBezTo>
                  <a:cubicBezTo>
                    <a:pt x="785" y="1070"/>
                    <a:pt x="1011" y="680"/>
                    <a:pt x="1011" y="359"/>
                  </a:cubicBezTo>
                  <a:cubicBezTo>
                    <a:pt x="1011" y="132"/>
                    <a:pt x="898" y="1"/>
                    <a:pt x="73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44"/>
            <p:cNvSpPr/>
            <p:nvPr/>
          </p:nvSpPr>
          <p:spPr>
            <a:xfrm>
              <a:off x="4854900" y="2074175"/>
              <a:ext cx="17225" cy="22175"/>
            </a:xfrm>
            <a:custGeom>
              <a:avLst/>
              <a:gdLst/>
              <a:ahLst/>
              <a:cxnLst/>
              <a:rect l="l" t="t" r="r" b="b"/>
              <a:pathLst>
                <a:path w="689" h="887" extrusionOk="0">
                  <a:moveTo>
                    <a:pt x="500" y="0"/>
                  </a:moveTo>
                  <a:cubicBezTo>
                    <a:pt x="453" y="0"/>
                    <a:pt x="401" y="16"/>
                    <a:pt x="345" y="48"/>
                  </a:cubicBezTo>
                  <a:cubicBezTo>
                    <a:pt x="155" y="158"/>
                    <a:pt x="0" y="425"/>
                    <a:pt x="0" y="642"/>
                  </a:cubicBezTo>
                  <a:cubicBezTo>
                    <a:pt x="0" y="797"/>
                    <a:pt x="78" y="887"/>
                    <a:pt x="191" y="887"/>
                  </a:cubicBezTo>
                  <a:cubicBezTo>
                    <a:pt x="237" y="887"/>
                    <a:pt x="290" y="872"/>
                    <a:pt x="345" y="840"/>
                  </a:cubicBezTo>
                  <a:cubicBezTo>
                    <a:pt x="535" y="729"/>
                    <a:pt x="689" y="463"/>
                    <a:pt x="689" y="245"/>
                  </a:cubicBezTo>
                  <a:cubicBezTo>
                    <a:pt x="689" y="90"/>
                    <a:pt x="612" y="0"/>
                    <a:pt x="50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44"/>
            <p:cNvSpPr/>
            <p:nvPr/>
          </p:nvSpPr>
          <p:spPr>
            <a:xfrm>
              <a:off x="4854350" y="2074175"/>
              <a:ext cx="17250" cy="22175"/>
            </a:xfrm>
            <a:custGeom>
              <a:avLst/>
              <a:gdLst/>
              <a:ahLst/>
              <a:cxnLst/>
              <a:rect l="l" t="t" r="r" b="b"/>
              <a:pathLst>
                <a:path w="690" h="887" extrusionOk="0">
                  <a:moveTo>
                    <a:pt x="499" y="0"/>
                  </a:moveTo>
                  <a:cubicBezTo>
                    <a:pt x="452" y="0"/>
                    <a:pt x="400" y="16"/>
                    <a:pt x="344" y="48"/>
                  </a:cubicBezTo>
                  <a:cubicBezTo>
                    <a:pt x="154" y="158"/>
                    <a:pt x="0" y="425"/>
                    <a:pt x="0" y="642"/>
                  </a:cubicBezTo>
                  <a:cubicBezTo>
                    <a:pt x="0" y="797"/>
                    <a:pt x="77" y="887"/>
                    <a:pt x="190" y="887"/>
                  </a:cubicBezTo>
                  <a:cubicBezTo>
                    <a:pt x="236" y="887"/>
                    <a:pt x="289" y="872"/>
                    <a:pt x="344" y="840"/>
                  </a:cubicBezTo>
                  <a:cubicBezTo>
                    <a:pt x="534" y="729"/>
                    <a:pt x="689" y="463"/>
                    <a:pt x="689" y="245"/>
                  </a:cubicBezTo>
                  <a:cubicBezTo>
                    <a:pt x="689" y="90"/>
                    <a:pt x="611" y="0"/>
                    <a:pt x="499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44"/>
            <p:cNvSpPr/>
            <p:nvPr/>
          </p:nvSpPr>
          <p:spPr>
            <a:xfrm>
              <a:off x="4849775" y="2036000"/>
              <a:ext cx="25325" cy="32525"/>
            </a:xfrm>
            <a:custGeom>
              <a:avLst/>
              <a:gdLst/>
              <a:ahLst/>
              <a:cxnLst/>
              <a:rect l="l" t="t" r="r" b="b"/>
              <a:pathLst>
                <a:path w="1013" h="1301" extrusionOk="0">
                  <a:moveTo>
                    <a:pt x="734" y="0"/>
                  </a:moveTo>
                  <a:cubicBezTo>
                    <a:pt x="666" y="0"/>
                    <a:pt x="589" y="23"/>
                    <a:pt x="507" y="70"/>
                  </a:cubicBezTo>
                  <a:cubicBezTo>
                    <a:pt x="227" y="231"/>
                    <a:pt x="1" y="622"/>
                    <a:pt x="1" y="943"/>
                  </a:cubicBezTo>
                  <a:cubicBezTo>
                    <a:pt x="1" y="1169"/>
                    <a:pt x="115" y="1300"/>
                    <a:pt x="280" y="1300"/>
                  </a:cubicBezTo>
                  <a:cubicBezTo>
                    <a:pt x="349" y="1300"/>
                    <a:pt x="426" y="1278"/>
                    <a:pt x="507" y="1231"/>
                  </a:cubicBezTo>
                  <a:cubicBezTo>
                    <a:pt x="787" y="1069"/>
                    <a:pt x="1013" y="679"/>
                    <a:pt x="1013" y="358"/>
                  </a:cubicBezTo>
                  <a:cubicBezTo>
                    <a:pt x="1013" y="131"/>
                    <a:pt x="899" y="0"/>
                    <a:pt x="734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44"/>
            <p:cNvSpPr/>
            <p:nvPr/>
          </p:nvSpPr>
          <p:spPr>
            <a:xfrm>
              <a:off x="4850875" y="2036000"/>
              <a:ext cx="25275" cy="32525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33" y="0"/>
                  </a:moveTo>
                  <a:cubicBezTo>
                    <a:pt x="664" y="0"/>
                    <a:pt x="588" y="23"/>
                    <a:pt x="506" y="70"/>
                  </a:cubicBezTo>
                  <a:cubicBezTo>
                    <a:pt x="226" y="231"/>
                    <a:pt x="0" y="622"/>
                    <a:pt x="0" y="943"/>
                  </a:cubicBezTo>
                  <a:cubicBezTo>
                    <a:pt x="0" y="1169"/>
                    <a:pt x="114" y="1300"/>
                    <a:pt x="279" y="1300"/>
                  </a:cubicBezTo>
                  <a:cubicBezTo>
                    <a:pt x="347" y="1300"/>
                    <a:pt x="425" y="1278"/>
                    <a:pt x="506" y="1231"/>
                  </a:cubicBezTo>
                  <a:cubicBezTo>
                    <a:pt x="785" y="1069"/>
                    <a:pt x="1011" y="679"/>
                    <a:pt x="1011" y="358"/>
                  </a:cubicBezTo>
                  <a:cubicBezTo>
                    <a:pt x="1011" y="131"/>
                    <a:pt x="898" y="0"/>
                    <a:pt x="733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44"/>
            <p:cNvSpPr/>
            <p:nvPr/>
          </p:nvSpPr>
          <p:spPr>
            <a:xfrm>
              <a:off x="4854900" y="2041150"/>
              <a:ext cx="17225" cy="22175"/>
            </a:xfrm>
            <a:custGeom>
              <a:avLst/>
              <a:gdLst/>
              <a:ahLst/>
              <a:cxnLst/>
              <a:rect l="l" t="t" r="r" b="b"/>
              <a:pathLst>
                <a:path w="689" h="887" extrusionOk="0">
                  <a:moveTo>
                    <a:pt x="499" y="1"/>
                  </a:moveTo>
                  <a:cubicBezTo>
                    <a:pt x="453" y="1"/>
                    <a:pt x="401" y="16"/>
                    <a:pt x="345" y="48"/>
                  </a:cubicBezTo>
                  <a:cubicBezTo>
                    <a:pt x="155" y="158"/>
                    <a:pt x="0" y="425"/>
                    <a:pt x="0" y="644"/>
                  </a:cubicBezTo>
                  <a:cubicBezTo>
                    <a:pt x="0" y="798"/>
                    <a:pt x="78" y="887"/>
                    <a:pt x="191" y="887"/>
                  </a:cubicBezTo>
                  <a:cubicBezTo>
                    <a:pt x="237" y="887"/>
                    <a:pt x="290" y="872"/>
                    <a:pt x="345" y="840"/>
                  </a:cubicBezTo>
                  <a:cubicBezTo>
                    <a:pt x="535" y="729"/>
                    <a:pt x="689" y="464"/>
                    <a:pt x="689" y="245"/>
                  </a:cubicBezTo>
                  <a:cubicBezTo>
                    <a:pt x="689" y="90"/>
                    <a:pt x="612" y="1"/>
                    <a:pt x="49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44"/>
            <p:cNvSpPr/>
            <p:nvPr/>
          </p:nvSpPr>
          <p:spPr>
            <a:xfrm>
              <a:off x="4854350" y="2041150"/>
              <a:ext cx="17250" cy="22175"/>
            </a:xfrm>
            <a:custGeom>
              <a:avLst/>
              <a:gdLst/>
              <a:ahLst/>
              <a:cxnLst/>
              <a:rect l="l" t="t" r="r" b="b"/>
              <a:pathLst>
                <a:path w="690" h="887" extrusionOk="0">
                  <a:moveTo>
                    <a:pt x="498" y="1"/>
                  </a:moveTo>
                  <a:cubicBezTo>
                    <a:pt x="452" y="1"/>
                    <a:pt x="400" y="16"/>
                    <a:pt x="344" y="48"/>
                  </a:cubicBezTo>
                  <a:cubicBezTo>
                    <a:pt x="154" y="158"/>
                    <a:pt x="0" y="425"/>
                    <a:pt x="0" y="644"/>
                  </a:cubicBezTo>
                  <a:cubicBezTo>
                    <a:pt x="0" y="798"/>
                    <a:pt x="77" y="887"/>
                    <a:pt x="190" y="887"/>
                  </a:cubicBezTo>
                  <a:cubicBezTo>
                    <a:pt x="236" y="887"/>
                    <a:pt x="289" y="872"/>
                    <a:pt x="344" y="840"/>
                  </a:cubicBezTo>
                  <a:cubicBezTo>
                    <a:pt x="534" y="729"/>
                    <a:pt x="689" y="464"/>
                    <a:pt x="689" y="245"/>
                  </a:cubicBezTo>
                  <a:cubicBezTo>
                    <a:pt x="689" y="90"/>
                    <a:pt x="611" y="1"/>
                    <a:pt x="498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44"/>
            <p:cNvSpPr/>
            <p:nvPr/>
          </p:nvSpPr>
          <p:spPr>
            <a:xfrm>
              <a:off x="4903800" y="2119150"/>
              <a:ext cx="19950" cy="11550"/>
            </a:xfrm>
            <a:custGeom>
              <a:avLst/>
              <a:gdLst/>
              <a:ahLst/>
              <a:cxnLst/>
              <a:rect l="l" t="t" r="r" b="b"/>
              <a:pathLst>
                <a:path w="798" h="462" extrusionOk="0">
                  <a:moveTo>
                    <a:pt x="399" y="0"/>
                  </a:moveTo>
                  <a:lnTo>
                    <a:pt x="0" y="231"/>
                  </a:lnTo>
                  <a:lnTo>
                    <a:pt x="399" y="462"/>
                  </a:lnTo>
                  <a:lnTo>
                    <a:pt x="798" y="23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44"/>
            <p:cNvSpPr/>
            <p:nvPr/>
          </p:nvSpPr>
          <p:spPr>
            <a:xfrm>
              <a:off x="4906250" y="2122050"/>
              <a:ext cx="15000" cy="8650"/>
            </a:xfrm>
            <a:custGeom>
              <a:avLst/>
              <a:gdLst/>
              <a:ahLst/>
              <a:cxnLst/>
              <a:rect l="l" t="t" r="r" b="b"/>
              <a:pathLst>
                <a:path w="600" h="346" extrusionOk="0">
                  <a:moveTo>
                    <a:pt x="301" y="0"/>
                  </a:moveTo>
                  <a:lnTo>
                    <a:pt x="1" y="173"/>
                  </a:lnTo>
                  <a:lnTo>
                    <a:pt x="301" y="346"/>
                  </a:lnTo>
                  <a:lnTo>
                    <a:pt x="600" y="17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44"/>
            <p:cNvSpPr/>
            <p:nvPr/>
          </p:nvSpPr>
          <p:spPr>
            <a:xfrm>
              <a:off x="4903800" y="2124925"/>
              <a:ext cx="10000" cy="17300"/>
            </a:xfrm>
            <a:custGeom>
              <a:avLst/>
              <a:gdLst/>
              <a:ahLst/>
              <a:cxnLst/>
              <a:rect l="l" t="t" r="r" b="b"/>
              <a:pathLst>
                <a:path w="400" h="692" extrusionOk="0">
                  <a:moveTo>
                    <a:pt x="0" y="0"/>
                  </a:moveTo>
                  <a:lnTo>
                    <a:pt x="0" y="461"/>
                  </a:lnTo>
                  <a:lnTo>
                    <a:pt x="399" y="692"/>
                  </a:lnTo>
                  <a:lnTo>
                    <a:pt x="399" y="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44"/>
            <p:cNvSpPr/>
            <p:nvPr/>
          </p:nvSpPr>
          <p:spPr>
            <a:xfrm>
              <a:off x="4913775" y="2124925"/>
              <a:ext cx="9975" cy="17300"/>
            </a:xfrm>
            <a:custGeom>
              <a:avLst/>
              <a:gdLst/>
              <a:ahLst/>
              <a:cxnLst/>
              <a:rect l="l" t="t" r="r" b="b"/>
              <a:pathLst>
                <a:path w="399" h="692" extrusionOk="0">
                  <a:moveTo>
                    <a:pt x="399" y="0"/>
                  </a:moveTo>
                  <a:lnTo>
                    <a:pt x="0" y="231"/>
                  </a:lnTo>
                  <a:lnTo>
                    <a:pt x="0" y="692"/>
                  </a:lnTo>
                  <a:lnTo>
                    <a:pt x="399" y="46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44"/>
            <p:cNvSpPr/>
            <p:nvPr/>
          </p:nvSpPr>
          <p:spPr>
            <a:xfrm>
              <a:off x="4903350" y="2118725"/>
              <a:ext cx="20800" cy="12400"/>
            </a:xfrm>
            <a:custGeom>
              <a:avLst/>
              <a:gdLst/>
              <a:ahLst/>
              <a:cxnLst/>
              <a:rect l="l" t="t" r="r" b="b"/>
              <a:pathLst>
                <a:path w="832" h="496" extrusionOk="0">
                  <a:moveTo>
                    <a:pt x="417" y="38"/>
                  </a:moveTo>
                  <a:lnTo>
                    <a:pt x="783" y="248"/>
                  </a:lnTo>
                  <a:lnTo>
                    <a:pt x="417" y="460"/>
                  </a:lnTo>
                  <a:lnTo>
                    <a:pt x="50" y="248"/>
                  </a:lnTo>
                  <a:lnTo>
                    <a:pt x="417" y="38"/>
                  </a:lnTo>
                  <a:close/>
                  <a:moveTo>
                    <a:pt x="417" y="1"/>
                  </a:moveTo>
                  <a:cubicBezTo>
                    <a:pt x="414" y="1"/>
                    <a:pt x="411" y="2"/>
                    <a:pt x="408" y="3"/>
                  </a:cubicBezTo>
                  <a:lnTo>
                    <a:pt x="10" y="234"/>
                  </a:lnTo>
                  <a:cubicBezTo>
                    <a:pt x="4" y="236"/>
                    <a:pt x="1" y="242"/>
                    <a:pt x="1" y="248"/>
                  </a:cubicBezTo>
                  <a:cubicBezTo>
                    <a:pt x="1" y="254"/>
                    <a:pt x="4" y="260"/>
                    <a:pt x="10" y="263"/>
                  </a:cubicBezTo>
                  <a:lnTo>
                    <a:pt x="408" y="493"/>
                  </a:lnTo>
                  <a:cubicBezTo>
                    <a:pt x="411" y="495"/>
                    <a:pt x="414" y="496"/>
                    <a:pt x="417" y="496"/>
                  </a:cubicBezTo>
                  <a:cubicBezTo>
                    <a:pt x="420" y="496"/>
                    <a:pt x="423" y="495"/>
                    <a:pt x="426" y="493"/>
                  </a:cubicBezTo>
                  <a:lnTo>
                    <a:pt x="825" y="263"/>
                  </a:lnTo>
                  <a:cubicBezTo>
                    <a:pt x="829" y="260"/>
                    <a:pt x="832" y="254"/>
                    <a:pt x="832" y="248"/>
                  </a:cubicBezTo>
                  <a:cubicBezTo>
                    <a:pt x="832" y="242"/>
                    <a:pt x="829" y="236"/>
                    <a:pt x="825" y="234"/>
                  </a:cubicBezTo>
                  <a:lnTo>
                    <a:pt x="426" y="3"/>
                  </a:lnTo>
                  <a:cubicBezTo>
                    <a:pt x="423" y="2"/>
                    <a:pt x="420" y="1"/>
                    <a:pt x="41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44"/>
            <p:cNvSpPr/>
            <p:nvPr/>
          </p:nvSpPr>
          <p:spPr>
            <a:xfrm>
              <a:off x="4913725" y="2115675"/>
              <a:ext cx="10750" cy="10650"/>
            </a:xfrm>
            <a:custGeom>
              <a:avLst/>
              <a:gdLst/>
              <a:ahLst/>
              <a:cxnLst/>
              <a:rect l="l" t="t" r="r" b="b"/>
              <a:pathLst>
                <a:path w="430" h="426" extrusionOk="0">
                  <a:moveTo>
                    <a:pt x="272" y="1"/>
                  </a:moveTo>
                  <a:cubicBezTo>
                    <a:pt x="158" y="1"/>
                    <a:pt x="1" y="425"/>
                    <a:pt x="1" y="425"/>
                  </a:cubicBezTo>
                  <a:cubicBezTo>
                    <a:pt x="1" y="425"/>
                    <a:pt x="430" y="153"/>
                    <a:pt x="310" y="19"/>
                  </a:cubicBezTo>
                  <a:cubicBezTo>
                    <a:pt x="298" y="6"/>
                    <a:pt x="285" y="1"/>
                    <a:pt x="27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44"/>
            <p:cNvSpPr/>
            <p:nvPr/>
          </p:nvSpPr>
          <p:spPr>
            <a:xfrm>
              <a:off x="4911450" y="2116000"/>
              <a:ext cx="4075" cy="10325"/>
            </a:xfrm>
            <a:custGeom>
              <a:avLst/>
              <a:gdLst/>
              <a:ahLst/>
              <a:cxnLst/>
              <a:rect l="l" t="t" r="r" b="b"/>
              <a:pathLst>
                <a:path w="163" h="413" extrusionOk="0">
                  <a:moveTo>
                    <a:pt x="80" y="0"/>
                  </a:moveTo>
                  <a:cubicBezTo>
                    <a:pt x="0" y="0"/>
                    <a:pt x="92" y="412"/>
                    <a:pt x="92" y="412"/>
                  </a:cubicBezTo>
                  <a:cubicBezTo>
                    <a:pt x="92" y="412"/>
                    <a:pt x="163" y="6"/>
                    <a:pt x="82" y="0"/>
                  </a:cubicBezTo>
                  <a:cubicBezTo>
                    <a:pt x="81" y="0"/>
                    <a:pt x="80" y="0"/>
                    <a:pt x="8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44"/>
            <p:cNvSpPr/>
            <p:nvPr/>
          </p:nvSpPr>
          <p:spPr>
            <a:xfrm>
              <a:off x="4904450" y="2118000"/>
              <a:ext cx="9300" cy="8325"/>
            </a:xfrm>
            <a:custGeom>
              <a:avLst/>
              <a:gdLst/>
              <a:ahLst/>
              <a:cxnLst/>
              <a:rect l="l" t="t" r="r" b="b"/>
              <a:pathLst>
                <a:path w="372" h="333" extrusionOk="0">
                  <a:moveTo>
                    <a:pt x="142" y="1"/>
                  </a:moveTo>
                  <a:cubicBezTo>
                    <a:pt x="137" y="1"/>
                    <a:pt x="132" y="2"/>
                    <a:pt x="127" y="3"/>
                  </a:cubicBezTo>
                  <a:cubicBezTo>
                    <a:pt x="0" y="36"/>
                    <a:pt x="372" y="332"/>
                    <a:pt x="372" y="332"/>
                  </a:cubicBezTo>
                  <a:cubicBezTo>
                    <a:pt x="372" y="332"/>
                    <a:pt x="256" y="1"/>
                    <a:pt x="14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44"/>
            <p:cNvSpPr/>
            <p:nvPr/>
          </p:nvSpPr>
          <p:spPr>
            <a:xfrm>
              <a:off x="4898350" y="2115675"/>
              <a:ext cx="15400" cy="10650"/>
            </a:xfrm>
            <a:custGeom>
              <a:avLst/>
              <a:gdLst/>
              <a:ahLst/>
              <a:cxnLst/>
              <a:rect l="l" t="t" r="r" b="b"/>
              <a:pathLst>
                <a:path w="616" h="426" extrusionOk="0">
                  <a:moveTo>
                    <a:pt x="172" y="1"/>
                  </a:moveTo>
                  <a:cubicBezTo>
                    <a:pt x="167" y="1"/>
                    <a:pt x="163" y="1"/>
                    <a:pt x="159" y="2"/>
                  </a:cubicBezTo>
                  <a:cubicBezTo>
                    <a:pt x="1" y="28"/>
                    <a:pt x="118" y="253"/>
                    <a:pt x="616" y="425"/>
                  </a:cubicBezTo>
                  <a:cubicBezTo>
                    <a:pt x="616" y="425"/>
                    <a:pt x="325" y="1"/>
                    <a:pt x="17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44"/>
            <p:cNvSpPr/>
            <p:nvPr/>
          </p:nvSpPr>
          <p:spPr>
            <a:xfrm>
              <a:off x="4900125" y="2119125"/>
              <a:ext cx="13375" cy="9325"/>
            </a:xfrm>
            <a:custGeom>
              <a:avLst/>
              <a:gdLst/>
              <a:ahLst/>
              <a:cxnLst/>
              <a:rect l="l" t="t" r="r" b="b"/>
              <a:pathLst>
                <a:path w="535" h="373" extrusionOk="0">
                  <a:moveTo>
                    <a:pt x="182" y="0"/>
                  </a:moveTo>
                  <a:cubicBezTo>
                    <a:pt x="162" y="0"/>
                    <a:pt x="143" y="8"/>
                    <a:pt x="127" y="26"/>
                  </a:cubicBezTo>
                  <a:cubicBezTo>
                    <a:pt x="1" y="170"/>
                    <a:pt x="535" y="373"/>
                    <a:pt x="535" y="373"/>
                  </a:cubicBezTo>
                  <a:cubicBezTo>
                    <a:pt x="535" y="373"/>
                    <a:pt x="320" y="0"/>
                    <a:pt x="182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44"/>
            <p:cNvSpPr/>
            <p:nvPr/>
          </p:nvSpPr>
          <p:spPr>
            <a:xfrm>
              <a:off x="4911200" y="2119225"/>
              <a:ext cx="5000" cy="9225"/>
            </a:xfrm>
            <a:custGeom>
              <a:avLst/>
              <a:gdLst/>
              <a:ahLst/>
              <a:cxnLst/>
              <a:rect l="l" t="t" r="r" b="b"/>
              <a:pathLst>
                <a:path w="200" h="369" extrusionOk="0">
                  <a:moveTo>
                    <a:pt x="104" y="0"/>
                  </a:moveTo>
                  <a:cubicBezTo>
                    <a:pt x="104" y="0"/>
                    <a:pt x="103" y="0"/>
                    <a:pt x="102" y="0"/>
                  </a:cubicBezTo>
                  <a:cubicBezTo>
                    <a:pt x="0" y="8"/>
                    <a:pt x="92" y="369"/>
                    <a:pt x="92" y="369"/>
                  </a:cubicBezTo>
                  <a:cubicBezTo>
                    <a:pt x="92" y="369"/>
                    <a:pt x="200" y="0"/>
                    <a:pt x="104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44"/>
            <p:cNvSpPr/>
            <p:nvPr/>
          </p:nvSpPr>
          <p:spPr>
            <a:xfrm>
              <a:off x="4913475" y="2121100"/>
              <a:ext cx="10275" cy="7350"/>
            </a:xfrm>
            <a:custGeom>
              <a:avLst/>
              <a:gdLst/>
              <a:ahLst/>
              <a:cxnLst/>
              <a:rect l="l" t="t" r="r" b="b"/>
              <a:pathLst>
                <a:path w="411" h="294" extrusionOk="0">
                  <a:moveTo>
                    <a:pt x="262" y="0"/>
                  </a:moveTo>
                  <a:cubicBezTo>
                    <a:pt x="133" y="0"/>
                    <a:pt x="1" y="294"/>
                    <a:pt x="1" y="294"/>
                  </a:cubicBezTo>
                  <a:cubicBezTo>
                    <a:pt x="1" y="294"/>
                    <a:pt x="411" y="30"/>
                    <a:pt x="279" y="2"/>
                  </a:cubicBezTo>
                  <a:cubicBezTo>
                    <a:pt x="273" y="1"/>
                    <a:pt x="267" y="0"/>
                    <a:pt x="26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44"/>
            <p:cNvSpPr/>
            <p:nvPr/>
          </p:nvSpPr>
          <p:spPr>
            <a:xfrm>
              <a:off x="4913475" y="2118725"/>
              <a:ext cx="17125" cy="9725"/>
            </a:xfrm>
            <a:custGeom>
              <a:avLst/>
              <a:gdLst/>
              <a:ahLst/>
              <a:cxnLst/>
              <a:rect l="l" t="t" r="r" b="b"/>
              <a:pathLst>
                <a:path w="685" h="389" extrusionOk="0">
                  <a:moveTo>
                    <a:pt x="509" y="0"/>
                  </a:moveTo>
                  <a:cubicBezTo>
                    <a:pt x="342" y="0"/>
                    <a:pt x="1" y="389"/>
                    <a:pt x="1" y="389"/>
                  </a:cubicBezTo>
                  <a:cubicBezTo>
                    <a:pt x="521" y="226"/>
                    <a:pt x="685" y="25"/>
                    <a:pt x="524" y="2"/>
                  </a:cubicBezTo>
                  <a:cubicBezTo>
                    <a:pt x="519" y="1"/>
                    <a:pt x="514" y="0"/>
                    <a:pt x="509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44"/>
            <p:cNvSpPr/>
            <p:nvPr/>
          </p:nvSpPr>
          <p:spPr>
            <a:xfrm>
              <a:off x="4889975" y="2126650"/>
              <a:ext cx="20000" cy="11525"/>
            </a:xfrm>
            <a:custGeom>
              <a:avLst/>
              <a:gdLst/>
              <a:ahLst/>
              <a:cxnLst/>
              <a:rect l="l" t="t" r="r" b="b"/>
              <a:pathLst>
                <a:path w="800" h="461" extrusionOk="0">
                  <a:moveTo>
                    <a:pt x="401" y="1"/>
                  </a:moveTo>
                  <a:lnTo>
                    <a:pt x="1" y="231"/>
                  </a:lnTo>
                  <a:lnTo>
                    <a:pt x="401" y="460"/>
                  </a:lnTo>
                  <a:lnTo>
                    <a:pt x="800" y="23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44"/>
            <p:cNvSpPr/>
            <p:nvPr/>
          </p:nvSpPr>
          <p:spPr>
            <a:xfrm>
              <a:off x="4892475" y="2129525"/>
              <a:ext cx="15000" cy="8650"/>
            </a:xfrm>
            <a:custGeom>
              <a:avLst/>
              <a:gdLst/>
              <a:ahLst/>
              <a:cxnLst/>
              <a:rect l="l" t="t" r="r" b="b"/>
              <a:pathLst>
                <a:path w="600" h="346" extrusionOk="0">
                  <a:moveTo>
                    <a:pt x="301" y="0"/>
                  </a:moveTo>
                  <a:lnTo>
                    <a:pt x="1" y="173"/>
                  </a:lnTo>
                  <a:lnTo>
                    <a:pt x="301" y="345"/>
                  </a:lnTo>
                  <a:lnTo>
                    <a:pt x="600" y="17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44"/>
            <p:cNvSpPr/>
            <p:nvPr/>
          </p:nvSpPr>
          <p:spPr>
            <a:xfrm>
              <a:off x="4889975" y="2132425"/>
              <a:ext cx="10050" cy="17275"/>
            </a:xfrm>
            <a:custGeom>
              <a:avLst/>
              <a:gdLst/>
              <a:ahLst/>
              <a:cxnLst/>
              <a:rect l="l" t="t" r="r" b="b"/>
              <a:pathLst>
                <a:path w="402" h="691" extrusionOk="0">
                  <a:moveTo>
                    <a:pt x="1" y="0"/>
                  </a:moveTo>
                  <a:lnTo>
                    <a:pt x="1" y="460"/>
                  </a:lnTo>
                  <a:lnTo>
                    <a:pt x="401" y="690"/>
                  </a:lnTo>
                  <a:lnTo>
                    <a:pt x="401" y="2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44"/>
            <p:cNvSpPr/>
            <p:nvPr/>
          </p:nvSpPr>
          <p:spPr>
            <a:xfrm>
              <a:off x="4900000" y="2132425"/>
              <a:ext cx="9975" cy="17275"/>
            </a:xfrm>
            <a:custGeom>
              <a:avLst/>
              <a:gdLst/>
              <a:ahLst/>
              <a:cxnLst/>
              <a:rect l="l" t="t" r="r" b="b"/>
              <a:pathLst>
                <a:path w="399" h="691" extrusionOk="0">
                  <a:moveTo>
                    <a:pt x="399" y="0"/>
                  </a:moveTo>
                  <a:lnTo>
                    <a:pt x="0" y="229"/>
                  </a:lnTo>
                  <a:lnTo>
                    <a:pt x="0" y="690"/>
                  </a:lnTo>
                  <a:lnTo>
                    <a:pt x="399" y="460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44"/>
            <p:cNvSpPr/>
            <p:nvPr/>
          </p:nvSpPr>
          <p:spPr>
            <a:xfrm>
              <a:off x="4889525" y="2126225"/>
              <a:ext cx="20925" cy="12375"/>
            </a:xfrm>
            <a:custGeom>
              <a:avLst/>
              <a:gdLst/>
              <a:ahLst/>
              <a:cxnLst/>
              <a:rect l="l" t="t" r="r" b="b"/>
              <a:pathLst>
                <a:path w="837" h="495" extrusionOk="0">
                  <a:moveTo>
                    <a:pt x="419" y="36"/>
                  </a:moveTo>
                  <a:lnTo>
                    <a:pt x="785" y="248"/>
                  </a:lnTo>
                  <a:lnTo>
                    <a:pt x="419" y="458"/>
                  </a:lnTo>
                  <a:lnTo>
                    <a:pt x="54" y="248"/>
                  </a:lnTo>
                  <a:lnTo>
                    <a:pt x="419" y="36"/>
                  </a:lnTo>
                  <a:close/>
                  <a:moveTo>
                    <a:pt x="419" y="1"/>
                  </a:moveTo>
                  <a:cubicBezTo>
                    <a:pt x="416" y="1"/>
                    <a:pt x="413" y="2"/>
                    <a:pt x="410" y="3"/>
                  </a:cubicBezTo>
                  <a:lnTo>
                    <a:pt x="12" y="234"/>
                  </a:lnTo>
                  <a:cubicBezTo>
                    <a:pt x="0" y="240"/>
                    <a:pt x="0" y="255"/>
                    <a:pt x="12" y="263"/>
                  </a:cubicBezTo>
                  <a:lnTo>
                    <a:pt x="410" y="492"/>
                  </a:lnTo>
                  <a:cubicBezTo>
                    <a:pt x="413" y="493"/>
                    <a:pt x="416" y="495"/>
                    <a:pt x="419" y="495"/>
                  </a:cubicBezTo>
                  <a:cubicBezTo>
                    <a:pt x="422" y="495"/>
                    <a:pt x="425" y="493"/>
                    <a:pt x="428" y="492"/>
                  </a:cubicBezTo>
                  <a:lnTo>
                    <a:pt x="827" y="263"/>
                  </a:lnTo>
                  <a:cubicBezTo>
                    <a:pt x="837" y="255"/>
                    <a:pt x="837" y="240"/>
                    <a:pt x="827" y="234"/>
                  </a:cubicBezTo>
                  <a:lnTo>
                    <a:pt x="428" y="3"/>
                  </a:lnTo>
                  <a:cubicBezTo>
                    <a:pt x="425" y="2"/>
                    <a:pt x="422" y="1"/>
                    <a:pt x="41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44"/>
            <p:cNvSpPr/>
            <p:nvPr/>
          </p:nvSpPr>
          <p:spPr>
            <a:xfrm>
              <a:off x="4899950" y="2123175"/>
              <a:ext cx="10750" cy="10650"/>
            </a:xfrm>
            <a:custGeom>
              <a:avLst/>
              <a:gdLst/>
              <a:ahLst/>
              <a:cxnLst/>
              <a:rect l="l" t="t" r="r" b="b"/>
              <a:pathLst>
                <a:path w="430" h="426" extrusionOk="0">
                  <a:moveTo>
                    <a:pt x="272" y="1"/>
                  </a:moveTo>
                  <a:cubicBezTo>
                    <a:pt x="158" y="1"/>
                    <a:pt x="1" y="425"/>
                    <a:pt x="1" y="425"/>
                  </a:cubicBezTo>
                  <a:cubicBezTo>
                    <a:pt x="1" y="425"/>
                    <a:pt x="430" y="153"/>
                    <a:pt x="310" y="19"/>
                  </a:cubicBezTo>
                  <a:cubicBezTo>
                    <a:pt x="298" y="6"/>
                    <a:pt x="285" y="1"/>
                    <a:pt x="27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44"/>
            <p:cNvSpPr/>
            <p:nvPr/>
          </p:nvSpPr>
          <p:spPr>
            <a:xfrm>
              <a:off x="4897650" y="2123475"/>
              <a:ext cx="4100" cy="10350"/>
            </a:xfrm>
            <a:custGeom>
              <a:avLst/>
              <a:gdLst/>
              <a:ahLst/>
              <a:cxnLst/>
              <a:rect l="l" t="t" r="r" b="b"/>
              <a:pathLst>
                <a:path w="164" h="414" extrusionOk="0">
                  <a:moveTo>
                    <a:pt x="80" y="0"/>
                  </a:moveTo>
                  <a:cubicBezTo>
                    <a:pt x="1" y="0"/>
                    <a:pt x="93" y="413"/>
                    <a:pt x="93" y="413"/>
                  </a:cubicBezTo>
                  <a:cubicBezTo>
                    <a:pt x="93" y="413"/>
                    <a:pt x="164" y="6"/>
                    <a:pt x="81" y="0"/>
                  </a:cubicBezTo>
                  <a:cubicBezTo>
                    <a:pt x="81" y="0"/>
                    <a:pt x="80" y="0"/>
                    <a:pt x="8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44"/>
            <p:cNvSpPr/>
            <p:nvPr/>
          </p:nvSpPr>
          <p:spPr>
            <a:xfrm>
              <a:off x="4890675" y="2125475"/>
              <a:ext cx="9300" cy="8350"/>
            </a:xfrm>
            <a:custGeom>
              <a:avLst/>
              <a:gdLst/>
              <a:ahLst/>
              <a:cxnLst/>
              <a:rect l="l" t="t" r="r" b="b"/>
              <a:pathLst>
                <a:path w="372" h="334" extrusionOk="0">
                  <a:moveTo>
                    <a:pt x="140" y="1"/>
                  </a:moveTo>
                  <a:cubicBezTo>
                    <a:pt x="135" y="1"/>
                    <a:pt x="130" y="1"/>
                    <a:pt x="125" y="3"/>
                  </a:cubicBezTo>
                  <a:cubicBezTo>
                    <a:pt x="0" y="37"/>
                    <a:pt x="372" y="333"/>
                    <a:pt x="372" y="333"/>
                  </a:cubicBezTo>
                  <a:cubicBezTo>
                    <a:pt x="372" y="333"/>
                    <a:pt x="256" y="1"/>
                    <a:pt x="14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44"/>
            <p:cNvSpPr/>
            <p:nvPr/>
          </p:nvSpPr>
          <p:spPr>
            <a:xfrm>
              <a:off x="4884575" y="2123150"/>
              <a:ext cx="15400" cy="10675"/>
            </a:xfrm>
            <a:custGeom>
              <a:avLst/>
              <a:gdLst/>
              <a:ahLst/>
              <a:cxnLst/>
              <a:rect l="l" t="t" r="r" b="b"/>
              <a:pathLst>
                <a:path w="616" h="427" extrusionOk="0">
                  <a:moveTo>
                    <a:pt x="172" y="0"/>
                  </a:moveTo>
                  <a:cubicBezTo>
                    <a:pt x="167" y="0"/>
                    <a:pt x="163" y="1"/>
                    <a:pt x="159" y="1"/>
                  </a:cubicBezTo>
                  <a:cubicBezTo>
                    <a:pt x="1" y="28"/>
                    <a:pt x="118" y="252"/>
                    <a:pt x="616" y="426"/>
                  </a:cubicBezTo>
                  <a:cubicBezTo>
                    <a:pt x="616" y="426"/>
                    <a:pt x="324" y="0"/>
                    <a:pt x="17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44"/>
            <p:cNvSpPr/>
            <p:nvPr/>
          </p:nvSpPr>
          <p:spPr>
            <a:xfrm>
              <a:off x="4886350" y="2126600"/>
              <a:ext cx="13375" cy="9325"/>
            </a:xfrm>
            <a:custGeom>
              <a:avLst/>
              <a:gdLst/>
              <a:ahLst/>
              <a:cxnLst/>
              <a:rect l="l" t="t" r="r" b="b"/>
              <a:pathLst>
                <a:path w="535" h="373" extrusionOk="0">
                  <a:moveTo>
                    <a:pt x="182" y="1"/>
                  </a:moveTo>
                  <a:cubicBezTo>
                    <a:pt x="162" y="1"/>
                    <a:pt x="143" y="9"/>
                    <a:pt x="127" y="27"/>
                  </a:cubicBezTo>
                  <a:cubicBezTo>
                    <a:pt x="1" y="169"/>
                    <a:pt x="534" y="372"/>
                    <a:pt x="534" y="372"/>
                  </a:cubicBezTo>
                  <a:cubicBezTo>
                    <a:pt x="534" y="372"/>
                    <a:pt x="321" y="1"/>
                    <a:pt x="18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44"/>
            <p:cNvSpPr/>
            <p:nvPr/>
          </p:nvSpPr>
          <p:spPr>
            <a:xfrm>
              <a:off x="4897425" y="2126675"/>
              <a:ext cx="5000" cy="9250"/>
            </a:xfrm>
            <a:custGeom>
              <a:avLst/>
              <a:gdLst/>
              <a:ahLst/>
              <a:cxnLst/>
              <a:rect l="l" t="t" r="r" b="b"/>
              <a:pathLst>
                <a:path w="200" h="370" extrusionOk="0">
                  <a:moveTo>
                    <a:pt x="104" y="1"/>
                  </a:moveTo>
                  <a:cubicBezTo>
                    <a:pt x="104" y="1"/>
                    <a:pt x="103" y="1"/>
                    <a:pt x="102" y="1"/>
                  </a:cubicBezTo>
                  <a:cubicBezTo>
                    <a:pt x="0" y="8"/>
                    <a:pt x="91" y="369"/>
                    <a:pt x="91" y="369"/>
                  </a:cubicBezTo>
                  <a:cubicBezTo>
                    <a:pt x="91" y="369"/>
                    <a:pt x="200" y="1"/>
                    <a:pt x="104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44"/>
            <p:cNvSpPr/>
            <p:nvPr/>
          </p:nvSpPr>
          <p:spPr>
            <a:xfrm>
              <a:off x="4899700" y="2128575"/>
              <a:ext cx="10275" cy="7350"/>
            </a:xfrm>
            <a:custGeom>
              <a:avLst/>
              <a:gdLst/>
              <a:ahLst/>
              <a:cxnLst/>
              <a:rect l="l" t="t" r="r" b="b"/>
              <a:pathLst>
                <a:path w="411" h="294" extrusionOk="0">
                  <a:moveTo>
                    <a:pt x="262" y="0"/>
                  </a:moveTo>
                  <a:cubicBezTo>
                    <a:pt x="134" y="0"/>
                    <a:pt x="0" y="293"/>
                    <a:pt x="0" y="293"/>
                  </a:cubicBezTo>
                  <a:cubicBezTo>
                    <a:pt x="0" y="293"/>
                    <a:pt x="411" y="29"/>
                    <a:pt x="279" y="2"/>
                  </a:cubicBezTo>
                  <a:cubicBezTo>
                    <a:pt x="273" y="1"/>
                    <a:pt x="268" y="0"/>
                    <a:pt x="26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44"/>
            <p:cNvSpPr/>
            <p:nvPr/>
          </p:nvSpPr>
          <p:spPr>
            <a:xfrm>
              <a:off x="4899700" y="2126200"/>
              <a:ext cx="17125" cy="9725"/>
            </a:xfrm>
            <a:custGeom>
              <a:avLst/>
              <a:gdLst/>
              <a:ahLst/>
              <a:cxnLst/>
              <a:rect l="l" t="t" r="r" b="b"/>
              <a:pathLst>
                <a:path w="685" h="389" extrusionOk="0">
                  <a:moveTo>
                    <a:pt x="510" y="0"/>
                  </a:moveTo>
                  <a:cubicBezTo>
                    <a:pt x="343" y="0"/>
                    <a:pt x="0" y="388"/>
                    <a:pt x="0" y="388"/>
                  </a:cubicBezTo>
                  <a:cubicBezTo>
                    <a:pt x="521" y="227"/>
                    <a:pt x="685" y="24"/>
                    <a:pt x="524" y="1"/>
                  </a:cubicBezTo>
                  <a:cubicBezTo>
                    <a:pt x="520" y="1"/>
                    <a:pt x="515" y="0"/>
                    <a:pt x="51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44"/>
            <p:cNvSpPr/>
            <p:nvPr/>
          </p:nvSpPr>
          <p:spPr>
            <a:xfrm>
              <a:off x="5243575" y="2216800"/>
              <a:ext cx="37850" cy="21825"/>
            </a:xfrm>
            <a:custGeom>
              <a:avLst/>
              <a:gdLst/>
              <a:ahLst/>
              <a:cxnLst/>
              <a:rect l="l" t="t" r="r" b="b"/>
              <a:pathLst>
                <a:path w="1514" h="873" extrusionOk="0">
                  <a:moveTo>
                    <a:pt x="760" y="1"/>
                  </a:moveTo>
                  <a:cubicBezTo>
                    <a:pt x="758" y="1"/>
                    <a:pt x="756" y="1"/>
                    <a:pt x="755" y="1"/>
                  </a:cubicBezTo>
                  <a:cubicBezTo>
                    <a:pt x="337" y="4"/>
                    <a:pt x="1" y="200"/>
                    <a:pt x="2" y="442"/>
                  </a:cubicBezTo>
                  <a:cubicBezTo>
                    <a:pt x="4" y="681"/>
                    <a:pt x="338" y="872"/>
                    <a:pt x="750" y="872"/>
                  </a:cubicBezTo>
                  <a:cubicBezTo>
                    <a:pt x="753" y="872"/>
                    <a:pt x="756" y="872"/>
                    <a:pt x="759" y="872"/>
                  </a:cubicBezTo>
                  <a:cubicBezTo>
                    <a:pt x="1177" y="871"/>
                    <a:pt x="1513" y="674"/>
                    <a:pt x="1512" y="433"/>
                  </a:cubicBezTo>
                  <a:cubicBezTo>
                    <a:pt x="1510" y="193"/>
                    <a:pt x="1175" y="1"/>
                    <a:pt x="76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44"/>
            <p:cNvSpPr/>
            <p:nvPr/>
          </p:nvSpPr>
          <p:spPr>
            <a:xfrm>
              <a:off x="5243650" y="222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44"/>
            <p:cNvSpPr/>
            <p:nvPr/>
          </p:nvSpPr>
          <p:spPr>
            <a:xfrm>
              <a:off x="5281400" y="2227650"/>
              <a:ext cx="25" cy="50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0" y="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44"/>
            <p:cNvSpPr/>
            <p:nvPr/>
          </p:nvSpPr>
          <p:spPr>
            <a:xfrm>
              <a:off x="5245900" y="2224875"/>
              <a:ext cx="33275" cy="43200"/>
            </a:xfrm>
            <a:custGeom>
              <a:avLst/>
              <a:gdLst/>
              <a:ahLst/>
              <a:cxnLst/>
              <a:rect l="l" t="t" r="r" b="b"/>
              <a:pathLst>
                <a:path w="1331" h="1728" extrusionOk="0">
                  <a:moveTo>
                    <a:pt x="670" y="0"/>
                  </a:moveTo>
                  <a:cubicBezTo>
                    <a:pt x="506" y="0"/>
                    <a:pt x="342" y="36"/>
                    <a:pt x="217" y="109"/>
                  </a:cubicBezTo>
                  <a:cubicBezTo>
                    <a:pt x="59" y="199"/>
                    <a:pt x="1" y="326"/>
                    <a:pt x="43" y="444"/>
                  </a:cubicBezTo>
                  <a:lnTo>
                    <a:pt x="215" y="1417"/>
                  </a:lnTo>
                  <a:cubicBezTo>
                    <a:pt x="215" y="1496"/>
                    <a:pt x="259" y="1576"/>
                    <a:pt x="346" y="1637"/>
                  </a:cubicBezTo>
                  <a:cubicBezTo>
                    <a:pt x="433" y="1697"/>
                    <a:pt x="548" y="1727"/>
                    <a:pt x="662" y="1727"/>
                  </a:cubicBezTo>
                  <a:cubicBezTo>
                    <a:pt x="778" y="1727"/>
                    <a:pt x="893" y="1697"/>
                    <a:pt x="981" y="1636"/>
                  </a:cubicBezTo>
                  <a:cubicBezTo>
                    <a:pt x="1068" y="1575"/>
                    <a:pt x="1113" y="1495"/>
                    <a:pt x="1113" y="1417"/>
                  </a:cubicBezTo>
                  <a:lnTo>
                    <a:pt x="1286" y="442"/>
                  </a:lnTo>
                  <a:lnTo>
                    <a:pt x="1286" y="442"/>
                  </a:lnTo>
                  <a:cubicBezTo>
                    <a:pt x="1330" y="324"/>
                    <a:pt x="1273" y="198"/>
                    <a:pt x="1116" y="107"/>
                  </a:cubicBezTo>
                  <a:cubicBezTo>
                    <a:pt x="993" y="36"/>
                    <a:pt x="832" y="0"/>
                    <a:pt x="670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44"/>
            <p:cNvSpPr/>
            <p:nvPr/>
          </p:nvSpPr>
          <p:spPr>
            <a:xfrm>
              <a:off x="5244050" y="2229725"/>
              <a:ext cx="37000" cy="38350"/>
            </a:xfrm>
            <a:custGeom>
              <a:avLst/>
              <a:gdLst/>
              <a:ahLst/>
              <a:cxnLst/>
              <a:rect l="l" t="t" r="r" b="b"/>
              <a:pathLst>
                <a:path w="1480" h="1534" extrusionOk="0">
                  <a:moveTo>
                    <a:pt x="1480" y="0"/>
                  </a:moveTo>
                  <a:cubicBezTo>
                    <a:pt x="1451" y="83"/>
                    <a:pt x="1381" y="161"/>
                    <a:pt x="1271" y="225"/>
                  </a:cubicBezTo>
                  <a:cubicBezTo>
                    <a:pt x="1123" y="311"/>
                    <a:pt x="929" y="353"/>
                    <a:pt x="736" y="353"/>
                  </a:cubicBezTo>
                  <a:cubicBezTo>
                    <a:pt x="543" y="353"/>
                    <a:pt x="351" y="311"/>
                    <a:pt x="204" y="226"/>
                  </a:cubicBezTo>
                  <a:cubicBezTo>
                    <a:pt x="96" y="165"/>
                    <a:pt x="30" y="89"/>
                    <a:pt x="1" y="9"/>
                  </a:cubicBezTo>
                  <a:lnTo>
                    <a:pt x="1" y="9"/>
                  </a:lnTo>
                  <a:lnTo>
                    <a:pt x="205" y="1163"/>
                  </a:lnTo>
                  <a:cubicBezTo>
                    <a:pt x="205" y="1259"/>
                    <a:pt x="256" y="1353"/>
                    <a:pt x="360" y="1426"/>
                  </a:cubicBezTo>
                  <a:cubicBezTo>
                    <a:pt x="464" y="1497"/>
                    <a:pt x="600" y="1533"/>
                    <a:pt x="736" y="1533"/>
                  </a:cubicBezTo>
                  <a:cubicBezTo>
                    <a:pt x="873" y="1533"/>
                    <a:pt x="1010" y="1497"/>
                    <a:pt x="1114" y="1424"/>
                  </a:cubicBezTo>
                  <a:cubicBezTo>
                    <a:pt x="1219" y="1352"/>
                    <a:pt x="1271" y="1257"/>
                    <a:pt x="1272" y="1163"/>
                  </a:cubicBezTo>
                  <a:lnTo>
                    <a:pt x="148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44"/>
            <p:cNvSpPr/>
            <p:nvPr/>
          </p:nvSpPr>
          <p:spPr>
            <a:xfrm>
              <a:off x="5242025" y="2215150"/>
              <a:ext cx="41000" cy="25075"/>
            </a:xfrm>
            <a:custGeom>
              <a:avLst/>
              <a:gdLst/>
              <a:ahLst/>
              <a:cxnLst/>
              <a:rect l="l" t="t" r="r" b="b"/>
              <a:pathLst>
                <a:path w="1640" h="1003" extrusionOk="0">
                  <a:moveTo>
                    <a:pt x="825" y="129"/>
                  </a:moveTo>
                  <a:lnTo>
                    <a:pt x="825" y="129"/>
                  </a:lnTo>
                  <a:cubicBezTo>
                    <a:pt x="1015" y="129"/>
                    <a:pt x="1191" y="171"/>
                    <a:pt x="1323" y="248"/>
                  </a:cubicBezTo>
                  <a:cubicBezTo>
                    <a:pt x="1445" y="318"/>
                    <a:pt x="1512" y="406"/>
                    <a:pt x="1512" y="499"/>
                  </a:cubicBezTo>
                  <a:cubicBezTo>
                    <a:pt x="1512" y="592"/>
                    <a:pt x="1443" y="682"/>
                    <a:pt x="1320" y="753"/>
                  </a:cubicBezTo>
                  <a:cubicBezTo>
                    <a:pt x="1187" y="830"/>
                    <a:pt x="1005" y="873"/>
                    <a:pt x="815" y="873"/>
                  </a:cubicBezTo>
                  <a:cubicBezTo>
                    <a:pt x="626" y="873"/>
                    <a:pt x="449" y="831"/>
                    <a:pt x="317" y="754"/>
                  </a:cubicBezTo>
                  <a:cubicBezTo>
                    <a:pt x="196" y="685"/>
                    <a:pt x="130" y="596"/>
                    <a:pt x="130" y="503"/>
                  </a:cubicBezTo>
                  <a:cubicBezTo>
                    <a:pt x="130" y="411"/>
                    <a:pt x="198" y="321"/>
                    <a:pt x="320" y="250"/>
                  </a:cubicBezTo>
                  <a:cubicBezTo>
                    <a:pt x="454" y="173"/>
                    <a:pt x="634" y="129"/>
                    <a:pt x="825" y="129"/>
                  </a:cubicBezTo>
                  <a:close/>
                  <a:moveTo>
                    <a:pt x="826" y="0"/>
                  </a:moveTo>
                  <a:cubicBezTo>
                    <a:pt x="611" y="0"/>
                    <a:pt x="409" y="50"/>
                    <a:pt x="256" y="138"/>
                  </a:cubicBezTo>
                  <a:cubicBezTo>
                    <a:pt x="92" y="234"/>
                    <a:pt x="1" y="364"/>
                    <a:pt x="1" y="503"/>
                  </a:cubicBezTo>
                  <a:cubicBezTo>
                    <a:pt x="1" y="644"/>
                    <a:pt x="89" y="773"/>
                    <a:pt x="253" y="866"/>
                  </a:cubicBezTo>
                  <a:cubicBezTo>
                    <a:pt x="404" y="953"/>
                    <a:pt x="604" y="1002"/>
                    <a:pt x="815" y="1002"/>
                  </a:cubicBezTo>
                  <a:cubicBezTo>
                    <a:pt x="1029" y="1002"/>
                    <a:pt x="1232" y="951"/>
                    <a:pt x="1384" y="864"/>
                  </a:cubicBezTo>
                  <a:cubicBezTo>
                    <a:pt x="1549" y="770"/>
                    <a:pt x="1639" y="638"/>
                    <a:pt x="1639" y="499"/>
                  </a:cubicBezTo>
                  <a:cubicBezTo>
                    <a:pt x="1639" y="358"/>
                    <a:pt x="1551" y="229"/>
                    <a:pt x="1388" y="137"/>
                  </a:cubicBezTo>
                  <a:cubicBezTo>
                    <a:pt x="1237" y="50"/>
                    <a:pt x="1039" y="0"/>
                    <a:pt x="826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44"/>
            <p:cNvSpPr/>
            <p:nvPr/>
          </p:nvSpPr>
          <p:spPr>
            <a:xfrm>
              <a:off x="5257675" y="2135500"/>
              <a:ext cx="3150" cy="96125"/>
            </a:xfrm>
            <a:custGeom>
              <a:avLst/>
              <a:gdLst/>
              <a:ahLst/>
              <a:cxnLst/>
              <a:rect l="l" t="t" r="r" b="b"/>
              <a:pathLst>
                <a:path w="126" h="3845" extrusionOk="0">
                  <a:moveTo>
                    <a:pt x="62" y="0"/>
                  </a:moveTo>
                  <a:lnTo>
                    <a:pt x="1" y="3830"/>
                  </a:lnTo>
                  <a:lnTo>
                    <a:pt x="126" y="384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44"/>
            <p:cNvSpPr/>
            <p:nvPr/>
          </p:nvSpPr>
          <p:spPr>
            <a:xfrm>
              <a:off x="5248700" y="2148525"/>
              <a:ext cx="10525" cy="25825"/>
            </a:xfrm>
            <a:custGeom>
              <a:avLst/>
              <a:gdLst/>
              <a:ahLst/>
              <a:cxnLst/>
              <a:rect l="l" t="t" r="r" b="b"/>
              <a:pathLst>
                <a:path w="421" h="1033" extrusionOk="0">
                  <a:moveTo>
                    <a:pt x="0" y="0"/>
                  </a:moveTo>
                  <a:lnTo>
                    <a:pt x="66" y="461"/>
                  </a:lnTo>
                  <a:lnTo>
                    <a:pt x="421" y="1032"/>
                  </a:lnTo>
                  <a:lnTo>
                    <a:pt x="421" y="892"/>
                  </a:lnTo>
                  <a:lnTo>
                    <a:pt x="111" y="4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44"/>
            <p:cNvSpPr/>
            <p:nvPr/>
          </p:nvSpPr>
          <p:spPr>
            <a:xfrm>
              <a:off x="5259425" y="2144525"/>
              <a:ext cx="10600" cy="16800"/>
            </a:xfrm>
            <a:custGeom>
              <a:avLst/>
              <a:gdLst/>
              <a:ahLst/>
              <a:cxnLst/>
              <a:rect l="l" t="t" r="r" b="b"/>
              <a:pathLst>
                <a:path w="424" h="672" extrusionOk="0">
                  <a:moveTo>
                    <a:pt x="424" y="1"/>
                  </a:moveTo>
                  <a:lnTo>
                    <a:pt x="295" y="436"/>
                  </a:lnTo>
                  <a:lnTo>
                    <a:pt x="1" y="589"/>
                  </a:lnTo>
                  <a:lnTo>
                    <a:pt x="1" y="672"/>
                  </a:lnTo>
                  <a:lnTo>
                    <a:pt x="331" y="467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44"/>
            <p:cNvSpPr/>
            <p:nvPr/>
          </p:nvSpPr>
          <p:spPr>
            <a:xfrm>
              <a:off x="5253400" y="2127900"/>
              <a:ext cx="5825" cy="7625"/>
            </a:xfrm>
            <a:custGeom>
              <a:avLst/>
              <a:gdLst/>
              <a:ahLst/>
              <a:cxnLst/>
              <a:rect l="l" t="t" r="r" b="b"/>
              <a:pathLst>
                <a:path w="233" h="305" extrusionOk="0">
                  <a:moveTo>
                    <a:pt x="141" y="1"/>
                  </a:moveTo>
                  <a:cubicBezTo>
                    <a:pt x="131" y="1"/>
                    <a:pt x="120" y="5"/>
                    <a:pt x="108" y="16"/>
                  </a:cubicBezTo>
                  <a:cubicBezTo>
                    <a:pt x="1" y="113"/>
                    <a:pt x="233" y="304"/>
                    <a:pt x="233" y="304"/>
                  </a:cubicBezTo>
                  <a:cubicBezTo>
                    <a:pt x="233" y="304"/>
                    <a:pt x="219" y="1"/>
                    <a:pt x="141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44"/>
            <p:cNvSpPr/>
            <p:nvPr/>
          </p:nvSpPr>
          <p:spPr>
            <a:xfrm>
              <a:off x="5259200" y="2127800"/>
              <a:ext cx="10300" cy="7725"/>
            </a:xfrm>
            <a:custGeom>
              <a:avLst/>
              <a:gdLst/>
              <a:ahLst/>
              <a:cxnLst/>
              <a:rect l="l" t="t" r="r" b="b"/>
              <a:pathLst>
                <a:path w="412" h="309" extrusionOk="0">
                  <a:moveTo>
                    <a:pt x="242" y="0"/>
                  </a:moveTo>
                  <a:cubicBezTo>
                    <a:pt x="108" y="0"/>
                    <a:pt x="1" y="308"/>
                    <a:pt x="1" y="308"/>
                  </a:cubicBezTo>
                  <a:cubicBezTo>
                    <a:pt x="1" y="308"/>
                    <a:pt x="411" y="47"/>
                    <a:pt x="266" y="4"/>
                  </a:cubicBezTo>
                  <a:cubicBezTo>
                    <a:pt x="258" y="2"/>
                    <a:pt x="250" y="0"/>
                    <a:pt x="24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44"/>
            <p:cNvSpPr/>
            <p:nvPr/>
          </p:nvSpPr>
          <p:spPr>
            <a:xfrm>
              <a:off x="5249600" y="2128300"/>
              <a:ext cx="9625" cy="7225"/>
            </a:xfrm>
            <a:custGeom>
              <a:avLst/>
              <a:gdLst/>
              <a:ahLst/>
              <a:cxnLst/>
              <a:rect l="l" t="t" r="r" b="b"/>
              <a:pathLst>
                <a:path w="385" h="289" extrusionOk="0">
                  <a:moveTo>
                    <a:pt x="83" y="0"/>
                  </a:moveTo>
                  <a:cubicBezTo>
                    <a:pt x="69" y="0"/>
                    <a:pt x="58" y="7"/>
                    <a:pt x="51" y="23"/>
                  </a:cubicBezTo>
                  <a:cubicBezTo>
                    <a:pt x="1" y="143"/>
                    <a:pt x="385" y="288"/>
                    <a:pt x="385" y="288"/>
                  </a:cubicBezTo>
                  <a:cubicBezTo>
                    <a:pt x="385" y="288"/>
                    <a:pt x="174" y="0"/>
                    <a:pt x="83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44"/>
            <p:cNvSpPr/>
            <p:nvPr/>
          </p:nvSpPr>
          <p:spPr>
            <a:xfrm>
              <a:off x="5259275" y="2132425"/>
              <a:ext cx="5875" cy="7625"/>
            </a:xfrm>
            <a:custGeom>
              <a:avLst/>
              <a:gdLst/>
              <a:ahLst/>
              <a:cxnLst/>
              <a:rect l="l" t="t" r="r" b="b"/>
              <a:pathLst>
                <a:path w="235" h="305" extrusionOk="0">
                  <a:moveTo>
                    <a:pt x="93" y="0"/>
                  </a:moveTo>
                  <a:cubicBezTo>
                    <a:pt x="14" y="0"/>
                    <a:pt x="1" y="305"/>
                    <a:pt x="1" y="305"/>
                  </a:cubicBezTo>
                  <a:cubicBezTo>
                    <a:pt x="1" y="305"/>
                    <a:pt x="234" y="112"/>
                    <a:pt x="125" y="16"/>
                  </a:cubicBezTo>
                  <a:cubicBezTo>
                    <a:pt x="113" y="5"/>
                    <a:pt x="103" y="0"/>
                    <a:pt x="93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44"/>
            <p:cNvSpPr/>
            <p:nvPr/>
          </p:nvSpPr>
          <p:spPr>
            <a:xfrm>
              <a:off x="5249025" y="2132325"/>
              <a:ext cx="10275" cy="7725"/>
            </a:xfrm>
            <a:custGeom>
              <a:avLst/>
              <a:gdLst/>
              <a:ahLst/>
              <a:cxnLst/>
              <a:rect l="l" t="t" r="r" b="b"/>
              <a:pathLst>
                <a:path w="411" h="309" extrusionOk="0">
                  <a:moveTo>
                    <a:pt x="170" y="1"/>
                  </a:moveTo>
                  <a:cubicBezTo>
                    <a:pt x="162" y="1"/>
                    <a:pt x="154" y="2"/>
                    <a:pt x="145" y="4"/>
                  </a:cubicBezTo>
                  <a:cubicBezTo>
                    <a:pt x="0" y="48"/>
                    <a:pt x="411" y="309"/>
                    <a:pt x="411" y="309"/>
                  </a:cubicBezTo>
                  <a:cubicBezTo>
                    <a:pt x="411" y="309"/>
                    <a:pt x="304" y="1"/>
                    <a:pt x="17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44"/>
            <p:cNvSpPr/>
            <p:nvPr/>
          </p:nvSpPr>
          <p:spPr>
            <a:xfrm>
              <a:off x="5259275" y="2132825"/>
              <a:ext cx="9675" cy="7225"/>
            </a:xfrm>
            <a:custGeom>
              <a:avLst/>
              <a:gdLst/>
              <a:ahLst/>
              <a:cxnLst/>
              <a:rect l="l" t="t" r="r" b="b"/>
              <a:pathLst>
                <a:path w="387" h="289" extrusionOk="0">
                  <a:moveTo>
                    <a:pt x="302" y="1"/>
                  </a:moveTo>
                  <a:cubicBezTo>
                    <a:pt x="212" y="1"/>
                    <a:pt x="1" y="289"/>
                    <a:pt x="1" y="289"/>
                  </a:cubicBezTo>
                  <a:cubicBezTo>
                    <a:pt x="1" y="289"/>
                    <a:pt x="386" y="144"/>
                    <a:pt x="334" y="23"/>
                  </a:cubicBezTo>
                  <a:cubicBezTo>
                    <a:pt x="327" y="7"/>
                    <a:pt x="316" y="1"/>
                    <a:pt x="30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44"/>
            <p:cNvSpPr/>
            <p:nvPr/>
          </p:nvSpPr>
          <p:spPr>
            <a:xfrm>
              <a:off x="5243150" y="2142625"/>
              <a:ext cx="5525" cy="5925"/>
            </a:xfrm>
            <a:custGeom>
              <a:avLst/>
              <a:gdLst/>
              <a:ahLst/>
              <a:cxnLst/>
              <a:rect l="l" t="t" r="r" b="b"/>
              <a:pathLst>
                <a:path w="221" h="237" extrusionOk="0">
                  <a:moveTo>
                    <a:pt x="103" y="1"/>
                  </a:moveTo>
                  <a:cubicBezTo>
                    <a:pt x="94" y="1"/>
                    <a:pt x="84" y="6"/>
                    <a:pt x="74" y="19"/>
                  </a:cubicBezTo>
                  <a:cubicBezTo>
                    <a:pt x="0" y="114"/>
                    <a:pt x="221" y="236"/>
                    <a:pt x="221" y="236"/>
                  </a:cubicBezTo>
                  <a:cubicBezTo>
                    <a:pt x="221" y="236"/>
                    <a:pt x="166" y="1"/>
                    <a:pt x="10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4"/>
            <p:cNvSpPr/>
            <p:nvPr/>
          </p:nvSpPr>
          <p:spPr>
            <a:xfrm>
              <a:off x="5248650" y="2141250"/>
              <a:ext cx="7475" cy="7300"/>
            </a:xfrm>
            <a:custGeom>
              <a:avLst/>
              <a:gdLst/>
              <a:ahLst/>
              <a:cxnLst/>
              <a:rect l="l" t="t" r="r" b="b"/>
              <a:pathLst>
                <a:path w="299" h="292" extrusionOk="0">
                  <a:moveTo>
                    <a:pt x="165" y="1"/>
                  </a:moveTo>
                  <a:cubicBezTo>
                    <a:pt x="46" y="1"/>
                    <a:pt x="1" y="291"/>
                    <a:pt x="1" y="291"/>
                  </a:cubicBezTo>
                  <a:cubicBezTo>
                    <a:pt x="1" y="291"/>
                    <a:pt x="298" y="14"/>
                    <a:pt x="172" y="1"/>
                  </a:cubicBezTo>
                  <a:cubicBezTo>
                    <a:pt x="170" y="1"/>
                    <a:pt x="167" y="1"/>
                    <a:pt x="165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4"/>
            <p:cNvSpPr/>
            <p:nvPr/>
          </p:nvSpPr>
          <p:spPr>
            <a:xfrm>
              <a:off x="5240225" y="2143725"/>
              <a:ext cx="8450" cy="4825"/>
            </a:xfrm>
            <a:custGeom>
              <a:avLst/>
              <a:gdLst/>
              <a:ahLst/>
              <a:cxnLst/>
              <a:rect l="l" t="t" r="r" b="b"/>
              <a:pathLst>
                <a:path w="338" h="193" extrusionOk="0">
                  <a:moveTo>
                    <a:pt x="55" y="1"/>
                  </a:moveTo>
                  <a:cubicBezTo>
                    <a:pt x="40" y="1"/>
                    <a:pt x="29" y="8"/>
                    <a:pt x="25" y="25"/>
                  </a:cubicBezTo>
                  <a:cubicBezTo>
                    <a:pt x="0" y="131"/>
                    <a:pt x="338" y="192"/>
                    <a:pt x="338" y="192"/>
                  </a:cubicBezTo>
                  <a:cubicBezTo>
                    <a:pt x="338" y="192"/>
                    <a:pt x="136" y="1"/>
                    <a:pt x="55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44"/>
            <p:cNvSpPr/>
            <p:nvPr/>
          </p:nvSpPr>
          <p:spPr>
            <a:xfrm>
              <a:off x="5248475" y="2145625"/>
              <a:ext cx="5025" cy="6600"/>
            </a:xfrm>
            <a:custGeom>
              <a:avLst/>
              <a:gdLst/>
              <a:ahLst/>
              <a:cxnLst/>
              <a:rect l="l" t="t" r="r" b="b"/>
              <a:pathLst>
                <a:path w="201" h="264" extrusionOk="0">
                  <a:moveTo>
                    <a:pt x="72" y="0"/>
                  </a:moveTo>
                  <a:cubicBezTo>
                    <a:pt x="1" y="0"/>
                    <a:pt x="37" y="264"/>
                    <a:pt x="37" y="264"/>
                  </a:cubicBezTo>
                  <a:cubicBezTo>
                    <a:pt x="37" y="264"/>
                    <a:pt x="201" y="71"/>
                    <a:pt x="96" y="9"/>
                  </a:cubicBezTo>
                  <a:cubicBezTo>
                    <a:pt x="87" y="3"/>
                    <a:pt x="79" y="0"/>
                    <a:pt x="72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44"/>
            <p:cNvSpPr/>
            <p:nvPr/>
          </p:nvSpPr>
          <p:spPr>
            <a:xfrm>
              <a:off x="5240000" y="2146750"/>
              <a:ext cx="9400" cy="5475"/>
            </a:xfrm>
            <a:custGeom>
              <a:avLst/>
              <a:gdLst/>
              <a:ahLst/>
              <a:cxnLst/>
              <a:rect l="l" t="t" r="r" b="b"/>
              <a:pathLst>
                <a:path w="376" h="219" extrusionOk="0">
                  <a:moveTo>
                    <a:pt x="146" y="1"/>
                  </a:moveTo>
                  <a:cubicBezTo>
                    <a:pt x="135" y="1"/>
                    <a:pt x="124" y="3"/>
                    <a:pt x="113" y="9"/>
                  </a:cubicBezTo>
                  <a:cubicBezTo>
                    <a:pt x="0" y="67"/>
                    <a:pt x="376" y="219"/>
                    <a:pt x="376" y="219"/>
                  </a:cubicBezTo>
                  <a:cubicBezTo>
                    <a:pt x="376" y="219"/>
                    <a:pt x="253" y="1"/>
                    <a:pt x="146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44"/>
            <p:cNvSpPr/>
            <p:nvPr/>
          </p:nvSpPr>
          <p:spPr>
            <a:xfrm>
              <a:off x="5249375" y="2145175"/>
              <a:ext cx="7400" cy="7050"/>
            </a:xfrm>
            <a:custGeom>
              <a:avLst/>
              <a:gdLst/>
              <a:ahLst/>
              <a:cxnLst/>
              <a:rect l="l" t="t" r="r" b="b"/>
              <a:pathLst>
                <a:path w="296" h="282" extrusionOk="0">
                  <a:moveTo>
                    <a:pt x="210" y="0"/>
                  </a:moveTo>
                  <a:cubicBezTo>
                    <a:pt x="137" y="0"/>
                    <a:pt x="1" y="282"/>
                    <a:pt x="1" y="282"/>
                  </a:cubicBezTo>
                  <a:cubicBezTo>
                    <a:pt x="1" y="282"/>
                    <a:pt x="295" y="105"/>
                    <a:pt x="234" y="15"/>
                  </a:cubicBezTo>
                  <a:cubicBezTo>
                    <a:pt x="227" y="5"/>
                    <a:pt x="219" y="0"/>
                    <a:pt x="210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44"/>
            <p:cNvSpPr/>
            <p:nvPr/>
          </p:nvSpPr>
          <p:spPr>
            <a:xfrm>
              <a:off x="5266175" y="2137900"/>
              <a:ext cx="5075" cy="6650"/>
            </a:xfrm>
            <a:custGeom>
              <a:avLst/>
              <a:gdLst/>
              <a:ahLst/>
              <a:cxnLst/>
              <a:rect l="l" t="t" r="r" b="b"/>
              <a:pathLst>
                <a:path w="203" h="266" extrusionOk="0">
                  <a:moveTo>
                    <a:pt x="129" y="0"/>
                  </a:moveTo>
                  <a:cubicBezTo>
                    <a:pt x="123" y="0"/>
                    <a:pt x="115" y="3"/>
                    <a:pt x="106" y="7"/>
                  </a:cubicBezTo>
                  <a:cubicBezTo>
                    <a:pt x="0" y="65"/>
                    <a:pt x="154" y="266"/>
                    <a:pt x="154" y="266"/>
                  </a:cubicBezTo>
                  <a:cubicBezTo>
                    <a:pt x="154" y="266"/>
                    <a:pt x="203" y="0"/>
                    <a:pt x="129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44"/>
            <p:cNvSpPr/>
            <p:nvPr/>
          </p:nvSpPr>
          <p:spPr>
            <a:xfrm>
              <a:off x="5270000" y="2139350"/>
              <a:ext cx="9525" cy="5200"/>
            </a:xfrm>
            <a:custGeom>
              <a:avLst/>
              <a:gdLst/>
              <a:ahLst/>
              <a:cxnLst/>
              <a:rect l="l" t="t" r="r" b="b"/>
              <a:pathLst>
                <a:path w="381" h="208" extrusionOk="0">
                  <a:moveTo>
                    <a:pt x="236" y="1"/>
                  </a:moveTo>
                  <a:cubicBezTo>
                    <a:pt x="130" y="1"/>
                    <a:pt x="1" y="208"/>
                    <a:pt x="1" y="208"/>
                  </a:cubicBezTo>
                  <a:cubicBezTo>
                    <a:pt x="1" y="208"/>
                    <a:pt x="381" y="73"/>
                    <a:pt x="272" y="10"/>
                  </a:cubicBezTo>
                  <a:cubicBezTo>
                    <a:pt x="260" y="4"/>
                    <a:pt x="248" y="1"/>
                    <a:pt x="236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44"/>
            <p:cNvSpPr/>
            <p:nvPr/>
          </p:nvSpPr>
          <p:spPr>
            <a:xfrm>
              <a:off x="5262875" y="2137225"/>
              <a:ext cx="7150" cy="7325"/>
            </a:xfrm>
            <a:custGeom>
              <a:avLst/>
              <a:gdLst/>
              <a:ahLst/>
              <a:cxnLst/>
              <a:rect l="l" t="t" r="r" b="b"/>
              <a:pathLst>
                <a:path w="286" h="293" extrusionOk="0">
                  <a:moveTo>
                    <a:pt x="89" y="1"/>
                  </a:moveTo>
                  <a:cubicBezTo>
                    <a:pt x="80" y="1"/>
                    <a:pt x="72" y="5"/>
                    <a:pt x="66" y="14"/>
                  </a:cubicBezTo>
                  <a:cubicBezTo>
                    <a:pt x="0" y="101"/>
                    <a:pt x="286" y="293"/>
                    <a:pt x="286" y="293"/>
                  </a:cubicBezTo>
                  <a:cubicBezTo>
                    <a:pt x="286" y="293"/>
                    <a:pt x="161" y="1"/>
                    <a:pt x="89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44"/>
            <p:cNvSpPr/>
            <p:nvPr/>
          </p:nvSpPr>
          <p:spPr>
            <a:xfrm>
              <a:off x="5269175" y="2142425"/>
              <a:ext cx="5675" cy="5775"/>
            </a:xfrm>
            <a:custGeom>
              <a:avLst/>
              <a:gdLst/>
              <a:ahLst/>
              <a:cxnLst/>
              <a:rect l="l" t="t" r="r" b="b"/>
              <a:pathLst>
                <a:path w="227" h="231" extrusionOk="0">
                  <a:moveTo>
                    <a:pt x="128" y="1"/>
                  </a:moveTo>
                  <a:cubicBezTo>
                    <a:pt x="66" y="1"/>
                    <a:pt x="1" y="231"/>
                    <a:pt x="1" y="231"/>
                  </a:cubicBezTo>
                  <a:cubicBezTo>
                    <a:pt x="1" y="231"/>
                    <a:pt x="227" y="119"/>
                    <a:pt x="157" y="21"/>
                  </a:cubicBezTo>
                  <a:cubicBezTo>
                    <a:pt x="148" y="7"/>
                    <a:pt x="138" y="1"/>
                    <a:pt x="12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44"/>
            <p:cNvSpPr/>
            <p:nvPr/>
          </p:nvSpPr>
          <p:spPr>
            <a:xfrm>
              <a:off x="5262100" y="2140750"/>
              <a:ext cx="7100" cy="7450"/>
            </a:xfrm>
            <a:custGeom>
              <a:avLst/>
              <a:gdLst/>
              <a:ahLst/>
              <a:cxnLst/>
              <a:rect l="l" t="t" r="r" b="b"/>
              <a:pathLst>
                <a:path w="284" h="298" extrusionOk="0">
                  <a:moveTo>
                    <a:pt x="131" y="1"/>
                  </a:moveTo>
                  <a:cubicBezTo>
                    <a:pt x="130" y="1"/>
                    <a:pt x="129" y="1"/>
                    <a:pt x="127" y="1"/>
                  </a:cubicBezTo>
                  <a:cubicBezTo>
                    <a:pt x="1" y="8"/>
                    <a:pt x="284" y="298"/>
                    <a:pt x="284" y="298"/>
                  </a:cubicBezTo>
                  <a:cubicBezTo>
                    <a:pt x="284" y="298"/>
                    <a:pt x="254" y="1"/>
                    <a:pt x="131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44"/>
            <p:cNvSpPr/>
            <p:nvPr/>
          </p:nvSpPr>
          <p:spPr>
            <a:xfrm>
              <a:off x="5269175" y="2143725"/>
              <a:ext cx="8550" cy="4475"/>
            </a:xfrm>
            <a:custGeom>
              <a:avLst/>
              <a:gdLst/>
              <a:ahLst/>
              <a:cxnLst/>
              <a:rect l="l" t="t" r="r" b="b"/>
              <a:pathLst>
                <a:path w="342" h="179" extrusionOk="0">
                  <a:moveTo>
                    <a:pt x="290" y="1"/>
                  </a:moveTo>
                  <a:cubicBezTo>
                    <a:pt x="208" y="1"/>
                    <a:pt x="1" y="179"/>
                    <a:pt x="1" y="179"/>
                  </a:cubicBezTo>
                  <a:cubicBezTo>
                    <a:pt x="1" y="179"/>
                    <a:pt x="341" y="134"/>
                    <a:pt x="323" y="27"/>
                  </a:cubicBezTo>
                  <a:cubicBezTo>
                    <a:pt x="319" y="8"/>
                    <a:pt x="307" y="1"/>
                    <a:pt x="290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44"/>
            <p:cNvSpPr/>
            <p:nvPr/>
          </p:nvSpPr>
          <p:spPr>
            <a:xfrm>
              <a:off x="5258875" y="2155425"/>
              <a:ext cx="11350" cy="27725"/>
            </a:xfrm>
            <a:custGeom>
              <a:avLst/>
              <a:gdLst/>
              <a:ahLst/>
              <a:cxnLst/>
              <a:rect l="l" t="t" r="r" b="b"/>
              <a:pathLst>
                <a:path w="454" h="1109" extrusionOk="0">
                  <a:moveTo>
                    <a:pt x="453" y="1"/>
                  </a:moveTo>
                  <a:lnTo>
                    <a:pt x="334" y="495"/>
                  </a:lnTo>
                  <a:lnTo>
                    <a:pt x="1" y="958"/>
                  </a:lnTo>
                  <a:lnTo>
                    <a:pt x="1" y="1109"/>
                  </a:lnTo>
                  <a:lnTo>
                    <a:pt x="382" y="495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44"/>
            <p:cNvSpPr/>
            <p:nvPr/>
          </p:nvSpPr>
          <p:spPr>
            <a:xfrm>
              <a:off x="5247325" y="2169250"/>
              <a:ext cx="11375" cy="18000"/>
            </a:xfrm>
            <a:custGeom>
              <a:avLst/>
              <a:gdLst/>
              <a:ahLst/>
              <a:cxnLst/>
              <a:rect l="l" t="t" r="r" b="b"/>
              <a:pathLst>
                <a:path w="455" h="720" extrusionOk="0">
                  <a:moveTo>
                    <a:pt x="0" y="0"/>
                  </a:moveTo>
                  <a:lnTo>
                    <a:pt x="99" y="501"/>
                  </a:lnTo>
                  <a:lnTo>
                    <a:pt x="454" y="720"/>
                  </a:lnTo>
                  <a:lnTo>
                    <a:pt x="454" y="633"/>
                  </a:lnTo>
                  <a:lnTo>
                    <a:pt x="138" y="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44"/>
            <p:cNvSpPr/>
            <p:nvPr/>
          </p:nvSpPr>
          <p:spPr>
            <a:xfrm>
              <a:off x="5270200" y="2149100"/>
              <a:ext cx="5925" cy="6350"/>
            </a:xfrm>
            <a:custGeom>
              <a:avLst/>
              <a:gdLst/>
              <a:ahLst/>
              <a:cxnLst/>
              <a:rect l="l" t="t" r="r" b="b"/>
              <a:pathLst>
                <a:path w="237" h="254" extrusionOk="0">
                  <a:moveTo>
                    <a:pt x="127" y="1"/>
                  </a:moveTo>
                  <a:cubicBezTo>
                    <a:pt x="60" y="1"/>
                    <a:pt x="0" y="254"/>
                    <a:pt x="0" y="254"/>
                  </a:cubicBezTo>
                  <a:cubicBezTo>
                    <a:pt x="0" y="254"/>
                    <a:pt x="237" y="122"/>
                    <a:pt x="158" y="21"/>
                  </a:cubicBezTo>
                  <a:cubicBezTo>
                    <a:pt x="148" y="7"/>
                    <a:pt x="137" y="1"/>
                    <a:pt x="12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44"/>
            <p:cNvSpPr/>
            <p:nvPr/>
          </p:nvSpPr>
          <p:spPr>
            <a:xfrm>
              <a:off x="5262250" y="2147675"/>
              <a:ext cx="7975" cy="7775"/>
            </a:xfrm>
            <a:custGeom>
              <a:avLst/>
              <a:gdLst/>
              <a:ahLst/>
              <a:cxnLst/>
              <a:rect l="l" t="t" r="r" b="b"/>
              <a:pathLst>
                <a:path w="319" h="311" extrusionOk="0">
                  <a:moveTo>
                    <a:pt x="143" y="0"/>
                  </a:moveTo>
                  <a:cubicBezTo>
                    <a:pt x="140" y="0"/>
                    <a:pt x="137" y="0"/>
                    <a:pt x="134" y="1"/>
                  </a:cubicBezTo>
                  <a:cubicBezTo>
                    <a:pt x="1" y="14"/>
                    <a:pt x="318" y="311"/>
                    <a:pt x="318" y="311"/>
                  </a:cubicBezTo>
                  <a:cubicBezTo>
                    <a:pt x="318" y="311"/>
                    <a:pt x="271" y="0"/>
                    <a:pt x="143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44"/>
            <p:cNvSpPr/>
            <p:nvPr/>
          </p:nvSpPr>
          <p:spPr>
            <a:xfrm>
              <a:off x="5270200" y="2150300"/>
              <a:ext cx="9075" cy="5150"/>
            </a:xfrm>
            <a:custGeom>
              <a:avLst/>
              <a:gdLst/>
              <a:ahLst/>
              <a:cxnLst/>
              <a:rect l="l" t="t" r="r" b="b"/>
              <a:pathLst>
                <a:path w="363" h="206" extrusionOk="0">
                  <a:moveTo>
                    <a:pt x="304" y="0"/>
                  </a:moveTo>
                  <a:cubicBezTo>
                    <a:pt x="218" y="0"/>
                    <a:pt x="0" y="206"/>
                    <a:pt x="0" y="206"/>
                  </a:cubicBezTo>
                  <a:cubicBezTo>
                    <a:pt x="0" y="206"/>
                    <a:pt x="363" y="141"/>
                    <a:pt x="337" y="26"/>
                  </a:cubicBezTo>
                  <a:cubicBezTo>
                    <a:pt x="332" y="8"/>
                    <a:pt x="321" y="0"/>
                    <a:pt x="304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44"/>
            <p:cNvSpPr/>
            <p:nvPr/>
          </p:nvSpPr>
          <p:spPr>
            <a:xfrm>
              <a:off x="5265050" y="2152325"/>
              <a:ext cx="5375" cy="7125"/>
            </a:xfrm>
            <a:custGeom>
              <a:avLst/>
              <a:gdLst/>
              <a:ahLst/>
              <a:cxnLst/>
              <a:rect l="l" t="t" r="r" b="b"/>
              <a:pathLst>
                <a:path w="215" h="285" extrusionOk="0">
                  <a:moveTo>
                    <a:pt x="137" y="0"/>
                  </a:moveTo>
                  <a:cubicBezTo>
                    <a:pt x="129" y="0"/>
                    <a:pt x="120" y="3"/>
                    <a:pt x="111" y="9"/>
                  </a:cubicBezTo>
                  <a:cubicBezTo>
                    <a:pt x="0" y="77"/>
                    <a:pt x="176" y="285"/>
                    <a:pt x="176" y="285"/>
                  </a:cubicBezTo>
                  <a:cubicBezTo>
                    <a:pt x="176" y="285"/>
                    <a:pt x="214" y="0"/>
                    <a:pt x="13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44"/>
            <p:cNvSpPr/>
            <p:nvPr/>
          </p:nvSpPr>
          <p:spPr>
            <a:xfrm>
              <a:off x="5269425" y="2153550"/>
              <a:ext cx="10075" cy="5900"/>
            </a:xfrm>
            <a:custGeom>
              <a:avLst/>
              <a:gdLst/>
              <a:ahLst/>
              <a:cxnLst/>
              <a:rect l="l" t="t" r="r" b="b"/>
              <a:pathLst>
                <a:path w="403" h="236" extrusionOk="0">
                  <a:moveTo>
                    <a:pt x="247" y="1"/>
                  </a:moveTo>
                  <a:cubicBezTo>
                    <a:pt x="132" y="1"/>
                    <a:pt x="1" y="236"/>
                    <a:pt x="1" y="236"/>
                  </a:cubicBezTo>
                  <a:cubicBezTo>
                    <a:pt x="1" y="236"/>
                    <a:pt x="402" y="70"/>
                    <a:pt x="282" y="9"/>
                  </a:cubicBezTo>
                  <a:cubicBezTo>
                    <a:pt x="271" y="3"/>
                    <a:pt x="259" y="1"/>
                    <a:pt x="24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44"/>
            <p:cNvSpPr/>
            <p:nvPr/>
          </p:nvSpPr>
          <p:spPr>
            <a:xfrm>
              <a:off x="5261525" y="2151850"/>
              <a:ext cx="7925" cy="7600"/>
            </a:xfrm>
            <a:custGeom>
              <a:avLst/>
              <a:gdLst/>
              <a:ahLst/>
              <a:cxnLst/>
              <a:rect l="l" t="t" r="r" b="b"/>
              <a:pathLst>
                <a:path w="317" h="304" extrusionOk="0">
                  <a:moveTo>
                    <a:pt x="92" y="1"/>
                  </a:moveTo>
                  <a:cubicBezTo>
                    <a:pt x="82" y="1"/>
                    <a:pt x="73" y="5"/>
                    <a:pt x="66" y="16"/>
                  </a:cubicBezTo>
                  <a:cubicBezTo>
                    <a:pt x="1" y="112"/>
                    <a:pt x="317" y="304"/>
                    <a:pt x="317" y="304"/>
                  </a:cubicBezTo>
                  <a:cubicBezTo>
                    <a:pt x="317" y="304"/>
                    <a:pt x="169" y="1"/>
                    <a:pt x="9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44"/>
            <p:cNvSpPr/>
            <p:nvPr/>
          </p:nvSpPr>
          <p:spPr>
            <a:xfrm>
              <a:off x="5246000" y="2162125"/>
              <a:ext cx="5450" cy="7150"/>
            </a:xfrm>
            <a:custGeom>
              <a:avLst/>
              <a:gdLst/>
              <a:ahLst/>
              <a:cxnLst/>
              <a:rect l="l" t="t" r="r" b="b"/>
              <a:pathLst>
                <a:path w="218" h="286" extrusionOk="0">
                  <a:moveTo>
                    <a:pt x="79" y="1"/>
                  </a:moveTo>
                  <a:cubicBezTo>
                    <a:pt x="1" y="1"/>
                    <a:pt x="53" y="285"/>
                    <a:pt x="53" y="285"/>
                  </a:cubicBezTo>
                  <a:cubicBezTo>
                    <a:pt x="53" y="285"/>
                    <a:pt x="217" y="71"/>
                    <a:pt x="104" y="9"/>
                  </a:cubicBezTo>
                  <a:cubicBezTo>
                    <a:pt x="94" y="3"/>
                    <a:pt x="86" y="1"/>
                    <a:pt x="7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44"/>
            <p:cNvSpPr/>
            <p:nvPr/>
          </p:nvSpPr>
          <p:spPr>
            <a:xfrm>
              <a:off x="5237050" y="2163700"/>
              <a:ext cx="10300" cy="5575"/>
            </a:xfrm>
            <a:custGeom>
              <a:avLst/>
              <a:gdLst/>
              <a:ahLst/>
              <a:cxnLst/>
              <a:rect l="l" t="t" r="r" b="b"/>
              <a:pathLst>
                <a:path w="412" h="223" extrusionOk="0">
                  <a:moveTo>
                    <a:pt x="158" y="0"/>
                  </a:moveTo>
                  <a:cubicBezTo>
                    <a:pt x="144" y="0"/>
                    <a:pt x="131" y="4"/>
                    <a:pt x="118" y="11"/>
                  </a:cubicBezTo>
                  <a:cubicBezTo>
                    <a:pt x="1" y="77"/>
                    <a:pt x="411" y="222"/>
                    <a:pt x="411" y="222"/>
                  </a:cubicBezTo>
                  <a:cubicBezTo>
                    <a:pt x="411" y="222"/>
                    <a:pt x="271" y="0"/>
                    <a:pt x="15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44"/>
            <p:cNvSpPr/>
            <p:nvPr/>
          </p:nvSpPr>
          <p:spPr>
            <a:xfrm>
              <a:off x="5247325" y="2161425"/>
              <a:ext cx="7675" cy="7850"/>
            </a:xfrm>
            <a:custGeom>
              <a:avLst/>
              <a:gdLst/>
              <a:ahLst/>
              <a:cxnLst/>
              <a:rect l="l" t="t" r="r" b="b"/>
              <a:pathLst>
                <a:path w="307" h="314" extrusionOk="0">
                  <a:moveTo>
                    <a:pt x="211" y="0"/>
                  </a:moveTo>
                  <a:cubicBezTo>
                    <a:pt x="133" y="0"/>
                    <a:pt x="0" y="313"/>
                    <a:pt x="0" y="313"/>
                  </a:cubicBezTo>
                  <a:cubicBezTo>
                    <a:pt x="0" y="313"/>
                    <a:pt x="306" y="108"/>
                    <a:pt x="237" y="15"/>
                  </a:cubicBezTo>
                  <a:cubicBezTo>
                    <a:pt x="229" y="5"/>
                    <a:pt x="221" y="0"/>
                    <a:pt x="211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44"/>
            <p:cNvSpPr/>
            <p:nvPr/>
          </p:nvSpPr>
          <p:spPr>
            <a:xfrm>
              <a:off x="5242125" y="21670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07" y="1"/>
                  </a:moveTo>
                  <a:cubicBezTo>
                    <a:pt x="96" y="1"/>
                    <a:pt x="85" y="7"/>
                    <a:pt x="75" y="22"/>
                  </a:cubicBezTo>
                  <a:cubicBezTo>
                    <a:pt x="1" y="128"/>
                    <a:pt x="243" y="247"/>
                    <a:pt x="243" y="247"/>
                  </a:cubicBezTo>
                  <a:cubicBezTo>
                    <a:pt x="243" y="247"/>
                    <a:pt x="173" y="1"/>
                    <a:pt x="10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44"/>
            <p:cNvSpPr/>
            <p:nvPr/>
          </p:nvSpPr>
          <p:spPr>
            <a:xfrm>
              <a:off x="5248200" y="2165175"/>
              <a:ext cx="7625" cy="8025"/>
            </a:xfrm>
            <a:custGeom>
              <a:avLst/>
              <a:gdLst/>
              <a:ahLst/>
              <a:cxnLst/>
              <a:rect l="l" t="t" r="r" b="b"/>
              <a:pathLst>
                <a:path w="305" h="321" extrusionOk="0">
                  <a:moveTo>
                    <a:pt x="164" y="1"/>
                  </a:moveTo>
                  <a:cubicBezTo>
                    <a:pt x="33" y="1"/>
                    <a:pt x="0" y="320"/>
                    <a:pt x="0" y="320"/>
                  </a:cubicBezTo>
                  <a:cubicBezTo>
                    <a:pt x="0" y="320"/>
                    <a:pt x="305" y="8"/>
                    <a:pt x="168" y="1"/>
                  </a:cubicBezTo>
                  <a:cubicBezTo>
                    <a:pt x="167" y="1"/>
                    <a:pt x="165" y="1"/>
                    <a:pt x="164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44"/>
            <p:cNvSpPr/>
            <p:nvPr/>
          </p:nvSpPr>
          <p:spPr>
            <a:xfrm>
              <a:off x="5239050" y="2168400"/>
              <a:ext cx="9175" cy="4800"/>
            </a:xfrm>
            <a:custGeom>
              <a:avLst/>
              <a:gdLst/>
              <a:ahLst/>
              <a:cxnLst/>
              <a:rect l="l" t="t" r="r" b="b"/>
              <a:pathLst>
                <a:path w="367" h="192" extrusionOk="0">
                  <a:moveTo>
                    <a:pt x="56" y="1"/>
                  </a:moveTo>
                  <a:cubicBezTo>
                    <a:pt x="38" y="1"/>
                    <a:pt x="26" y="9"/>
                    <a:pt x="22" y="29"/>
                  </a:cubicBezTo>
                  <a:cubicBezTo>
                    <a:pt x="1" y="143"/>
                    <a:pt x="366" y="191"/>
                    <a:pt x="366" y="191"/>
                  </a:cubicBezTo>
                  <a:cubicBezTo>
                    <a:pt x="366" y="191"/>
                    <a:pt x="144" y="1"/>
                    <a:pt x="56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44"/>
            <p:cNvSpPr/>
            <p:nvPr/>
          </p:nvSpPr>
          <p:spPr>
            <a:xfrm>
              <a:off x="5262325" y="2161750"/>
              <a:ext cx="2350" cy="72125"/>
            </a:xfrm>
            <a:custGeom>
              <a:avLst/>
              <a:gdLst/>
              <a:ahLst/>
              <a:cxnLst/>
              <a:rect l="l" t="t" r="r" b="b"/>
              <a:pathLst>
                <a:path w="94" h="2885" extrusionOk="0">
                  <a:moveTo>
                    <a:pt x="47" y="0"/>
                  </a:moveTo>
                  <a:lnTo>
                    <a:pt x="1" y="2874"/>
                  </a:lnTo>
                  <a:lnTo>
                    <a:pt x="93" y="288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44"/>
            <p:cNvSpPr/>
            <p:nvPr/>
          </p:nvSpPr>
          <p:spPr>
            <a:xfrm>
              <a:off x="5255575" y="2171525"/>
              <a:ext cx="7925" cy="19400"/>
            </a:xfrm>
            <a:custGeom>
              <a:avLst/>
              <a:gdLst/>
              <a:ahLst/>
              <a:cxnLst/>
              <a:rect l="l" t="t" r="r" b="b"/>
              <a:pathLst>
                <a:path w="317" h="776" extrusionOk="0">
                  <a:moveTo>
                    <a:pt x="1" y="1"/>
                  </a:moveTo>
                  <a:lnTo>
                    <a:pt x="50" y="346"/>
                  </a:lnTo>
                  <a:lnTo>
                    <a:pt x="317" y="775"/>
                  </a:lnTo>
                  <a:lnTo>
                    <a:pt x="317" y="669"/>
                  </a:lnTo>
                  <a:lnTo>
                    <a:pt x="84" y="3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44"/>
            <p:cNvSpPr/>
            <p:nvPr/>
          </p:nvSpPr>
          <p:spPr>
            <a:xfrm>
              <a:off x="5263625" y="2168525"/>
              <a:ext cx="7975" cy="12600"/>
            </a:xfrm>
            <a:custGeom>
              <a:avLst/>
              <a:gdLst/>
              <a:ahLst/>
              <a:cxnLst/>
              <a:rect l="l" t="t" r="r" b="b"/>
              <a:pathLst>
                <a:path w="319" h="504" extrusionOk="0">
                  <a:moveTo>
                    <a:pt x="318" y="0"/>
                  </a:moveTo>
                  <a:lnTo>
                    <a:pt x="221" y="325"/>
                  </a:lnTo>
                  <a:lnTo>
                    <a:pt x="1" y="441"/>
                  </a:lnTo>
                  <a:lnTo>
                    <a:pt x="1" y="504"/>
                  </a:lnTo>
                  <a:lnTo>
                    <a:pt x="249" y="35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44"/>
            <p:cNvSpPr/>
            <p:nvPr/>
          </p:nvSpPr>
          <p:spPr>
            <a:xfrm>
              <a:off x="5259100" y="2156050"/>
              <a:ext cx="4400" cy="5725"/>
            </a:xfrm>
            <a:custGeom>
              <a:avLst/>
              <a:gdLst/>
              <a:ahLst/>
              <a:cxnLst/>
              <a:rect l="l" t="t" r="r" b="b"/>
              <a:pathLst>
                <a:path w="176" h="229" extrusionOk="0">
                  <a:moveTo>
                    <a:pt x="106" y="1"/>
                  </a:moveTo>
                  <a:cubicBezTo>
                    <a:pt x="99" y="1"/>
                    <a:pt x="91" y="4"/>
                    <a:pt x="82" y="12"/>
                  </a:cubicBezTo>
                  <a:cubicBezTo>
                    <a:pt x="1" y="85"/>
                    <a:pt x="176" y="228"/>
                    <a:pt x="176" y="228"/>
                  </a:cubicBezTo>
                  <a:cubicBezTo>
                    <a:pt x="176" y="228"/>
                    <a:pt x="165" y="1"/>
                    <a:pt x="106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44"/>
            <p:cNvSpPr/>
            <p:nvPr/>
          </p:nvSpPr>
          <p:spPr>
            <a:xfrm>
              <a:off x="5263475" y="2155975"/>
              <a:ext cx="7750" cy="5800"/>
            </a:xfrm>
            <a:custGeom>
              <a:avLst/>
              <a:gdLst/>
              <a:ahLst/>
              <a:cxnLst/>
              <a:rect l="l" t="t" r="r" b="b"/>
              <a:pathLst>
                <a:path w="310" h="232" extrusionOk="0">
                  <a:moveTo>
                    <a:pt x="180" y="1"/>
                  </a:moveTo>
                  <a:cubicBezTo>
                    <a:pt x="80" y="1"/>
                    <a:pt x="1" y="231"/>
                    <a:pt x="1" y="231"/>
                  </a:cubicBezTo>
                  <a:cubicBezTo>
                    <a:pt x="1" y="231"/>
                    <a:pt x="310" y="36"/>
                    <a:pt x="200" y="4"/>
                  </a:cubicBezTo>
                  <a:cubicBezTo>
                    <a:pt x="193" y="2"/>
                    <a:pt x="187" y="1"/>
                    <a:pt x="180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44"/>
            <p:cNvSpPr/>
            <p:nvPr/>
          </p:nvSpPr>
          <p:spPr>
            <a:xfrm>
              <a:off x="5256225" y="2156300"/>
              <a:ext cx="7275" cy="5475"/>
            </a:xfrm>
            <a:custGeom>
              <a:avLst/>
              <a:gdLst/>
              <a:ahLst/>
              <a:cxnLst/>
              <a:rect l="l" t="t" r="r" b="b"/>
              <a:pathLst>
                <a:path w="291" h="219" extrusionOk="0">
                  <a:moveTo>
                    <a:pt x="65" y="1"/>
                  </a:moveTo>
                  <a:cubicBezTo>
                    <a:pt x="54" y="1"/>
                    <a:pt x="46" y="6"/>
                    <a:pt x="40" y="18"/>
                  </a:cubicBezTo>
                  <a:cubicBezTo>
                    <a:pt x="1" y="110"/>
                    <a:pt x="291" y="218"/>
                    <a:pt x="291" y="218"/>
                  </a:cubicBezTo>
                  <a:cubicBezTo>
                    <a:pt x="291" y="218"/>
                    <a:pt x="133" y="1"/>
                    <a:pt x="65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44"/>
            <p:cNvSpPr/>
            <p:nvPr/>
          </p:nvSpPr>
          <p:spPr>
            <a:xfrm>
              <a:off x="5263525" y="2159425"/>
              <a:ext cx="4400" cy="5725"/>
            </a:xfrm>
            <a:custGeom>
              <a:avLst/>
              <a:gdLst/>
              <a:ahLst/>
              <a:cxnLst/>
              <a:rect l="l" t="t" r="r" b="b"/>
              <a:pathLst>
                <a:path w="176" h="229" extrusionOk="0">
                  <a:moveTo>
                    <a:pt x="70" y="0"/>
                  </a:moveTo>
                  <a:cubicBezTo>
                    <a:pt x="11" y="0"/>
                    <a:pt x="0" y="228"/>
                    <a:pt x="0" y="228"/>
                  </a:cubicBezTo>
                  <a:cubicBezTo>
                    <a:pt x="0" y="228"/>
                    <a:pt x="176" y="83"/>
                    <a:pt x="95" y="12"/>
                  </a:cubicBezTo>
                  <a:cubicBezTo>
                    <a:pt x="86" y="4"/>
                    <a:pt x="77" y="0"/>
                    <a:pt x="7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44"/>
            <p:cNvSpPr/>
            <p:nvPr/>
          </p:nvSpPr>
          <p:spPr>
            <a:xfrm>
              <a:off x="5255850" y="2159350"/>
              <a:ext cx="7700" cy="5800"/>
            </a:xfrm>
            <a:custGeom>
              <a:avLst/>
              <a:gdLst/>
              <a:ahLst/>
              <a:cxnLst/>
              <a:rect l="l" t="t" r="r" b="b"/>
              <a:pathLst>
                <a:path w="308" h="232" extrusionOk="0">
                  <a:moveTo>
                    <a:pt x="127" y="1"/>
                  </a:moveTo>
                  <a:cubicBezTo>
                    <a:pt x="121" y="1"/>
                    <a:pt x="115" y="2"/>
                    <a:pt x="109" y="4"/>
                  </a:cubicBezTo>
                  <a:cubicBezTo>
                    <a:pt x="0" y="35"/>
                    <a:pt x="307" y="231"/>
                    <a:pt x="307" y="231"/>
                  </a:cubicBezTo>
                  <a:cubicBezTo>
                    <a:pt x="307" y="231"/>
                    <a:pt x="228" y="1"/>
                    <a:pt x="12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44"/>
            <p:cNvSpPr/>
            <p:nvPr/>
          </p:nvSpPr>
          <p:spPr>
            <a:xfrm>
              <a:off x="5263525" y="2159700"/>
              <a:ext cx="7275" cy="5450"/>
            </a:xfrm>
            <a:custGeom>
              <a:avLst/>
              <a:gdLst/>
              <a:ahLst/>
              <a:cxnLst/>
              <a:rect l="l" t="t" r="r" b="b"/>
              <a:pathLst>
                <a:path w="291" h="218" extrusionOk="0">
                  <a:moveTo>
                    <a:pt x="226" y="1"/>
                  </a:moveTo>
                  <a:cubicBezTo>
                    <a:pt x="157" y="1"/>
                    <a:pt x="0" y="217"/>
                    <a:pt x="0" y="217"/>
                  </a:cubicBezTo>
                  <a:cubicBezTo>
                    <a:pt x="0" y="217"/>
                    <a:pt x="290" y="108"/>
                    <a:pt x="251" y="19"/>
                  </a:cubicBezTo>
                  <a:cubicBezTo>
                    <a:pt x="246" y="6"/>
                    <a:pt x="237" y="1"/>
                    <a:pt x="226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44"/>
            <p:cNvSpPr/>
            <p:nvPr/>
          </p:nvSpPr>
          <p:spPr>
            <a:xfrm>
              <a:off x="5251425" y="2167100"/>
              <a:ext cx="4150" cy="4450"/>
            </a:xfrm>
            <a:custGeom>
              <a:avLst/>
              <a:gdLst/>
              <a:ahLst/>
              <a:cxnLst/>
              <a:rect l="l" t="t" r="r" b="b"/>
              <a:pathLst>
                <a:path w="166" h="178" extrusionOk="0">
                  <a:moveTo>
                    <a:pt x="77" y="1"/>
                  </a:moveTo>
                  <a:cubicBezTo>
                    <a:pt x="70" y="1"/>
                    <a:pt x="63" y="5"/>
                    <a:pt x="55" y="14"/>
                  </a:cubicBezTo>
                  <a:cubicBezTo>
                    <a:pt x="0" y="85"/>
                    <a:pt x="165" y="178"/>
                    <a:pt x="165" y="178"/>
                  </a:cubicBezTo>
                  <a:cubicBezTo>
                    <a:pt x="165" y="178"/>
                    <a:pt x="125" y="1"/>
                    <a:pt x="7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44"/>
            <p:cNvSpPr/>
            <p:nvPr/>
          </p:nvSpPr>
          <p:spPr>
            <a:xfrm>
              <a:off x="5255550" y="2166075"/>
              <a:ext cx="5600" cy="5475"/>
            </a:xfrm>
            <a:custGeom>
              <a:avLst/>
              <a:gdLst/>
              <a:ahLst/>
              <a:cxnLst/>
              <a:rect l="l" t="t" r="r" b="b"/>
              <a:pathLst>
                <a:path w="224" h="219" extrusionOk="0">
                  <a:moveTo>
                    <a:pt x="123" y="1"/>
                  </a:moveTo>
                  <a:cubicBezTo>
                    <a:pt x="34" y="1"/>
                    <a:pt x="0" y="219"/>
                    <a:pt x="0" y="219"/>
                  </a:cubicBezTo>
                  <a:cubicBezTo>
                    <a:pt x="0" y="219"/>
                    <a:pt x="224" y="10"/>
                    <a:pt x="129" y="1"/>
                  </a:cubicBezTo>
                  <a:cubicBezTo>
                    <a:pt x="127" y="1"/>
                    <a:pt x="125" y="1"/>
                    <a:pt x="123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44"/>
            <p:cNvSpPr/>
            <p:nvPr/>
          </p:nvSpPr>
          <p:spPr>
            <a:xfrm>
              <a:off x="5249200" y="2167925"/>
              <a:ext cx="6375" cy="3625"/>
            </a:xfrm>
            <a:custGeom>
              <a:avLst/>
              <a:gdLst/>
              <a:ahLst/>
              <a:cxnLst/>
              <a:rect l="l" t="t" r="r" b="b"/>
              <a:pathLst>
                <a:path w="255" h="145" extrusionOk="0">
                  <a:moveTo>
                    <a:pt x="42" y="0"/>
                  </a:moveTo>
                  <a:cubicBezTo>
                    <a:pt x="30" y="0"/>
                    <a:pt x="22" y="6"/>
                    <a:pt x="19" y="19"/>
                  </a:cubicBezTo>
                  <a:cubicBezTo>
                    <a:pt x="1" y="98"/>
                    <a:pt x="254" y="145"/>
                    <a:pt x="254" y="145"/>
                  </a:cubicBezTo>
                  <a:cubicBezTo>
                    <a:pt x="254" y="145"/>
                    <a:pt x="102" y="0"/>
                    <a:pt x="4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44"/>
            <p:cNvSpPr/>
            <p:nvPr/>
          </p:nvSpPr>
          <p:spPr>
            <a:xfrm>
              <a:off x="5255425" y="2169325"/>
              <a:ext cx="3725" cy="5000"/>
            </a:xfrm>
            <a:custGeom>
              <a:avLst/>
              <a:gdLst/>
              <a:ahLst/>
              <a:cxnLst/>
              <a:rect l="l" t="t" r="r" b="b"/>
              <a:pathLst>
                <a:path w="149" h="200" extrusionOk="0">
                  <a:moveTo>
                    <a:pt x="54" y="0"/>
                  </a:moveTo>
                  <a:cubicBezTo>
                    <a:pt x="1" y="0"/>
                    <a:pt x="27" y="199"/>
                    <a:pt x="27" y="199"/>
                  </a:cubicBezTo>
                  <a:cubicBezTo>
                    <a:pt x="27" y="199"/>
                    <a:pt x="149" y="54"/>
                    <a:pt x="72" y="6"/>
                  </a:cubicBezTo>
                  <a:cubicBezTo>
                    <a:pt x="65" y="2"/>
                    <a:pt x="59" y="0"/>
                    <a:pt x="5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44"/>
            <p:cNvSpPr/>
            <p:nvPr/>
          </p:nvSpPr>
          <p:spPr>
            <a:xfrm>
              <a:off x="5249050" y="2170200"/>
              <a:ext cx="7075" cy="4125"/>
            </a:xfrm>
            <a:custGeom>
              <a:avLst/>
              <a:gdLst/>
              <a:ahLst/>
              <a:cxnLst/>
              <a:rect l="l" t="t" r="r" b="b"/>
              <a:pathLst>
                <a:path w="283" h="165" extrusionOk="0">
                  <a:moveTo>
                    <a:pt x="110" y="0"/>
                  </a:moveTo>
                  <a:cubicBezTo>
                    <a:pt x="101" y="0"/>
                    <a:pt x="93" y="2"/>
                    <a:pt x="85" y="6"/>
                  </a:cubicBezTo>
                  <a:cubicBezTo>
                    <a:pt x="1" y="48"/>
                    <a:pt x="282" y="164"/>
                    <a:pt x="282" y="164"/>
                  </a:cubicBezTo>
                  <a:cubicBezTo>
                    <a:pt x="282" y="164"/>
                    <a:pt x="190" y="0"/>
                    <a:pt x="11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44"/>
            <p:cNvSpPr/>
            <p:nvPr/>
          </p:nvSpPr>
          <p:spPr>
            <a:xfrm>
              <a:off x="5256100" y="216897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58" y="1"/>
                  </a:moveTo>
                  <a:cubicBezTo>
                    <a:pt x="103" y="1"/>
                    <a:pt x="0" y="213"/>
                    <a:pt x="0" y="213"/>
                  </a:cubicBezTo>
                  <a:cubicBezTo>
                    <a:pt x="0" y="213"/>
                    <a:pt x="222" y="80"/>
                    <a:pt x="176" y="11"/>
                  </a:cubicBezTo>
                  <a:cubicBezTo>
                    <a:pt x="171" y="4"/>
                    <a:pt x="165" y="1"/>
                    <a:pt x="158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44"/>
            <p:cNvSpPr/>
            <p:nvPr/>
          </p:nvSpPr>
          <p:spPr>
            <a:xfrm>
              <a:off x="5268700" y="2163525"/>
              <a:ext cx="3800" cy="5025"/>
            </a:xfrm>
            <a:custGeom>
              <a:avLst/>
              <a:gdLst/>
              <a:ahLst/>
              <a:cxnLst/>
              <a:rect l="l" t="t" r="r" b="b"/>
              <a:pathLst>
                <a:path w="152" h="201" extrusionOk="0">
                  <a:moveTo>
                    <a:pt x="97" y="1"/>
                  </a:moveTo>
                  <a:cubicBezTo>
                    <a:pt x="92" y="1"/>
                    <a:pt x="86" y="3"/>
                    <a:pt x="79" y="6"/>
                  </a:cubicBezTo>
                  <a:cubicBezTo>
                    <a:pt x="1" y="50"/>
                    <a:pt x="115" y="200"/>
                    <a:pt x="115" y="200"/>
                  </a:cubicBezTo>
                  <a:cubicBezTo>
                    <a:pt x="115" y="200"/>
                    <a:pt x="152" y="1"/>
                    <a:pt x="9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44"/>
            <p:cNvSpPr/>
            <p:nvPr/>
          </p:nvSpPr>
          <p:spPr>
            <a:xfrm>
              <a:off x="5271575" y="2164650"/>
              <a:ext cx="7200" cy="3900"/>
            </a:xfrm>
            <a:custGeom>
              <a:avLst/>
              <a:gdLst/>
              <a:ahLst/>
              <a:cxnLst/>
              <a:rect l="l" t="t" r="r" b="b"/>
              <a:pathLst>
                <a:path w="288" h="156" extrusionOk="0">
                  <a:moveTo>
                    <a:pt x="177" y="0"/>
                  </a:moveTo>
                  <a:cubicBezTo>
                    <a:pt x="98" y="0"/>
                    <a:pt x="0" y="155"/>
                    <a:pt x="0" y="155"/>
                  </a:cubicBezTo>
                  <a:cubicBezTo>
                    <a:pt x="0" y="155"/>
                    <a:pt x="287" y="54"/>
                    <a:pt x="205" y="8"/>
                  </a:cubicBezTo>
                  <a:cubicBezTo>
                    <a:pt x="196" y="3"/>
                    <a:pt x="187" y="0"/>
                    <a:pt x="177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44"/>
            <p:cNvSpPr/>
            <p:nvPr/>
          </p:nvSpPr>
          <p:spPr>
            <a:xfrm>
              <a:off x="5266200" y="2163050"/>
              <a:ext cx="5400" cy="5500"/>
            </a:xfrm>
            <a:custGeom>
              <a:avLst/>
              <a:gdLst/>
              <a:ahLst/>
              <a:cxnLst/>
              <a:rect l="l" t="t" r="r" b="b"/>
              <a:pathLst>
                <a:path w="216" h="220" extrusionOk="0">
                  <a:moveTo>
                    <a:pt x="68" y="0"/>
                  </a:moveTo>
                  <a:cubicBezTo>
                    <a:pt x="61" y="0"/>
                    <a:pt x="55" y="3"/>
                    <a:pt x="50" y="11"/>
                  </a:cubicBezTo>
                  <a:cubicBezTo>
                    <a:pt x="1" y="76"/>
                    <a:pt x="215" y="219"/>
                    <a:pt x="215" y="219"/>
                  </a:cubicBezTo>
                  <a:cubicBezTo>
                    <a:pt x="215" y="219"/>
                    <a:pt x="122" y="0"/>
                    <a:pt x="6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44"/>
            <p:cNvSpPr/>
            <p:nvPr/>
          </p:nvSpPr>
          <p:spPr>
            <a:xfrm>
              <a:off x="5270950" y="2166950"/>
              <a:ext cx="4275" cy="4350"/>
            </a:xfrm>
            <a:custGeom>
              <a:avLst/>
              <a:gdLst/>
              <a:ahLst/>
              <a:cxnLst/>
              <a:rect l="l" t="t" r="r" b="b"/>
              <a:pathLst>
                <a:path w="171" h="174" extrusionOk="0">
                  <a:moveTo>
                    <a:pt x="96" y="1"/>
                  </a:moveTo>
                  <a:cubicBezTo>
                    <a:pt x="49" y="1"/>
                    <a:pt x="1" y="174"/>
                    <a:pt x="1" y="174"/>
                  </a:cubicBezTo>
                  <a:cubicBezTo>
                    <a:pt x="1" y="174"/>
                    <a:pt x="170" y="90"/>
                    <a:pt x="118" y="16"/>
                  </a:cubicBezTo>
                  <a:cubicBezTo>
                    <a:pt x="111" y="5"/>
                    <a:pt x="103" y="1"/>
                    <a:pt x="96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44"/>
            <p:cNvSpPr/>
            <p:nvPr/>
          </p:nvSpPr>
          <p:spPr>
            <a:xfrm>
              <a:off x="5265625" y="2165700"/>
              <a:ext cx="5350" cy="5600"/>
            </a:xfrm>
            <a:custGeom>
              <a:avLst/>
              <a:gdLst/>
              <a:ahLst/>
              <a:cxnLst/>
              <a:rect l="l" t="t" r="r" b="b"/>
              <a:pathLst>
                <a:path w="214" h="224" extrusionOk="0">
                  <a:moveTo>
                    <a:pt x="100" y="0"/>
                  </a:moveTo>
                  <a:cubicBezTo>
                    <a:pt x="99" y="0"/>
                    <a:pt x="97" y="0"/>
                    <a:pt x="96" y="0"/>
                  </a:cubicBezTo>
                  <a:cubicBezTo>
                    <a:pt x="1" y="5"/>
                    <a:pt x="214" y="224"/>
                    <a:pt x="214" y="224"/>
                  </a:cubicBezTo>
                  <a:cubicBezTo>
                    <a:pt x="214" y="224"/>
                    <a:pt x="191" y="0"/>
                    <a:pt x="10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5270950" y="2167925"/>
              <a:ext cx="6400" cy="3375"/>
            </a:xfrm>
            <a:custGeom>
              <a:avLst/>
              <a:gdLst/>
              <a:ahLst/>
              <a:cxnLst/>
              <a:rect l="l" t="t" r="r" b="b"/>
              <a:pathLst>
                <a:path w="256" h="135" extrusionOk="0">
                  <a:moveTo>
                    <a:pt x="218" y="1"/>
                  </a:moveTo>
                  <a:cubicBezTo>
                    <a:pt x="156" y="1"/>
                    <a:pt x="1" y="135"/>
                    <a:pt x="1" y="135"/>
                  </a:cubicBezTo>
                  <a:cubicBezTo>
                    <a:pt x="1" y="135"/>
                    <a:pt x="256" y="100"/>
                    <a:pt x="241" y="20"/>
                  </a:cubicBezTo>
                  <a:cubicBezTo>
                    <a:pt x="239" y="7"/>
                    <a:pt x="230" y="1"/>
                    <a:pt x="218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5263225" y="2176725"/>
              <a:ext cx="8525" cy="20800"/>
            </a:xfrm>
            <a:custGeom>
              <a:avLst/>
              <a:gdLst/>
              <a:ahLst/>
              <a:cxnLst/>
              <a:rect l="l" t="t" r="r" b="b"/>
              <a:pathLst>
                <a:path w="341" h="832" extrusionOk="0">
                  <a:moveTo>
                    <a:pt x="340" y="0"/>
                  </a:moveTo>
                  <a:lnTo>
                    <a:pt x="250" y="370"/>
                  </a:lnTo>
                  <a:lnTo>
                    <a:pt x="1" y="717"/>
                  </a:lnTo>
                  <a:lnTo>
                    <a:pt x="1" y="831"/>
                  </a:lnTo>
                  <a:lnTo>
                    <a:pt x="286" y="37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5254525" y="2187050"/>
              <a:ext cx="8550" cy="13550"/>
            </a:xfrm>
            <a:custGeom>
              <a:avLst/>
              <a:gdLst/>
              <a:ahLst/>
              <a:cxnLst/>
              <a:rect l="l" t="t" r="r" b="b"/>
              <a:pathLst>
                <a:path w="342" h="542" extrusionOk="0">
                  <a:moveTo>
                    <a:pt x="1" y="0"/>
                  </a:moveTo>
                  <a:lnTo>
                    <a:pt x="75" y="376"/>
                  </a:lnTo>
                  <a:lnTo>
                    <a:pt x="342" y="541"/>
                  </a:lnTo>
                  <a:lnTo>
                    <a:pt x="342" y="475"/>
                  </a:lnTo>
                  <a:lnTo>
                    <a:pt x="105" y="3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5271725" y="2171975"/>
              <a:ext cx="4450" cy="4775"/>
            </a:xfrm>
            <a:custGeom>
              <a:avLst/>
              <a:gdLst/>
              <a:ahLst/>
              <a:cxnLst/>
              <a:rect l="l" t="t" r="r" b="b"/>
              <a:pathLst>
                <a:path w="178" h="191" extrusionOk="0">
                  <a:moveTo>
                    <a:pt x="94" y="0"/>
                  </a:moveTo>
                  <a:cubicBezTo>
                    <a:pt x="44" y="0"/>
                    <a:pt x="0" y="190"/>
                    <a:pt x="0" y="190"/>
                  </a:cubicBezTo>
                  <a:cubicBezTo>
                    <a:pt x="0" y="190"/>
                    <a:pt x="177" y="92"/>
                    <a:pt x="118" y="15"/>
                  </a:cubicBezTo>
                  <a:cubicBezTo>
                    <a:pt x="110" y="5"/>
                    <a:pt x="102" y="0"/>
                    <a:pt x="9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5265725" y="2170875"/>
              <a:ext cx="6025" cy="5875"/>
            </a:xfrm>
            <a:custGeom>
              <a:avLst/>
              <a:gdLst/>
              <a:ahLst/>
              <a:cxnLst/>
              <a:rect l="l" t="t" r="r" b="b"/>
              <a:pathLst>
                <a:path w="241" h="235" extrusionOk="0">
                  <a:moveTo>
                    <a:pt x="109" y="0"/>
                  </a:moveTo>
                  <a:cubicBezTo>
                    <a:pt x="106" y="0"/>
                    <a:pt x="104" y="1"/>
                    <a:pt x="102" y="1"/>
                  </a:cubicBezTo>
                  <a:cubicBezTo>
                    <a:pt x="1" y="11"/>
                    <a:pt x="240" y="234"/>
                    <a:pt x="240" y="234"/>
                  </a:cubicBezTo>
                  <a:cubicBezTo>
                    <a:pt x="240" y="234"/>
                    <a:pt x="205" y="0"/>
                    <a:pt x="109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44"/>
            <p:cNvSpPr/>
            <p:nvPr/>
          </p:nvSpPr>
          <p:spPr>
            <a:xfrm>
              <a:off x="5271725" y="2172850"/>
              <a:ext cx="6800" cy="3900"/>
            </a:xfrm>
            <a:custGeom>
              <a:avLst/>
              <a:gdLst/>
              <a:ahLst/>
              <a:cxnLst/>
              <a:rect l="l" t="t" r="r" b="b"/>
              <a:pathLst>
                <a:path w="272" h="156" extrusionOk="0">
                  <a:moveTo>
                    <a:pt x="228" y="1"/>
                  </a:moveTo>
                  <a:cubicBezTo>
                    <a:pt x="164" y="1"/>
                    <a:pt x="0" y="155"/>
                    <a:pt x="0" y="155"/>
                  </a:cubicBezTo>
                  <a:cubicBezTo>
                    <a:pt x="0" y="155"/>
                    <a:pt x="271" y="106"/>
                    <a:pt x="252" y="20"/>
                  </a:cubicBezTo>
                  <a:cubicBezTo>
                    <a:pt x="249" y="6"/>
                    <a:pt x="241" y="1"/>
                    <a:pt x="228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44"/>
            <p:cNvSpPr/>
            <p:nvPr/>
          </p:nvSpPr>
          <p:spPr>
            <a:xfrm>
              <a:off x="5267875" y="2174375"/>
              <a:ext cx="4000" cy="5350"/>
            </a:xfrm>
            <a:custGeom>
              <a:avLst/>
              <a:gdLst/>
              <a:ahLst/>
              <a:cxnLst/>
              <a:rect l="l" t="t" r="r" b="b"/>
              <a:pathLst>
                <a:path w="160" h="214" extrusionOk="0">
                  <a:moveTo>
                    <a:pt x="103" y="1"/>
                  </a:moveTo>
                  <a:cubicBezTo>
                    <a:pt x="97" y="1"/>
                    <a:pt x="91" y="3"/>
                    <a:pt x="83" y="7"/>
                  </a:cubicBezTo>
                  <a:cubicBezTo>
                    <a:pt x="0" y="56"/>
                    <a:pt x="131" y="213"/>
                    <a:pt x="131" y="213"/>
                  </a:cubicBezTo>
                  <a:cubicBezTo>
                    <a:pt x="131" y="213"/>
                    <a:pt x="160" y="1"/>
                    <a:pt x="10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5271125" y="2175300"/>
              <a:ext cx="7600" cy="4425"/>
            </a:xfrm>
            <a:custGeom>
              <a:avLst/>
              <a:gdLst/>
              <a:ahLst/>
              <a:cxnLst/>
              <a:rect l="l" t="t" r="r" b="b"/>
              <a:pathLst>
                <a:path w="304" h="177" extrusionOk="0">
                  <a:moveTo>
                    <a:pt x="186" y="0"/>
                  </a:moveTo>
                  <a:cubicBezTo>
                    <a:pt x="100" y="0"/>
                    <a:pt x="1" y="176"/>
                    <a:pt x="1" y="176"/>
                  </a:cubicBezTo>
                  <a:cubicBezTo>
                    <a:pt x="1" y="176"/>
                    <a:pt x="304" y="53"/>
                    <a:pt x="213" y="6"/>
                  </a:cubicBezTo>
                  <a:cubicBezTo>
                    <a:pt x="204" y="2"/>
                    <a:pt x="195" y="0"/>
                    <a:pt x="186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5265225" y="2174000"/>
              <a:ext cx="5925" cy="5725"/>
            </a:xfrm>
            <a:custGeom>
              <a:avLst/>
              <a:gdLst/>
              <a:ahLst/>
              <a:cxnLst/>
              <a:rect l="l" t="t" r="r" b="b"/>
              <a:pathLst>
                <a:path w="237" h="229" extrusionOk="0">
                  <a:moveTo>
                    <a:pt x="68" y="0"/>
                  </a:moveTo>
                  <a:cubicBezTo>
                    <a:pt x="61" y="0"/>
                    <a:pt x="54" y="4"/>
                    <a:pt x="48" y="12"/>
                  </a:cubicBezTo>
                  <a:cubicBezTo>
                    <a:pt x="1" y="85"/>
                    <a:pt x="237" y="228"/>
                    <a:pt x="237" y="228"/>
                  </a:cubicBezTo>
                  <a:cubicBezTo>
                    <a:pt x="237" y="228"/>
                    <a:pt x="127" y="0"/>
                    <a:pt x="6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5253550" y="2181725"/>
              <a:ext cx="4100" cy="5350"/>
            </a:xfrm>
            <a:custGeom>
              <a:avLst/>
              <a:gdLst/>
              <a:ahLst/>
              <a:cxnLst/>
              <a:rect l="l" t="t" r="r" b="b"/>
              <a:pathLst>
                <a:path w="164" h="214" extrusionOk="0">
                  <a:moveTo>
                    <a:pt x="60" y="0"/>
                  </a:moveTo>
                  <a:cubicBezTo>
                    <a:pt x="1" y="0"/>
                    <a:pt x="40" y="213"/>
                    <a:pt x="40" y="213"/>
                  </a:cubicBezTo>
                  <a:cubicBezTo>
                    <a:pt x="40" y="213"/>
                    <a:pt x="163" y="52"/>
                    <a:pt x="79" y="6"/>
                  </a:cubicBezTo>
                  <a:cubicBezTo>
                    <a:pt x="72" y="2"/>
                    <a:pt x="66" y="0"/>
                    <a:pt x="6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5246850" y="2182900"/>
              <a:ext cx="7700" cy="4175"/>
            </a:xfrm>
            <a:custGeom>
              <a:avLst/>
              <a:gdLst/>
              <a:ahLst/>
              <a:cxnLst/>
              <a:rect l="l" t="t" r="r" b="b"/>
              <a:pathLst>
                <a:path w="308" h="167" extrusionOk="0">
                  <a:moveTo>
                    <a:pt x="119" y="0"/>
                  </a:moveTo>
                  <a:cubicBezTo>
                    <a:pt x="109" y="0"/>
                    <a:pt x="98" y="3"/>
                    <a:pt x="89" y="8"/>
                  </a:cubicBezTo>
                  <a:cubicBezTo>
                    <a:pt x="0" y="58"/>
                    <a:pt x="308" y="166"/>
                    <a:pt x="308" y="166"/>
                  </a:cubicBezTo>
                  <a:cubicBezTo>
                    <a:pt x="308" y="166"/>
                    <a:pt x="204" y="0"/>
                    <a:pt x="119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44"/>
            <p:cNvSpPr/>
            <p:nvPr/>
          </p:nvSpPr>
          <p:spPr>
            <a:xfrm>
              <a:off x="5254525" y="2181200"/>
              <a:ext cx="5800" cy="5875"/>
            </a:xfrm>
            <a:custGeom>
              <a:avLst/>
              <a:gdLst/>
              <a:ahLst/>
              <a:cxnLst/>
              <a:rect l="l" t="t" r="r" b="b"/>
              <a:pathLst>
                <a:path w="232" h="235" extrusionOk="0">
                  <a:moveTo>
                    <a:pt x="160" y="0"/>
                  </a:moveTo>
                  <a:cubicBezTo>
                    <a:pt x="101" y="0"/>
                    <a:pt x="1" y="234"/>
                    <a:pt x="1" y="234"/>
                  </a:cubicBezTo>
                  <a:cubicBezTo>
                    <a:pt x="1" y="234"/>
                    <a:pt x="231" y="81"/>
                    <a:pt x="179" y="11"/>
                  </a:cubicBezTo>
                  <a:cubicBezTo>
                    <a:pt x="174" y="3"/>
                    <a:pt x="167" y="0"/>
                    <a:pt x="160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44"/>
            <p:cNvSpPr/>
            <p:nvPr/>
          </p:nvSpPr>
          <p:spPr>
            <a:xfrm>
              <a:off x="5250650" y="2185375"/>
              <a:ext cx="4550" cy="4675"/>
            </a:xfrm>
            <a:custGeom>
              <a:avLst/>
              <a:gdLst/>
              <a:ahLst/>
              <a:cxnLst/>
              <a:rect l="l" t="t" r="r" b="b"/>
              <a:pathLst>
                <a:path w="182" h="187" extrusionOk="0">
                  <a:moveTo>
                    <a:pt x="79" y="1"/>
                  </a:moveTo>
                  <a:cubicBezTo>
                    <a:pt x="71" y="1"/>
                    <a:pt x="63" y="6"/>
                    <a:pt x="56" y="17"/>
                  </a:cubicBezTo>
                  <a:cubicBezTo>
                    <a:pt x="1" y="95"/>
                    <a:pt x="182" y="186"/>
                    <a:pt x="182" y="186"/>
                  </a:cubicBezTo>
                  <a:cubicBezTo>
                    <a:pt x="182" y="186"/>
                    <a:pt x="128" y="1"/>
                    <a:pt x="7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44"/>
            <p:cNvSpPr/>
            <p:nvPr/>
          </p:nvSpPr>
          <p:spPr>
            <a:xfrm>
              <a:off x="5255175" y="2184025"/>
              <a:ext cx="5775" cy="6025"/>
            </a:xfrm>
            <a:custGeom>
              <a:avLst/>
              <a:gdLst/>
              <a:ahLst/>
              <a:cxnLst/>
              <a:rect l="l" t="t" r="r" b="b"/>
              <a:pathLst>
                <a:path w="231" h="241" extrusionOk="0">
                  <a:moveTo>
                    <a:pt x="125" y="1"/>
                  </a:moveTo>
                  <a:cubicBezTo>
                    <a:pt x="26" y="1"/>
                    <a:pt x="1" y="240"/>
                    <a:pt x="1" y="240"/>
                  </a:cubicBezTo>
                  <a:cubicBezTo>
                    <a:pt x="1" y="240"/>
                    <a:pt x="230" y="7"/>
                    <a:pt x="129" y="1"/>
                  </a:cubicBezTo>
                  <a:cubicBezTo>
                    <a:pt x="127" y="1"/>
                    <a:pt x="126" y="1"/>
                    <a:pt x="125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44"/>
            <p:cNvSpPr/>
            <p:nvPr/>
          </p:nvSpPr>
          <p:spPr>
            <a:xfrm>
              <a:off x="5248325" y="2186425"/>
              <a:ext cx="6875" cy="3625"/>
            </a:xfrm>
            <a:custGeom>
              <a:avLst/>
              <a:gdLst/>
              <a:ahLst/>
              <a:cxnLst/>
              <a:rect l="l" t="t" r="r" b="b"/>
              <a:pathLst>
                <a:path w="275" h="145" extrusionOk="0">
                  <a:moveTo>
                    <a:pt x="42" y="1"/>
                  </a:moveTo>
                  <a:cubicBezTo>
                    <a:pt x="29" y="1"/>
                    <a:pt x="20" y="7"/>
                    <a:pt x="17" y="21"/>
                  </a:cubicBezTo>
                  <a:cubicBezTo>
                    <a:pt x="1" y="108"/>
                    <a:pt x="275" y="144"/>
                    <a:pt x="275" y="144"/>
                  </a:cubicBezTo>
                  <a:cubicBezTo>
                    <a:pt x="275" y="144"/>
                    <a:pt x="108" y="1"/>
                    <a:pt x="4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44"/>
            <p:cNvSpPr/>
            <p:nvPr/>
          </p:nvSpPr>
          <p:spPr>
            <a:xfrm>
              <a:off x="4843500" y="2173225"/>
              <a:ext cx="37850" cy="21850"/>
            </a:xfrm>
            <a:custGeom>
              <a:avLst/>
              <a:gdLst/>
              <a:ahLst/>
              <a:cxnLst/>
              <a:rect l="l" t="t" r="r" b="b"/>
              <a:pathLst>
                <a:path w="1514" h="874" extrusionOk="0">
                  <a:moveTo>
                    <a:pt x="760" y="1"/>
                  </a:moveTo>
                  <a:cubicBezTo>
                    <a:pt x="758" y="1"/>
                    <a:pt x="756" y="1"/>
                    <a:pt x="755" y="1"/>
                  </a:cubicBezTo>
                  <a:cubicBezTo>
                    <a:pt x="337" y="4"/>
                    <a:pt x="1" y="201"/>
                    <a:pt x="2" y="442"/>
                  </a:cubicBezTo>
                  <a:cubicBezTo>
                    <a:pt x="2" y="682"/>
                    <a:pt x="339" y="874"/>
                    <a:pt x="755" y="874"/>
                  </a:cubicBezTo>
                  <a:cubicBezTo>
                    <a:pt x="756" y="874"/>
                    <a:pt x="758" y="874"/>
                    <a:pt x="759" y="874"/>
                  </a:cubicBezTo>
                  <a:cubicBezTo>
                    <a:pt x="1177" y="871"/>
                    <a:pt x="1513" y="674"/>
                    <a:pt x="1512" y="433"/>
                  </a:cubicBezTo>
                  <a:cubicBezTo>
                    <a:pt x="1510" y="193"/>
                    <a:pt x="1174" y="1"/>
                    <a:pt x="76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44"/>
            <p:cNvSpPr/>
            <p:nvPr/>
          </p:nvSpPr>
          <p:spPr>
            <a:xfrm>
              <a:off x="4843550" y="2184075"/>
              <a:ext cx="25" cy="50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44"/>
            <p:cNvSpPr/>
            <p:nvPr/>
          </p:nvSpPr>
          <p:spPr>
            <a:xfrm>
              <a:off x="4881325" y="2184075"/>
              <a:ext cx="25" cy="50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0" y="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44"/>
            <p:cNvSpPr/>
            <p:nvPr/>
          </p:nvSpPr>
          <p:spPr>
            <a:xfrm>
              <a:off x="4843975" y="2186175"/>
              <a:ext cx="36975" cy="38325"/>
            </a:xfrm>
            <a:custGeom>
              <a:avLst/>
              <a:gdLst/>
              <a:ahLst/>
              <a:cxnLst/>
              <a:rect l="l" t="t" r="r" b="b"/>
              <a:pathLst>
                <a:path w="1479" h="1533" extrusionOk="0">
                  <a:moveTo>
                    <a:pt x="1478" y="1"/>
                  </a:moveTo>
                  <a:cubicBezTo>
                    <a:pt x="1451" y="82"/>
                    <a:pt x="1381" y="160"/>
                    <a:pt x="1271" y="224"/>
                  </a:cubicBezTo>
                  <a:cubicBezTo>
                    <a:pt x="1122" y="310"/>
                    <a:pt x="927" y="353"/>
                    <a:pt x="733" y="353"/>
                  </a:cubicBezTo>
                  <a:cubicBezTo>
                    <a:pt x="541" y="353"/>
                    <a:pt x="349" y="311"/>
                    <a:pt x="204" y="227"/>
                  </a:cubicBezTo>
                  <a:cubicBezTo>
                    <a:pt x="96" y="165"/>
                    <a:pt x="28" y="89"/>
                    <a:pt x="1" y="9"/>
                  </a:cubicBezTo>
                  <a:lnTo>
                    <a:pt x="1" y="9"/>
                  </a:lnTo>
                  <a:lnTo>
                    <a:pt x="205" y="1164"/>
                  </a:lnTo>
                  <a:cubicBezTo>
                    <a:pt x="205" y="1258"/>
                    <a:pt x="256" y="1354"/>
                    <a:pt x="360" y="1425"/>
                  </a:cubicBezTo>
                  <a:cubicBezTo>
                    <a:pt x="464" y="1496"/>
                    <a:pt x="600" y="1532"/>
                    <a:pt x="736" y="1532"/>
                  </a:cubicBezTo>
                  <a:cubicBezTo>
                    <a:pt x="873" y="1532"/>
                    <a:pt x="1010" y="1496"/>
                    <a:pt x="1114" y="1423"/>
                  </a:cubicBezTo>
                  <a:cubicBezTo>
                    <a:pt x="1219" y="1351"/>
                    <a:pt x="1271" y="1258"/>
                    <a:pt x="1272" y="1164"/>
                  </a:cubicBezTo>
                  <a:lnTo>
                    <a:pt x="1478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44"/>
            <p:cNvSpPr/>
            <p:nvPr/>
          </p:nvSpPr>
          <p:spPr>
            <a:xfrm>
              <a:off x="4841950" y="2171575"/>
              <a:ext cx="41000" cy="25025"/>
            </a:xfrm>
            <a:custGeom>
              <a:avLst/>
              <a:gdLst/>
              <a:ahLst/>
              <a:cxnLst/>
              <a:rect l="l" t="t" r="r" b="b"/>
              <a:pathLst>
                <a:path w="1640" h="1001" extrusionOk="0">
                  <a:moveTo>
                    <a:pt x="824" y="129"/>
                  </a:moveTo>
                  <a:cubicBezTo>
                    <a:pt x="1014" y="129"/>
                    <a:pt x="1191" y="171"/>
                    <a:pt x="1323" y="247"/>
                  </a:cubicBezTo>
                  <a:cubicBezTo>
                    <a:pt x="1443" y="316"/>
                    <a:pt x="1510" y="405"/>
                    <a:pt x="1510" y="498"/>
                  </a:cubicBezTo>
                  <a:cubicBezTo>
                    <a:pt x="1510" y="590"/>
                    <a:pt x="1443" y="682"/>
                    <a:pt x="1320" y="751"/>
                  </a:cubicBezTo>
                  <a:cubicBezTo>
                    <a:pt x="1185" y="830"/>
                    <a:pt x="1005" y="872"/>
                    <a:pt x="815" y="872"/>
                  </a:cubicBezTo>
                  <a:cubicBezTo>
                    <a:pt x="624" y="872"/>
                    <a:pt x="449" y="830"/>
                    <a:pt x="317" y="754"/>
                  </a:cubicBezTo>
                  <a:cubicBezTo>
                    <a:pt x="196" y="685"/>
                    <a:pt x="130" y="596"/>
                    <a:pt x="130" y="503"/>
                  </a:cubicBezTo>
                  <a:cubicBezTo>
                    <a:pt x="130" y="411"/>
                    <a:pt x="196" y="321"/>
                    <a:pt x="320" y="250"/>
                  </a:cubicBezTo>
                  <a:cubicBezTo>
                    <a:pt x="454" y="173"/>
                    <a:pt x="633" y="129"/>
                    <a:pt x="824" y="129"/>
                  </a:cubicBezTo>
                  <a:close/>
                  <a:moveTo>
                    <a:pt x="824" y="0"/>
                  </a:moveTo>
                  <a:cubicBezTo>
                    <a:pt x="611" y="0"/>
                    <a:pt x="408" y="50"/>
                    <a:pt x="256" y="138"/>
                  </a:cubicBezTo>
                  <a:cubicBezTo>
                    <a:pt x="90" y="232"/>
                    <a:pt x="1" y="363"/>
                    <a:pt x="1" y="503"/>
                  </a:cubicBezTo>
                  <a:cubicBezTo>
                    <a:pt x="1" y="644"/>
                    <a:pt x="90" y="772"/>
                    <a:pt x="251" y="866"/>
                  </a:cubicBezTo>
                  <a:cubicBezTo>
                    <a:pt x="404" y="953"/>
                    <a:pt x="604" y="1001"/>
                    <a:pt x="815" y="1001"/>
                  </a:cubicBezTo>
                  <a:cubicBezTo>
                    <a:pt x="1029" y="1001"/>
                    <a:pt x="1230" y="953"/>
                    <a:pt x="1384" y="865"/>
                  </a:cubicBezTo>
                  <a:cubicBezTo>
                    <a:pt x="1549" y="769"/>
                    <a:pt x="1639" y="638"/>
                    <a:pt x="1639" y="498"/>
                  </a:cubicBezTo>
                  <a:cubicBezTo>
                    <a:pt x="1639" y="358"/>
                    <a:pt x="1549" y="229"/>
                    <a:pt x="1388" y="135"/>
                  </a:cubicBezTo>
                  <a:cubicBezTo>
                    <a:pt x="1236" y="48"/>
                    <a:pt x="1039" y="0"/>
                    <a:pt x="824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44"/>
            <p:cNvSpPr/>
            <p:nvPr/>
          </p:nvSpPr>
          <p:spPr>
            <a:xfrm>
              <a:off x="4846375" y="2186675"/>
              <a:ext cx="33000" cy="34700"/>
            </a:xfrm>
            <a:custGeom>
              <a:avLst/>
              <a:gdLst/>
              <a:ahLst/>
              <a:cxnLst/>
              <a:rect l="l" t="t" r="r" b="b"/>
              <a:pathLst>
                <a:path w="1320" h="1388" extrusionOk="0">
                  <a:moveTo>
                    <a:pt x="1197" y="1"/>
                  </a:moveTo>
                  <a:cubicBezTo>
                    <a:pt x="1195" y="1"/>
                    <a:pt x="1193" y="1"/>
                    <a:pt x="1191" y="1"/>
                  </a:cubicBezTo>
                  <a:cubicBezTo>
                    <a:pt x="1068" y="5"/>
                    <a:pt x="875" y="107"/>
                    <a:pt x="644" y="107"/>
                  </a:cubicBezTo>
                  <a:cubicBezTo>
                    <a:pt x="642" y="107"/>
                    <a:pt x="640" y="107"/>
                    <a:pt x="638" y="107"/>
                  </a:cubicBezTo>
                  <a:cubicBezTo>
                    <a:pt x="367" y="107"/>
                    <a:pt x="219" y="18"/>
                    <a:pt x="110" y="18"/>
                  </a:cubicBezTo>
                  <a:cubicBezTo>
                    <a:pt x="106" y="18"/>
                    <a:pt x="102" y="18"/>
                    <a:pt x="98" y="18"/>
                  </a:cubicBezTo>
                  <a:cubicBezTo>
                    <a:pt x="40" y="21"/>
                    <a:pt x="0" y="72"/>
                    <a:pt x="3" y="140"/>
                  </a:cubicBezTo>
                  <a:cubicBezTo>
                    <a:pt x="3" y="140"/>
                    <a:pt x="167" y="954"/>
                    <a:pt x="158" y="1093"/>
                  </a:cubicBezTo>
                  <a:cubicBezTo>
                    <a:pt x="150" y="1234"/>
                    <a:pt x="390" y="1387"/>
                    <a:pt x="646" y="1387"/>
                  </a:cubicBezTo>
                  <a:cubicBezTo>
                    <a:pt x="899" y="1387"/>
                    <a:pt x="1263" y="1228"/>
                    <a:pt x="1253" y="1089"/>
                  </a:cubicBezTo>
                  <a:cubicBezTo>
                    <a:pt x="1243" y="949"/>
                    <a:pt x="1320" y="126"/>
                    <a:pt x="1320" y="126"/>
                  </a:cubicBezTo>
                  <a:cubicBezTo>
                    <a:pt x="1320" y="24"/>
                    <a:pt x="1265" y="1"/>
                    <a:pt x="1197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44"/>
            <p:cNvSpPr/>
            <p:nvPr/>
          </p:nvSpPr>
          <p:spPr>
            <a:xfrm>
              <a:off x="5133525" y="1902150"/>
              <a:ext cx="98725" cy="242725"/>
            </a:xfrm>
            <a:custGeom>
              <a:avLst/>
              <a:gdLst/>
              <a:ahLst/>
              <a:cxnLst/>
              <a:rect l="l" t="t" r="r" b="b"/>
              <a:pathLst>
                <a:path w="3949" h="9709" extrusionOk="0">
                  <a:moveTo>
                    <a:pt x="89" y="0"/>
                  </a:moveTo>
                  <a:lnTo>
                    <a:pt x="0" y="51"/>
                  </a:lnTo>
                  <a:lnTo>
                    <a:pt x="3861" y="9709"/>
                  </a:lnTo>
                  <a:lnTo>
                    <a:pt x="3949" y="9658"/>
                  </a:lnTo>
                  <a:lnTo>
                    <a:pt x="3949" y="222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44"/>
            <p:cNvSpPr/>
            <p:nvPr/>
          </p:nvSpPr>
          <p:spPr>
            <a:xfrm>
              <a:off x="5133525" y="1903425"/>
              <a:ext cx="96525" cy="241450"/>
            </a:xfrm>
            <a:custGeom>
              <a:avLst/>
              <a:gdLst/>
              <a:ahLst/>
              <a:cxnLst/>
              <a:rect l="l" t="t" r="r" b="b"/>
              <a:pathLst>
                <a:path w="3861" h="9658" extrusionOk="0">
                  <a:moveTo>
                    <a:pt x="0" y="0"/>
                  </a:moveTo>
                  <a:lnTo>
                    <a:pt x="0" y="7429"/>
                  </a:lnTo>
                  <a:lnTo>
                    <a:pt x="3861" y="9658"/>
                  </a:lnTo>
                  <a:lnTo>
                    <a:pt x="3861" y="2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44"/>
            <p:cNvSpPr/>
            <p:nvPr/>
          </p:nvSpPr>
          <p:spPr>
            <a:xfrm>
              <a:off x="5137800" y="1910850"/>
              <a:ext cx="87975" cy="226625"/>
            </a:xfrm>
            <a:custGeom>
              <a:avLst/>
              <a:gdLst/>
              <a:ahLst/>
              <a:cxnLst/>
              <a:rect l="l" t="t" r="r" b="b"/>
              <a:pathLst>
                <a:path w="3519" h="9065" extrusionOk="0">
                  <a:moveTo>
                    <a:pt x="1" y="0"/>
                  </a:moveTo>
                  <a:lnTo>
                    <a:pt x="1" y="7033"/>
                  </a:lnTo>
                  <a:lnTo>
                    <a:pt x="3518" y="9065"/>
                  </a:lnTo>
                  <a:lnTo>
                    <a:pt x="3518" y="20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44"/>
            <p:cNvSpPr/>
            <p:nvPr/>
          </p:nvSpPr>
          <p:spPr>
            <a:xfrm>
              <a:off x="5198300" y="1945750"/>
              <a:ext cx="900" cy="175850"/>
            </a:xfrm>
            <a:custGeom>
              <a:avLst/>
              <a:gdLst/>
              <a:ahLst/>
              <a:cxnLst/>
              <a:rect l="l" t="t" r="r" b="b"/>
              <a:pathLst>
                <a:path w="36" h="7034" extrusionOk="0">
                  <a:moveTo>
                    <a:pt x="1" y="1"/>
                  </a:moveTo>
                  <a:lnTo>
                    <a:pt x="1" y="7034"/>
                  </a:lnTo>
                  <a:lnTo>
                    <a:pt x="36" y="7013"/>
                  </a:lnTo>
                  <a:lnTo>
                    <a:pt x="36" y="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44"/>
            <p:cNvSpPr/>
            <p:nvPr/>
          </p:nvSpPr>
          <p:spPr>
            <a:xfrm>
              <a:off x="5137800" y="2086150"/>
              <a:ext cx="87975" cy="51325"/>
            </a:xfrm>
            <a:custGeom>
              <a:avLst/>
              <a:gdLst/>
              <a:ahLst/>
              <a:cxnLst/>
              <a:rect l="l" t="t" r="r" b="b"/>
              <a:pathLst>
                <a:path w="3519" h="2053" extrusionOk="0">
                  <a:moveTo>
                    <a:pt x="37" y="1"/>
                  </a:moveTo>
                  <a:lnTo>
                    <a:pt x="1" y="21"/>
                  </a:lnTo>
                  <a:lnTo>
                    <a:pt x="3518" y="2053"/>
                  </a:lnTo>
                  <a:lnTo>
                    <a:pt x="3518" y="2011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44"/>
            <p:cNvSpPr/>
            <p:nvPr/>
          </p:nvSpPr>
          <p:spPr>
            <a:xfrm>
              <a:off x="5137800" y="1910850"/>
              <a:ext cx="925" cy="175850"/>
            </a:xfrm>
            <a:custGeom>
              <a:avLst/>
              <a:gdLst/>
              <a:ahLst/>
              <a:cxnLst/>
              <a:rect l="l" t="t" r="r" b="b"/>
              <a:pathLst>
                <a:path w="37" h="7034" extrusionOk="0">
                  <a:moveTo>
                    <a:pt x="1" y="0"/>
                  </a:moveTo>
                  <a:lnTo>
                    <a:pt x="1" y="7033"/>
                  </a:lnTo>
                  <a:lnTo>
                    <a:pt x="37" y="7013"/>
                  </a:lnTo>
                  <a:lnTo>
                    <a:pt x="37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44"/>
            <p:cNvSpPr/>
            <p:nvPr/>
          </p:nvSpPr>
          <p:spPr>
            <a:xfrm>
              <a:off x="5166950" y="1927675"/>
              <a:ext cx="925" cy="175850"/>
            </a:xfrm>
            <a:custGeom>
              <a:avLst/>
              <a:gdLst/>
              <a:ahLst/>
              <a:cxnLst/>
              <a:rect l="l" t="t" r="r" b="b"/>
              <a:pathLst>
                <a:path w="37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37" y="7013"/>
                  </a:lnTo>
                  <a:lnTo>
                    <a:pt x="37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44"/>
            <p:cNvSpPr/>
            <p:nvPr/>
          </p:nvSpPr>
          <p:spPr>
            <a:xfrm>
              <a:off x="5138700" y="1977050"/>
              <a:ext cx="87075" cy="51450"/>
            </a:xfrm>
            <a:custGeom>
              <a:avLst/>
              <a:gdLst/>
              <a:ahLst/>
              <a:cxnLst/>
              <a:rect l="l" t="t" r="r" b="b"/>
              <a:pathLst>
                <a:path w="3483" h="2058" extrusionOk="0">
                  <a:moveTo>
                    <a:pt x="1" y="0"/>
                  </a:moveTo>
                  <a:lnTo>
                    <a:pt x="1" y="52"/>
                  </a:lnTo>
                  <a:lnTo>
                    <a:pt x="3482" y="2058"/>
                  </a:lnTo>
                  <a:lnTo>
                    <a:pt x="3482" y="20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44"/>
            <p:cNvSpPr/>
            <p:nvPr/>
          </p:nvSpPr>
          <p:spPr>
            <a:xfrm>
              <a:off x="5133525" y="1975350"/>
              <a:ext cx="96525" cy="60950"/>
            </a:xfrm>
            <a:custGeom>
              <a:avLst/>
              <a:gdLst/>
              <a:ahLst/>
              <a:cxnLst/>
              <a:rect l="l" t="t" r="r" b="b"/>
              <a:pathLst>
                <a:path w="3861" h="2438" extrusionOk="0">
                  <a:moveTo>
                    <a:pt x="0" y="0"/>
                  </a:moveTo>
                  <a:lnTo>
                    <a:pt x="0" y="209"/>
                  </a:lnTo>
                  <a:lnTo>
                    <a:pt x="3861" y="2438"/>
                  </a:lnTo>
                  <a:lnTo>
                    <a:pt x="3861" y="2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44"/>
            <p:cNvSpPr/>
            <p:nvPr/>
          </p:nvSpPr>
          <p:spPr>
            <a:xfrm>
              <a:off x="5138700" y="1940000"/>
              <a:ext cx="87075" cy="51450"/>
            </a:xfrm>
            <a:custGeom>
              <a:avLst/>
              <a:gdLst/>
              <a:ahLst/>
              <a:cxnLst/>
              <a:rect l="l" t="t" r="r" b="b"/>
              <a:pathLst>
                <a:path w="3483" h="2058" extrusionOk="0">
                  <a:moveTo>
                    <a:pt x="1" y="0"/>
                  </a:moveTo>
                  <a:lnTo>
                    <a:pt x="1" y="52"/>
                  </a:lnTo>
                  <a:lnTo>
                    <a:pt x="3482" y="2058"/>
                  </a:lnTo>
                  <a:lnTo>
                    <a:pt x="3482" y="20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44"/>
            <p:cNvSpPr/>
            <p:nvPr/>
          </p:nvSpPr>
          <p:spPr>
            <a:xfrm>
              <a:off x="5133525" y="1938300"/>
              <a:ext cx="96525" cy="60950"/>
            </a:xfrm>
            <a:custGeom>
              <a:avLst/>
              <a:gdLst/>
              <a:ahLst/>
              <a:cxnLst/>
              <a:rect l="l" t="t" r="r" b="b"/>
              <a:pathLst>
                <a:path w="3861" h="2438" extrusionOk="0">
                  <a:moveTo>
                    <a:pt x="0" y="0"/>
                  </a:moveTo>
                  <a:lnTo>
                    <a:pt x="0" y="209"/>
                  </a:lnTo>
                  <a:lnTo>
                    <a:pt x="3861" y="2438"/>
                  </a:lnTo>
                  <a:lnTo>
                    <a:pt x="3861" y="2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44"/>
            <p:cNvSpPr/>
            <p:nvPr/>
          </p:nvSpPr>
          <p:spPr>
            <a:xfrm>
              <a:off x="5138700" y="2051175"/>
              <a:ext cx="87075" cy="51475"/>
            </a:xfrm>
            <a:custGeom>
              <a:avLst/>
              <a:gdLst/>
              <a:ahLst/>
              <a:cxnLst/>
              <a:rect l="l" t="t" r="r" b="b"/>
              <a:pathLst>
                <a:path w="3483" h="2059" extrusionOk="0">
                  <a:moveTo>
                    <a:pt x="1" y="1"/>
                  </a:moveTo>
                  <a:lnTo>
                    <a:pt x="1" y="53"/>
                  </a:lnTo>
                  <a:lnTo>
                    <a:pt x="3482" y="2058"/>
                  </a:lnTo>
                  <a:lnTo>
                    <a:pt x="3482" y="20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44"/>
            <p:cNvSpPr/>
            <p:nvPr/>
          </p:nvSpPr>
          <p:spPr>
            <a:xfrm>
              <a:off x="5133525" y="2049475"/>
              <a:ext cx="96525" cy="60975"/>
            </a:xfrm>
            <a:custGeom>
              <a:avLst/>
              <a:gdLst/>
              <a:ahLst/>
              <a:cxnLst/>
              <a:rect l="l" t="t" r="r" b="b"/>
              <a:pathLst>
                <a:path w="3861" h="2439" extrusionOk="0">
                  <a:moveTo>
                    <a:pt x="0" y="0"/>
                  </a:moveTo>
                  <a:lnTo>
                    <a:pt x="0" y="209"/>
                  </a:lnTo>
                  <a:lnTo>
                    <a:pt x="3861" y="2438"/>
                  </a:lnTo>
                  <a:lnTo>
                    <a:pt x="3861" y="2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44"/>
            <p:cNvSpPr/>
            <p:nvPr/>
          </p:nvSpPr>
          <p:spPr>
            <a:xfrm>
              <a:off x="5138700" y="2014100"/>
              <a:ext cx="87075" cy="51500"/>
            </a:xfrm>
            <a:custGeom>
              <a:avLst/>
              <a:gdLst/>
              <a:ahLst/>
              <a:cxnLst/>
              <a:rect l="l" t="t" r="r" b="b"/>
              <a:pathLst>
                <a:path w="3483" h="2060" extrusionOk="0">
                  <a:moveTo>
                    <a:pt x="1" y="0"/>
                  </a:moveTo>
                  <a:lnTo>
                    <a:pt x="1" y="52"/>
                  </a:lnTo>
                  <a:lnTo>
                    <a:pt x="3482" y="2059"/>
                  </a:lnTo>
                  <a:lnTo>
                    <a:pt x="3482" y="2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44"/>
            <p:cNvSpPr/>
            <p:nvPr/>
          </p:nvSpPr>
          <p:spPr>
            <a:xfrm>
              <a:off x="5133525" y="2012400"/>
              <a:ext cx="96525" cy="60950"/>
            </a:xfrm>
            <a:custGeom>
              <a:avLst/>
              <a:gdLst/>
              <a:ahLst/>
              <a:cxnLst/>
              <a:rect l="l" t="t" r="r" b="b"/>
              <a:pathLst>
                <a:path w="3861" h="2438" extrusionOk="0">
                  <a:moveTo>
                    <a:pt x="0" y="0"/>
                  </a:moveTo>
                  <a:lnTo>
                    <a:pt x="0" y="209"/>
                  </a:lnTo>
                  <a:lnTo>
                    <a:pt x="3861" y="2438"/>
                  </a:lnTo>
                  <a:lnTo>
                    <a:pt x="3861" y="2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5162675" y="1923100"/>
              <a:ext cx="4300" cy="183975"/>
            </a:xfrm>
            <a:custGeom>
              <a:avLst/>
              <a:gdLst/>
              <a:ahLst/>
              <a:cxnLst/>
              <a:rect l="l" t="t" r="r" b="b"/>
              <a:pathLst>
                <a:path w="172" h="7359" extrusionOk="0">
                  <a:moveTo>
                    <a:pt x="0" y="1"/>
                  </a:moveTo>
                  <a:lnTo>
                    <a:pt x="0" y="7260"/>
                  </a:lnTo>
                  <a:lnTo>
                    <a:pt x="171" y="7358"/>
                  </a:lnTo>
                  <a:lnTo>
                    <a:pt x="171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5194000" y="1941225"/>
              <a:ext cx="4325" cy="183975"/>
            </a:xfrm>
            <a:custGeom>
              <a:avLst/>
              <a:gdLst/>
              <a:ahLst/>
              <a:cxnLst/>
              <a:rect l="l" t="t" r="r" b="b"/>
              <a:pathLst>
                <a:path w="173" h="7359" extrusionOk="0">
                  <a:moveTo>
                    <a:pt x="0" y="1"/>
                  </a:moveTo>
                  <a:lnTo>
                    <a:pt x="0" y="7258"/>
                  </a:lnTo>
                  <a:lnTo>
                    <a:pt x="173" y="7358"/>
                  </a:lnTo>
                  <a:lnTo>
                    <a:pt x="173" y="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Google Shape;3206;p45"/>
          <p:cNvSpPr txBox="1">
            <a:spLocks noGrp="1"/>
          </p:cNvSpPr>
          <p:nvPr>
            <p:ph type="subTitle" idx="4294967295"/>
          </p:nvPr>
        </p:nvSpPr>
        <p:spPr>
          <a:xfrm>
            <a:off x="535900" y="519350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7" name="Google Shape;3207;p45"/>
          <p:cNvSpPr txBox="1">
            <a:spLocks noGrp="1"/>
          </p:cNvSpPr>
          <p:nvPr>
            <p:ph type="subTitle" idx="4294967295"/>
          </p:nvPr>
        </p:nvSpPr>
        <p:spPr>
          <a:xfrm>
            <a:off x="247875" y="45082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208" name="Google Shape;3208;p45"/>
          <p:cNvPicPr preferRelativeResize="0"/>
          <p:nvPr/>
        </p:nvPicPr>
        <p:blipFill rotWithShape="1">
          <a:blip r:embed="rId3">
            <a:alphaModFix/>
          </a:blip>
          <a:srcRect l="4278" b="32966"/>
          <a:stretch/>
        </p:blipFill>
        <p:spPr>
          <a:xfrm>
            <a:off x="347025" y="1126550"/>
            <a:ext cx="7756250" cy="1180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9" name="Google Shape;320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3273" y="1419823"/>
            <a:ext cx="985825" cy="2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0" name="Google Shape;3210;p45"/>
          <p:cNvPicPr preferRelativeResize="0"/>
          <p:nvPr/>
        </p:nvPicPr>
        <p:blipFill rotWithShape="1">
          <a:blip r:embed="rId5">
            <a:alphaModFix/>
          </a:blip>
          <a:srcRect l="5716" t="30108" r="25578" b="18737"/>
          <a:stretch/>
        </p:blipFill>
        <p:spPr>
          <a:xfrm>
            <a:off x="347025" y="2341200"/>
            <a:ext cx="6012999" cy="25172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1" name="Google Shape;3211;p45"/>
          <p:cNvSpPr txBox="1"/>
          <p:nvPr/>
        </p:nvSpPr>
        <p:spPr>
          <a:xfrm>
            <a:off x="1821925" y="503725"/>
            <a:ext cx="572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Membuat fungsi yang menampilkan informasi masing-masing hotel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mengenai alamat, fasilitas, tema dan kelebihan hotel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212" name="Google Shape;3212;p45"/>
          <p:cNvGrpSpPr/>
          <p:nvPr/>
        </p:nvGrpSpPr>
        <p:grpSpPr>
          <a:xfrm>
            <a:off x="7225630" y="3332843"/>
            <a:ext cx="1571619" cy="1713489"/>
            <a:chOff x="4758175" y="1792125"/>
            <a:chExt cx="579100" cy="631375"/>
          </a:xfrm>
        </p:grpSpPr>
        <p:sp>
          <p:nvSpPr>
            <p:cNvPr id="3213" name="Google Shape;3213;p45"/>
            <p:cNvSpPr/>
            <p:nvPr/>
          </p:nvSpPr>
          <p:spPr>
            <a:xfrm>
              <a:off x="4758175" y="2076775"/>
              <a:ext cx="579100" cy="334325"/>
            </a:xfrm>
            <a:custGeom>
              <a:avLst/>
              <a:gdLst/>
              <a:ahLst/>
              <a:cxnLst/>
              <a:rect l="l" t="t" r="r" b="b"/>
              <a:pathLst>
                <a:path w="23164" h="13373" extrusionOk="0">
                  <a:moveTo>
                    <a:pt x="11582" y="0"/>
                  </a:moveTo>
                  <a:lnTo>
                    <a:pt x="0" y="6687"/>
                  </a:lnTo>
                  <a:lnTo>
                    <a:pt x="11582" y="13373"/>
                  </a:lnTo>
                  <a:lnTo>
                    <a:pt x="23164" y="6687"/>
                  </a:lnTo>
                  <a:lnTo>
                    <a:pt x="11582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45"/>
            <p:cNvSpPr/>
            <p:nvPr/>
          </p:nvSpPr>
          <p:spPr>
            <a:xfrm>
              <a:off x="4758175" y="2243925"/>
              <a:ext cx="289575" cy="179575"/>
            </a:xfrm>
            <a:custGeom>
              <a:avLst/>
              <a:gdLst/>
              <a:ahLst/>
              <a:cxnLst/>
              <a:rect l="l" t="t" r="r" b="b"/>
              <a:pathLst>
                <a:path w="11583" h="7183" extrusionOk="0">
                  <a:moveTo>
                    <a:pt x="0" y="1"/>
                  </a:moveTo>
                  <a:lnTo>
                    <a:pt x="0" y="497"/>
                  </a:lnTo>
                  <a:lnTo>
                    <a:pt x="11582" y="7183"/>
                  </a:lnTo>
                  <a:lnTo>
                    <a:pt x="11582" y="66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45"/>
            <p:cNvSpPr/>
            <p:nvPr/>
          </p:nvSpPr>
          <p:spPr>
            <a:xfrm>
              <a:off x="4758175" y="1959125"/>
              <a:ext cx="10750" cy="291025"/>
            </a:xfrm>
            <a:custGeom>
              <a:avLst/>
              <a:gdLst/>
              <a:ahLst/>
              <a:cxnLst/>
              <a:rect l="l" t="t" r="r" b="b"/>
              <a:pathLst>
                <a:path w="430" h="11641" extrusionOk="0">
                  <a:moveTo>
                    <a:pt x="0" y="1"/>
                  </a:moveTo>
                  <a:lnTo>
                    <a:pt x="0" y="11393"/>
                  </a:lnTo>
                  <a:lnTo>
                    <a:pt x="430" y="11641"/>
                  </a:lnTo>
                  <a:lnTo>
                    <a:pt x="430" y="2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45"/>
            <p:cNvSpPr/>
            <p:nvPr/>
          </p:nvSpPr>
          <p:spPr>
            <a:xfrm>
              <a:off x="4758175" y="1792125"/>
              <a:ext cx="289575" cy="173225"/>
            </a:xfrm>
            <a:custGeom>
              <a:avLst/>
              <a:gdLst/>
              <a:ahLst/>
              <a:cxnLst/>
              <a:rect l="l" t="t" r="r" b="b"/>
              <a:pathLst>
                <a:path w="11583" h="6929" extrusionOk="0">
                  <a:moveTo>
                    <a:pt x="11582" y="0"/>
                  </a:moveTo>
                  <a:lnTo>
                    <a:pt x="0" y="6681"/>
                  </a:lnTo>
                  <a:lnTo>
                    <a:pt x="430" y="6929"/>
                  </a:lnTo>
                  <a:lnTo>
                    <a:pt x="11582" y="495"/>
                  </a:lnTo>
                  <a:lnTo>
                    <a:pt x="1158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45"/>
            <p:cNvSpPr/>
            <p:nvPr/>
          </p:nvSpPr>
          <p:spPr>
            <a:xfrm>
              <a:off x="5047725" y="2243925"/>
              <a:ext cx="289550" cy="179575"/>
            </a:xfrm>
            <a:custGeom>
              <a:avLst/>
              <a:gdLst/>
              <a:ahLst/>
              <a:cxnLst/>
              <a:rect l="l" t="t" r="r" b="b"/>
              <a:pathLst>
                <a:path w="11582" h="7183" extrusionOk="0">
                  <a:moveTo>
                    <a:pt x="11582" y="1"/>
                  </a:moveTo>
                  <a:lnTo>
                    <a:pt x="0" y="6687"/>
                  </a:lnTo>
                  <a:lnTo>
                    <a:pt x="0" y="7183"/>
                  </a:lnTo>
                  <a:lnTo>
                    <a:pt x="11582" y="497"/>
                  </a:lnTo>
                  <a:lnTo>
                    <a:pt x="11582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45"/>
            <p:cNvSpPr/>
            <p:nvPr/>
          </p:nvSpPr>
          <p:spPr>
            <a:xfrm>
              <a:off x="5326575" y="1959125"/>
              <a:ext cx="10700" cy="291025"/>
            </a:xfrm>
            <a:custGeom>
              <a:avLst/>
              <a:gdLst/>
              <a:ahLst/>
              <a:cxnLst/>
              <a:rect l="l" t="t" r="r" b="b"/>
              <a:pathLst>
                <a:path w="428" h="11641" extrusionOk="0">
                  <a:moveTo>
                    <a:pt x="428" y="1"/>
                  </a:moveTo>
                  <a:lnTo>
                    <a:pt x="0" y="249"/>
                  </a:lnTo>
                  <a:lnTo>
                    <a:pt x="0" y="11641"/>
                  </a:lnTo>
                  <a:lnTo>
                    <a:pt x="428" y="11393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45"/>
            <p:cNvSpPr/>
            <p:nvPr/>
          </p:nvSpPr>
          <p:spPr>
            <a:xfrm>
              <a:off x="5047725" y="1792125"/>
              <a:ext cx="289550" cy="173225"/>
            </a:xfrm>
            <a:custGeom>
              <a:avLst/>
              <a:gdLst/>
              <a:ahLst/>
              <a:cxnLst/>
              <a:rect l="l" t="t" r="r" b="b"/>
              <a:pathLst>
                <a:path w="11582" h="6929" extrusionOk="0">
                  <a:moveTo>
                    <a:pt x="0" y="0"/>
                  </a:moveTo>
                  <a:lnTo>
                    <a:pt x="0" y="495"/>
                  </a:lnTo>
                  <a:lnTo>
                    <a:pt x="11154" y="6929"/>
                  </a:lnTo>
                  <a:lnTo>
                    <a:pt x="11582" y="6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45"/>
            <p:cNvSpPr/>
            <p:nvPr/>
          </p:nvSpPr>
          <p:spPr>
            <a:xfrm>
              <a:off x="4768900" y="1804475"/>
              <a:ext cx="278850" cy="445675"/>
            </a:xfrm>
            <a:custGeom>
              <a:avLst/>
              <a:gdLst/>
              <a:ahLst/>
              <a:cxnLst/>
              <a:rect l="l" t="t" r="r" b="b"/>
              <a:pathLst>
                <a:path w="11154" h="17827" extrusionOk="0">
                  <a:moveTo>
                    <a:pt x="11153" y="1"/>
                  </a:moveTo>
                  <a:lnTo>
                    <a:pt x="1" y="6435"/>
                  </a:lnTo>
                  <a:lnTo>
                    <a:pt x="1" y="17827"/>
                  </a:lnTo>
                  <a:lnTo>
                    <a:pt x="11153" y="11387"/>
                  </a:lnTo>
                  <a:lnTo>
                    <a:pt x="11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45"/>
            <p:cNvSpPr/>
            <p:nvPr/>
          </p:nvSpPr>
          <p:spPr>
            <a:xfrm>
              <a:off x="5047725" y="1804475"/>
              <a:ext cx="278875" cy="445675"/>
            </a:xfrm>
            <a:custGeom>
              <a:avLst/>
              <a:gdLst/>
              <a:ahLst/>
              <a:cxnLst/>
              <a:rect l="l" t="t" r="r" b="b"/>
              <a:pathLst>
                <a:path w="11155" h="17827" extrusionOk="0">
                  <a:moveTo>
                    <a:pt x="0" y="1"/>
                  </a:moveTo>
                  <a:lnTo>
                    <a:pt x="0" y="11387"/>
                  </a:lnTo>
                  <a:lnTo>
                    <a:pt x="11154" y="17827"/>
                  </a:lnTo>
                  <a:lnTo>
                    <a:pt x="11154" y="64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45"/>
            <p:cNvSpPr/>
            <p:nvPr/>
          </p:nvSpPr>
          <p:spPr>
            <a:xfrm>
              <a:off x="4768900" y="2248000"/>
              <a:ext cx="557700" cy="163100"/>
            </a:xfrm>
            <a:custGeom>
              <a:avLst/>
              <a:gdLst/>
              <a:ahLst/>
              <a:cxnLst/>
              <a:rect l="l" t="t" r="r" b="b"/>
              <a:pathLst>
                <a:path w="22308" h="6524" extrusionOk="0">
                  <a:moveTo>
                    <a:pt x="22307" y="0"/>
                  </a:moveTo>
                  <a:lnTo>
                    <a:pt x="1" y="1"/>
                  </a:lnTo>
                  <a:lnTo>
                    <a:pt x="1" y="87"/>
                  </a:lnTo>
                  <a:lnTo>
                    <a:pt x="11153" y="6524"/>
                  </a:lnTo>
                  <a:lnTo>
                    <a:pt x="22307" y="86"/>
                  </a:lnTo>
                  <a:lnTo>
                    <a:pt x="2230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45"/>
            <p:cNvSpPr/>
            <p:nvPr/>
          </p:nvSpPr>
          <p:spPr>
            <a:xfrm>
              <a:off x="4768900" y="2087025"/>
              <a:ext cx="557700" cy="321950"/>
            </a:xfrm>
            <a:custGeom>
              <a:avLst/>
              <a:gdLst/>
              <a:ahLst/>
              <a:cxnLst/>
              <a:rect l="l" t="t" r="r" b="b"/>
              <a:pathLst>
                <a:path w="22308" h="12878" extrusionOk="0">
                  <a:moveTo>
                    <a:pt x="11153" y="1"/>
                  </a:moveTo>
                  <a:lnTo>
                    <a:pt x="1" y="6440"/>
                  </a:lnTo>
                  <a:lnTo>
                    <a:pt x="11153" y="12877"/>
                  </a:lnTo>
                  <a:lnTo>
                    <a:pt x="22307" y="6439"/>
                  </a:lnTo>
                  <a:lnTo>
                    <a:pt x="1115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45"/>
            <p:cNvSpPr/>
            <p:nvPr/>
          </p:nvSpPr>
          <p:spPr>
            <a:xfrm>
              <a:off x="4770725" y="2078900"/>
              <a:ext cx="277025" cy="170200"/>
            </a:xfrm>
            <a:custGeom>
              <a:avLst/>
              <a:gdLst/>
              <a:ahLst/>
              <a:cxnLst/>
              <a:rect l="l" t="t" r="r" b="b"/>
              <a:pathLst>
                <a:path w="11081" h="6808" extrusionOk="0">
                  <a:moveTo>
                    <a:pt x="11080" y="1"/>
                  </a:moveTo>
                  <a:lnTo>
                    <a:pt x="0" y="6397"/>
                  </a:lnTo>
                  <a:lnTo>
                    <a:pt x="0" y="6808"/>
                  </a:lnTo>
                  <a:lnTo>
                    <a:pt x="11080" y="411"/>
                  </a:lnTo>
                  <a:lnTo>
                    <a:pt x="1108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45"/>
            <p:cNvSpPr/>
            <p:nvPr/>
          </p:nvSpPr>
          <p:spPr>
            <a:xfrm>
              <a:off x="4768900" y="2076775"/>
              <a:ext cx="278850" cy="172325"/>
            </a:xfrm>
            <a:custGeom>
              <a:avLst/>
              <a:gdLst/>
              <a:ahLst/>
              <a:cxnLst/>
              <a:rect l="l" t="t" r="r" b="b"/>
              <a:pathLst>
                <a:path w="11154" h="6893" extrusionOk="0">
                  <a:moveTo>
                    <a:pt x="11153" y="0"/>
                  </a:moveTo>
                  <a:lnTo>
                    <a:pt x="1" y="6439"/>
                  </a:lnTo>
                  <a:lnTo>
                    <a:pt x="1" y="6850"/>
                  </a:lnTo>
                  <a:lnTo>
                    <a:pt x="73" y="6893"/>
                  </a:lnTo>
                  <a:lnTo>
                    <a:pt x="73" y="6482"/>
                  </a:lnTo>
                  <a:lnTo>
                    <a:pt x="11153" y="86"/>
                  </a:lnTo>
                  <a:lnTo>
                    <a:pt x="11153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45"/>
            <p:cNvSpPr/>
            <p:nvPr/>
          </p:nvSpPr>
          <p:spPr>
            <a:xfrm>
              <a:off x="5047725" y="2078900"/>
              <a:ext cx="277050" cy="170200"/>
            </a:xfrm>
            <a:custGeom>
              <a:avLst/>
              <a:gdLst/>
              <a:ahLst/>
              <a:cxnLst/>
              <a:rect l="l" t="t" r="r" b="b"/>
              <a:pathLst>
                <a:path w="11082" h="6808" extrusionOk="0">
                  <a:moveTo>
                    <a:pt x="0" y="1"/>
                  </a:moveTo>
                  <a:lnTo>
                    <a:pt x="0" y="411"/>
                  </a:lnTo>
                  <a:lnTo>
                    <a:pt x="11082" y="6808"/>
                  </a:lnTo>
                  <a:lnTo>
                    <a:pt x="11082" y="63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45"/>
            <p:cNvSpPr/>
            <p:nvPr/>
          </p:nvSpPr>
          <p:spPr>
            <a:xfrm>
              <a:off x="5047725" y="2076775"/>
              <a:ext cx="278875" cy="172325"/>
            </a:xfrm>
            <a:custGeom>
              <a:avLst/>
              <a:gdLst/>
              <a:ahLst/>
              <a:cxnLst/>
              <a:rect l="l" t="t" r="r" b="b"/>
              <a:pathLst>
                <a:path w="11155" h="6893" extrusionOk="0">
                  <a:moveTo>
                    <a:pt x="0" y="0"/>
                  </a:moveTo>
                  <a:lnTo>
                    <a:pt x="0" y="86"/>
                  </a:lnTo>
                  <a:lnTo>
                    <a:pt x="11082" y="6482"/>
                  </a:lnTo>
                  <a:lnTo>
                    <a:pt x="11082" y="6893"/>
                  </a:lnTo>
                  <a:lnTo>
                    <a:pt x="11154" y="6850"/>
                  </a:lnTo>
                  <a:lnTo>
                    <a:pt x="11154" y="6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45"/>
            <p:cNvSpPr/>
            <p:nvPr/>
          </p:nvSpPr>
          <p:spPr>
            <a:xfrm>
              <a:off x="4865450" y="2256325"/>
              <a:ext cx="407475" cy="124925"/>
            </a:xfrm>
            <a:custGeom>
              <a:avLst/>
              <a:gdLst/>
              <a:ahLst/>
              <a:cxnLst/>
              <a:rect l="l" t="t" r="r" b="b"/>
              <a:pathLst>
                <a:path w="16299" h="4997" extrusionOk="0">
                  <a:moveTo>
                    <a:pt x="16299" y="1"/>
                  </a:moveTo>
                  <a:lnTo>
                    <a:pt x="0" y="495"/>
                  </a:lnTo>
                  <a:lnTo>
                    <a:pt x="0" y="539"/>
                  </a:lnTo>
                  <a:lnTo>
                    <a:pt x="7720" y="4996"/>
                  </a:lnTo>
                  <a:lnTo>
                    <a:pt x="16299" y="43"/>
                  </a:lnTo>
                  <a:lnTo>
                    <a:pt x="1629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45"/>
            <p:cNvSpPr/>
            <p:nvPr/>
          </p:nvSpPr>
          <p:spPr>
            <a:xfrm>
              <a:off x="4865450" y="2144850"/>
              <a:ext cx="407475" cy="235300"/>
            </a:xfrm>
            <a:custGeom>
              <a:avLst/>
              <a:gdLst/>
              <a:ahLst/>
              <a:cxnLst/>
              <a:rect l="l" t="t" r="r" b="b"/>
              <a:pathLst>
                <a:path w="16299" h="9412" extrusionOk="0">
                  <a:moveTo>
                    <a:pt x="8579" y="1"/>
                  </a:moveTo>
                  <a:lnTo>
                    <a:pt x="0" y="4954"/>
                  </a:lnTo>
                  <a:lnTo>
                    <a:pt x="7720" y="9412"/>
                  </a:lnTo>
                  <a:lnTo>
                    <a:pt x="16299" y="4460"/>
                  </a:lnTo>
                  <a:lnTo>
                    <a:pt x="857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45"/>
            <p:cNvSpPr/>
            <p:nvPr/>
          </p:nvSpPr>
          <p:spPr>
            <a:xfrm>
              <a:off x="5101175" y="2137500"/>
              <a:ext cx="64350" cy="56750"/>
            </a:xfrm>
            <a:custGeom>
              <a:avLst/>
              <a:gdLst/>
              <a:ahLst/>
              <a:cxnLst/>
              <a:rect l="l" t="t" r="r" b="b"/>
              <a:pathLst>
                <a:path w="2574" h="2270" extrusionOk="0">
                  <a:moveTo>
                    <a:pt x="1" y="0"/>
                  </a:moveTo>
                  <a:lnTo>
                    <a:pt x="1" y="1547"/>
                  </a:lnTo>
                  <a:cubicBezTo>
                    <a:pt x="8" y="1732"/>
                    <a:pt x="132" y="1913"/>
                    <a:pt x="375" y="2054"/>
                  </a:cubicBezTo>
                  <a:cubicBezTo>
                    <a:pt x="624" y="2197"/>
                    <a:pt x="951" y="2269"/>
                    <a:pt x="1279" y="2269"/>
                  </a:cubicBezTo>
                  <a:cubicBezTo>
                    <a:pt x="1609" y="2269"/>
                    <a:pt x="1940" y="2196"/>
                    <a:pt x="2194" y="2051"/>
                  </a:cubicBezTo>
                  <a:cubicBezTo>
                    <a:pt x="2434" y="1910"/>
                    <a:pt x="2560" y="1730"/>
                    <a:pt x="2572" y="1547"/>
                  </a:cubicBezTo>
                  <a:lnTo>
                    <a:pt x="257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45"/>
            <p:cNvSpPr/>
            <p:nvPr/>
          </p:nvSpPr>
          <p:spPr>
            <a:xfrm>
              <a:off x="5101125" y="2118975"/>
              <a:ext cx="64425" cy="37150"/>
            </a:xfrm>
            <a:custGeom>
              <a:avLst/>
              <a:gdLst/>
              <a:ahLst/>
              <a:cxnLst/>
              <a:rect l="l" t="t" r="r" b="b"/>
              <a:pathLst>
                <a:path w="2577" h="1486" extrusionOk="0">
                  <a:moveTo>
                    <a:pt x="1299" y="0"/>
                  </a:moveTo>
                  <a:cubicBezTo>
                    <a:pt x="1294" y="0"/>
                    <a:pt x="1290" y="0"/>
                    <a:pt x="1285" y="0"/>
                  </a:cubicBezTo>
                  <a:cubicBezTo>
                    <a:pt x="574" y="5"/>
                    <a:pt x="0" y="340"/>
                    <a:pt x="3" y="750"/>
                  </a:cubicBezTo>
                  <a:cubicBezTo>
                    <a:pt x="4" y="1158"/>
                    <a:pt x="575" y="1485"/>
                    <a:pt x="1278" y="1485"/>
                  </a:cubicBezTo>
                  <a:cubicBezTo>
                    <a:pt x="1283" y="1485"/>
                    <a:pt x="1287" y="1485"/>
                    <a:pt x="1292" y="1485"/>
                  </a:cubicBezTo>
                  <a:cubicBezTo>
                    <a:pt x="2003" y="1481"/>
                    <a:pt x="2577" y="1146"/>
                    <a:pt x="2574" y="735"/>
                  </a:cubicBezTo>
                  <a:cubicBezTo>
                    <a:pt x="2573" y="328"/>
                    <a:pt x="2003" y="0"/>
                    <a:pt x="1299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45"/>
            <p:cNvSpPr/>
            <p:nvPr/>
          </p:nvSpPr>
          <p:spPr>
            <a:xfrm>
              <a:off x="5101225" y="214175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0"/>
                  </a:moveTo>
                  <a:cubicBezTo>
                    <a:pt x="2564" y="67"/>
                    <a:pt x="2544" y="129"/>
                    <a:pt x="2511" y="187"/>
                  </a:cubicBezTo>
                  <a:cubicBezTo>
                    <a:pt x="2479" y="245"/>
                    <a:pt x="2438" y="297"/>
                    <a:pt x="2390" y="342"/>
                  </a:cubicBezTo>
                  <a:cubicBezTo>
                    <a:pt x="2344" y="388"/>
                    <a:pt x="2292" y="429"/>
                    <a:pt x="2235" y="464"/>
                  </a:cubicBezTo>
                  <a:lnTo>
                    <a:pt x="2193" y="490"/>
                  </a:lnTo>
                  <a:cubicBezTo>
                    <a:pt x="2178" y="497"/>
                    <a:pt x="2164" y="504"/>
                    <a:pt x="2149" y="513"/>
                  </a:cubicBezTo>
                  <a:cubicBezTo>
                    <a:pt x="2120" y="528"/>
                    <a:pt x="2091" y="542"/>
                    <a:pt x="2061" y="555"/>
                  </a:cubicBezTo>
                  <a:lnTo>
                    <a:pt x="2016" y="574"/>
                  </a:lnTo>
                  <a:cubicBezTo>
                    <a:pt x="2000" y="581"/>
                    <a:pt x="1986" y="587"/>
                    <a:pt x="1970" y="593"/>
                  </a:cubicBezTo>
                  <a:lnTo>
                    <a:pt x="1875" y="625"/>
                  </a:lnTo>
                  <a:lnTo>
                    <a:pt x="1781" y="649"/>
                  </a:lnTo>
                  <a:cubicBezTo>
                    <a:pt x="1749" y="658"/>
                    <a:pt x="1716" y="663"/>
                    <a:pt x="1684" y="670"/>
                  </a:cubicBezTo>
                  <a:cubicBezTo>
                    <a:pt x="1555" y="694"/>
                    <a:pt x="1423" y="708"/>
                    <a:pt x="1291" y="708"/>
                  </a:cubicBezTo>
                  <a:cubicBezTo>
                    <a:pt x="1284" y="708"/>
                    <a:pt x="1276" y="708"/>
                    <a:pt x="1269" y="708"/>
                  </a:cubicBezTo>
                  <a:cubicBezTo>
                    <a:pt x="1146" y="708"/>
                    <a:pt x="1021" y="696"/>
                    <a:pt x="898" y="676"/>
                  </a:cubicBezTo>
                  <a:lnTo>
                    <a:pt x="802" y="657"/>
                  </a:lnTo>
                  <a:lnTo>
                    <a:pt x="707" y="632"/>
                  </a:lnTo>
                  <a:cubicBezTo>
                    <a:pt x="698" y="629"/>
                    <a:pt x="691" y="628"/>
                    <a:pt x="682" y="625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6"/>
                    <a:pt x="580" y="591"/>
                    <a:pt x="566" y="586"/>
                  </a:cubicBezTo>
                  <a:lnTo>
                    <a:pt x="520" y="565"/>
                  </a:lnTo>
                  <a:lnTo>
                    <a:pt x="475" y="548"/>
                  </a:lnTo>
                  <a:cubicBezTo>
                    <a:pt x="460" y="541"/>
                    <a:pt x="446" y="533"/>
                    <a:pt x="431" y="525"/>
                  </a:cubicBezTo>
                  <a:cubicBezTo>
                    <a:pt x="402" y="510"/>
                    <a:pt x="372" y="496"/>
                    <a:pt x="344" y="478"/>
                  </a:cubicBezTo>
                  <a:cubicBezTo>
                    <a:pt x="288" y="444"/>
                    <a:pt x="235" y="404"/>
                    <a:pt x="188" y="359"/>
                  </a:cubicBezTo>
                  <a:cubicBezTo>
                    <a:pt x="138" y="315"/>
                    <a:pt x="98" y="264"/>
                    <a:pt x="63" y="207"/>
                  </a:cubicBezTo>
                  <a:cubicBezTo>
                    <a:pt x="47" y="178"/>
                    <a:pt x="34" y="148"/>
                    <a:pt x="22" y="116"/>
                  </a:cubicBezTo>
                  <a:cubicBezTo>
                    <a:pt x="12" y="84"/>
                    <a:pt x="5" y="52"/>
                    <a:pt x="1" y="21"/>
                  </a:cubicBezTo>
                  <a:lnTo>
                    <a:pt x="1" y="21"/>
                  </a:lnTo>
                  <a:cubicBezTo>
                    <a:pt x="5" y="52"/>
                    <a:pt x="12" y="86"/>
                    <a:pt x="21" y="116"/>
                  </a:cubicBezTo>
                  <a:cubicBezTo>
                    <a:pt x="32" y="148"/>
                    <a:pt x="45" y="178"/>
                    <a:pt x="61" y="207"/>
                  </a:cubicBezTo>
                  <a:cubicBezTo>
                    <a:pt x="93" y="264"/>
                    <a:pt x="135" y="317"/>
                    <a:pt x="183" y="362"/>
                  </a:cubicBezTo>
                  <a:cubicBezTo>
                    <a:pt x="231" y="407"/>
                    <a:pt x="285" y="448"/>
                    <a:pt x="341" y="483"/>
                  </a:cubicBezTo>
                  <a:cubicBezTo>
                    <a:pt x="369" y="500"/>
                    <a:pt x="398" y="516"/>
                    <a:pt x="427" y="531"/>
                  </a:cubicBezTo>
                  <a:cubicBezTo>
                    <a:pt x="443" y="538"/>
                    <a:pt x="457" y="547"/>
                    <a:pt x="472" y="554"/>
                  </a:cubicBezTo>
                  <a:lnTo>
                    <a:pt x="517" y="573"/>
                  </a:lnTo>
                  <a:lnTo>
                    <a:pt x="563" y="593"/>
                  </a:lnTo>
                  <a:cubicBezTo>
                    <a:pt x="578" y="600"/>
                    <a:pt x="594" y="605"/>
                    <a:pt x="609" y="609"/>
                  </a:cubicBezTo>
                  <a:lnTo>
                    <a:pt x="656" y="626"/>
                  </a:lnTo>
                  <a:lnTo>
                    <a:pt x="679" y="634"/>
                  </a:lnTo>
                  <a:cubicBezTo>
                    <a:pt x="688" y="636"/>
                    <a:pt x="695" y="638"/>
                    <a:pt x="704" y="641"/>
                  </a:cubicBezTo>
                  <a:lnTo>
                    <a:pt x="799" y="665"/>
                  </a:lnTo>
                  <a:lnTo>
                    <a:pt x="897" y="686"/>
                  </a:lnTo>
                  <a:cubicBezTo>
                    <a:pt x="1027" y="709"/>
                    <a:pt x="1159" y="719"/>
                    <a:pt x="1291" y="719"/>
                  </a:cubicBezTo>
                  <a:cubicBezTo>
                    <a:pt x="1424" y="718"/>
                    <a:pt x="1556" y="705"/>
                    <a:pt x="1685" y="680"/>
                  </a:cubicBezTo>
                  <a:cubicBezTo>
                    <a:pt x="1719" y="673"/>
                    <a:pt x="1751" y="668"/>
                    <a:pt x="1783" y="660"/>
                  </a:cubicBezTo>
                  <a:lnTo>
                    <a:pt x="1878" y="634"/>
                  </a:lnTo>
                  <a:lnTo>
                    <a:pt x="1973" y="600"/>
                  </a:lnTo>
                  <a:cubicBezTo>
                    <a:pt x="1988" y="596"/>
                    <a:pt x="2003" y="589"/>
                    <a:pt x="2019" y="583"/>
                  </a:cubicBezTo>
                  <a:lnTo>
                    <a:pt x="2064" y="562"/>
                  </a:lnTo>
                  <a:cubicBezTo>
                    <a:pt x="2094" y="549"/>
                    <a:pt x="2125" y="535"/>
                    <a:pt x="2154" y="519"/>
                  </a:cubicBezTo>
                  <a:cubicBezTo>
                    <a:pt x="2168" y="512"/>
                    <a:pt x="2183" y="504"/>
                    <a:pt x="2197" y="496"/>
                  </a:cubicBezTo>
                  <a:lnTo>
                    <a:pt x="2239" y="470"/>
                  </a:lnTo>
                  <a:cubicBezTo>
                    <a:pt x="2296" y="435"/>
                    <a:pt x="2348" y="393"/>
                    <a:pt x="2395" y="346"/>
                  </a:cubicBezTo>
                  <a:cubicBezTo>
                    <a:pt x="2442" y="300"/>
                    <a:pt x="2483" y="248"/>
                    <a:pt x="2513" y="188"/>
                  </a:cubicBezTo>
                  <a:cubicBezTo>
                    <a:pt x="2529" y="159"/>
                    <a:pt x="2542" y="129"/>
                    <a:pt x="2551" y="97"/>
                  </a:cubicBezTo>
                  <a:cubicBezTo>
                    <a:pt x="2561" y="65"/>
                    <a:pt x="2567" y="33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45"/>
            <p:cNvSpPr/>
            <p:nvPr/>
          </p:nvSpPr>
          <p:spPr>
            <a:xfrm>
              <a:off x="5101225" y="214570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0"/>
                  </a:moveTo>
                  <a:lnTo>
                    <a:pt x="2570" y="0"/>
                  </a:lnTo>
                  <a:cubicBezTo>
                    <a:pt x="2567" y="33"/>
                    <a:pt x="2560" y="65"/>
                    <a:pt x="2550" y="97"/>
                  </a:cubicBezTo>
                  <a:cubicBezTo>
                    <a:pt x="2540" y="128"/>
                    <a:pt x="2526" y="158"/>
                    <a:pt x="2511" y="187"/>
                  </a:cubicBezTo>
                  <a:cubicBezTo>
                    <a:pt x="2479" y="245"/>
                    <a:pt x="2438" y="297"/>
                    <a:pt x="2390" y="342"/>
                  </a:cubicBezTo>
                  <a:cubicBezTo>
                    <a:pt x="2344" y="389"/>
                    <a:pt x="2292" y="429"/>
                    <a:pt x="2235" y="464"/>
                  </a:cubicBezTo>
                  <a:lnTo>
                    <a:pt x="2193" y="490"/>
                  </a:lnTo>
                  <a:cubicBezTo>
                    <a:pt x="2178" y="497"/>
                    <a:pt x="2164" y="505"/>
                    <a:pt x="2149" y="512"/>
                  </a:cubicBezTo>
                  <a:cubicBezTo>
                    <a:pt x="2120" y="528"/>
                    <a:pt x="2091" y="542"/>
                    <a:pt x="2061" y="555"/>
                  </a:cubicBezTo>
                  <a:lnTo>
                    <a:pt x="2016" y="574"/>
                  </a:lnTo>
                  <a:cubicBezTo>
                    <a:pt x="2000" y="581"/>
                    <a:pt x="1986" y="587"/>
                    <a:pt x="1970" y="593"/>
                  </a:cubicBezTo>
                  <a:lnTo>
                    <a:pt x="1875" y="625"/>
                  </a:lnTo>
                  <a:lnTo>
                    <a:pt x="1781" y="650"/>
                  </a:lnTo>
                  <a:cubicBezTo>
                    <a:pt x="1749" y="658"/>
                    <a:pt x="1716" y="663"/>
                    <a:pt x="1684" y="670"/>
                  </a:cubicBezTo>
                  <a:cubicBezTo>
                    <a:pt x="1555" y="695"/>
                    <a:pt x="1423" y="708"/>
                    <a:pt x="1291" y="708"/>
                  </a:cubicBezTo>
                  <a:cubicBezTo>
                    <a:pt x="1284" y="708"/>
                    <a:pt x="1276" y="708"/>
                    <a:pt x="1269" y="708"/>
                  </a:cubicBezTo>
                  <a:cubicBezTo>
                    <a:pt x="1146" y="708"/>
                    <a:pt x="1021" y="696"/>
                    <a:pt x="898" y="676"/>
                  </a:cubicBezTo>
                  <a:lnTo>
                    <a:pt x="802" y="657"/>
                  </a:lnTo>
                  <a:lnTo>
                    <a:pt x="707" y="632"/>
                  </a:lnTo>
                  <a:cubicBezTo>
                    <a:pt x="698" y="629"/>
                    <a:pt x="691" y="628"/>
                    <a:pt x="682" y="625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6"/>
                    <a:pt x="580" y="592"/>
                    <a:pt x="566" y="584"/>
                  </a:cubicBezTo>
                  <a:lnTo>
                    <a:pt x="520" y="565"/>
                  </a:lnTo>
                  <a:lnTo>
                    <a:pt x="475" y="547"/>
                  </a:lnTo>
                  <a:cubicBezTo>
                    <a:pt x="460" y="539"/>
                    <a:pt x="446" y="532"/>
                    <a:pt x="431" y="525"/>
                  </a:cubicBezTo>
                  <a:cubicBezTo>
                    <a:pt x="402" y="509"/>
                    <a:pt x="372" y="494"/>
                    <a:pt x="344" y="477"/>
                  </a:cubicBezTo>
                  <a:cubicBezTo>
                    <a:pt x="288" y="442"/>
                    <a:pt x="235" y="403"/>
                    <a:pt x="188" y="358"/>
                  </a:cubicBezTo>
                  <a:cubicBezTo>
                    <a:pt x="138" y="313"/>
                    <a:pt x="98" y="262"/>
                    <a:pt x="63" y="206"/>
                  </a:cubicBezTo>
                  <a:cubicBezTo>
                    <a:pt x="47" y="177"/>
                    <a:pt x="34" y="146"/>
                    <a:pt x="22" y="114"/>
                  </a:cubicBezTo>
                  <a:cubicBezTo>
                    <a:pt x="12" y="85"/>
                    <a:pt x="5" y="52"/>
                    <a:pt x="1" y="21"/>
                  </a:cubicBezTo>
                  <a:lnTo>
                    <a:pt x="1" y="21"/>
                  </a:lnTo>
                  <a:cubicBezTo>
                    <a:pt x="5" y="52"/>
                    <a:pt x="12" y="85"/>
                    <a:pt x="21" y="116"/>
                  </a:cubicBezTo>
                  <a:cubicBezTo>
                    <a:pt x="32" y="146"/>
                    <a:pt x="45" y="177"/>
                    <a:pt x="61" y="206"/>
                  </a:cubicBezTo>
                  <a:cubicBezTo>
                    <a:pt x="93" y="264"/>
                    <a:pt x="135" y="316"/>
                    <a:pt x="183" y="361"/>
                  </a:cubicBezTo>
                  <a:cubicBezTo>
                    <a:pt x="231" y="407"/>
                    <a:pt x="285" y="448"/>
                    <a:pt x="341" y="481"/>
                  </a:cubicBezTo>
                  <a:cubicBezTo>
                    <a:pt x="369" y="500"/>
                    <a:pt x="398" y="515"/>
                    <a:pt x="427" y="531"/>
                  </a:cubicBezTo>
                  <a:cubicBezTo>
                    <a:pt x="443" y="538"/>
                    <a:pt x="457" y="545"/>
                    <a:pt x="472" y="552"/>
                  </a:cubicBezTo>
                  <a:lnTo>
                    <a:pt x="517" y="573"/>
                  </a:lnTo>
                  <a:lnTo>
                    <a:pt x="563" y="592"/>
                  </a:lnTo>
                  <a:cubicBezTo>
                    <a:pt x="578" y="599"/>
                    <a:pt x="594" y="603"/>
                    <a:pt x="609" y="609"/>
                  </a:cubicBezTo>
                  <a:lnTo>
                    <a:pt x="656" y="625"/>
                  </a:lnTo>
                  <a:lnTo>
                    <a:pt x="679" y="632"/>
                  </a:lnTo>
                  <a:lnTo>
                    <a:pt x="704" y="639"/>
                  </a:lnTo>
                  <a:lnTo>
                    <a:pt x="799" y="666"/>
                  </a:lnTo>
                  <a:lnTo>
                    <a:pt x="897" y="684"/>
                  </a:lnTo>
                  <a:cubicBezTo>
                    <a:pt x="1027" y="708"/>
                    <a:pt x="1159" y="719"/>
                    <a:pt x="1291" y="719"/>
                  </a:cubicBezTo>
                  <a:cubicBezTo>
                    <a:pt x="1424" y="718"/>
                    <a:pt x="1556" y="705"/>
                    <a:pt x="1685" y="679"/>
                  </a:cubicBezTo>
                  <a:cubicBezTo>
                    <a:pt x="1719" y="671"/>
                    <a:pt x="1751" y="667"/>
                    <a:pt x="1783" y="658"/>
                  </a:cubicBezTo>
                  <a:lnTo>
                    <a:pt x="1878" y="632"/>
                  </a:lnTo>
                  <a:lnTo>
                    <a:pt x="1973" y="600"/>
                  </a:lnTo>
                  <a:cubicBezTo>
                    <a:pt x="1988" y="594"/>
                    <a:pt x="2003" y="589"/>
                    <a:pt x="2019" y="581"/>
                  </a:cubicBezTo>
                  <a:lnTo>
                    <a:pt x="2064" y="563"/>
                  </a:lnTo>
                  <a:cubicBezTo>
                    <a:pt x="2094" y="550"/>
                    <a:pt x="2125" y="535"/>
                    <a:pt x="2154" y="518"/>
                  </a:cubicBezTo>
                  <a:cubicBezTo>
                    <a:pt x="2168" y="510"/>
                    <a:pt x="2183" y="503"/>
                    <a:pt x="2197" y="494"/>
                  </a:cubicBezTo>
                  <a:lnTo>
                    <a:pt x="2239" y="468"/>
                  </a:lnTo>
                  <a:cubicBezTo>
                    <a:pt x="2296" y="433"/>
                    <a:pt x="2347" y="393"/>
                    <a:pt x="2395" y="346"/>
                  </a:cubicBezTo>
                  <a:cubicBezTo>
                    <a:pt x="2442" y="300"/>
                    <a:pt x="2483" y="246"/>
                    <a:pt x="2513" y="188"/>
                  </a:cubicBezTo>
                  <a:cubicBezTo>
                    <a:pt x="2529" y="159"/>
                    <a:pt x="2542" y="129"/>
                    <a:pt x="2551" y="97"/>
                  </a:cubicBezTo>
                  <a:cubicBezTo>
                    <a:pt x="2561" y="65"/>
                    <a:pt x="2567" y="33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45"/>
            <p:cNvSpPr/>
            <p:nvPr/>
          </p:nvSpPr>
          <p:spPr>
            <a:xfrm>
              <a:off x="5101225" y="2149625"/>
              <a:ext cx="64250" cy="18025"/>
            </a:xfrm>
            <a:custGeom>
              <a:avLst/>
              <a:gdLst/>
              <a:ahLst/>
              <a:cxnLst/>
              <a:rect l="l" t="t" r="r" b="b"/>
              <a:pathLst>
                <a:path w="2570" h="721" extrusionOk="0">
                  <a:moveTo>
                    <a:pt x="2570" y="1"/>
                  </a:moveTo>
                  <a:cubicBezTo>
                    <a:pt x="2564" y="66"/>
                    <a:pt x="2544" y="130"/>
                    <a:pt x="2511" y="188"/>
                  </a:cubicBezTo>
                  <a:cubicBezTo>
                    <a:pt x="2479" y="246"/>
                    <a:pt x="2438" y="298"/>
                    <a:pt x="2390" y="343"/>
                  </a:cubicBezTo>
                  <a:cubicBezTo>
                    <a:pt x="2344" y="390"/>
                    <a:pt x="2292" y="430"/>
                    <a:pt x="2235" y="465"/>
                  </a:cubicBezTo>
                  <a:lnTo>
                    <a:pt x="2193" y="490"/>
                  </a:lnTo>
                  <a:cubicBezTo>
                    <a:pt x="2178" y="498"/>
                    <a:pt x="2164" y="506"/>
                    <a:pt x="2149" y="513"/>
                  </a:cubicBezTo>
                  <a:cubicBezTo>
                    <a:pt x="2120" y="529"/>
                    <a:pt x="2091" y="543"/>
                    <a:pt x="2061" y="556"/>
                  </a:cubicBezTo>
                  <a:lnTo>
                    <a:pt x="2016" y="575"/>
                  </a:lnTo>
                  <a:cubicBezTo>
                    <a:pt x="2000" y="582"/>
                    <a:pt x="1986" y="588"/>
                    <a:pt x="1970" y="594"/>
                  </a:cubicBezTo>
                  <a:lnTo>
                    <a:pt x="1875" y="625"/>
                  </a:lnTo>
                  <a:lnTo>
                    <a:pt x="1781" y="651"/>
                  </a:lnTo>
                  <a:cubicBezTo>
                    <a:pt x="1749" y="659"/>
                    <a:pt x="1716" y="664"/>
                    <a:pt x="1684" y="671"/>
                  </a:cubicBezTo>
                  <a:cubicBezTo>
                    <a:pt x="1555" y="696"/>
                    <a:pt x="1423" y="707"/>
                    <a:pt x="1291" y="709"/>
                  </a:cubicBezTo>
                  <a:cubicBezTo>
                    <a:pt x="1161" y="709"/>
                    <a:pt x="1029" y="698"/>
                    <a:pt x="898" y="677"/>
                  </a:cubicBezTo>
                  <a:lnTo>
                    <a:pt x="802" y="658"/>
                  </a:lnTo>
                  <a:lnTo>
                    <a:pt x="707" y="632"/>
                  </a:lnTo>
                  <a:cubicBezTo>
                    <a:pt x="698" y="630"/>
                    <a:pt x="691" y="629"/>
                    <a:pt x="682" y="626"/>
                  </a:cubicBezTo>
                  <a:lnTo>
                    <a:pt x="659" y="619"/>
                  </a:lnTo>
                  <a:lnTo>
                    <a:pt x="612" y="603"/>
                  </a:lnTo>
                  <a:cubicBezTo>
                    <a:pt x="596" y="597"/>
                    <a:pt x="580" y="593"/>
                    <a:pt x="566" y="585"/>
                  </a:cubicBezTo>
                  <a:lnTo>
                    <a:pt x="520" y="567"/>
                  </a:lnTo>
                  <a:lnTo>
                    <a:pt x="475" y="548"/>
                  </a:lnTo>
                  <a:cubicBezTo>
                    <a:pt x="460" y="540"/>
                    <a:pt x="446" y="533"/>
                    <a:pt x="431" y="524"/>
                  </a:cubicBezTo>
                  <a:cubicBezTo>
                    <a:pt x="402" y="510"/>
                    <a:pt x="372" y="495"/>
                    <a:pt x="344" y="478"/>
                  </a:cubicBezTo>
                  <a:cubicBezTo>
                    <a:pt x="288" y="443"/>
                    <a:pt x="235" y="404"/>
                    <a:pt x="188" y="359"/>
                  </a:cubicBezTo>
                  <a:cubicBezTo>
                    <a:pt x="138" y="314"/>
                    <a:pt x="98" y="263"/>
                    <a:pt x="63" y="205"/>
                  </a:cubicBezTo>
                  <a:cubicBezTo>
                    <a:pt x="47" y="178"/>
                    <a:pt x="34" y="147"/>
                    <a:pt x="22" y="116"/>
                  </a:cubicBezTo>
                  <a:cubicBezTo>
                    <a:pt x="12" y="84"/>
                    <a:pt x="5" y="52"/>
                    <a:pt x="1" y="20"/>
                  </a:cubicBezTo>
                  <a:lnTo>
                    <a:pt x="1" y="20"/>
                  </a:lnTo>
                  <a:cubicBezTo>
                    <a:pt x="5" y="52"/>
                    <a:pt x="12" y="85"/>
                    <a:pt x="21" y="116"/>
                  </a:cubicBezTo>
                  <a:cubicBezTo>
                    <a:pt x="32" y="147"/>
                    <a:pt x="45" y="178"/>
                    <a:pt x="61" y="207"/>
                  </a:cubicBezTo>
                  <a:cubicBezTo>
                    <a:pt x="93" y="265"/>
                    <a:pt x="135" y="317"/>
                    <a:pt x="183" y="362"/>
                  </a:cubicBezTo>
                  <a:cubicBezTo>
                    <a:pt x="231" y="408"/>
                    <a:pt x="285" y="448"/>
                    <a:pt x="341" y="482"/>
                  </a:cubicBezTo>
                  <a:cubicBezTo>
                    <a:pt x="369" y="501"/>
                    <a:pt x="398" y="516"/>
                    <a:pt x="427" y="530"/>
                  </a:cubicBezTo>
                  <a:cubicBezTo>
                    <a:pt x="443" y="539"/>
                    <a:pt x="457" y="546"/>
                    <a:pt x="472" y="553"/>
                  </a:cubicBezTo>
                  <a:lnTo>
                    <a:pt x="517" y="574"/>
                  </a:lnTo>
                  <a:lnTo>
                    <a:pt x="563" y="593"/>
                  </a:lnTo>
                  <a:cubicBezTo>
                    <a:pt x="578" y="600"/>
                    <a:pt x="594" y="604"/>
                    <a:pt x="609" y="610"/>
                  </a:cubicBezTo>
                  <a:lnTo>
                    <a:pt x="656" y="626"/>
                  </a:lnTo>
                  <a:lnTo>
                    <a:pt x="679" y="633"/>
                  </a:lnTo>
                  <a:cubicBezTo>
                    <a:pt x="688" y="636"/>
                    <a:pt x="695" y="638"/>
                    <a:pt x="704" y="640"/>
                  </a:cubicBezTo>
                  <a:lnTo>
                    <a:pt x="799" y="665"/>
                  </a:lnTo>
                  <a:lnTo>
                    <a:pt x="897" y="685"/>
                  </a:lnTo>
                  <a:cubicBezTo>
                    <a:pt x="1027" y="709"/>
                    <a:pt x="1159" y="720"/>
                    <a:pt x="1291" y="720"/>
                  </a:cubicBezTo>
                  <a:cubicBezTo>
                    <a:pt x="1424" y="719"/>
                    <a:pt x="1556" y="704"/>
                    <a:pt x="1685" y="680"/>
                  </a:cubicBezTo>
                  <a:cubicBezTo>
                    <a:pt x="1719" y="672"/>
                    <a:pt x="1751" y="668"/>
                    <a:pt x="1783" y="659"/>
                  </a:cubicBezTo>
                  <a:lnTo>
                    <a:pt x="1878" y="633"/>
                  </a:lnTo>
                  <a:lnTo>
                    <a:pt x="1973" y="601"/>
                  </a:lnTo>
                  <a:cubicBezTo>
                    <a:pt x="1988" y="596"/>
                    <a:pt x="2003" y="590"/>
                    <a:pt x="2019" y="582"/>
                  </a:cubicBezTo>
                  <a:lnTo>
                    <a:pt x="2064" y="564"/>
                  </a:lnTo>
                  <a:cubicBezTo>
                    <a:pt x="2094" y="551"/>
                    <a:pt x="2125" y="535"/>
                    <a:pt x="2154" y="519"/>
                  </a:cubicBezTo>
                  <a:cubicBezTo>
                    <a:pt x="2168" y="511"/>
                    <a:pt x="2183" y="504"/>
                    <a:pt x="2197" y="495"/>
                  </a:cubicBezTo>
                  <a:lnTo>
                    <a:pt x="2239" y="469"/>
                  </a:lnTo>
                  <a:cubicBezTo>
                    <a:pt x="2296" y="435"/>
                    <a:pt x="2347" y="393"/>
                    <a:pt x="2395" y="348"/>
                  </a:cubicBezTo>
                  <a:cubicBezTo>
                    <a:pt x="2442" y="301"/>
                    <a:pt x="2483" y="247"/>
                    <a:pt x="2513" y="189"/>
                  </a:cubicBezTo>
                  <a:cubicBezTo>
                    <a:pt x="2529" y="160"/>
                    <a:pt x="2542" y="130"/>
                    <a:pt x="2551" y="98"/>
                  </a:cubicBezTo>
                  <a:cubicBezTo>
                    <a:pt x="2561" y="66"/>
                    <a:pt x="2567" y="34"/>
                    <a:pt x="257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45"/>
            <p:cNvSpPr/>
            <p:nvPr/>
          </p:nvSpPr>
          <p:spPr>
            <a:xfrm>
              <a:off x="5101225" y="215360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0"/>
                  </a:moveTo>
                  <a:lnTo>
                    <a:pt x="2570" y="0"/>
                  </a:lnTo>
                  <a:cubicBezTo>
                    <a:pt x="2567" y="32"/>
                    <a:pt x="2560" y="65"/>
                    <a:pt x="2550" y="96"/>
                  </a:cubicBezTo>
                  <a:cubicBezTo>
                    <a:pt x="2540" y="128"/>
                    <a:pt x="2526" y="158"/>
                    <a:pt x="2511" y="187"/>
                  </a:cubicBezTo>
                  <a:cubicBezTo>
                    <a:pt x="2479" y="244"/>
                    <a:pt x="2438" y="296"/>
                    <a:pt x="2390" y="342"/>
                  </a:cubicBezTo>
                  <a:cubicBezTo>
                    <a:pt x="2344" y="387"/>
                    <a:pt x="2292" y="428"/>
                    <a:pt x="2235" y="463"/>
                  </a:cubicBezTo>
                  <a:lnTo>
                    <a:pt x="2193" y="489"/>
                  </a:lnTo>
                  <a:cubicBezTo>
                    <a:pt x="2178" y="496"/>
                    <a:pt x="2164" y="503"/>
                    <a:pt x="2149" y="512"/>
                  </a:cubicBezTo>
                  <a:cubicBezTo>
                    <a:pt x="2120" y="528"/>
                    <a:pt x="2091" y="542"/>
                    <a:pt x="2061" y="554"/>
                  </a:cubicBezTo>
                  <a:lnTo>
                    <a:pt x="2016" y="574"/>
                  </a:lnTo>
                  <a:cubicBezTo>
                    <a:pt x="2000" y="580"/>
                    <a:pt x="1986" y="587"/>
                    <a:pt x="1970" y="592"/>
                  </a:cubicBezTo>
                  <a:lnTo>
                    <a:pt x="1875" y="624"/>
                  </a:lnTo>
                  <a:lnTo>
                    <a:pt x="1781" y="650"/>
                  </a:lnTo>
                  <a:cubicBezTo>
                    <a:pt x="1749" y="657"/>
                    <a:pt x="1716" y="663"/>
                    <a:pt x="1684" y="670"/>
                  </a:cubicBezTo>
                  <a:cubicBezTo>
                    <a:pt x="1555" y="693"/>
                    <a:pt x="1423" y="706"/>
                    <a:pt x="1291" y="708"/>
                  </a:cubicBezTo>
                  <a:cubicBezTo>
                    <a:pt x="1161" y="708"/>
                    <a:pt x="1029" y="698"/>
                    <a:pt x="898" y="676"/>
                  </a:cubicBezTo>
                  <a:lnTo>
                    <a:pt x="802" y="655"/>
                  </a:lnTo>
                  <a:lnTo>
                    <a:pt x="707" y="631"/>
                  </a:lnTo>
                  <a:cubicBezTo>
                    <a:pt x="698" y="629"/>
                    <a:pt x="691" y="626"/>
                    <a:pt x="682" y="625"/>
                  </a:cubicBezTo>
                  <a:lnTo>
                    <a:pt x="659" y="616"/>
                  </a:lnTo>
                  <a:lnTo>
                    <a:pt x="612" y="600"/>
                  </a:lnTo>
                  <a:cubicBezTo>
                    <a:pt x="596" y="595"/>
                    <a:pt x="580" y="592"/>
                    <a:pt x="566" y="584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39"/>
                    <a:pt x="446" y="531"/>
                    <a:pt x="431" y="524"/>
                  </a:cubicBezTo>
                  <a:cubicBezTo>
                    <a:pt x="402" y="509"/>
                    <a:pt x="372" y="495"/>
                    <a:pt x="344" y="476"/>
                  </a:cubicBezTo>
                  <a:cubicBezTo>
                    <a:pt x="288" y="442"/>
                    <a:pt x="235" y="403"/>
                    <a:pt x="188" y="358"/>
                  </a:cubicBezTo>
                  <a:cubicBezTo>
                    <a:pt x="138" y="313"/>
                    <a:pt x="98" y="261"/>
                    <a:pt x="63" y="204"/>
                  </a:cubicBezTo>
                  <a:cubicBezTo>
                    <a:pt x="47" y="177"/>
                    <a:pt x="34" y="146"/>
                    <a:pt x="22" y="115"/>
                  </a:cubicBezTo>
                  <a:cubicBezTo>
                    <a:pt x="12" y="84"/>
                    <a:pt x="5" y="51"/>
                    <a:pt x="0" y="19"/>
                  </a:cubicBezTo>
                  <a:lnTo>
                    <a:pt x="0" y="19"/>
                  </a:lnTo>
                  <a:cubicBezTo>
                    <a:pt x="5" y="52"/>
                    <a:pt x="12" y="84"/>
                    <a:pt x="21" y="116"/>
                  </a:cubicBezTo>
                  <a:cubicBezTo>
                    <a:pt x="32" y="146"/>
                    <a:pt x="45" y="177"/>
                    <a:pt x="61" y="206"/>
                  </a:cubicBezTo>
                  <a:cubicBezTo>
                    <a:pt x="93" y="264"/>
                    <a:pt x="135" y="316"/>
                    <a:pt x="183" y="361"/>
                  </a:cubicBezTo>
                  <a:cubicBezTo>
                    <a:pt x="231" y="408"/>
                    <a:pt x="285" y="448"/>
                    <a:pt x="341" y="481"/>
                  </a:cubicBezTo>
                  <a:cubicBezTo>
                    <a:pt x="369" y="500"/>
                    <a:pt x="398" y="515"/>
                    <a:pt x="427" y="531"/>
                  </a:cubicBezTo>
                  <a:cubicBezTo>
                    <a:pt x="443" y="538"/>
                    <a:pt x="457" y="545"/>
                    <a:pt x="472" y="553"/>
                  </a:cubicBezTo>
                  <a:lnTo>
                    <a:pt x="517" y="573"/>
                  </a:lnTo>
                  <a:lnTo>
                    <a:pt x="563" y="592"/>
                  </a:lnTo>
                  <a:cubicBezTo>
                    <a:pt x="578" y="599"/>
                    <a:pt x="594" y="603"/>
                    <a:pt x="609" y="609"/>
                  </a:cubicBezTo>
                  <a:lnTo>
                    <a:pt x="656" y="625"/>
                  </a:lnTo>
                  <a:lnTo>
                    <a:pt x="679" y="632"/>
                  </a:lnTo>
                  <a:cubicBezTo>
                    <a:pt x="688" y="635"/>
                    <a:pt x="695" y="638"/>
                    <a:pt x="704" y="640"/>
                  </a:cubicBezTo>
                  <a:lnTo>
                    <a:pt x="799" y="666"/>
                  </a:lnTo>
                  <a:lnTo>
                    <a:pt x="897" y="684"/>
                  </a:lnTo>
                  <a:cubicBezTo>
                    <a:pt x="1027" y="708"/>
                    <a:pt x="1159" y="719"/>
                    <a:pt x="1291" y="719"/>
                  </a:cubicBezTo>
                  <a:cubicBezTo>
                    <a:pt x="1424" y="718"/>
                    <a:pt x="1556" y="705"/>
                    <a:pt x="1685" y="679"/>
                  </a:cubicBezTo>
                  <a:cubicBezTo>
                    <a:pt x="1719" y="673"/>
                    <a:pt x="1751" y="667"/>
                    <a:pt x="1783" y="658"/>
                  </a:cubicBezTo>
                  <a:lnTo>
                    <a:pt x="1878" y="632"/>
                  </a:lnTo>
                  <a:lnTo>
                    <a:pt x="1973" y="600"/>
                  </a:lnTo>
                  <a:cubicBezTo>
                    <a:pt x="1988" y="595"/>
                    <a:pt x="2003" y="589"/>
                    <a:pt x="2019" y="582"/>
                  </a:cubicBezTo>
                  <a:lnTo>
                    <a:pt x="2064" y="563"/>
                  </a:lnTo>
                  <a:cubicBezTo>
                    <a:pt x="2094" y="550"/>
                    <a:pt x="2125" y="535"/>
                    <a:pt x="2154" y="518"/>
                  </a:cubicBezTo>
                  <a:cubicBezTo>
                    <a:pt x="2168" y="510"/>
                    <a:pt x="2183" y="503"/>
                    <a:pt x="2197" y="495"/>
                  </a:cubicBezTo>
                  <a:lnTo>
                    <a:pt x="2239" y="470"/>
                  </a:lnTo>
                  <a:cubicBezTo>
                    <a:pt x="2296" y="434"/>
                    <a:pt x="2347" y="393"/>
                    <a:pt x="2395" y="347"/>
                  </a:cubicBezTo>
                  <a:cubicBezTo>
                    <a:pt x="2442" y="300"/>
                    <a:pt x="2483" y="247"/>
                    <a:pt x="2513" y="189"/>
                  </a:cubicBezTo>
                  <a:cubicBezTo>
                    <a:pt x="2529" y="160"/>
                    <a:pt x="2542" y="129"/>
                    <a:pt x="2551" y="97"/>
                  </a:cubicBezTo>
                  <a:cubicBezTo>
                    <a:pt x="2561" y="65"/>
                    <a:pt x="2567" y="33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45"/>
            <p:cNvSpPr/>
            <p:nvPr/>
          </p:nvSpPr>
          <p:spPr>
            <a:xfrm>
              <a:off x="5101225" y="215755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69" y="0"/>
                  </a:moveTo>
                  <a:cubicBezTo>
                    <a:pt x="2563" y="65"/>
                    <a:pt x="2544" y="129"/>
                    <a:pt x="2511" y="187"/>
                  </a:cubicBezTo>
                  <a:cubicBezTo>
                    <a:pt x="2479" y="245"/>
                    <a:pt x="2438" y="297"/>
                    <a:pt x="2390" y="342"/>
                  </a:cubicBezTo>
                  <a:cubicBezTo>
                    <a:pt x="2342" y="389"/>
                    <a:pt x="2292" y="429"/>
                    <a:pt x="2235" y="464"/>
                  </a:cubicBezTo>
                  <a:lnTo>
                    <a:pt x="2193" y="489"/>
                  </a:lnTo>
                  <a:cubicBezTo>
                    <a:pt x="2178" y="497"/>
                    <a:pt x="2164" y="505"/>
                    <a:pt x="2149" y="512"/>
                  </a:cubicBezTo>
                  <a:cubicBezTo>
                    <a:pt x="2120" y="528"/>
                    <a:pt x="2091" y="542"/>
                    <a:pt x="2061" y="555"/>
                  </a:cubicBezTo>
                  <a:lnTo>
                    <a:pt x="2015" y="574"/>
                  </a:lnTo>
                  <a:cubicBezTo>
                    <a:pt x="2000" y="582"/>
                    <a:pt x="1984" y="587"/>
                    <a:pt x="1970" y="593"/>
                  </a:cubicBezTo>
                  <a:lnTo>
                    <a:pt x="1875" y="624"/>
                  </a:lnTo>
                  <a:lnTo>
                    <a:pt x="1780" y="650"/>
                  </a:lnTo>
                  <a:cubicBezTo>
                    <a:pt x="1748" y="658"/>
                    <a:pt x="1716" y="663"/>
                    <a:pt x="1684" y="670"/>
                  </a:cubicBezTo>
                  <a:cubicBezTo>
                    <a:pt x="1555" y="695"/>
                    <a:pt x="1423" y="708"/>
                    <a:pt x="1291" y="708"/>
                  </a:cubicBezTo>
                  <a:cubicBezTo>
                    <a:pt x="1284" y="708"/>
                    <a:pt x="1276" y="708"/>
                    <a:pt x="1269" y="708"/>
                  </a:cubicBezTo>
                  <a:cubicBezTo>
                    <a:pt x="1144" y="708"/>
                    <a:pt x="1021" y="696"/>
                    <a:pt x="898" y="676"/>
                  </a:cubicBezTo>
                  <a:lnTo>
                    <a:pt x="801" y="657"/>
                  </a:lnTo>
                  <a:lnTo>
                    <a:pt x="705" y="632"/>
                  </a:lnTo>
                  <a:cubicBezTo>
                    <a:pt x="698" y="629"/>
                    <a:pt x="689" y="628"/>
                    <a:pt x="682" y="625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6"/>
                    <a:pt x="580" y="592"/>
                    <a:pt x="566" y="584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2"/>
                    <a:pt x="431" y="524"/>
                  </a:cubicBezTo>
                  <a:cubicBezTo>
                    <a:pt x="401" y="509"/>
                    <a:pt x="372" y="495"/>
                    <a:pt x="344" y="477"/>
                  </a:cubicBezTo>
                  <a:cubicBezTo>
                    <a:pt x="288" y="442"/>
                    <a:pt x="235" y="403"/>
                    <a:pt x="186" y="358"/>
                  </a:cubicBezTo>
                  <a:cubicBezTo>
                    <a:pt x="138" y="313"/>
                    <a:pt x="96" y="263"/>
                    <a:pt x="63" y="206"/>
                  </a:cubicBezTo>
                  <a:cubicBezTo>
                    <a:pt x="47" y="177"/>
                    <a:pt x="34" y="147"/>
                    <a:pt x="22" y="116"/>
                  </a:cubicBezTo>
                  <a:cubicBezTo>
                    <a:pt x="12" y="84"/>
                    <a:pt x="5" y="52"/>
                    <a:pt x="0" y="19"/>
                  </a:cubicBezTo>
                  <a:lnTo>
                    <a:pt x="0" y="19"/>
                  </a:lnTo>
                  <a:cubicBezTo>
                    <a:pt x="5" y="52"/>
                    <a:pt x="11" y="84"/>
                    <a:pt x="21" y="116"/>
                  </a:cubicBezTo>
                  <a:cubicBezTo>
                    <a:pt x="31" y="148"/>
                    <a:pt x="44" y="178"/>
                    <a:pt x="60" y="207"/>
                  </a:cubicBezTo>
                  <a:cubicBezTo>
                    <a:pt x="93" y="264"/>
                    <a:pt x="135" y="318"/>
                    <a:pt x="183" y="363"/>
                  </a:cubicBezTo>
                  <a:cubicBezTo>
                    <a:pt x="231" y="408"/>
                    <a:pt x="283" y="448"/>
                    <a:pt x="340" y="483"/>
                  </a:cubicBezTo>
                  <a:cubicBezTo>
                    <a:pt x="367" y="500"/>
                    <a:pt x="398" y="516"/>
                    <a:pt x="427" y="531"/>
                  </a:cubicBezTo>
                  <a:cubicBezTo>
                    <a:pt x="441" y="538"/>
                    <a:pt x="456" y="547"/>
                    <a:pt x="472" y="554"/>
                  </a:cubicBezTo>
                  <a:lnTo>
                    <a:pt x="517" y="573"/>
                  </a:lnTo>
                  <a:lnTo>
                    <a:pt x="562" y="593"/>
                  </a:lnTo>
                  <a:cubicBezTo>
                    <a:pt x="578" y="600"/>
                    <a:pt x="594" y="603"/>
                    <a:pt x="609" y="609"/>
                  </a:cubicBezTo>
                  <a:lnTo>
                    <a:pt x="656" y="627"/>
                  </a:lnTo>
                  <a:lnTo>
                    <a:pt x="679" y="634"/>
                  </a:lnTo>
                  <a:lnTo>
                    <a:pt x="704" y="641"/>
                  </a:lnTo>
                  <a:lnTo>
                    <a:pt x="799" y="666"/>
                  </a:lnTo>
                  <a:lnTo>
                    <a:pt x="897" y="686"/>
                  </a:lnTo>
                  <a:cubicBezTo>
                    <a:pt x="1027" y="708"/>
                    <a:pt x="1159" y="719"/>
                    <a:pt x="1291" y="719"/>
                  </a:cubicBezTo>
                  <a:cubicBezTo>
                    <a:pt x="1424" y="718"/>
                    <a:pt x="1556" y="705"/>
                    <a:pt x="1685" y="680"/>
                  </a:cubicBezTo>
                  <a:cubicBezTo>
                    <a:pt x="1717" y="673"/>
                    <a:pt x="1751" y="667"/>
                    <a:pt x="1783" y="658"/>
                  </a:cubicBezTo>
                  <a:lnTo>
                    <a:pt x="1878" y="634"/>
                  </a:lnTo>
                  <a:lnTo>
                    <a:pt x="1973" y="600"/>
                  </a:lnTo>
                  <a:cubicBezTo>
                    <a:pt x="1988" y="596"/>
                    <a:pt x="2003" y="589"/>
                    <a:pt x="2019" y="583"/>
                  </a:cubicBezTo>
                  <a:lnTo>
                    <a:pt x="2064" y="563"/>
                  </a:lnTo>
                  <a:cubicBezTo>
                    <a:pt x="2094" y="550"/>
                    <a:pt x="2123" y="535"/>
                    <a:pt x="2152" y="519"/>
                  </a:cubicBezTo>
                  <a:cubicBezTo>
                    <a:pt x="2167" y="512"/>
                    <a:pt x="2183" y="505"/>
                    <a:pt x="2197" y="496"/>
                  </a:cubicBezTo>
                  <a:lnTo>
                    <a:pt x="2239" y="470"/>
                  </a:lnTo>
                  <a:cubicBezTo>
                    <a:pt x="2296" y="434"/>
                    <a:pt x="2347" y="393"/>
                    <a:pt x="2395" y="347"/>
                  </a:cubicBezTo>
                  <a:cubicBezTo>
                    <a:pt x="2442" y="300"/>
                    <a:pt x="2483" y="247"/>
                    <a:pt x="2513" y="189"/>
                  </a:cubicBezTo>
                  <a:cubicBezTo>
                    <a:pt x="2529" y="160"/>
                    <a:pt x="2542" y="129"/>
                    <a:pt x="2551" y="97"/>
                  </a:cubicBezTo>
                  <a:cubicBezTo>
                    <a:pt x="2561" y="65"/>
                    <a:pt x="2567" y="33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45"/>
            <p:cNvSpPr/>
            <p:nvPr/>
          </p:nvSpPr>
          <p:spPr>
            <a:xfrm>
              <a:off x="5101225" y="216150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0"/>
                  </a:moveTo>
                  <a:lnTo>
                    <a:pt x="2570" y="0"/>
                  </a:lnTo>
                  <a:cubicBezTo>
                    <a:pt x="2566" y="32"/>
                    <a:pt x="2560" y="64"/>
                    <a:pt x="2550" y="94"/>
                  </a:cubicBezTo>
                  <a:cubicBezTo>
                    <a:pt x="2540" y="125"/>
                    <a:pt x="2526" y="155"/>
                    <a:pt x="2511" y="184"/>
                  </a:cubicBezTo>
                  <a:cubicBezTo>
                    <a:pt x="2479" y="242"/>
                    <a:pt x="2438" y="295"/>
                    <a:pt x="2390" y="339"/>
                  </a:cubicBezTo>
                  <a:cubicBezTo>
                    <a:pt x="2344" y="386"/>
                    <a:pt x="2292" y="426"/>
                    <a:pt x="2235" y="461"/>
                  </a:cubicBezTo>
                  <a:lnTo>
                    <a:pt x="2193" y="486"/>
                  </a:lnTo>
                  <a:cubicBezTo>
                    <a:pt x="2178" y="495"/>
                    <a:pt x="2164" y="502"/>
                    <a:pt x="2149" y="509"/>
                  </a:cubicBezTo>
                  <a:cubicBezTo>
                    <a:pt x="2120" y="525"/>
                    <a:pt x="2091" y="540"/>
                    <a:pt x="2061" y="553"/>
                  </a:cubicBezTo>
                  <a:lnTo>
                    <a:pt x="2016" y="571"/>
                  </a:lnTo>
                  <a:cubicBezTo>
                    <a:pt x="2000" y="579"/>
                    <a:pt x="1986" y="585"/>
                    <a:pt x="1970" y="590"/>
                  </a:cubicBezTo>
                  <a:lnTo>
                    <a:pt x="1875" y="622"/>
                  </a:lnTo>
                  <a:lnTo>
                    <a:pt x="1781" y="647"/>
                  </a:lnTo>
                  <a:cubicBezTo>
                    <a:pt x="1749" y="656"/>
                    <a:pt x="1716" y="661"/>
                    <a:pt x="1684" y="667"/>
                  </a:cubicBezTo>
                  <a:cubicBezTo>
                    <a:pt x="1555" y="692"/>
                    <a:pt x="1423" y="705"/>
                    <a:pt x="1291" y="705"/>
                  </a:cubicBezTo>
                  <a:cubicBezTo>
                    <a:pt x="1284" y="705"/>
                    <a:pt x="1276" y="705"/>
                    <a:pt x="1269" y="705"/>
                  </a:cubicBezTo>
                  <a:cubicBezTo>
                    <a:pt x="1146" y="705"/>
                    <a:pt x="1021" y="694"/>
                    <a:pt x="898" y="673"/>
                  </a:cubicBezTo>
                  <a:lnTo>
                    <a:pt x="802" y="656"/>
                  </a:lnTo>
                  <a:lnTo>
                    <a:pt x="707" y="629"/>
                  </a:lnTo>
                  <a:cubicBezTo>
                    <a:pt x="698" y="628"/>
                    <a:pt x="691" y="627"/>
                    <a:pt x="682" y="624"/>
                  </a:cubicBezTo>
                  <a:lnTo>
                    <a:pt x="659" y="615"/>
                  </a:lnTo>
                  <a:lnTo>
                    <a:pt x="612" y="600"/>
                  </a:lnTo>
                  <a:cubicBezTo>
                    <a:pt x="596" y="595"/>
                    <a:pt x="580" y="590"/>
                    <a:pt x="566" y="583"/>
                  </a:cubicBezTo>
                  <a:lnTo>
                    <a:pt x="520" y="564"/>
                  </a:lnTo>
                  <a:lnTo>
                    <a:pt x="475" y="545"/>
                  </a:lnTo>
                  <a:cubicBezTo>
                    <a:pt x="460" y="540"/>
                    <a:pt x="446" y="531"/>
                    <a:pt x="431" y="524"/>
                  </a:cubicBezTo>
                  <a:cubicBezTo>
                    <a:pt x="402" y="508"/>
                    <a:pt x="372" y="495"/>
                    <a:pt x="344" y="476"/>
                  </a:cubicBezTo>
                  <a:cubicBezTo>
                    <a:pt x="288" y="442"/>
                    <a:pt x="235" y="402"/>
                    <a:pt x="188" y="357"/>
                  </a:cubicBezTo>
                  <a:cubicBezTo>
                    <a:pt x="138" y="313"/>
                    <a:pt x="98" y="261"/>
                    <a:pt x="63" y="205"/>
                  </a:cubicBezTo>
                  <a:cubicBezTo>
                    <a:pt x="47" y="176"/>
                    <a:pt x="34" y="147"/>
                    <a:pt x="22" y="115"/>
                  </a:cubicBezTo>
                  <a:cubicBezTo>
                    <a:pt x="12" y="85"/>
                    <a:pt x="5" y="52"/>
                    <a:pt x="1" y="21"/>
                  </a:cubicBezTo>
                  <a:lnTo>
                    <a:pt x="1" y="21"/>
                  </a:lnTo>
                  <a:cubicBezTo>
                    <a:pt x="5" y="52"/>
                    <a:pt x="12" y="85"/>
                    <a:pt x="21" y="116"/>
                  </a:cubicBezTo>
                  <a:cubicBezTo>
                    <a:pt x="32" y="147"/>
                    <a:pt x="45" y="177"/>
                    <a:pt x="61" y="206"/>
                  </a:cubicBezTo>
                  <a:cubicBezTo>
                    <a:pt x="93" y="264"/>
                    <a:pt x="135" y="316"/>
                    <a:pt x="183" y="361"/>
                  </a:cubicBezTo>
                  <a:cubicBezTo>
                    <a:pt x="231" y="408"/>
                    <a:pt x="285" y="447"/>
                    <a:pt x="341" y="482"/>
                  </a:cubicBezTo>
                  <a:cubicBezTo>
                    <a:pt x="369" y="500"/>
                    <a:pt x="398" y="515"/>
                    <a:pt x="427" y="531"/>
                  </a:cubicBezTo>
                  <a:cubicBezTo>
                    <a:pt x="443" y="538"/>
                    <a:pt x="457" y="545"/>
                    <a:pt x="472" y="553"/>
                  </a:cubicBezTo>
                  <a:lnTo>
                    <a:pt x="517" y="573"/>
                  </a:lnTo>
                  <a:lnTo>
                    <a:pt x="563" y="592"/>
                  </a:lnTo>
                  <a:cubicBezTo>
                    <a:pt x="578" y="599"/>
                    <a:pt x="594" y="603"/>
                    <a:pt x="609" y="609"/>
                  </a:cubicBezTo>
                  <a:lnTo>
                    <a:pt x="656" y="625"/>
                  </a:lnTo>
                  <a:lnTo>
                    <a:pt x="679" y="632"/>
                  </a:lnTo>
                  <a:cubicBezTo>
                    <a:pt x="688" y="635"/>
                    <a:pt x="695" y="637"/>
                    <a:pt x="704" y="640"/>
                  </a:cubicBezTo>
                  <a:lnTo>
                    <a:pt x="799" y="666"/>
                  </a:lnTo>
                  <a:lnTo>
                    <a:pt x="897" y="685"/>
                  </a:lnTo>
                  <a:cubicBezTo>
                    <a:pt x="1027" y="708"/>
                    <a:pt x="1159" y="719"/>
                    <a:pt x="1291" y="719"/>
                  </a:cubicBezTo>
                  <a:cubicBezTo>
                    <a:pt x="1424" y="718"/>
                    <a:pt x="1556" y="703"/>
                    <a:pt x="1685" y="679"/>
                  </a:cubicBezTo>
                  <a:cubicBezTo>
                    <a:pt x="1719" y="672"/>
                    <a:pt x="1751" y="667"/>
                    <a:pt x="1783" y="658"/>
                  </a:cubicBezTo>
                  <a:lnTo>
                    <a:pt x="1878" y="632"/>
                  </a:lnTo>
                  <a:lnTo>
                    <a:pt x="1973" y="600"/>
                  </a:lnTo>
                  <a:cubicBezTo>
                    <a:pt x="1988" y="595"/>
                    <a:pt x="2003" y="589"/>
                    <a:pt x="2019" y="582"/>
                  </a:cubicBezTo>
                  <a:lnTo>
                    <a:pt x="2064" y="563"/>
                  </a:lnTo>
                  <a:cubicBezTo>
                    <a:pt x="2094" y="550"/>
                    <a:pt x="2125" y="534"/>
                    <a:pt x="2154" y="518"/>
                  </a:cubicBezTo>
                  <a:cubicBezTo>
                    <a:pt x="2168" y="511"/>
                    <a:pt x="2183" y="503"/>
                    <a:pt x="2197" y="495"/>
                  </a:cubicBezTo>
                  <a:lnTo>
                    <a:pt x="2239" y="469"/>
                  </a:lnTo>
                  <a:cubicBezTo>
                    <a:pt x="2296" y="434"/>
                    <a:pt x="2347" y="392"/>
                    <a:pt x="2395" y="345"/>
                  </a:cubicBezTo>
                  <a:cubicBezTo>
                    <a:pt x="2442" y="299"/>
                    <a:pt x="2483" y="247"/>
                    <a:pt x="2513" y="189"/>
                  </a:cubicBezTo>
                  <a:cubicBezTo>
                    <a:pt x="2529" y="160"/>
                    <a:pt x="2542" y="129"/>
                    <a:pt x="2551" y="97"/>
                  </a:cubicBezTo>
                  <a:cubicBezTo>
                    <a:pt x="2561" y="65"/>
                    <a:pt x="2567" y="34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45"/>
            <p:cNvSpPr/>
            <p:nvPr/>
          </p:nvSpPr>
          <p:spPr>
            <a:xfrm>
              <a:off x="5101225" y="216545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0"/>
                  </a:moveTo>
                  <a:cubicBezTo>
                    <a:pt x="2567" y="32"/>
                    <a:pt x="2560" y="64"/>
                    <a:pt x="2550" y="96"/>
                  </a:cubicBezTo>
                  <a:cubicBezTo>
                    <a:pt x="2540" y="126"/>
                    <a:pt x="2526" y="157"/>
                    <a:pt x="2511" y="186"/>
                  </a:cubicBezTo>
                  <a:cubicBezTo>
                    <a:pt x="2479" y="244"/>
                    <a:pt x="2438" y="296"/>
                    <a:pt x="2390" y="341"/>
                  </a:cubicBezTo>
                  <a:cubicBezTo>
                    <a:pt x="2344" y="387"/>
                    <a:pt x="2292" y="428"/>
                    <a:pt x="2235" y="463"/>
                  </a:cubicBezTo>
                  <a:lnTo>
                    <a:pt x="2193" y="487"/>
                  </a:lnTo>
                  <a:cubicBezTo>
                    <a:pt x="2178" y="496"/>
                    <a:pt x="2164" y="503"/>
                    <a:pt x="2149" y="511"/>
                  </a:cubicBezTo>
                  <a:cubicBezTo>
                    <a:pt x="2120" y="527"/>
                    <a:pt x="2091" y="541"/>
                    <a:pt x="2061" y="554"/>
                  </a:cubicBezTo>
                  <a:lnTo>
                    <a:pt x="2016" y="573"/>
                  </a:lnTo>
                  <a:cubicBezTo>
                    <a:pt x="2000" y="580"/>
                    <a:pt x="1986" y="586"/>
                    <a:pt x="1970" y="592"/>
                  </a:cubicBezTo>
                  <a:lnTo>
                    <a:pt x="1875" y="622"/>
                  </a:lnTo>
                  <a:lnTo>
                    <a:pt x="1781" y="648"/>
                  </a:lnTo>
                  <a:cubicBezTo>
                    <a:pt x="1749" y="657"/>
                    <a:pt x="1716" y="661"/>
                    <a:pt x="1684" y="669"/>
                  </a:cubicBezTo>
                  <a:cubicBezTo>
                    <a:pt x="1555" y="693"/>
                    <a:pt x="1423" y="706"/>
                    <a:pt x="1291" y="706"/>
                  </a:cubicBezTo>
                  <a:cubicBezTo>
                    <a:pt x="1161" y="706"/>
                    <a:pt x="1029" y="696"/>
                    <a:pt x="898" y="674"/>
                  </a:cubicBezTo>
                  <a:lnTo>
                    <a:pt x="802" y="656"/>
                  </a:lnTo>
                  <a:lnTo>
                    <a:pt x="707" y="631"/>
                  </a:lnTo>
                  <a:lnTo>
                    <a:pt x="682" y="624"/>
                  </a:lnTo>
                  <a:lnTo>
                    <a:pt x="659" y="616"/>
                  </a:lnTo>
                  <a:lnTo>
                    <a:pt x="612" y="601"/>
                  </a:lnTo>
                  <a:cubicBezTo>
                    <a:pt x="596" y="595"/>
                    <a:pt x="580" y="590"/>
                    <a:pt x="566" y="583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1"/>
                    <a:pt x="431" y="524"/>
                  </a:cubicBezTo>
                  <a:cubicBezTo>
                    <a:pt x="402" y="509"/>
                    <a:pt x="372" y="495"/>
                    <a:pt x="344" y="476"/>
                  </a:cubicBezTo>
                  <a:cubicBezTo>
                    <a:pt x="288" y="442"/>
                    <a:pt x="235" y="403"/>
                    <a:pt x="188" y="358"/>
                  </a:cubicBezTo>
                  <a:cubicBezTo>
                    <a:pt x="138" y="313"/>
                    <a:pt x="98" y="261"/>
                    <a:pt x="63" y="205"/>
                  </a:cubicBezTo>
                  <a:cubicBezTo>
                    <a:pt x="47" y="177"/>
                    <a:pt x="34" y="147"/>
                    <a:pt x="22" y="115"/>
                  </a:cubicBezTo>
                  <a:cubicBezTo>
                    <a:pt x="12" y="85"/>
                    <a:pt x="5" y="54"/>
                    <a:pt x="1" y="21"/>
                  </a:cubicBezTo>
                  <a:lnTo>
                    <a:pt x="1" y="21"/>
                  </a:lnTo>
                  <a:cubicBezTo>
                    <a:pt x="5" y="54"/>
                    <a:pt x="12" y="85"/>
                    <a:pt x="21" y="116"/>
                  </a:cubicBezTo>
                  <a:cubicBezTo>
                    <a:pt x="32" y="147"/>
                    <a:pt x="45" y="177"/>
                    <a:pt x="61" y="206"/>
                  </a:cubicBezTo>
                  <a:cubicBezTo>
                    <a:pt x="93" y="264"/>
                    <a:pt x="135" y="316"/>
                    <a:pt x="183" y="363"/>
                  </a:cubicBezTo>
                  <a:cubicBezTo>
                    <a:pt x="231" y="408"/>
                    <a:pt x="285" y="448"/>
                    <a:pt x="341" y="483"/>
                  </a:cubicBezTo>
                  <a:cubicBezTo>
                    <a:pt x="369" y="500"/>
                    <a:pt x="398" y="515"/>
                    <a:pt x="427" y="531"/>
                  </a:cubicBezTo>
                  <a:cubicBezTo>
                    <a:pt x="443" y="538"/>
                    <a:pt x="457" y="547"/>
                    <a:pt x="472" y="554"/>
                  </a:cubicBezTo>
                  <a:lnTo>
                    <a:pt x="517" y="573"/>
                  </a:lnTo>
                  <a:lnTo>
                    <a:pt x="563" y="592"/>
                  </a:lnTo>
                  <a:cubicBezTo>
                    <a:pt x="578" y="599"/>
                    <a:pt x="594" y="603"/>
                    <a:pt x="609" y="609"/>
                  </a:cubicBezTo>
                  <a:lnTo>
                    <a:pt x="656" y="625"/>
                  </a:lnTo>
                  <a:lnTo>
                    <a:pt x="679" y="634"/>
                  </a:lnTo>
                  <a:lnTo>
                    <a:pt x="704" y="640"/>
                  </a:lnTo>
                  <a:lnTo>
                    <a:pt x="799" y="666"/>
                  </a:lnTo>
                  <a:lnTo>
                    <a:pt x="897" y="685"/>
                  </a:lnTo>
                  <a:cubicBezTo>
                    <a:pt x="1027" y="708"/>
                    <a:pt x="1159" y="719"/>
                    <a:pt x="1291" y="719"/>
                  </a:cubicBezTo>
                  <a:cubicBezTo>
                    <a:pt x="1424" y="718"/>
                    <a:pt x="1556" y="705"/>
                    <a:pt x="1685" y="680"/>
                  </a:cubicBezTo>
                  <a:cubicBezTo>
                    <a:pt x="1719" y="673"/>
                    <a:pt x="1751" y="667"/>
                    <a:pt x="1783" y="659"/>
                  </a:cubicBezTo>
                  <a:lnTo>
                    <a:pt x="1878" y="632"/>
                  </a:lnTo>
                  <a:lnTo>
                    <a:pt x="1973" y="601"/>
                  </a:lnTo>
                  <a:cubicBezTo>
                    <a:pt x="1988" y="596"/>
                    <a:pt x="2003" y="589"/>
                    <a:pt x="2019" y="582"/>
                  </a:cubicBezTo>
                  <a:lnTo>
                    <a:pt x="2064" y="563"/>
                  </a:lnTo>
                  <a:cubicBezTo>
                    <a:pt x="2094" y="550"/>
                    <a:pt x="2125" y="535"/>
                    <a:pt x="2154" y="519"/>
                  </a:cubicBezTo>
                  <a:cubicBezTo>
                    <a:pt x="2168" y="511"/>
                    <a:pt x="2183" y="503"/>
                    <a:pt x="2197" y="496"/>
                  </a:cubicBezTo>
                  <a:lnTo>
                    <a:pt x="2239" y="470"/>
                  </a:lnTo>
                  <a:cubicBezTo>
                    <a:pt x="2296" y="434"/>
                    <a:pt x="2347" y="393"/>
                    <a:pt x="2395" y="347"/>
                  </a:cubicBezTo>
                  <a:cubicBezTo>
                    <a:pt x="2442" y="300"/>
                    <a:pt x="2483" y="247"/>
                    <a:pt x="2513" y="189"/>
                  </a:cubicBezTo>
                  <a:cubicBezTo>
                    <a:pt x="2529" y="160"/>
                    <a:pt x="2542" y="129"/>
                    <a:pt x="2551" y="97"/>
                  </a:cubicBezTo>
                  <a:cubicBezTo>
                    <a:pt x="2561" y="65"/>
                    <a:pt x="2567" y="34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45"/>
            <p:cNvSpPr/>
            <p:nvPr/>
          </p:nvSpPr>
          <p:spPr>
            <a:xfrm>
              <a:off x="5101225" y="216940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0"/>
                  </a:moveTo>
                  <a:lnTo>
                    <a:pt x="2570" y="0"/>
                  </a:lnTo>
                  <a:cubicBezTo>
                    <a:pt x="2567" y="32"/>
                    <a:pt x="2560" y="66"/>
                    <a:pt x="2550" y="96"/>
                  </a:cubicBezTo>
                  <a:cubicBezTo>
                    <a:pt x="2540" y="128"/>
                    <a:pt x="2526" y="158"/>
                    <a:pt x="2511" y="187"/>
                  </a:cubicBezTo>
                  <a:cubicBezTo>
                    <a:pt x="2479" y="245"/>
                    <a:pt x="2438" y="298"/>
                    <a:pt x="2390" y="342"/>
                  </a:cubicBezTo>
                  <a:cubicBezTo>
                    <a:pt x="2344" y="387"/>
                    <a:pt x="2292" y="428"/>
                    <a:pt x="2235" y="463"/>
                  </a:cubicBezTo>
                  <a:lnTo>
                    <a:pt x="2193" y="489"/>
                  </a:lnTo>
                  <a:cubicBezTo>
                    <a:pt x="2178" y="498"/>
                    <a:pt x="2164" y="505"/>
                    <a:pt x="2149" y="512"/>
                  </a:cubicBezTo>
                  <a:cubicBezTo>
                    <a:pt x="2120" y="528"/>
                    <a:pt x="2091" y="543"/>
                    <a:pt x="2061" y="556"/>
                  </a:cubicBezTo>
                  <a:lnTo>
                    <a:pt x="2016" y="574"/>
                  </a:lnTo>
                  <a:cubicBezTo>
                    <a:pt x="2000" y="582"/>
                    <a:pt x="1986" y="588"/>
                    <a:pt x="1970" y="592"/>
                  </a:cubicBezTo>
                  <a:lnTo>
                    <a:pt x="1875" y="624"/>
                  </a:lnTo>
                  <a:lnTo>
                    <a:pt x="1781" y="650"/>
                  </a:lnTo>
                  <a:cubicBezTo>
                    <a:pt x="1749" y="659"/>
                    <a:pt x="1716" y="663"/>
                    <a:pt x="1684" y="670"/>
                  </a:cubicBezTo>
                  <a:cubicBezTo>
                    <a:pt x="1555" y="695"/>
                    <a:pt x="1423" y="706"/>
                    <a:pt x="1291" y="708"/>
                  </a:cubicBezTo>
                  <a:cubicBezTo>
                    <a:pt x="1161" y="708"/>
                    <a:pt x="1029" y="698"/>
                    <a:pt x="898" y="676"/>
                  </a:cubicBezTo>
                  <a:lnTo>
                    <a:pt x="802" y="656"/>
                  </a:lnTo>
                  <a:lnTo>
                    <a:pt x="707" y="631"/>
                  </a:lnTo>
                  <a:cubicBezTo>
                    <a:pt x="698" y="630"/>
                    <a:pt x="691" y="627"/>
                    <a:pt x="682" y="625"/>
                  </a:cubicBezTo>
                  <a:lnTo>
                    <a:pt x="659" y="617"/>
                  </a:lnTo>
                  <a:lnTo>
                    <a:pt x="612" y="601"/>
                  </a:lnTo>
                  <a:cubicBezTo>
                    <a:pt x="596" y="596"/>
                    <a:pt x="580" y="592"/>
                    <a:pt x="566" y="585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2"/>
                    <a:pt x="431" y="525"/>
                  </a:cubicBezTo>
                  <a:cubicBezTo>
                    <a:pt x="402" y="509"/>
                    <a:pt x="372" y="496"/>
                    <a:pt x="344" y="477"/>
                  </a:cubicBezTo>
                  <a:cubicBezTo>
                    <a:pt x="288" y="444"/>
                    <a:pt x="235" y="403"/>
                    <a:pt x="188" y="358"/>
                  </a:cubicBezTo>
                  <a:cubicBezTo>
                    <a:pt x="138" y="315"/>
                    <a:pt x="98" y="263"/>
                    <a:pt x="63" y="206"/>
                  </a:cubicBezTo>
                  <a:cubicBezTo>
                    <a:pt x="47" y="177"/>
                    <a:pt x="34" y="147"/>
                    <a:pt x="22" y="116"/>
                  </a:cubicBezTo>
                  <a:cubicBezTo>
                    <a:pt x="12" y="85"/>
                    <a:pt x="5" y="54"/>
                    <a:pt x="1" y="22"/>
                  </a:cubicBezTo>
                  <a:lnTo>
                    <a:pt x="1" y="22"/>
                  </a:lnTo>
                  <a:cubicBezTo>
                    <a:pt x="5" y="54"/>
                    <a:pt x="12" y="85"/>
                    <a:pt x="21" y="116"/>
                  </a:cubicBezTo>
                  <a:cubicBezTo>
                    <a:pt x="32" y="147"/>
                    <a:pt x="45" y="177"/>
                    <a:pt x="61" y="206"/>
                  </a:cubicBezTo>
                  <a:cubicBezTo>
                    <a:pt x="93" y="264"/>
                    <a:pt x="135" y="316"/>
                    <a:pt x="183" y="363"/>
                  </a:cubicBezTo>
                  <a:cubicBezTo>
                    <a:pt x="231" y="408"/>
                    <a:pt x="285" y="448"/>
                    <a:pt x="341" y="483"/>
                  </a:cubicBezTo>
                  <a:cubicBezTo>
                    <a:pt x="369" y="501"/>
                    <a:pt x="398" y="515"/>
                    <a:pt x="427" y="531"/>
                  </a:cubicBezTo>
                  <a:cubicBezTo>
                    <a:pt x="443" y="538"/>
                    <a:pt x="457" y="547"/>
                    <a:pt x="472" y="553"/>
                  </a:cubicBezTo>
                  <a:lnTo>
                    <a:pt x="517" y="573"/>
                  </a:lnTo>
                  <a:lnTo>
                    <a:pt x="563" y="592"/>
                  </a:lnTo>
                  <a:cubicBezTo>
                    <a:pt x="578" y="599"/>
                    <a:pt x="594" y="603"/>
                    <a:pt x="609" y="609"/>
                  </a:cubicBezTo>
                  <a:lnTo>
                    <a:pt x="656" y="625"/>
                  </a:lnTo>
                  <a:lnTo>
                    <a:pt x="679" y="634"/>
                  </a:lnTo>
                  <a:cubicBezTo>
                    <a:pt x="688" y="635"/>
                    <a:pt x="695" y="638"/>
                    <a:pt x="704" y="640"/>
                  </a:cubicBezTo>
                  <a:lnTo>
                    <a:pt x="799" y="666"/>
                  </a:lnTo>
                  <a:lnTo>
                    <a:pt x="897" y="685"/>
                  </a:lnTo>
                  <a:cubicBezTo>
                    <a:pt x="1027" y="708"/>
                    <a:pt x="1159" y="720"/>
                    <a:pt x="1291" y="720"/>
                  </a:cubicBezTo>
                  <a:cubicBezTo>
                    <a:pt x="1424" y="718"/>
                    <a:pt x="1556" y="705"/>
                    <a:pt x="1685" y="680"/>
                  </a:cubicBezTo>
                  <a:cubicBezTo>
                    <a:pt x="1719" y="673"/>
                    <a:pt x="1751" y="667"/>
                    <a:pt x="1783" y="659"/>
                  </a:cubicBezTo>
                  <a:lnTo>
                    <a:pt x="1878" y="632"/>
                  </a:lnTo>
                  <a:lnTo>
                    <a:pt x="1973" y="601"/>
                  </a:lnTo>
                  <a:cubicBezTo>
                    <a:pt x="1988" y="595"/>
                    <a:pt x="2003" y="589"/>
                    <a:pt x="2019" y="582"/>
                  </a:cubicBezTo>
                  <a:lnTo>
                    <a:pt x="2064" y="563"/>
                  </a:lnTo>
                  <a:cubicBezTo>
                    <a:pt x="2094" y="550"/>
                    <a:pt x="2125" y="535"/>
                    <a:pt x="2154" y="519"/>
                  </a:cubicBezTo>
                  <a:cubicBezTo>
                    <a:pt x="2168" y="511"/>
                    <a:pt x="2183" y="503"/>
                    <a:pt x="2197" y="496"/>
                  </a:cubicBezTo>
                  <a:lnTo>
                    <a:pt x="2239" y="470"/>
                  </a:lnTo>
                  <a:cubicBezTo>
                    <a:pt x="2296" y="434"/>
                    <a:pt x="2348" y="393"/>
                    <a:pt x="2395" y="347"/>
                  </a:cubicBezTo>
                  <a:cubicBezTo>
                    <a:pt x="2442" y="300"/>
                    <a:pt x="2483" y="247"/>
                    <a:pt x="2513" y="189"/>
                  </a:cubicBezTo>
                  <a:cubicBezTo>
                    <a:pt x="2529" y="160"/>
                    <a:pt x="2542" y="129"/>
                    <a:pt x="2551" y="97"/>
                  </a:cubicBezTo>
                  <a:cubicBezTo>
                    <a:pt x="2561" y="66"/>
                    <a:pt x="2567" y="32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45"/>
            <p:cNvSpPr/>
            <p:nvPr/>
          </p:nvSpPr>
          <p:spPr>
            <a:xfrm>
              <a:off x="5101225" y="2173350"/>
              <a:ext cx="64250" cy="17975"/>
            </a:xfrm>
            <a:custGeom>
              <a:avLst/>
              <a:gdLst/>
              <a:ahLst/>
              <a:cxnLst/>
              <a:rect l="l" t="t" r="r" b="b"/>
              <a:pathLst>
                <a:path w="2570" h="719" extrusionOk="0">
                  <a:moveTo>
                    <a:pt x="2570" y="1"/>
                  </a:moveTo>
                  <a:lnTo>
                    <a:pt x="2570" y="1"/>
                  </a:lnTo>
                  <a:cubicBezTo>
                    <a:pt x="2567" y="32"/>
                    <a:pt x="2560" y="66"/>
                    <a:pt x="2550" y="96"/>
                  </a:cubicBezTo>
                  <a:cubicBezTo>
                    <a:pt x="2540" y="128"/>
                    <a:pt x="2526" y="158"/>
                    <a:pt x="2511" y="187"/>
                  </a:cubicBezTo>
                  <a:cubicBezTo>
                    <a:pt x="2479" y="244"/>
                    <a:pt x="2438" y="298"/>
                    <a:pt x="2390" y="343"/>
                  </a:cubicBezTo>
                  <a:cubicBezTo>
                    <a:pt x="2344" y="387"/>
                    <a:pt x="2292" y="428"/>
                    <a:pt x="2235" y="463"/>
                  </a:cubicBezTo>
                  <a:lnTo>
                    <a:pt x="2193" y="489"/>
                  </a:lnTo>
                  <a:cubicBezTo>
                    <a:pt x="2178" y="498"/>
                    <a:pt x="2164" y="505"/>
                    <a:pt x="2149" y="512"/>
                  </a:cubicBezTo>
                  <a:cubicBezTo>
                    <a:pt x="2120" y="528"/>
                    <a:pt x="2091" y="543"/>
                    <a:pt x="2061" y="556"/>
                  </a:cubicBezTo>
                  <a:lnTo>
                    <a:pt x="2016" y="575"/>
                  </a:lnTo>
                  <a:cubicBezTo>
                    <a:pt x="2000" y="580"/>
                    <a:pt x="1986" y="588"/>
                    <a:pt x="1970" y="592"/>
                  </a:cubicBezTo>
                  <a:lnTo>
                    <a:pt x="1875" y="624"/>
                  </a:lnTo>
                  <a:lnTo>
                    <a:pt x="1781" y="650"/>
                  </a:lnTo>
                  <a:cubicBezTo>
                    <a:pt x="1749" y="659"/>
                    <a:pt x="1716" y="663"/>
                    <a:pt x="1684" y="670"/>
                  </a:cubicBezTo>
                  <a:cubicBezTo>
                    <a:pt x="1555" y="693"/>
                    <a:pt x="1423" y="707"/>
                    <a:pt x="1291" y="708"/>
                  </a:cubicBezTo>
                  <a:cubicBezTo>
                    <a:pt x="1161" y="708"/>
                    <a:pt x="1029" y="698"/>
                    <a:pt x="898" y="676"/>
                  </a:cubicBezTo>
                  <a:lnTo>
                    <a:pt x="802" y="656"/>
                  </a:lnTo>
                  <a:lnTo>
                    <a:pt x="707" y="631"/>
                  </a:lnTo>
                  <a:cubicBezTo>
                    <a:pt x="698" y="630"/>
                    <a:pt x="691" y="627"/>
                    <a:pt x="682" y="625"/>
                  </a:cubicBezTo>
                  <a:lnTo>
                    <a:pt x="659" y="617"/>
                  </a:lnTo>
                  <a:lnTo>
                    <a:pt x="612" y="601"/>
                  </a:lnTo>
                  <a:cubicBezTo>
                    <a:pt x="596" y="596"/>
                    <a:pt x="580" y="592"/>
                    <a:pt x="566" y="585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1"/>
                    <a:pt x="431" y="524"/>
                  </a:cubicBezTo>
                  <a:cubicBezTo>
                    <a:pt x="402" y="509"/>
                    <a:pt x="372" y="495"/>
                    <a:pt x="344" y="476"/>
                  </a:cubicBezTo>
                  <a:cubicBezTo>
                    <a:pt x="288" y="443"/>
                    <a:pt x="235" y="403"/>
                    <a:pt x="188" y="358"/>
                  </a:cubicBezTo>
                  <a:cubicBezTo>
                    <a:pt x="138" y="314"/>
                    <a:pt x="98" y="261"/>
                    <a:pt x="63" y="205"/>
                  </a:cubicBezTo>
                  <a:cubicBezTo>
                    <a:pt x="47" y="176"/>
                    <a:pt x="34" y="145"/>
                    <a:pt x="22" y="115"/>
                  </a:cubicBezTo>
                  <a:cubicBezTo>
                    <a:pt x="12" y="84"/>
                    <a:pt x="5" y="53"/>
                    <a:pt x="1" y="20"/>
                  </a:cubicBezTo>
                  <a:lnTo>
                    <a:pt x="1" y="20"/>
                  </a:lnTo>
                  <a:cubicBezTo>
                    <a:pt x="5" y="53"/>
                    <a:pt x="12" y="84"/>
                    <a:pt x="21" y="115"/>
                  </a:cubicBezTo>
                  <a:cubicBezTo>
                    <a:pt x="32" y="147"/>
                    <a:pt x="45" y="177"/>
                    <a:pt x="61" y="206"/>
                  </a:cubicBezTo>
                  <a:cubicBezTo>
                    <a:pt x="93" y="263"/>
                    <a:pt x="135" y="316"/>
                    <a:pt x="183" y="361"/>
                  </a:cubicBezTo>
                  <a:cubicBezTo>
                    <a:pt x="231" y="406"/>
                    <a:pt x="285" y="447"/>
                    <a:pt x="341" y="482"/>
                  </a:cubicBezTo>
                  <a:cubicBezTo>
                    <a:pt x="369" y="499"/>
                    <a:pt x="398" y="514"/>
                    <a:pt x="427" y="530"/>
                  </a:cubicBezTo>
                  <a:cubicBezTo>
                    <a:pt x="443" y="537"/>
                    <a:pt x="457" y="546"/>
                    <a:pt x="472" y="553"/>
                  </a:cubicBezTo>
                  <a:lnTo>
                    <a:pt x="517" y="572"/>
                  </a:lnTo>
                  <a:lnTo>
                    <a:pt x="563" y="592"/>
                  </a:lnTo>
                  <a:cubicBezTo>
                    <a:pt x="578" y="598"/>
                    <a:pt x="594" y="602"/>
                    <a:pt x="609" y="608"/>
                  </a:cubicBezTo>
                  <a:lnTo>
                    <a:pt x="656" y="624"/>
                  </a:lnTo>
                  <a:lnTo>
                    <a:pt x="679" y="633"/>
                  </a:lnTo>
                  <a:lnTo>
                    <a:pt x="704" y="638"/>
                  </a:lnTo>
                  <a:lnTo>
                    <a:pt x="799" y="664"/>
                  </a:lnTo>
                  <a:lnTo>
                    <a:pt x="897" y="685"/>
                  </a:lnTo>
                  <a:cubicBezTo>
                    <a:pt x="1027" y="707"/>
                    <a:pt x="1159" y="718"/>
                    <a:pt x="1291" y="718"/>
                  </a:cubicBezTo>
                  <a:cubicBezTo>
                    <a:pt x="1424" y="717"/>
                    <a:pt x="1556" y="704"/>
                    <a:pt x="1685" y="679"/>
                  </a:cubicBezTo>
                  <a:cubicBezTo>
                    <a:pt x="1719" y="672"/>
                    <a:pt x="1751" y="666"/>
                    <a:pt x="1783" y="657"/>
                  </a:cubicBezTo>
                  <a:lnTo>
                    <a:pt x="1878" y="631"/>
                  </a:lnTo>
                  <a:lnTo>
                    <a:pt x="1973" y="599"/>
                  </a:lnTo>
                  <a:cubicBezTo>
                    <a:pt x="1988" y="595"/>
                    <a:pt x="2003" y="588"/>
                    <a:pt x="2019" y="582"/>
                  </a:cubicBezTo>
                  <a:lnTo>
                    <a:pt x="2064" y="562"/>
                  </a:lnTo>
                  <a:cubicBezTo>
                    <a:pt x="2094" y="548"/>
                    <a:pt x="2125" y="534"/>
                    <a:pt x="2154" y="518"/>
                  </a:cubicBezTo>
                  <a:cubicBezTo>
                    <a:pt x="2168" y="511"/>
                    <a:pt x="2183" y="502"/>
                    <a:pt x="2197" y="495"/>
                  </a:cubicBezTo>
                  <a:lnTo>
                    <a:pt x="2239" y="469"/>
                  </a:lnTo>
                  <a:cubicBezTo>
                    <a:pt x="2296" y="432"/>
                    <a:pt x="2347" y="392"/>
                    <a:pt x="2395" y="345"/>
                  </a:cubicBezTo>
                  <a:cubicBezTo>
                    <a:pt x="2442" y="299"/>
                    <a:pt x="2483" y="245"/>
                    <a:pt x="2513" y="187"/>
                  </a:cubicBezTo>
                  <a:cubicBezTo>
                    <a:pt x="2529" y="158"/>
                    <a:pt x="2542" y="128"/>
                    <a:pt x="2551" y="97"/>
                  </a:cubicBezTo>
                  <a:cubicBezTo>
                    <a:pt x="2561" y="66"/>
                    <a:pt x="2567" y="32"/>
                    <a:pt x="257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45"/>
            <p:cNvSpPr/>
            <p:nvPr/>
          </p:nvSpPr>
          <p:spPr>
            <a:xfrm>
              <a:off x="5154925" y="2167975"/>
              <a:ext cx="64325" cy="56750"/>
            </a:xfrm>
            <a:custGeom>
              <a:avLst/>
              <a:gdLst/>
              <a:ahLst/>
              <a:cxnLst/>
              <a:rect l="l" t="t" r="r" b="b"/>
              <a:pathLst>
                <a:path w="2573" h="2270" extrusionOk="0">
                  <a:moveTo>
                    <a:pt x="0" y="1"/>
                  </a:moveTo>
                  <a:lnTo>
                    <a:pt x="0" y="1548"/>
                  </a:lnTo>
                  <a:cubicBezTo>
                    <a:pt x="7" y="1731"/>
                    <a:pt x="131" y="1913"/>
                    <a:pt x="374" y="2054"/>
                  </a:cubicBezTo>
                  <a:cubicBezTo>
                    <a:pt x="623" y="2198"/>
                    <a:pt x="949" y="2269"/>
                    <a:pt x="1277" y="2269"/>
                  </a:cubicBezTo>
                  <a:cubicBezTo>
                    <a:pt x="1607" y="2269"/>
                    <a:pt x="1939" y="2196"/>
                    <a:pt x="2193" y="2050"/>
                  </a:cubicBezTo>
                  <a:cubicBezTo>
                    <a:pt x="2433" y="1910"/>
                    <a:pt x="2559" y="1729"/>
                    <a:pt x="2571" y="1548"/>
                  </a:cubicBezTo>
                  <a:lnTo>
                    <a:pt x="257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45"/>
            <p:cNvSpPr/>
            <p:nvPr/>
          </p:nvSpPr>
          <p:spPr>
            <a:xfrm>
              <a:off x="5154850" y="2149450"/>
              <a:ext cx="64425" cy="37150"/>
            </a:xfrm>
            <a:custGeom>
              <a:avLst/>
              <a:gdLst/>
              <a:ahLst/>
              <a:cxnLst/>
              <a:rect l="l" t="t" r="r" b="b"/>
              <a:pathLst>
                <a:path w="2577" h="1486" extrusionOk="0">
                  <a:moveTo>
                    <a:pt x="1294" y="1"/>
                  </a:moveTo>
                  <a:cubicBezTo>
                    <a:pt x="1291" y="1"/>
                    <a:pt x="1288" y="1"/>
                    <a:pt x="1285" y="1"/>
                  </a:cubicBezTo>
                  <a:cubicBezTo>
                    <a:pt x="574" y="5"/>
                    <a:pt x="0" y="340"/>
                    <a:pt x="3" y="750"/>
                  </a:cubicBezTo>
                  <a:cubicBezTo>
                    <a:pt x="4" y="1158"/>
                    <a:pt x="574" y="1486"/>
                    <a:pt x="1278" y="1486"/>
                  </a:cubicBezTo>
                  <a:cubicBezTo>
                    <a:pt x="1283" y="1486"/>
                    <a:pt x="1287" y="1486"/>
                    <a:pt x="1292" y="1486"/>
                  </a:cubicBezTo>
                  <a:cubicBezTo>
                    <a:pt x="2003" y="1483"/>
                    <a:pt x="2577" y="1146"/>
                    <a:pt x="2574" y="736"/>
                  </a:cubicBezTo>
                  <a:cubicBezTo>
                    <a:pt x="2573" y="329"/>
                    <a:pt x="1999" y="1"/>
                    <a:pt x="1294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45"/>
            <p:cNvSpPr/>
            <p:nvPr/>
          </p:nvSpPr>
          <p:spPr>
            <a:xfrm>
              <a:off x="5154950" y="2172225"/>
              <a:ext cx="64250" cy="18050"/>
            </a:xfrm>
            <a:custGeom>
              <a:avLst/>
              <a:gdLst/>
              <a:ahLst/>
              <a:cxnLst/>
              <a:rect l="l" t="t" r="r" b="b"/>
              <a:pathLst>
                <a:path w="2570" h="722" extrusionOk="0">
                  <a:moveTo>
                    <a:pt x="2570" y="0"/>
                  </a:moveTo>
                  <a:lnTo>
                    <a:pt x="2569" y="2"/>
                  </a:lnTo>
                  <a:cubicBezTo>
                    <a:pt x="2563" y="67"/>
                    <a:pt x="2544" y="131"/>
                    <a:pt x="2511" y="189"/>
                  </a:cubicBezTo>
                  <a:cubicBezTo>
                    <a:pt x="2479" y="245"/>
                    <a:pt x="2438" y="299"/>
                    <a:pt x="2390" y="344"/>
                  </a:cubicBezTo>
                  <a:cubicBezTo>
                    <a:pt x="2342" y="389"/>
                    <a:pt x="2292" y="430"/>
                    <a:pt x="2235" y="464"/>
                  </a:cubicBezTo>
                  <a:lnTo>
                    <a:pt x="2193" y="490"/>
                  </a:lnTo>
                  <a:cubicBezTo>
                    <a:pt x="2178" y="499"/>
                    <a:pt x="2164" y="506"/>
                    <a:pt x="2149" y="514"/>
                  </a:cubicBezTo>
                  <a:cubicBezTo>
                    <a:pt x="2120" y="530"/>
                    <a:pt x="2091" y="544"/>
                    <a:pt x="2061" y="557"/>
                  </a:cubicBezTo>
                  <a:lnTo>
                    <a:pt x="2015" y="576"/>
                  </a:lnTo>
                  <a:cubicBezTo>
                    <a:pt x="2000" y="582"/>
                    <a:pt x="1986" y="589"/>
                    <a:pt x="1970" y="593"/>
                  </a:cubicBezTo>
                  <a:lnTo>
                    <a:pt x="1875" y="625"/>
                  </a:lnTo>
                  <a:lnTo>
                    <a:pt x="1780" y="651"/>
                  </a:lnTo>
                  <a:cubicBezTo>
                    <a:pt x="1748" y="660"/>
                    <a:pt x="1716" y="665"/>
                    <a:pt x="1684" y="672"/>
                  </a:cubicBezTo>
                  <a:cubicBezTo>
                    <a:pt x="1555" y="696"/>
                    <a:pt x="1423" y="708"/>
                    <a:pt x="1291" y="709"/>
                  </a:cubicBezTo>
                  <a:cubicBezTo>
                    <a:pt x="1159" y="709"/>
                    <a:pt x="1029" y="699"/>
                    <a:pt x="898" y="678"/>
                  </a:cubicBezTo>
                  <a:lnTo>
                    <a:pt x="801" y="657"/>
                  </a:lnTo>
                  <a:lnTo>
                    <a:pt x="705" y="633"/>
                  </a:lnTo>
                  <a:cubicBezTo>
                    <a:pt x="698" y="631"/>
                    <a:pt x="689" y="628"/>
                    <a:pt x="682" y="627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8"/>
                    <a:pt x="580" y="593"/>
                    <a:pt x="566" y="586"/>
                  </a:cubicBezTo>
                  <a:lnTo>
                    <a:pt x="520" y="567"/>
                  </a:lnTo>
                  <a:lnTo>
                    <a:pt x="475" y="549"/>
                  </a:lnTo>
                  <a:cubicBezTo>
                    <a:pt x="460" y="541"/>
                    <a:pt x="446" y="533"/>
                    <a:pt x="431" y="525"/>
                  </a:cubicBezTo>
                  <a:cubicBezTo>
                    <a:pt x="401" y="511"/>
                    <a:pt x="372" y="496"/>
                    <a:pt x="344" y="477"/>
                  </a:cubicBezTo>
                  <a:cubicBezTo>
                    <a:pt x="288" y="444"/>
                    <a:pt x="235" y="405"/>
                    <a:pt x="186" y="360"/>
                  </a:cubicBezTo>
                  <a:cubicBezTo>
                    <a:pt x="138" y="315"/>
                    <a:pt x="96" y="263"/>
                    <a:pt x="63" y="206"/>
                  </a:cubicBezTo>
                  <a:cubicBezTo>
                    <a:pt x="47" y="179"/>
                    <a:pt x="34" y="148"/>
                    <a:pt x="22" y="116"/>
                  </a:cubicBezTo>
                  <a:cubicBezTo>
                    <a:pt x="12" y="86"/>
                    <a:pt x="5" y="54"/>
                    <a:pt x="0" y="21"/>
                  </a:cubicBezTo>
                  <a:lnTo>
                    <a:pt x="0" y="21"/>
                  </a:lnTo>
                  <a:cubicBezTo>
                    <a:pt x="5" y="54"/>
                    <a:pt x="11" y="86"/>
                    <a:pt x="21" y="118"/>
                  </a:cubicBezTo>
                  <a:cubicBezTo>
                    <a:pt x="31" y="148"/>
                    <a:pt x="45" y="179"/>
                    <a:pt x="60" y="208"/>
                  </a:cubicBezTo>
                  <a:cubicBezTo>
                    <a:pt x="93" y="266"/>
                    <a:pt x="135" y="318"/>
                    <a:pt x="183" y="364"/>
                  </a:cubicBezTo>
                  <a:cubicBezTo>
                    <a:pt x="231" y="409"/>
                    <a:pt x="283" y="450"/>
                    <a:pt x="340" y="485"/>
                  </a:cubicBezTo>
                  <a:cubicBezTo>
                    <a:pt x="369" y="502"/>
                    <a:pt x="398" y="517"/>
                    <a:pt x="427" y="533"/>
                  </a:cubicBezTo>
                  <a:cubicBezTo>
                    <a:pt x="441" y="540"/>
                    <a:pt x="456" y="549"/>
                    <a:pt x="472" y="556"/>
                  </a:cubicBezTo>
                  <a:lnTo>
                    <a:pt x="517" y="575"/>
                  </a:lnTo>
                  <a:lnTo>
                    <a:pt x="563" y="593"/>
                  </a:lnTo>
                  <a:cubicBezTo>
                    <a:pt x="578" y="601"/>
                    <a:pt x="594" y="605"/>
                    <a:pt x="609" y="611"/>
                  </a:cubicBezTo>
                  <a:lnTo>
                    <a:pt x="656" y="627"/>
                  </a:lnTo>
                  <a:lnTo>
                    <a:pt x="679" y="636"/>
                  </a:lnTo>
                  <a:cubicBezTo>
                    <a:pt x="688" y="637"/>
                    <a:pt x="695" y="640"/>
                    <a:pt x="704" y="641"/>
                  </a:cubicBezTo>
                  <a:lnTo>
                    <a:pt x="799" y="667"/>
                  </a:lnTo>
                  <a:lnTo>
                    <a:pt x="897" y="686"/>
                  </a:lnTo>
                  <a:cubicBezTo>
                    <a:pt x="1027" y="709"/>
                    <a:pt x="1159" y="721"/>
                    <a:pt x="1291" y="721"/>
                  </a:cubicBezTo>
                  <a:cubicBezTo>
                    <a:pt x="1424" y="720"/>
                    <a:pt x="1556" y="707"/>
                    <a:pt x="1685" y="682"/>
                  </a:cubicBezTo>
                  <a:cubicBezTo>
                    <a:pt x="1717" y="675"/>
                    <a:pt x="1751" y="669"/>
                    <a:pt x="1783" y="660"/>
                  </a:cubicBezTo>
                  <a:lnTo>
                    <a:pt x="1878" y="634"/>
                  </a:lnTo>
                  <a:lnTo>
                    <a:pt x="1973" y="601"/>
                  </a:lnTo>
                  <a:cubicBezTo>
                    <a:pt x="1989" y="596"/>
                    <a:pt x="2003" y="589"/>
                    <a:pt x="2019" y="583"/>
                  </a:cubicBezTo>
                  <a:lnTo>
                    <a:pt x="2064" y="563"/>
                  </a:lnTo>
                  <a:cubicBezTo>
                    <a:pt x="2094" y="550"/>
                    <a:pt x="2125" y="535"/>
                    <a:pt x="2154" y="519"/>
                  </a:cubicBezTo>
                  <a:cubicBezTo>
                    <a:pt x="2168" y="512"/>
                    <a:pt x="2183" y="505"/>
                    <a:pt x="2197" y="496"/>
                  </a:cubicBezTo>
                  <a:lnTo>
                    <a:pt x="2239" y="470"/>
                  </a:lnTo>
                  <a:cubicBezTo>
                    <a:pt x="2294" y="435"/>
                    <a:pt x="2347" y="393"/>
                    <a:pt x="2395" y="347"/>
                  </a:cubicBezTo>
                  <a:cubicBezTo>
                    <a:pt x="2442" y="301"/>
                    <a:pt x="2482" y="248"/>
                    <a:pt x="2513" y="190"/>
                  </a:cubicBezTo>
                  <a:cubicBezTo>
                    <a:pt x="2529" y="160"/>
                    <a:pt x="2542" y="129"/>
                    <a:pt x="2551" y="98"/>
                  </a:cubicBezTo>
                  <a:cubicBezTo>
                    <a:pt x="2561" y="67"/>
                    <a:pt x="2567" y="34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45"/>
            <p:cNvSpPr/>
            <p:nvPr/>
          </p:nvSpPr>
          <p:spPr>
            <a:xfrm>
              <a:off x="5154950" y="2176175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1"/>
                  </a:moveTo>
                  <a:lnTo>
                    <a:pt x="2570" y="1"/>
                  </a:lnTo>
                  <a:cubicBezTo>
                    <a:pt x="2567" y="34"/>
                    <a:pt x="2560" y="66"/>
                    <a:pt x="2550" y="98"/>
                  </a:cubicBezTo>
                  <a:cubicBezTo>
                    <a:pt x="2540" y="129"/>
                    <a:pt x="2526" y="158"/>
                    <a:pt x="2511" y="187"/>
                  </a:cubicBezTo>
                  <a:cubicBezTo>
                    <a:pt x="2479" y="245"/>
                    <a:pt x="2438" y="298"/>
                    <a:pt x="2390" y="343"/>
                  </a:cubicBezTo>
                  <a:cubicBezTo>
                    <a:pt x="2344" y="389"/>
                    <a:pt x="2292" y="430"/>
                    <a:pt x="2235" y="464"/>
                  </a:cubicBezTo>
                  <a:lnTo>
                    <a:pt x="2193" y="491"/>
                  </a:lnTo>
                  <a:cubicBezTo>
                    <a:pt x="2178" y="498"/>
                    <a:pt x="2164" y="505"/>
                    <a:pt x="2149" y="514"/>
                  </a:cubicBezTo>
                  <a:cubicBezTo>
                    <a:pt x="2120" y="528"/>
                    <a:pt x="2091" y="543"/>
                    <a:pt x="2061" y="556"/>
                  </a:cubicBezTo>
                  <a:lnTo>
                    <a:pt x="2015" y="575"/>
                  </a:lnTo>
                  <a:cubicBezTo>
                    <a:pt x="2000" y="582"/>
                    <a:pt x="1986" y="588"/>
                    <a:pt x="1970" y="594"/>
                  </a:cubicBezTo>
                  <a:lnTo>
                    <a:pt x="1875" y="625"/>
                  </a:lnTo>
                  <a:lnTo>
                    <a:pt x="1780" y="650"/>
                  </a:lnTo>
                  <a:cubicBezTo>
                    <a:pt x="1749" y="659"/>
                    <a:pt x="1716" y="665"/>
                    <a:pt x="1684" y="670"/>
                  </a:cubicBezTo>
                  <a:cubicBezTo>
                    <a:pt x="1555" y="695"/>
                    <a:pt x="1423" y="708"/>
                    <a:pt x="1291" y="708"/>
                  </a:cubicBezTo>
                  <a:cubicBezTo>
                    <a:pt x="1284" y="708"/>
                    <a:pt x="1276" y="708"/>
                    <a:pt x="1269" y="708"/>
                  </a:cubicBezTo>
                  <a:cubicBezTo>
                    <a:pt x="1144" y="708"/>
                    <a:pt x="1021" y="697"/>
                    <a:pt x="898" y="676"/>
                  </a:cubicBezTo>
                  <a:lnTo>
                    <a:pt x="801" y="657"/>
                  </a:lnTo>
                  <a:lnTo>
                    <a:pt x="707" y="633"/>
                  </a:lnTo>
                  <a:cubicBezTo>
                    <a:pt x="698" y="630"/>
                    <a:pt x="691" y="628"/>
                    <a:pt x="682" y="625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6"/>
                    <a:pt x="580" y="592"/>
                    <a:pt x="566" y="586"/>
                  </a:cubicBezTo>
                  <a:lnTo>
                    <a:pt x="520" y="566"/>
                  </a:lnTo>
                  <a:lnTo>
                    <a:pt x="475" y="549"/>
                  </a:lnTo>
                  <a:cubicBezTo>
                    <a:pt x="460" y="541"/>
                    <a:pt x="446" y="534"/>
                    <a:pt x="431" y="525"/>
                  </a:cubicBezTo>
                  <a:cubicBezTo>
                    <a:pt x="402" y="511"/>
                    <a:pt x="372" y="496"/>
                    <a:pt x="344" y="479"/>
                  </a:cubicBezTo>
                  <a:cubicBezTo>
                    <a:pt x="288" y="444"/>
                    <a:pt x="235" y="405"/>
                    <a:pt x="188" y="360"/>
                  </a:cubicBezTo>
                  <a:cubicBezTo>
                    <a:pt x="138" y="315"/>
                    <a:pt x="98" y="264"/>
                    <a:pt x="63" y="208"/>
                  </a:cubicBezTo>
                  <a:cubicBezTo>
                    <a:pt x="47" y="179"/>
                    <a:pt x="34" y="148"/>
                    <a:pt x="22" y="116"/>
                  </a:cubicBezTo>
                  <a:cubicBezTo>
                    <a:pt x="12" y="85"/>
                    <a:pt x="5" y="53"/>
                    <a:pt x="0" y="21"/>
                  </a:cubicBezTo>
                  <a:lnTo>
                    <a:pt x="0" y="21"/>
                  </a:lnTo>
                  <a:cubicBezTo>
                    <a:pt x="5" y="53"/>
                    <a:pt x="11" y="86"/>
                    <a:pt x="21" y="116"/>
                  </a:cubicBezTo>
                  <a:cubicBezTo>
                    <a:pt x="31" y="148"/>
                    <a:pt x="45" y="179"/>
                    <a:pt x="61" y="208"/>
                  </a:cubicBezTo>
                  <a:cubicBezTo>
                    <a:pt x="93" y="264"/>
                    <a:pt x="135" y="318"/>
                    <a:pt x="183" y="363"/>
                  </a:cubicBezTo>
                  <a:cubicBezTo>
                    <a:pt x="231" y="408"/>
                    <a:pt x="285" y="449"/>
                    <a:pt x="340" y="483"/>
                  </a:cubicBezTo>
                  <a:cubicBezTo>
                    <a:pt x="369" y="501"/>
                    <a:pt x="398" y="517"/>
                    <a:pt x="427" y="531"/>
                  </a:cubicBezTo>
                  <a:cubicBezTo>
                    <a:pt x="441" y="538"/>
                    <a:pt x="456" y="547"/>
                    <a:pt x="472" y="554"/>
                  </a:cubicBezTo>
                  <a:lnTo>
                    <a:pt x="517" y="573"/>
                  </a:lnTo>
                  <a:lnTo>
                    <a:pt x="563" y="594"/>
                  </a:lnTo>
                  <a:cubicBezTo>
                    <a:pt x="578" y="601"/>
                    <a:pt x="594" y="605"/>
                    <a:pt x="609" y="609"/>
                  </a:cubicBezTo>
                  <a:lnTo>
                    <a:pt x="656" y="627"/>
                  </a:lnTo>
                  <a:lnTo>
                    <a:pt x="679" y="634"/>
                  </a:lnTo>
                  <a:cubicBezTo>
                    <a:pt x="688" y="637"/>
                    <a:pt x="695" y="638"/>
                    <a:pt x="704" y="641"/>
                  </a:cubicBezTo>
                  <a:lnTo>
                    <a:pt x="799" y="666"/>
                  </a:lnTo>
                  <a:lnTo>
                    <a:pt x="897" y="686"/>
                  </a:lnTo>
                  <a:cubicBezTo>
                    <a:pt x="1027" y="710"/>
                    <a:pt x="1159" y="720"/>
                    <a:pt x="1291" y="720"/>
                  </a:cubicBezTo>
                  <a:cubicBezTo>
                    <a:pt x="1424" y="718"/>
                    <a:pt x="1556" y="705"/>
                    <a:pt x="1685" y="681"/>
                  </a:cubicBezTo>
                  <a:cubicBezTo>
                    <a:pt x="1717" y="673"/>
                    <a:pt x="1751" y="669"/>
                    <a:pt x="1783" y="660"/>
                  </a:cubicBezTo>
                  <a:lnTo>
                    <a:pt x="1878" y="634"/>
                  </a:lnTo>
                  <a:lnTo>
                    <a:pt x="1973" y="601"/>
                  </a:lnTo>
                  <a:cubicBezTo>
                    <a:pt x="1989" y="596"/>
                    <a:pt x="2003" y="591"/>
                    <a:pt x="2019" y="583"/>
                  </a:cubicBezTo>
                  <a:lnTo>
                    <a:pt x="2064" y="563"/>
                  </a:lnTo>
                  <a:cubicBezTo>
                    <a:pt x="2094" y="550"/>
                    <a:pt x="2125" y="536"/>
                    <a:pt x="2154" y="520"/>
                  </a:cubicBezTo>
                  <a:cubicBezTo>
                    <a:pt x="2168" y="512"/>
                    <a:pt x="2183" y="505"/>
                    <a:pt x="2197" y="496"/>
                  </a:cubicBezTo>
                  <a:lnTo>
                    <a:pt x="2239" y="470"/>
                  </a:lnTo>
                  <a:cubicBezTo>
                    <a:pt x="2294" y="435"/>
                    <a:pt x="2347" y="393"/>
                    <a:pt x="2395" y="347"/>
                  </a:cubicBezTo>
                  <a:cubicBezTo>
                    <a:pt x="2442" y="301"/>
                    <a:pt x="2483" y="248"/>
                    <a:pt x="2513" y="189"/>
                  </a:cubicBezTo>
                  <a:cubicBezTo>
                    <a:pt x="2529" y="160"/>
                    <a:pt x="2542" y="129"/>
                    <a:pt x="2551" y="98"/>
                  </a:cubicBezTo>
                  <a:cubicBezTo>
                    <a:pt x="2561" y="66"/>
                    <a:pt x="2567" y="34"/>
                    <a:pt x="257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45"/>
            <p:cNvSpPr/>
            <p:nvPr/>
          </p:nvSpPr>
          <p:spPr>
            <a:xfrm>
              <a:off x="5154950" y="2180125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1"/>
                  </a:moveTo>
                  <a:lnTo>
                    <a:pt x="2570" y="1"/>
                  </a:lnTo>
                  <a:cubicBezTo>
                    <a:pt x="2567" y="34"/>
                    <a:pt x="2560" y="66"/>
                    <a:pt x="2550" y="98"/>
                  </a:cubicBezTo>
                  <a:cubicBezTo>
                    <a:pt x="2540" y="128"/>
                    <a:pt x="2526" y="159"/>
                    <a:pt x="2511" y="188"/>
                  </a:cubicBezTo>
                  <a:cubicBezTo>
                    <a:pt x="2479" y="246"/>
                    <a:pt x="2438" y="298"/>
                    <a:pt x="2390" y="343"/>
                  </a:cubicBezTo>
                  <a:cubicBezTo>
                    <a:pt x="2344" y="389"/>
                    <a:pt x="2292" y="430"/>
                    <a:pt x="2235" y="465"/>
                  </a:cubicBezTo>
                  <a:lnTo>
                    <a:pt x="2193" y="491"/>
                  </a:lnTo>
                  <a:cubicBezTo>
                    <a:pt x="2178" y="498"/>
                    <a:pt x="2164" y="505"/>
                    <a:pt x="2149" y="512"/>
                  </a:cubicBezTo>
                  <a:cubicBezTo>
                    <a:pt x="2120" y="528"/>
                    <a:pt x="2091" y="543"/>
                    <a:pt x="2061" y="556"/>
                  </a:cubicBezTo>
                  <a:lnTo>
                    <a:pt x="2015" y="575"/>
                  </a:lnTo>
                  <a:cubicBezTo>
                    <a:pt x="2000" y="582"/>
                    <a:pt x="1986" y="588"/>
                    <a:pt x="1970" y="594"/>
                  </a:cubicBezTo>
                  <a:lnTo>
                    <a:pt x="1875" y="625"/>
                  </a:lnTo>
                  <a:lnTo>
                    <a:pt x="1780" y="650"/>
                  </a:lnTo>
                  <a:cubicBezTo>
                    <a:pt x="1749" y="659"/>
                    <a:pt x="1716" y="663"/>
                    <a:pt x="1684" y="670"/>
                  </a:cubicBezTo>
                  <a:cubicBezTo>
                    <a:pt x="1555" y="695"/>
                    <a:pt x="1423" y="708"/>
                    <a:pt x="1291" y="708"/>
                  </a:cubicBezTo>
                  <a:cubicBezTo>
                    <a:pt x="1284" y="708"/>
                    <a:pt x="1276" y="708"/>
                    <a:pt x="1269" y="708"/>
                  </a:cubicBezTo>
                  <a:cubicBezTo>
                    <a:pt x="1144" y="708"/>
                    <a:pt x="1021" y="697"/>
                    <a:pt x="898" y="676"/>
                  </a:cubicBezTo>
                  <a:lnTo>
                    <a:pt x="801" y="657"/>
                  </a:lnTo>
                  <a:lnTo>
                    <a:pt x="707" y="633"/>
                  </a:lnTo>
                  <a:cubicBezTo>
                    <a:pt x="698" y="630"/>
                    <a:pt x="691" y="628"/>
                    <a:pt x="682" y="625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6"/>
                    <a:pt x="580" y="592"/>
                    <a:pt x="566" y="585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3"/>
                    <a:pt x="431" y="525"/>
                  </a:cubicBezTo>
                  <a:cubicBezTo>
                    <a:pt x="402" y="509"/>
                    <a:pt x="372" y="495"/>
                    <a:pt x="344" y="478"/>
                  </a:cubicBezTo>
                  <a:cubicBezTo>
                    <a:pt x="288" y="443"/>
                    <a:pt x="235" y="404"/>
                    <a:pt x="188" y="359"/>
                  </a:cubicBezTo>
                  <a:cubicBezTo>
                    <a:pt x="138" y="314"/>
                    <a:pt x="98" y="263"/>
                    <a:pt x="63" y="206"/>
                  </a:cubicBezTo>
                  <a:cubicBezTo>
                    <a:pt x="47" y="177"/>
                    <a:pt x="34" y="147"/>
                    <a:pt x="22" y="115"/>
                  </a:cubicBezTo>
                  <a:cubicBezTo>
                    <a:pt x="12" y="85"/>
                    <a:pt x="5" y="51"/>
                    <a:pt x="0" y="19"/>
                  </a:cubicBezTo>
                  <a:lnTo>
                    <a:pt x="0" y="19"/>
                  </a:lnTo>
                  <a:cubicBezTo>
                    <a:pt x="5" y="53"/>
                    <a:pt x="11" y="85"/>
                    <a:pt x="21" y="116"/>
                  </a:cubicBezTo>
                  <a:cubicBezTo>
                    <a:pt x="31" y="147"/>
                    <a:pt x="45" y="177"/>
                    <a:pt x="61" y="206"/>
                  </a:cubicBezTo>
                  <a:cubicBezTo>
                    <a:pt x="93" y="264"/>
                    <a:pt x="135" y="317"/>
                    <a:pt x="183" y="362"/>
                  </a:cubicBezTo>
                  <a:cubicBezTo>
                    <a:pt x="231" y="408"/>
                    <a:pt x="285" y="449"/>
                    <a:pt x="340" y="482"/>
                  </a:cubicBezTo>
                  <a:cubicBezTo>
                    <a:pt x="369" y="501"/>
                    <a:pt x="398" y="515"/>
                    <a:pt x="427" y="531"/>
                  </a:cubicBezTo>
                  <a:cubicBezTo>
                    <a:pt x="441" y="538"/>
                    <a:pt x="456" y="546"/>
                    <a:pt x="472" y="553"/>
                  </a:cubicBezTo>
                  <a:lnTo>
                    <a:pt x="517" y="573"/>
                  </a:lnTo>
                  <a:lnTo>
                    <a:pt x="563" y="592"/>
                  </a:lnTo>
                  <a:cubicBezTo>
                    <a:pt x="578" y="599"/>
                    <a:pt x="594" y="604"/>
                    <a:pt x="609" y="610"/>
                  </a:cubicBezTo>
                  <a:lnTo>
                    <a:pt x="656" y="625"/>
                  </a:lnTo>
                  <a:lnTo>
                    <a:pt x="679" y="633"/>
                  </a:lnTo>
                  <a:cubicBezTo>
                    <a:pt x="688" y="636"/>
                    <a:pt x="695" y="637"/>
                    <a:pt x="704" y="640"/>
                  </a:cubicBezTo>
                  <a:lnTo>
                    <a:pt x="799" y="666"/>
                  </a:lnTo>
                  <a:lnTo>
                    <a:pt x="897" y="685"/>
                  </a:lnTo>
                  <a:cubicBezTo>
                    <a:pt x="1027" y="708"/>
                    <a:pt x="1159" y="720"/>
                    <a:pt x="1291" y="720"/>
                  </a:cubicBezTo>
                  <a:cubicBezTo>
                    <a:pt x="1424" y="718"/>
                    <a:pt x="1556" y="705"/>
                    <a:pt x="1685" y="679"/>
                  </a:cubicBezTo>
                  <a:cubicBezTo>
                    <a:pt x="1717" y="672"/>
                    <a:pt x="1751" y="668"/>
                    <a:pt x="1783" y="659"/>
                  </a:cubicBezTo>
                  <a:lnTo>
                    <a:pt x="1878" y="633"/>
                  </a:lnTo>
                  <a:lnTo>
                    <a:pt x="1973" y="601"/>
                  </a:lnTo>
                  <a:cubicBezTo>
                    <a:pt x="1989" y="595"/>
                    <a:pt x="2003" y="589"/>
                    <a:pt x="2019" y="582"/>
                  </a:cubicBezTo>
                  <a:lnTo>
                    <a:pt x="2064" y="563"/>
                  </a:lnTo>
                  <a:cubicBezTo>
                    <a:pt x="2094" y="550"/>
                    <a:pt x="2125" y="536"/>
                    <a:pt x="2154" y="518"/>
                  </a:cubicBezTo>
                  <a:cubicBezTo>
                    <a:pt x="2168" y="511"/>
                    <a:pt x="2183" y="504"/>
                    <a:pt x="2197" y="495"/>
                  </a:cubicBezTo>
                  <a:lnTo>
                    <a:pt x="2239" y="469"/>
                  </a:lnTo>
                  <a:cubicBezTo>
                    <a:pt x="2294" y="434"/>
                    <a:pt x="2347" y="393"/>
                    <a:pt x="2395" y="347"/>
                  </a:cubicBezTo>
                  <a:cubicBezTo>
                    <a:pt x="2442" y="301"/>
                    <a:pt x="2482" y="247"/>
                    <a:pt x="2513" y="189"/>
                  </a:cubicBezTo>
                  <a:cubicBezTo>
                    <a:pt x="2529" y="160"/>
                    <a:pt x="2542" y="130"/>
                    <a:pt x="2551" y="98"/>
                  </a:cubicBezTo>
                  <a:cubicBezTo>
                    <a:pt x="2561" y="66"/>
                    <a:pt x="2567" y="34"/>
                    <a:pt x="257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45"/>
            <p:cNvSpPr/>
            <p:nvPr/>
          </p:nvSpPr>
          <p:spPr>
            <a:xfrm>
              <a:off x="5154950" y="2184050"/>
              <a:ext cx="64250" cy="18025"/>
            </a:xfrm>
            <a:custGeom>
              <a:avLst/>
              <a:gdLst/>
              <a:ahLst/>
              <a:cxnLst/>
              <a:rect l="l" t="t" r="r" b="b"/>
              <a:pathLst>
                <a:path w="2570" h="721" extrusionOk="0">
                  <a:moveTo>
                    <a:pt x="2570" y="0"/>
                  </a:moveTo>
                  <a:cubicBezTo>
                    <a:pt x="2563" y="67"/>
                    <a:pt x="2544" y="131"/>
                    <a:pt x="2511" y="187"/>
                  </a:cubicBezTo>
                  <a:cubicBezTo>
                    <a:pt x="2479" y="245"/>
                    <a:pt x="2438" y="297"/>
                    <a:pt x="2390" y="342"/>
                  </a:cubicBezTo>
                  <a:cubicBezTo>
                    <a:pt x="2344" y="389"/>
                    <a:pt x="2292" y="429"/>
                    <a:pt x="2235" y="464"/>
                  </a:cubicBezTo>
                  <a:lnTo>
                    <a:pt x="2193" y="490"/>
                  </a:lnTo>
                  <a:cubicBezTo>
                    <a:pt x="2178" y="497"/>
                    <a:pt x="2164" y="505"/>
                    <a:pt x="2149" y="513"/>
                  </a:cubicBezTo>
                  <a:cubicBezTo>
                    <a:pt x="2120" y="529"/>
                    <a:pt x="2091" y="542"/>
                    <a:pt x="2061" y="555"/>
                  </a:cubicBezTo>
                  <a:lnTo>
                    <a:pt x="2015" y="574"/>
                  </a:lnTo>
                  <a:cubicBezTo>
                    <a:pt x="2000" y="582"/>
                    <a:pt x="1986" y="587"/>
                    <a:pt x="1970" y="593"/>
                  </a:cubicBezTo>
                  <a:lnTo>
                    <a:pt x="1875" y="625"/>
                  </a:lnTo>
                  <a:lnTo>
                    <a:pt x="1780" y="650"/>
                  </a:lnTo>
                  <a:cubicBezTo>
                    <a:pt x="1749" y="658"/>
                    <a:pt x="1716" y="664"/>
                    <a:pt x="1684" y="670"/>
                  </a:cubicBezTo>
                  <a:cubicBezTo>
                    <a:pt x="1555" y="695"/>
                    <a:pt x="1423" y="708"/>
                    <a:pt x="1291" y="708"/>
                  </a:cubicBezTo>
                  <a:cubicBezTo>
                    <a:pt x="1284" y="708"/>
                    <a:pt x="1276" y="708"/>
                    <a:pt x="1269" y="708"/>
                  </a:cubicBezTo>
                  <a:cubicBezTo>
                    <a:pt x="1144" y="708"/>
                    <a:pt x="1021" y="696"/>
                    <a:pt x="898" y="676"/>
                  </a:cubicBezTo>
                  <a:lnTo>
                    <a:pt x="801" y="657"/>
                  </a:lnTo>
                  <a:lnTo>
                    <a:pt x="707" y="632"/>
                  </a:lnTo>
                  <a:cubicBezTo>
                    <a:pt x="698" y="629"/>
                    <a:pt x="691" y="628"/>
                    <a:pt x="682" y="625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6"/>
                    <a:pt x="580" y="592"/>
                    <a:pt x="566" y="586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2"/>
                    <a:pt x="431" y="525"/>
                  </a:cubicBezTo>
                  <a:cubicBezTo>
                    <a:pt x="402" y="509"/>
                    <a:pt x="372" y="496"/>
                    <a:pt x="344" y="477"/>
                  </a:cubicBezTo>
                  <a:cubicBezTo>
                    <a:pt x="288" y="444"/>
                    <a:pt x="235" y="403"/>
                    <a:pt x="188" y="358"/>
                  </a:cubicBezTo>
                  <a:cubicBezTo>
                    <a:pt x="138" y="315"/>
                    <a:pt x="98" y="263"/>
                    <a:pt x="63" y="206"/>
                  </a:cubicBezTo>
                  <a:cubicBezTo>
                    <a:pt x="47" y="177"/>
                    <a:pt x="34" y="148"/>
                    <a:pt x="22" y="116"/>
                  </a:cubicBezTo>
                  <a:cubicBezTo>
                    <a:pt x="12" y="86"/>
                    <a:pt x="5" y="52"/>
                    <a:pt x="0" y="21"/>
                  </a:cubicBezTo>
                  <a:lnTo>
                    <a:pt x="0" y="21"/>
                  </a:lnTo>
                  <a:cubicBezTo>
                    <a:pt x="5" y="52"/>
                    <a:pt x="11" y="86"/>
                    <a:pt x="21" y="116"/>
                  </a:cubicBezTo>
                  <a:cubicBezTo>
                    <a:pt x="31" y="148"/>
                    <a:pt x="45" y="178"/>
                    <a:pt x="61" y="207"/>
                  </a:cubicBezTo>
                  <a:cubicBezTo>
                    <a:pt x="93" y="265"/>
                    <a:pt x="135" y="318"/>
                    <a:pt x="183" y="363"/>
                  </a:cubicBezTo>
                  <a:cubicBezTo>
                    <a:pt x="231" y="409"/>
                    <a:pt x="285" y="448"/>
                    <a:pt x="340" y="483"/>
                  </a:cubicBezTo>
                  <a:cubicBezTo>
                    <a:pt x="369" y="502"/>
                    <a:pt x="398" y="516"/>
                    <a:pt x="427" y="531"/>
                  </a:cubicBezTo>
                  <a:cubicBezTo>
                    <a:pt x="441" y="540"/>
                    <a:pt x="456" y="547"/>
                    <a:pt x="472" y="554"/>
                  </a:cubicBezTo>
                  <a:lnTo>
                    <a:pt x="517" y="574"/>
                  </a:lnTo>
                  <a:lnTo>
                    <a:pt x="563" y="593"/>
                  </a:lnTo>
                  <a:cubicBezTo>
                    <a:pt x="578" y="600"/>
                    <a:pt x="594" y="605"/>
                    <a:pt x="609" y="611"/>
                  </a:cubicBezTo>
                  <a:lnTo>
                    <a:pt x="656" y="627"/>
                  </a:lnTo>
                  <a:lnTo>
                    <a:pt x="679" y="634"/>
                  </a:lnTo>
                  <a:cubicBezTo>
                    <a:pt x="688" y="637"/>
                    <a:pt x="695" y="638"/>
                    <a:pt x="704" y="641"/>
                  </a:cubicBezTo>
                  <a:lnTo>
                    <a:pt x="799" y="667"/>
                  </a:lnTo>
                  <a:lnTo>
                    <a:pt x="897" y="686"/>
                  </a:lnTo>
                  <a:cubicBezTo>
                    <a:pt x="1027" y="709"/>
                    <a:pt x="1159" y="721"/>
                    <a:pt x="1291" y="721"/>
                  </a:cubicBezTo>
                  <a:cubicBezTo>
                    <a:pt x="1424" y="719"/>
                    <a:pt x="1556" y="705"/>
                    <a:pt x="1685" y="680"/>
                  </a:cubicBezTo>
                  <a:cubicBezTo>
                    <a:pt x="1717" y="673"/>
                    <a:pt x="1751" y="669"/>
                    <a:pt x="1783" y="660"/>
                  </a:cubicBezTo>
                  <a:lnTo>
                    <a:pt x="1878" y="634"/>
                  </a:lnTo>
                  <a:lnTo>
                    <a:pt x="1973" y="602"/>
                  </a:lnTo>
                  <a:cubicBezTo>
                    <a:pt x="1989" y="596"/>
                    <a:pt x="2003" y="590"/>
                    <a:pt x="2019" y="583"/>
                  </a:cubicBezTo>
                  <a:lnTo>
                    <a:pt x="2064" y="564"/>
                  </a:lnTo>
                  <a:cubicBezTo>
                    <a:pt x="2094" y="551"/>
                    <a:pt x="2125" y="537"/>
                    <a:pt x="2154" y="519"/>
                  </a:cubicBezTo>
                  <a:cubicBezTo>
                    <a:pt x="2168" y="512"/>
                    <a:pt x="2183" y="505"/>
                    <a:pt x="2197" y="496"/>
                  </a:cubicBezTo>
                  <a:lnTo>
                    <a:pt x="2239" y="470"/>
                  </a:lnTo>
                  <a:cubicBezTo>
                    <a:pt x="2294" y="435"/>
                    <a:pt x="2347" y="395"/>
                    <a:pt x="2395" y="348"/>
                  </a:cubicBezTo>
                  <a:cubicBezTo>
                    <a:pt x="2442" y="302"/>
                    <a:pt x="2483" y="248"/>
                    <a:pt x="2513" y="190"/>
                  </a:cubicBezTo>
                  <a:cubicBezTo>
                    <a:pt x="2529" y="161"/>
                    <a:pt x="2542" y="131"/>
                    <a:pt x="2551" y="99"/>
                  </a:cubicBezTo>
                  <a:cubicBezTo>
                    <a:pt x="2561" y="67"/>
                    <a:pt x="2567" y="35"/>
                    <a:pt x="2570" y="2"/>
                  </a:cubicBezTo>
                  <a:lnTo>
                    <a:pt x="257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45"/>
            <p:cNvSpPr/>
            <p:nvPr/>
          </p:nvSpPr>
          <p:spPr>
            <a:xfrm>
              <a:off x="5154950" y="2188025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1"/>
                  </a:moveTo>
                  <a:lnTo>
                    <a:pt x="2570" y="1"/>
                  </a:lnTo>
                  <a:cubicBezTo>
                    <a:pt x="2567" y="34"/>
                    <a:pt x="2560" y="66"/>
                    <a:pt x="2550" y="98"/>
                  </a:cubicBezTo>
                  <a:cubicBezTo>
                    <a:pt x="2540" y="128"/>
                    <a:pt x="2526" y="159"/>
                    <a:pt x="2511" y="188"/>
                  </a:cubicBezTo>
                  <a:cubicBezTo>
                    <a:pt x="2479" y="246"/>
                    <a:pt x="2438" y="298"/>
                    <a:pt x="2390" y="343"/>
                  </a:cubicBezTo>
                  <a:cubicBezTo>
                    <a:pt x="2344" y="389"/>
                    <a:pt x="2292" y="430"/>
                    <a:pt x="2235" y="465"/>
                  </a:cubicBezTo>
                  <a:lnTo>
                    <a:pt x="2193" y="489"/>
                  </a:lnTo>
                  <a:cubicBezTo>
                    <a:pt x="2178" y="498"/>
                    <a:pt x="2164" y="505"/>
                    <a:pt x="2149" y="512"/>
                  </a:cubicBezTo>
                  <a:cubicBezTo>
                    <a:pt x="2120" y="528"/>
                    <a:pt x="2091" y="543"/>
                    <a:pt x="2061" y="556"/>
                  </a:cubicBezTo>
                  <a:lnTo>
                    <a:pt x="2015" y="575"/>
                  </a:lnTo>
                  <a:cubicBezTo>
                    <a:pt x="2000" y="582"/>
                    <a:pt x="1986" y="588"/>
                    <a:pt x="1970" y="594"/>
                  </a:cubicBezTo>
                  <a:lnTo>
                    <a:pt x="1875" y="624"/>
                  </a:lnTo>
                  <a:lnTo>
                    <a:pt x="1780" y="650"/>
                  </a:lnTo>
                  <a:cubicBezTo>
                    <a:pt x="1749" y="659"/>
                    <a:pt x="1716" y="663"/>
                    <a:pt x="1684" y="671"/>
                  </a:cubicBezTo>
                  <a:cubicBezTo>
                    <a:pt x="1555" y="695"/>
                    <a:pt x="1423" y="708"/>
                    <a:pt x="1291" y="708"/>
                  </a:cubicBezTo>
                  <a:cubicBezTo>
                    <a:pt x="1159" y="708"/>
                    <a:pt x="1029" y="698"/>
                    <a:pt x="898" y="676"/>
                  </a:cubicBezTo>
                  <a:lnTo>
                    <a:pt x="801" y="657"/>
                  </a:lnTo>
                  <a:lnTo>
                    <a:pt x="707" y="631"/>
                  </a:lnTo>
                  <a:cubicBezTo>
                    <a:pt x="698" y="630"/>
                    <a:pt x="691" y="628"/>
                    <a:pt x="682" y="626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7"/>
                    <a:pt x="580" y="592"/>
                    <a:pt x="566" y="585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3"/>
                    <a:pt x="431" y="524"/>
                  </a:cubicBezTo>
                  <a:cubicBezTo>
                    <a:pt x="402" y="510"/>
                    <a:pt x="372" y="495"/>
                    <a:pt x="344" y="478"/>
                  </a:cubicBezTo>
                  <a:cubicBezTo>
                    <a:pt x="288" y="443"/>
                    <a:pt x="235" y="404"/>
                    <a:pt x="188" y="359"/>
                  </a:cubicBezTo>
                  <a:cubicBezTo>
                    <a:pt x="138" y="314"/>
                    <a:pt x="98" y="263"/>
                    <a:pt x="63" y="207"/>
                  </a:cubicBezTo>
                  <a:cubicBezTo>
                    <a:pt x="47" y="178"/>
                    <a:pt x="34" y="147"/>
                    <a:pt x="22" y="117"/>
                  </a:cubicBezTo>
                  <a:cubicBezTo>
                    <a:pt x="12" y="85"/>
                    <a:pt x="5" y="54"/>
                    <a:pt x="1" y="22"/>
                  </a:cubicBezTo>
                  <a:lnTo>
                    <a:pt x="1" y="22"/>
                  </a:lnTo>
                  <a:cubicBezTo>
                    <a:pt x="5" y="54"/>
                    <a:pt x="12" y="85"/>
                    <a:pt x="21" y="117"/>
                  </a:cubicBezTo>
                  <a:cubicBezTo>
                    <a:pt x="31" y="149"/>
                    <a:pt x="45" y="179"/>
                    <a:pt x="61" y="208"/>
                  </a:cubicBezTo>
                  <a:cubicBezTo>
                    <a:pt x="93" y="265"/>
                    <a:pt x="135" y="318"/>
                    <a:pt x="183" y="363"/>
                  </a:cubicBezTo>
                  <a:cubicBezTo>
                    <a:pt x="231" y="408"/>
                    <a:pt x="285" y="449"/>
                    <a:pt x="340" y="483"/>
                  </a:cubicBezTo>
                  <a:cubicBezTo>
                    <a:pt x="369" y="501"/>
                    <a:pt x="398" y="515"/>
                    <a:pt x="427" y="531"/>
                  </a:cubicBezTo>
                  <a:cubicBezTo>
                    <a:pt x="441" y="539"/>
                    <a:pt x="456" y="547"/>
                    <a:pt x="472" y="555"/>
                  </a:cubicBezTo>
                  <a:lnTo>
                    <a:pt x="517" y="573"/>
                  </a:lnTo>
                  <a:lnTo>
                    <a:pt x="563" y="594"/>
                  </a:lnTo>
                  <a:cubicBezTo>
                    <a:pt x="578" y="599"/>
                    <a:pt x="594" y="604"/>
                    <a:pt x="609" y="610"/>
                  </a:cubicBezTo>
                  <a:lnTo>
                    <a:pt x="656" y="626"/>
                  </a:lnTo>
                  <a:lnTo>
                    <a:pt x="679" y="634"/>
                  </a:lnTo>
                  <a:cubicBezTo>
                    <a:pt x="688" y="637"/>
                    <a:pt x="695" y="639"/>
                    <a:pt x="704" y="642"/>
                  </a:cubicBezTo>
                  <a:lnTo>
                    <a:pt x="799" y="666"/>
                  </a:lnTo>
                  <a:lnTo>
                    <a:pt x="897" y="686"/>
                  </a:lnTo>
                  <a:cubicBezTo>
                    <a:pt x="1027" y="708"/>
                    <a:pt x="1159" y="720"/>
                    <a:pt x="1291" y="720"/>
                  </a:cubicBezTo>
                  <a:cubicBezTo>
                    <a:pt x="1424" y="718"/>
                    <a:pt x="1556" y="705"/>
                    <a:pt x="1685" y="681"/>
                  </a:cubicBezTo>
                  <a:cubicBezTo>
                    <a:pt x="1717" y="673"/>
                    <a:pt x="1751" y="668"/>
                    <a:pt x="1783" y="659"/>
                  </a:cubicBezTo>
                  <a:lnTo>
                    <a:pt x="1878" y="633"/>
                  </a:lnTo>
                  <a:lnTo>
                    <a:pt x="1973" y="601"/>
                  </a:lnTo>
                  <a:cubicBezTo>
                    <a:pt x="1989" y="597"/>
                    <a:pt x="2003" y="589"/>
                    <a:pt x="2019" y="584"/>
                  </a:cubicBezTo>
                  <a:lnTo>
                    <a:pt x="2064" y="563"/>
                  </a:lnTo>
                  <a:cubicBezTo>
                    <a:pt x="2094" y="550"/>
                    <a:pt x="2125" y="536"/>
                    <a:pt x="2154" y="520"/>
                  </a:cubicBezTo>
                  <a:cubicBezTo>
                    <a:pt x="2168" y="512"/>
                    <a:pt x="2183" y="505"/>
                    <a:pt x="2197" y="497"/>
                  </a:cubicBezTo>
                  <a:lnTo>
                    <a:pt x="2239" y="470"/>
                  </a:lnTo>
                  <a:cubicBezTo>
                    <a:pt x="2294" y="436"/>
                    <a:pt x="2347" y="394"/>
                    <a:pt x="2395" y="347"/>
                  </a:cubicBezTo>
                  <a:cubicBezTo>
                    <a:pt x="2442" y="301"/>
                    <a:pt x="2482" y="249"/>
                    <a:pt x="2513" y="189"/>
                  </a:cubicBezTo>
                  <a:cubicBezTo>
                    <a:pt x="2529" y="160"/>
                    <a:pt x="2542" y="130"/>
                    <a:pt x="2551" y="98"/>
                  </a:cubicBezTo>
                  <a:cubicBezTo>
                    <a:pt x="2561" y="66"/>
                    <a:pt x="2567" y="34"/>
                    <a:pt x="257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45"/>
            <p:cNvSpPr/>
            <p:nvPr/>
          </p:nvSpPr>
          <p:spPr>
            <a:xfrm>
              <a:off x="5154950" y="2191900"/>
              <a:ext cx="64250" cy="18075"/>
            </a:xfrm>
            <a:custGeom>
              <a:avLst/>
              <a:gdLst/>
              <a:ahLst/>
              <a:cxnLst/>
              <a:rect l="l" t="t" r="r" b="b"/>
              <a:pathLst>
                <a:path w="2570" h="723" extrusionOk="0">
                  <a:moveTo>
                    <a:pt x="2570" y="1"/>
                  </a:moveTo>
                  <a:cubicBezTo>
                    <a:pt x="2563" y="67"/>
                    <a:pt x="2544" y="131"/>
                    <a:pt x="2511" y="189"/>
                  </a:cubicBezTo>
                  <a:cubicBezTo>
                    <a:pt x="2479" y="246"/>
                    <a:pt x="2438" y="298"/>
                    <a:pt x="2390" y="344"/>
                  </a:cubicBezTo>
                  <a:cubicBezTo>
                    <a:pt x="2344" y="389"/>
                    <a:pt x="2292" y="430"/>
                    <a:pt x="2235" y="465"/>
                  </a:cubicBezTo>
                  <a:lnTo>
                    <a:pt x="2193" y="491"/>
                  </a:lnTo>
                  <a:cubicBezTo>
                    <a:pt x="2178" y="498"/>
                    <a:pt x="2164" y="505"/>
                    <a:pt x="2149" y="514"/>
                  </a:cubicBezTo>
                  <a:cubicBezTo>
                    <a:pt x="2120" y="530"/>
                    <a:pt x="2091" y="545"/>
                    <a:pt x="2061" y="556"/>
                  </a:cubicBezTo>
                  <a:lnTo>
                    <a:pt x="2015" y="576"/>
                  </a:lnTo>
                  <a:cubicBezTo>
                    <a:pt x="2000" y="582"/>
                    <a:pt x="1986" y="589"/>
                    <a:pt x="1970" y="594"/>
                  </a:cubicBezTo>
                  <a:lnTo>
                    <a:pt x="1875" y="626"/>
                  </a:lnTo>
                  <a:lnTo>
                    <a:pt x="1780" y="652"/>
                  </a:lnTo>
                  <a:cubicBezTo>
                    <a:pt x="1749" y="659"/>
                    <a:pt x="1716" y="665"/>
                    <a:pt x="1684" y="672"/>
                  </a:cubicBezTo>
                  <a:cubicBezTo>
                    <a:pt x="1555" y="695"/>
                    <a:pt x="1423" y="708"/>
                    <a:pt x="1291" y="710"/>
                  </a:cubicBezTo>
                  <a:cubicBezTo>
                    <a:pt x="1159" y="710"/>
                    <a:pt x="1029" y="700"/>
                    <a:pt x="898" y="676"/>
                  </a:cubicBezTo>
                  <a:lnTo>
                    <a:pt x="801" y="659"/>
                  </a:lnTo>
                  <a:lnTo>
                    <a:pt x="707" y="634"/>
                  </a:lnTo>
                  <a:cubicBezTo>
                    <a:pt x="698" y="632"/>
                    <a:pt x="691" y="630"/>
                    <a:pt x="682" y="627"/>
                  </a:cubicBezTo>
                  <a:lnTo>
                    <a:pt x="659" y="620"/>
                  </a:lnTo>
                  <a:lnTo>
                    <a:pt x="612" y="604"/>
                  </a:lnTo>
                  <a:cubicBezTo>
                    <a:pt x="596" y="598"/>
                    <a:pt x="580" y="594"/>
                    <a:pt x="566" y="588"/>
                  </a:cubicBezTo>
                  <a:lnTo>
                    <a:pt x="520" y="568"/>
                  </a:lnTo>
                  <a:lnTo>
                    <a:pt x="475" y="550"/>
                  </a:lnTo>
                  <a:cubicBezTo>
                    <a:pt x="460" y="543"/>
                    <a:pt x="446" y="534"/>
                    <a:pt x="431" y="527"/>
                  </a:cubicBezTo>
                  <a:cubicBezTo>
                    <a:pt x="402" y="513"/>
                    <a:pt x="372" y="498"/>
                    <a:pt x="344" y="481"/>
                  </a:cubicBezTo>
                  <a:cubicBezTo>
                    <a:pt x="288" y="446"/>
                    <a:pt x="235" y="407"/>
                    <a:pt x="188" y="362"/>
                  </a:cubicBezTo>
                  <a:cubicBezTo>
                    <a:pt x="138" y="317"/>
                    <a:pt x="98" y="266"/>
                    <a:pt x="63" y="208"/>
                  </a:cubicBezTo>
                  <a:cubicBezTo>
                    <a:pt x="47" y="181"/>
                    <a:pt x="34" y="150"/>
                    <a:pt x="22" y="118"/>
                  </a:cubicBezTo>
                  <a:cubicBezTo>
                    <a:pt x="12" y="88"/>
                    <a:pt x="5" y="56"/>
                    <a:pt x="0" y="23"/>
                  </a:cubicBezTo>
                  <a:lnTo>
                    <a:pt x="0" y="23"/>
                  </a:lnTo>
                  <a:cubicBezTo>
                    <a:pt x="5" y="56"/>
                    <a:pt x="11" y="88"/>
                    <a:pt x="21" y="120"/>
                  </a:cubicBezTo>
                  <a:cubicBezTo>
                    <a:pt x="31" y="150"/>
                    <a:pt x="45" y="181"/>
                    <a:pt x="61" y="210"/>
                  </a:cubicBezTo>
                  <a:cubicBezTo>
                    <a:pt x="93" y="268"/>
                    <a:pt x="135" y="320"/>
                    <a:pt x="183" y="366"/>
                  </a:cubicBezTo>
                  <a:cubicBezTo>
                    <a:pt x="231" y="411"/>
                    <a:pt x="285" y="452"/>
                    <a:pt x="340" y="487"/>
                  </a:cubicBezTo>
                  <a:cubicBezTo>
                    <a:pt x="369" y="504"/>
                    <a:pt x="398" y="518"/>
                    <a:pt x="427" y="534"/>
                  </a:cubicBezTo>
                  <a:cubicBezTo>
                    <a:pt x="441" y="542"/>
                    <a:pt x="456" y="550"/>
                    <a:pt x="472" y="558"/>
                  </a:cubicBezTo>
                  <a:lnTo>
                    <a:pt x="517" y="576"/>
                  </a:lnTo>
                  <a:lnTo>
                    <a:pt x="563" y="597"/>
                  </a:lnTo>
                  <a:cubicBezTo>
                    <a:pt x="578" y="603"/>
                    <a:pt x="594" y="607"/>
                    <a:pt x="609" y="613"/>
                  </a:cubicBezTo>
                  <a:lnTo>
                    <a:pt x="656" y="629"/>
                  </a:lnTo>
                  <a:lnTo>
                    <a:pt x="679" y="637"/>
                  </a:lnTo>
                  <a:cubicBezTo>
                    <a:pt x="688" y="640"/>
                    <a:pt x="695" y="642"/>
                    <a:pt x="704" y="643"/>
                  </a:cubicBezTo>
                  <a:lnTo>
                    <a:pt x="799" y="669"/>
                  </a:lnTo>
                  <a:lnTo>
                    <a:pt x="897" y="690"/>
                  </a:lnTo>
                  <a:cubicBezTo>
                    <a:pt x="1027" y="711"/>
                    <a:pt x="1159" y="723"/>
                    <a:pt x="1291" y="723"/>
                  </a:cubicBezTo>
                  <a:cubicBezTo>
                    <a:pt x="1424" y="721"/>
                    <a:pt x="1556" y="708"/>
                    <a:pt x="1685" y="684"/>
                  </a:cubicBezTo>
                  <a:cubicBezTo>
                    <a:pt x="1717" y="676"/>
                    <a:pt x="1751" y="671"/>
                    <a:pt x="1783" y="662"/>
                  </a:cubicBezTo>
                  <a:lnTo>
                    <a:pt x="1878" y="636"/>
                  </a:lnTo>
                  <a:lnTo>
                    <a:pt x="1973" y="604"/>
                  </a:lnTo>
                  <a:cubicBezTo>
                    <a:pt x="1989" y="598"/>
                    <a:pt x="2003" y="592"/>
                    <a:pt x="2019" y="587"/>
                  </a:cubicBezTo>
                  <a:lnTo>
                    <a:pt x="2064" y="566"/>
                  </a:lnTo>
                  <a:cubicBezTo>
                    <a:pt x="2094" y="553"/>
                    <a:pt x="2125" y="539"/>
                    <a:pt x="2154" y="523"/>
                  </a:cubicBezTo>
                  <a:cubicBezTo>
                    <a:pt x="2168" y="516"/>
                    <a:pt x="2183" y="507"/>
                    <a:pt x="2197" y="500"/>
                  </a:cubicBezTo>
                  <a:lnTo>
                    <a:pt x="2239" y="473"/>
                  </a:lnTo>
                  <a:cubicBezTo>
                    <a:pt x="2294" y="437"/>
                    <a:pt x="2347" y="397"/>
                    <a:pt x="2395" y="350"/>
                  </a:cubicBezTo>
                  <a:cubicBezTo>
                    <a:pt x="2442" y="304"/>
                    <a:pt x="2483" y="250"/>
                    <a:pt x="2513" y="192"/>
                  </a:cubicBezTo>
                  <a:cubicBezTo>
                    <a:pt x="2529" y="163"/>
                    <a:pt x="2542" y="133"/>
                    <a:pt x="2551" y="101"/>
                  </a:cubicBezTo>
                  <a:cubicBezTo>
                    <a:pt x="2561" y="69"/>
                    <a:pt x="2567" y="37"/>
                    <a:pt x="2570" y="4"/>
                  </a:cubicBezTo>
                  <a:lnTo>
                    <a:pt x="257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45"/>
            <p:cNvSpPr/>
            <p:nvPr/>
          </p:nvSpPr>
          <p:spPr>
            <a:xfrm>
              <a:off x="5154950" y="2195925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1"/>
                  </a:moveTo>
                  <a:cubicBezTo>
                    <a:pt x="2566" y="33"/>
                    <a:pt x="2560" y="65"/>
                    <a:pt x="2550" y="95"/>
                  </a:cubicBezTo>
                  <a:cubicBezTo>
                    <a:pt x="2540" y="127"/>
                    <a:pt x="2526" y="157"/>
                    <a:pt x="2511" y="186"/>
                  </a:cubicBezTo>
                  <a:cubicBezTo>
                    <a:pt x="2479" y="244"/>
                    <a:pt x="2438" y="297"/>
                    <a:pt x="2390" y="341"/>
                  </a:cubicBezTo>
                  <a:cubicBezTo>
                    <a:pt x="2344" y="386"/>
                    <a:pt x="2292" y="427"/>
                    <a:pt x="2235" y="462"/>
                  </a:cubicBezTo>
                  <a:lnTo>
                    <a:pt x="2193" y="488"/>
                  </a:lnTo>
                  <a:cubicBezTo>
                    <a:pt x="2178" y="497"/>
                    <a:pt x="2164" y="504"/>
                    <a:pt x="2149" y="511"/>
                  </a:cubicBezTo>
                  <a:cubicBezTo>
                    <a:pt x="2120" y="527"/>
                    <a:pt x="2091" y="542"/>
                    <a:pt x="2061" y="555"/>
                  </a:cubicBezTo>
                  <a:lnTo>
                    <a:pt x="2015" y="573"/>
                  </a:lnTo>
                  <a:cubicBezTo>
                    <a:pt x="2000" y="581"/>
                    <a:pt x="1986" y="587"/>
                    <a:pt x="1970" y="591"/>
                  </a:cubicBezTo>
                  <a:lnTo>
                    <a:pt x="1875" y="623"/>
                  </a:lnTo>
                  <a:lnTo>
                    <a:pt x="1780" y="649"/>
                  </a:lnTo>
                  <a:cubicBezTo>
                    <a:pt x="1749" y="658"/>
                    <a:pt x="1716" y="662"/>
                    <a:pt x="1684" y="669"/>
                  </a:cubicBezTo>
                  <a:cubicBezTo>
                    <a:pt x="1555" y="694"/>
                    <a:pt x="1423" y="705"/>
                    <a:pt x="1291" y="707"/>
                  </a:cubicBezTo>
                  <a:cubicBezTo>
                    <a:pt x="1159" y="707"/>
                    <a:pt x="1029" y="697"/>
                    <a:pt x="898" y="675"/>
                  </a:cubicBezTo>
                  <a:lnTo>
                    <a:pt x="801" y="656"/>
                  </a:lnTo>
                  <a:lnTo>
                    <a:pt x="707" y="630"/>
                  </a:lnTo>
                  <a:cubicBezTo>
                    <a:pt x="698" y="629"/>
                    <a:pt x="691" y="627"/>
                    <a:pt x="682" y="624"/>
                  </a:cubicBezTo>
                  <a:lnTo>
                    <a:pt x="659" y="616"/>
                  </a:lnTo>
                  <a:lnTo>
                    <a:pt x="612" y="601"/>
                  </a:lnTo>
                  <a:cubicBezTo>
                    <a:pt x="596" y="595"/>
                    <a:pt x="580" y="591"/>
                    <a:pt x="566" y="584"/>
                  </a:cubicBezTo>
                  <a:lnTo>
                    <a:pt x="520" y="566"/>
                  </a:lnTo>
                  <a:lnTo>
                    <a:pt x="475" y="546"/>
                  </a:lnTo>
                  <a:cubicBezTo>
                    <a:pt x="460" y="540"/>
                    <a:pt x="446" y="531"/>
                    <a:pt x="431" y="524"/>
                  </a:cubicBezTo>
                  <a:cubicBezTo>
                    <a:pt x="402" y="508"/>
                    <a:pt x="372" y="495"/>
                    <a:pt x="344" y="476"/>
                  </a:cubicBezTo>
                  <a:cubicBezTo>
                    <a:pt x="288" y="443"/>
                    <a:pt x="235" y="402"/>
                    <a:pt x="188" y="357"/>
                  </a:cubicBezTo>
                  <a:cubicBezTo>
                    <a:pt x="138" y="314"/>
                    <a:pt x="98" y="262"/>
                    <a:pt x="63" y="205"/>
                  </a:cubicBezTo>
                  <a:cubicBezTo>
                    <a:pt x="47" y="176"/>
                    <a:pt x="34" y="147"/>
                    <a:pt x="22" y="115"/>
                  </a:cubicBezTo>
                  <a:cubicBezTo>
                    <a:pt x="12" y="85"/>
                    <a:pt x="5" y="52"/>
                    <a:pt x="0" y="20"/>
                  </a:cubicBezTo>
                  <a:lnTo>
                    <a:pt x="0" y="20"/>
                  </a:lnTo>
                  <a:cubicBezTo>
                    <a:pt x="5" y="52"/>
                    <a:pt x="11" y="85"/>
                    <a:pt x="21" y="115"/>
                  </a:cubicBezTo>
                  <a:cubicBezTo>
                    <a:pt x="31" y="147"/>
                    <a:pt x="45" y="178"/>
                    <a:pt x="61" y="207"/>
                  </a:cubicBezTo>
                  <a:cubicBezTo>
                    <a:pt x="93" y="265"/>
                    <a:pt x="135" y="317"/>
                    <a:pt x="183" y="362"/>
                  </a:cubicBezTo>
                  <a:cubicBezTo>
                    <a:pt x="231" y="408"/>
                    <a:pt x="285" y="447"/>
                    <a:pt x="340" y="482"/>
                  </a:cubicBezTo>
                  <a:cubicBezTo>
                    <a:pt x="369" y="501"/>
                    <a:pt x="398" y="515"/>
                    <a:pt x="427" y="530"/>
                  </a:cubicBezTo>
                  <a:cubicBezTo>
                    <a:pt x="441" y="539"/>
                    <a:pt x="456" y="546"/>
                    <a:pt x="472" y="553"/>
                  </a:cubicBezTo>
                  <a:lnTo>
                    <a:pt x="517" y="573"/>
                  </a:lnTo>
                  <a:lnTo>
                    <a:pt x="563" y="592"/>
                  </a:lnTo>
                  <a:cubicBezTo>
                    <a:pt x="578" y="600"/>
                    <a:pt x="594" y="604"/>
                    <a:pt x="609" y="610"/>
                  </a:cubicBezTo>
                  <a:lnTo>
                    <a:pt x="656" y="626"/>
                  </a:lnTo>
                  <a:lnTo>
                    <a:pt x="679" y="633"/>
                  </a:lnTo>
                  <a:cubicBezTo>
                    <a:pt x="688" y="636"/>
                    <a:pt x="695" y="637"/>
                    <a:pt x="704" y="640"/>
                  </a:cubicBezTo>
                  <a:lnTo>
                    <a:pt x="799" y="665"/>
                  </a:lnTo>
                  <a:lnTo>
                    <a:pt x="897" y="685"/>
                  </a:lnTo>
                  <a:cubicBezTo>
                    <a:pt x="1027" y="708"/>
                    <a:pt x="1159" y="720"/>
                    <a:pt x="1291" y="720"/>
                  </a:cubicBezTo>
                  <a:cubicBezTo>
                    <a:pt x="1424" y="719"/>
                    <a:pt x="1556" y="704"/>
                    <a:pt x="1685" y="679"/>
                  </a:cubicBezTo>
                  <a:cubicBezTo>
                    <a:pt x="1717" y="672"/>
                    <a:pt x="1751" y="668"/>
                    <a:pt x="1783" y="659"/>
                  </a:cubicBezTo>
                  <a:lnTo>
                    <a:pt x="1878" y="633"/>
                  </a:lnTo>
                  <a:lnTo>
                    <a:pt x="1973" y="600"/>
                  </a:lnTo>
                  <a:cubicBezTo>
                    <a:pt x="1989" y="595"/>
                    <a:pt x="2003" y="589"/>
                    <a:pt x="2019" y="582"/>
                  </a:cubicBezTo>
                  <a:lnTo>
                    <a:pt x="2064" y="562"/>
                  </a:lnTo>
                  <a:cubicBezTo>
                    <a:pt x="2094" y="550"/>
                    <a:pt x="2125" y="534"/>
                    <a:pt x="2154" y="518"/>
                  </a:cubicBezTo>
                  <a:cubicBezTo>
                    <a:pt x="2168" y="511"/>
                    <a:pt x="2183" y="504"/>
                    <a:pt x="2197" y="495"/>
                  </a:cubicBezTo>
                  <a:lnTo>
                    <a:pt x="2239" y="469"/>
                  </a:lnTo>
                  <a:cubicBezTo>
                    <a:pt x="2294" y="434"/>
                    <a:pt x="2347" y="392"/>
                    <a:pt x="2395" y="346"/>
                  </a:cubicBezTo>
                  <a:cubicBezTo>
                    <a:pt x="2442" y="301"/>
                    <a:pt x="2482" y="247"/>
                    <a:pt x="2513" y="189"/>
                  </a:cubicBezTo>
                  <a:cubicBezTo>
                    <a:pt x="2529" y="160"/>
                    <a:pt x="2542" y="130"/>
                    <a:pt x="2551" y="98"/>
                  </a:cubicBezTo>
                  <a:cubicBezTo>
                    <a:pt x="2561" y="66"/>
                    <a:pt x="2567" y="34"/>
                    <a:pt x="257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45"/>
            <p:cNvSpPr/>
            <p:nvPr/>
          </p:nvSpPr>
          <p:spPr>
            <a:xfrm>
              <a:off x="5154950" y="2199875"/>
              <a:ext cx="64250" cy="18025"/>
            </a:xfrm>
            <a:custGeom>
              <a:avLst/>
              <a:gdLst/>
              <a:ahLst/>
              <a:cxnLst/>
              <a:rect l="l" t="t" r="r" b="b"/>
              <a:pathLst>
                <a:path w="2570" h="721" extrusionOk="0">
                  <a:moveTo>
                    <a:pt x="2569" y="1"/>
                  </a:moveTo>
                  <a:cubicBezTo>
                    <a:pt x="2563" y="66"/>
                    <a:pt x="2544" y="130"/>
                    <a:pt x="2511" y="188"/>
                  </a:cubicBezTo>
                  <a:cubicBezTo>
                    <a:pt x="2479" y="246"/>
                    <a:pt x="2438" y="298"/>
                    <a:pt x="2390" y="343"/>
                  </a:cubicBezTo>
                  <a:cubicBezTo>
                    <a:pt x="2342" y="389"/>
                    <a:pt x="2292" y="430"/>
                    <a:pt x="2235" y="465"/>
                  </a:cubicBezTo>
                  <a:lnTo>
                    <a:pt x="2193" y="489"/>
                  </a:lnTo>
                  <a:cubicBezTo>
                    <a:pt x="2178" y="498"/>
                    <a:pt x="2164" y="505"/>
                    <a:pt x="2149" y="513"/>
                  </a:cubicBezTo>
                  <a:cubicBezTo>
                    <a:pt x="2120" y="529"/>
                    <a:pt x="2091" y="543"/>
                    <a:pt x="2061" y="556"/>
                  </a:cubicBezTo>
                  <a:lnTo>
                    <a:pt x="2015" y="575"/>
                  </a:lnTo>
                  <a:cubicBezTo>
                    <a:pt x="2000" y="582"/>
                    <a:pt x="1986" y="588"/>
                    <a:pt x="1970" y="594"/>
                  </a:cubicBezTo>
                  <a:lnTo>
                    <a:pt x="1875" y="624"/>
                  </a:lnTo>
                  <a:lnTo>
                    <a:pt x="1780" y="650"/>
                  </a:lnTo>
                  <a:cubicBezTo>
                    <a:pt x="1748" y="659"/>
                    <a:pt x="1716" y="663"/>
                    <a:pt x="1684" y="671"/>
                  </a:cubicBezTo>
                  <a:cubicBezTo>
                    <a:pt x="1555" y="695"/>
                    <a:pt x="1423" y="708"/>
                    <a:pt x="1291" y="708"/>
                  </a:cubicBezTo>
                  <a:cubicBezTo>
                    <a:pt x="1284" y="708"/>
                    <a:pt x="1276" y="709"/>
                    <a:pt x="1269" y="709"/>
                  </a:cubicBezTo>
                  <a:cubicBezTo>
                    <a:pt x="1144" y="709"/>
                    <a:pt x="1021" y="697"/>
                    <a:pt x="898" y="677"/>
                  </a:cubicBezTo>
                  <a:lnTo>
                    <a:pt x="801" y="658"/>
                  </a:lnTo>
                  <a:lnTo>
                    <a:pt x="705" y="633"/>
                  </a:lnTo>
                  <a:cubicBezTo>
                    <a:pt x="698" y="630"/>
                    <a:pt x="689" y="629"/>
                    <a:pt x="682" y="626"/>
                  </a:cubicBezTo>
                  <a:lnTo>
                    <a:pt x="659" y="619"/>
                  </a:lnTo>
                  <a:lnTo>
                    <a:pt x="612" y="603"/>
                  </a:lnTo>
                  <a:cubicBezTo>
                    <a:pt x="596" y="597"/>
                    <a:pt x="580" y="592"/>
                    <a:pt x="566" y="585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3"/>
                    <a:pt x="431" y="524"/>
                  </a:cubicBezTo>
                  <a:cubicBezTo>
                    <a:pt x="401" y="510"/>
                    <a:pt x="372" y="495"/>
                    <a:pt x="344" y="478"/>
                  </a:cubicBezTo>
                  <a:cubicBezTo>
                    <a:pt x="288" y="443"/>
                    <a:pt x="235" y="404"/>
                    <a:pt x="186" y="359"/>
                  </a:cubicBezTo>
                  <a:cubicBezTo>
                    <a:pt x="138" y="314"/>
                    <a:pt x="96" y="263"/>
                    <a:pt x="63" y="207"/>
                  </a:cubicBezTo>
                  <a:cubicBezTo>
                    <a:pt x="47" y="178"/>
                    <a:pt x="34" y="147"/>
                    <a:pt x="22" y="117"/>
                  </a:cubicBezTo>
                  <a:cubicBezTo>
                    <a:pt x="12" y="85"/>
                    <a:pt x="5" y="53"/>
                    <a:pt x="0" y="20"/>
                  </a:cubicBezTo>
                  <a:lnTo>
                    <a:pt x="0" y="20"/>
                  </a:lnTo>
                  <a:cubicBezTo>
                    <a:pt x="5" y="53"/>
                    <a:pt x="11" y="85"/>
                    <a:pt x="21" y="117"/>
                  </a:cubicBezTo>
                  <a:cubicBezTo>
                    <a:pt x="31" y="149"/>
                    <a:pt x="45" y="179"/>
                    <a:pt x="60" y="208"/>
                  </a:cubicBezTo>
                  <a:cubicBezTo>
                    <a:pt x="93" y="265"/>
                    <a:pt x="135" y="318"/>
                    <a:pt x="183" y="363"/>
                  </a:cubicBezTo>
                  <a:cubicBezTo>
                    <a:pt x="231" y="408"/>
                    <a:pt x="283" y="449"/>
                    <a:pt x="340" y="484"/>
                  </a:cubicBezTo>
                  <a:cubicBezTo>
                    <a:pt x="369" y="501"/>
                    <a:pt x="398" y="517"/>
                    <a:pt x="427" y="532"/>
                  </a:cubicBezTo>
                  <a:cubicBezTo>
                    <a:pt x="441" y="539"/>
                    <a:pt x="456" y="547"/>
                    <a:pt x="472" y="555"/>
                  </a:cubicBezTo>
                  <a:lnTo>
                    <a:pt x="517" y="574"/>
                  </a:lnTo>
                  <a:lnTo>
                    <a:pt x="563" y="594"/>
                  </a:lnTo>
                  <a:cubicBezTo>
                    <a:pt x="578" y="601"/>
                    <a:pt x="594" y="604"/>
                    <a:pt x="609" y="610"/>
                  </a:cubicBezTo>
                  <a:lnTo>
                    <a:pt x="656" y="626"/>
                  </a:lnTo>
                  <a:lnTo>
                    <a:pt x="679" y="634"/>
                  </a:lnTo>
                  <a:cubicBezTo>
                    <a:pt x="688" y="637"/>
                    <a:pt x="695" y="639"/>
                    <a:pt x="704" y="642"/>
                  </a:cubicBezTo>
                  <a:lnTo>
                    <a:pt x="799" y="666"/>
                  </a:lnTo>
                  <a:lnTo>
                    <a:pt x="897" y="687"/>
                  </a:lnTo>
                  <a:cubicBezTo>
                    <a:pt x="1027" y="708"/>
                    <a:pt x="1159" y="720"/>
                    <a:pt x="1291" y="720"/>
                  </a:cubicBezTo>
                  <a:cubicBezTo>
                    <a:pt x="1424" y="719"/>
                    <a:pt x="1556" y="706"/>
                    <a:pt x="1685" y="681"/>
                  </a:cubicBezTo>
                  <a:cubicBezTo>
                    <a:pt x="1717" y="674"/>
                    <a:pt x="1751" y="668"/>
                    <a:pt x="1783" y="659"/>
                  </a:cubicBezTo>
                  <a:lnTo>
                    <a:pt x="1878" y="634"/>
                  </a:lnTo>
                  <a:lnTo>
                    <a:pt x="1973" y="601"/>
                  </a:lnTo>
                  <a:cubicBezTo>
                    <a:pt x="1989" y="597"/>
                    <a:pt x="2003" y="590"/>
                    <a:pt x="2019" y="582"/>
                  </a:cubicBezTo>
                  <a:lnTo>
                    <a:pt x="2064" y="563"/>
                  </a:lnTo>
                  <a:cubicBezTo>
                    <a:pt x="2094" y="550"/>
                    <a:pt x="2125" y="536"/>
                    <a:pt x="2154" y="520"/>
                  </a:cubicBezTo>
                  <a:cubicBezTo>
                    <a:pt x="2168" y="511"/>
                    <a:pt x="2183" y="504"/>
                    <a:pt x="2197" y="497"/>
                  </a:cubicBezTo>
                  <a:lnTo>
                    <a:pt x="2239" y="471"/>
                  </a:lnTo>
                  <a:cubicBezTo>
                    <a:pt x="2294" y="434"/>
                    <a:pt x="2347" y="394"/>
                    <a:pt x="2395" y="347"/>
                  </a:cubicBezTo>
                  <a:cubicBezTo>
                    <a:pt x="2442" y="301"/>
                    <a:pt x="2482" y="247"/>
                    <a:pt x="2513" y="189"/>
                  </a:cubicBezTo>
                  <a:cubicBezTo>
                    <a:pt x="2529" y="160"/>
                    <a:pt x="2542" y="130"/>
                    <a:pt x="2551" y="98"/>
                  </a:cubicBezTo>
                  <a:cubicBezTo>
                    <a:pt x="2561" y="66"/>
                    <a:pt x="2567" y="34"/>
                    <a:pt x="257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45"/>
            <p:cNvSpPr/>
            <p:nvPr/>
          </p:nvSpPr>
          <p:spPr>
            <a:xfrm>
              <a:off x="5154950" y="220385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0"/>
                  </a:moveTo>
                  <a:cubicBezTo>
                    <a:pt x="2567" y="32"/>
                    <a:pt x="2560" y="65"/>
                    <a:pt x="2550" y="96"/>
                  </a:cubicBezTo>
                  <a:cubicBezTo>
                    <a:pt x="2540" y="127"/>
                    <a:pt x="2526" y="158"/>
                    <a:pt x="2511" y="187"/>
                  </a:cubicBezTo>
                  <a:cubicBezTo>
                    <a:pt x="2479" y="245"/>
                    <a:pt x="2438" y="297"/>
                    <a:pt x="2390" y="342"/>
                  </a:cubicBezTo>
                  <a:cubicBezTo>
                    <a:pt x="2344" y="387"/>
                    <a:pt x="2292" y="428"/>
                    <a:pt x="2235" y="464"/>
                  </a:cubicBezTo>
                  <a:lnTo>
                    <a:pt x="2193" y="489"/>
                  </a:lnTo>
                  <a:cubicBezTo>
                    <a:pt x="2178" y="497"/>
                    <a:pt x="2164" y="504"/>
                    <a:pt x="2149" y="512"/>
                  </a:cubicBezTo>
                  <a:cubicBezTo>
                    <a:pt x="2120" y="528"/>
                    <a:pt x="2091" y="542"/>
                    <a:pt x="2061" y="555"/>
                  </a:cubicBezTo>
                  <a:lnTo>
                    <a:pt x="2015" y="574"/>
                  </a:lnTo>
                  <a:cubicBezTo>
                    <a:pt x="2000" y="581"/>
                    <a:pt x="1986" y="587"/>
                    <a:pt x="1970" y="591"/>
                  </a:cubicBezTo>
                  <a:lnTo>
                    <a:pt x="1875" y="623"/>
                  </a:lnTo>
                  <a:lnTo>
                    <a:pt x="1780" y="649"/>
                  </a:lnTo>
                  <a:cubicBezTo>
                    <a:pt x="1749" y="658"/>
                    <a:pt x="1716" y="663"/>
                    <a:pt x="1684" y="670"/>
                  </a:cubicBezTo>
                  <a:cubicBezTo>
                    <a:pt x="1555" y="694"/>
                    <a:pt x="1423" y="706"/>
                    <a:pt x="1291" y="707"/>
                  </a:cubicBezTo>
                  <a:cubicBezTo>
                    <a:pt x="1159" y="707"/>
                    <a:pt x="1029" y="697"/>
                    <a:pt x="898" y="676"/>
                  </a:cubicBezTo>
                  <a:lnTo>
                    <a:pt x="801" y="657"/>
                  </a:lnTo>
                  <a:lnTo>
                    <a:pt x="707" y="631"/>
                  </a:lnTo>
                  <a:cubicBezTo>
                    <a:pt x="698" y="629"/>
                    <a:pt x="691" y="628"/>
                    <a:pt x="682" y="625"/>
                  </a:cubicBezTo>
                  <a:lnTo>
                    <a:pt x="659" y="616"/>
                  </a:lnTo>
                  <a:lnTo>
                    <a:pt x="612" y="602"/>
                  </a:lnTo>
                  <a:cubicBezTo>
                    <a:pt x="596" y="596"/>
                    <a:pt x="580" y="591"/>
                    <a:pt x="566" y="584"/>
                  </a:cubicBezTo>
                  <a:lnTo>
                    <a:pt x="520" y="565"/>
                  </a:lnTo>
                  <a:lnTo>
                    <a:pt x="475" y="547"/>
                  </a:lnTo>
                  <a:cubicBezTo>
                    <a:pt x="460" y="541"/>
                    <a:pt x="446" y="532"/>
                    <a:pt x="431" y="525"/>
                  </a:cubicBezTo>
                  <a:cubicBezTo>
                    <a:pt x="402" y="509"/>
                    <a:pt x="372" y="496"/>
                    <a:pt x="344" y="477"/>
                  </a:cubicBezTo>
                  <a:cubicBezTo>
                    <a:pt x="288" y="444"/>
                    <a:pt x="235" y="403"/>
                    <a:pt x="188" y="358"/>
                  </a:cubicBezTo>
                  <a:cubicBezTo>
                    <a:pt x="138" y="314"/>
                    <a:pt x="98" y="262"/>
                    <a:pt x="63" y="206"/>
                  </a:cubicBezTo>
                  <a:cubicBezTo>
                    <a:pt x="47" y="177"/>
                    <a:pt x="34" y="146"/>
                    <a:pt x="22" y="116"/>
                  </a:cubicBezTo>
                  <a:cubicBezTo>
                    <a:pt x="12" y="84"/>
                    <a:pt x="5" y="52"/>
                    <a:pt x="0" y="19"/>
                  </a:cubicBezTo>
                  <a:lnTo>
                    <a:pt x="0" y="19"/>
                  </a:lnTo>
                  <a:cubicBezTo>
                    <a:pt x="5" y="52"/>
                    <a:pt x="11" y="84"/>
                    <a:pt x="21" y="116"/>
                  </a:cubicBezTo>
                  <a:cubicBezTo>
                    <a:pt x="31" y="146"/>
                    <a:pt x="45" y="177"/>
                    <a:pt x="61" y="206"/>
                  </a:cubicBezTo>
                  <a:cubicBezTo>
                    <a:pt x="93" y="264"/>
                    <a:pt x="135" y="316"/>
                    <a:pt x="183" y="362"/>
                  </a:cubicBezTo>
                  <a:cubicBezTo>
                    <a:pt x="231" y="407"/>
                    <a:pt x="285" y="448"/>
                    <a:pt x="340" y="483"/>
                  </a:cubicBezTo>
                  <a:cubicBezTo>
                    <a:pt x="369" y="500"/>
                    <a:pt x="398" y="515"/>
                    <a:pt x="427" y="531"/>
                  </a:cubicBezTo>
                  <a:cubicBezTo>
                    <a:pt x="441" y="538"/>
                    <a:pt x="456" y="547"/>
                    <a:pt x="472" y="554"/>
                  </a:cubicBezTo>
                  <a:lnTo>
                    <a:pt x="517" y="573"/>
                  </a:lnTo>
                  <a:lnTo>
                    <a:pt x="563" y="591"/>
                  </a:lnTo>
                  <a:cubicBezTo>
                    <a:pt x="578" y="599"/>
                    <a:pt x="594" y="603"/>
                    <a:pt x="609" y="609"/>
                  </a:cubicBezTo>
                  <a:lnTo>
                    <a:pt x="656" y="625"/>
                  </a:lnTo>
                  <a:lnTo>
                    <a:pt x="679" y="634"/>
                  </a:lnTo>
                  <a:cubicBezTo>
                    <a:pt x="688" y="635"/>
                    <a:pt x="695" y="638"/>
                    <a:pt x="704" y="639"/>
                  </a:cubicBezTo>
                  <a:lnTo>
                    <a:pt x="799" y="665"/>
                  </a:lnTo>
                  <a:lnTo>
                    <a:pt x="897" y="684"/>
                  </a:lnTo>
                  <a:cubicBezTo>
                    <a:pt x="1027" y="707"/>
                    <a:pt x="1159" y="719"/>
                    <a:pt x="1291" y="719"/>
                  </a:cubicBezTo>
                  <a:cubicBezTo>
                    <a:pt x="1424" y="718"/>
                    <a:pt x="1556" y="705"/>
                    <a:pt x="1685" y="680"/>
                  </a:cubicBezTo>
                  <a:cubicBezTo>
                    <a:pt x="1717" y="673"/>
                    <a:pt x="1751" y="667"/>
                    <a:pt x="1783" y="658"/>
                  </a:cubicBezTo>
                  <a:lnTo>
                    <a:pt x="1878" y="632"/>
                  </a:lnTo>
                  <a:lnTo>
                    <a:pt x="1973" y="600"/>
                  </a:lnTo>
                  <a:cubicBezTo>
                    <a:pt x="1989" y="594"/>
                    <a:pt x="2003" y="589"/>
                    <a:pt x="2019" y="581"/>
                  </a:cubicBezTo>
                  <a:lnTo>
                    <a:pt x="2064" y="562"/>
                  </a:lnTo>
                  <a:cubicBezTo>
                    <a:pt x="2094" y="549"/>
                    <a:pt x="2125" y="535"/>
                    <a:pt x="2154" y="519"/>
                  </a:cubicBezTo>
                  <a:cubicBezTo>
                    <a:pt x="2168" y="510"/>
                    <a:pt x="2183" y="503"/>
                    <a:pt x="2197" y="496"/>
                  </a:cubicBezTo>
                  <a:lnTo>
                    <a:pt x="2239" y="470"/>
                  </a:lnTo>
                  <a:cubicBezTo>
                    <a:pt x="2294" y="433"/>
                    <a:pt x="2347" y="393"/>
                    <a:pt x="2395" y="346"/>
                  </a:cubicBezTo>
                  <a:cubicBezTo>
                    <a:pt x="2442" y="300"/>
                    <a:pt x="2483" y="246"/>
                    <a:pt x="2513" y="188"/>
                  </a:cubicBezTo>
                  <a:cubicBezTo>
                    <a:pt x="2529" y="159"/>
                    <a:pt x="2542" y="129"/>
                    <a:pt x="2551" y="97"/>
                  </a:cubicBezTo>
                  <a:cubicBezTo>
                    <a:pt x="2561" y="65"/>
                    <a:pt x="2567" y="32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45"/>
            <p:cNvSpPr/>
            <p:nvPr/>
          </p:nvSpPr>
          <p:spPr>
            <a:xfrm>
              <a:off x="5154975" y="2200600"/>
              <a:ext cx="75075" cy="92875"/>
            </a:xfrm>
            <a:custGeom>
              <a:avLst/>
              <a:gdLst/>
              <a:ahLst/>
              <a:cxnLst/>
              <a:rect l="l" t="t" r="r" b="b"/>
              <a:pathLst>
                <a:path w="3003" h="3715" extrusionOk="0">
                  <a:moveTo>
                    <a:pt x="1" y="1"/>
                  </a:moveTo>
                  <a:lnTo>
                    <a:pt x="1" y="1982"/>
                  </a:lnTo>
                  <a:lnTo>
                    <a:pt x="3003" y="3714"/>
                  </a:lnTo>
                  <a:lnTo>
                    <a:pt x="3003" y="17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45"/>
            <p:cNvSpPr/>
            <p:nvPr/>
          </p:nvSpPr>
          <p:spPr>
            <a:xfrm>
              <a:off x="5154975" y="2194550"/>
              <a:ext cx="85800" cy="49400"/>
            </a:xfrm>
            <a:custGeom>
              <a:avLst/>
              <a:gdLst/>
              <a:ahLst/>
              <a:cxnLst/>
              <a:rect l="l" t="t" r="r" b="b"/>
              <a:pathLst>
                <a:path w="3432" h="1976" extrusionOk="0">
                  <a:moveTo>
                    <a:pt x="429" y="1"/>
                  </a:moveTo>
                  <a:cubicBezTo>
                    <a:pt x="422" y="1"/>
                    <a:pt x="416" y="3"/>
                    <a:pt x="410" y="6"/>
                  </a:cubicBezTo>
                  <a:lnTo>
                    <a:pt x="1" y="243"/>
                  </a:lnTo>
                  <a:lnTo>
                    <a:pt x="3003" y="1976"/>
                  </a:lnTo>
                  <a:lnTo>
                    <a:pt x="3432" y="1729"/>
                  </a:lnTo>
                  <a:lnTo>
                    <a:pt x="449" y="6"/>
                  </a:lnTo>
                  <a:cubicBezTo>
                    <a:pt x="442" y="3"/>
                    <a:pt x="436" y="1"/>
                    <a:pt x="429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45"/>
            <p:cNvSpPr/>
            <p:nvPr/>
          </p:nvSpPr>
          <p:spPr>
            <a:xfrm>
              <a:off x="5112075" y="2225375"/>
              <a:ext cx="85825" cy="49525"/>
            </a:xfrm>
            <a:custGeom>
              <a:avLst/>
              <a:gdLst/>
              <a:ahLst/>
              <a:cxnLst/>
              <a:rect l="l" t="t" r="r" b="b"/>
              <a:pathLst>
                <a:path w="3433" h="1981" extrusionOk="0">
                  <a:moveTo>
                    <a:pt x="1717" y="0"/>
                  </a:moveTo>
                  <a:lnTo>
                    <a:pt x="0" y="991"/>
                  </a:lnTo>
                  <a:lnTo>
                    <a:pt x="1717" y="1981"/>
                  </a:lnTo>
                  <a:lnTo>
                    <a:pt x="3432" y="99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45"/>
            <p:cNvSpPr/>
            <p:nvPr/>
          </p:nvSpPr>
          <p:spPr>
            <a:xfrm>
              <a:off x="5111925" y="2250025"/>
              <a:ext cx="42900" cy="24775"/>
            </a:xfrm>
            <a:custGeom>
              <a:avLst/>
              <a:gdLst/>
              <a:ahLst/>
              <a:cxnLst/>
              <a:rect l="l" t="t" r="r" b="b"/>
              <a:pathLst>
                <a:path w="1716" h="991" extrusionOk="0">
                  <a:moveTo>
                    <a:pt x="0" y="0"/>
                  </a:moveTo>
                  <a:lnTo>
                    <a:pt x="0" y="0"/>
                  </a:lnTo>
                  <a:cubicBezTo>
                    <a:pt x="141" y="86"/>
                    <a:pt x="283" y="170"/>
                    <a:pt x="425" y="254"/>
                  </a:cubicBezTo>
                  <a:lnTo>
                    <a:pt x="853" y="503"/>
                  </a:lnTo>
                  <a:lnTo>
                    <a:pt x="1282" y="750"/>
                  </a:lnTo>
                  <a:lnTo>
                    <a:pt x="1498" y="872"/>
                  </a:lnTo>
                  <a:lnTo>
                    <a:pt x="1716" y="991"/>
                  </a:lnTo>
                  <a:lnTo>
                    <a:pt x="1504" y="864"/>
                  </a:lnTo>
                  <a:lnTo>
                    <a:pt x="1291" y="737"/>
                  </a:lnTo>
                  <a:lnTo>
                    <a:pt x="862" y="487"/>
                  </a:lnTo>
                  <a:lnTo>
                    <a:pt x="432" y="242"/>
                  </a:lnTo>
                  <a:cubicBezTo>
                    <a:pt x="289" y="161"/>
                    <a:pt x="145" y="80"/>
                    <a:pt x="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45"/>
            <p:cNvSpPr/>
            <p:nvPr/>
          </p:nvSpPr>
          <p:spPr>
            <a:xfrm>
              <a:off x="5069175" y="2250125"/>
              <a:ext cx="85825" cy="49550"/>
            </a:xfrm>
            <a:custGeom>
              <a:avLst/>
              <a:gdLst/>
              <a:ahLst/>
              <a:cxnLst/>
              <a:rect l="l" t="t" r="r" b="b"/>
              <a:pathLst>
                <a:path w="3433" h="1982" extrusionOk="0">
                  <a:moveTo>
                    <a:pt x="1716" y="1"/>
                  </a:moveTo>
                  <a:lnTo>
                    <a:pt x="1" y="991"/>
                  </a:lnTo>
                  <a:lnTo>
                    <a:pt x="1716" y="1981"/>
                  </a:lnTo>
                  <a:lnTo>
                    <a:pt x="3433" y="991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45"/>
            <p:cNvSpPr/>
            <p:nvPr/>
          </p:nvSpPr>
          <p:spPr>
            <a:xfrm>
              <a:off x="5069175" y="2274875"/>
              <a:ext cx="42925" cy="24800"/>
            </a:xfrm>
            <a:custGeom>
              <a:avLst/>
              <a:gdLst/>
              <a:ahLst/>
              <a:cxnLst/>
              <a:rect l="l" t="t" r="r" b="b"/>
              <a:pathLst>
                <a:path w="1717" h="992" extrusionOk="0">
                  <a:moveTo>
                    <a:pt x="1" y="1"/>
                  </a:moveTo>
                  <a:lnTo>
                    <a:pt x="1" y="1"/>
                  </a:lnTo>
                  <a:cubicBezTo>
                    <a:pt x="141" y="87"/>
                    <a:pt x="283" y="172"/>
                    <a:pt x="425" y="253"/>
                  </a:cubicBezTo>
                  <a:lnTo>
                    <a:pt x="853" y="504"/>
                  </a:lnTo>
                  <a:lnTo>
                    <a:pt x="1284" y="749"/>
                  </a:lnTo>
                  <a:lnTo>
                    <a:pt x="1499" y="871"/>
                  </a:lnTo>
                  <a:lnTo>
                    <a:pt x="1716" y="991"/>
                  </a:lnTo>
                  <a:lnTo>
                    <a:pt x="1504" y="864"/>
                  </a:lnTo>
                  <a:lnTo>
                    <a:pt x="1291" y="738"/>
                  </a:lnTo>
                  <a:lnTo>
                    <a:pt x="863" y="488"/>
                  </a:lnTo>
                  <a:lnTo>
                    <a:pt x="433" y="243"/>
                  </a:lnTo>
                  <a:cubicBezTo>
                    <a:pt x="289" y="162"/>
                    <a:pt x="146" y="81"/>
                    <a:pt x="1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45"/>
            <p:cNvSpPr/>
            <p:nvPr/>
          </p:nvSpPr>
          <p:spPr>
            <a:xfrm>
              <a:off x="4972675" y="2250300"/>
              <a:ext cx="139425" cy="80325"/>
            </a:xfrm>
            <a:custGeom>
              <a:avLst/>
              <a:gdLst/>
              <a:ahLst/>
              <a:cxnLst/>
              <a:rect l="l" t="t" r="r" b="b"/>
              <a:pathLst>
                <a:path w="5577" h="3213" extrusionOk="0">
                  <a:moveTo>
                    <a:pt x="2145" y="0"/>
                  </a:moveTo>
                  <a:cubicBezTo>
                    <a:pt x="2137" y="0"/>
                    <a:pt x="2129" y="2"/>
                    <a:pt x="2122" y="7"/>
                  </a:cubicBezTo>
                  <a:lnTo>
                    <a:pt x="0" y="1232"/>
                  </a:lnTo>
                  <a:lnTo>
                    <a:pt x="3431" y="3213"/>
                  </a:lnTo>
                  <a:lnTo>
                    <a:pt x="5576" y="1974"/>
                  </a:lnTo>
                  <a:lnTo>
                    <a:pt x="2167" y="7"/>
                  </a:lnTo>
                  <a:cubicBezTo>
                    <a:pt x="2160" y="2"/>
                    <a:pt x="2153" y="0"/>
                    <a:pt x="214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45"/>
            <p:cNvSpPr/>
            <p:nvPr/>
          </p:nvSpPr>
          <p:spPr>
            <a:xfrm>
              <a:off x="4972675" y="2281075"/>
              <a:ext cx="85800" cy="74325"/>
            </a:xfrm>
            <a:custGeom>
              <a:avLst/>
              <a:gdLst/>
              <a:ahLst/>
              <a:cxnLst/>
              <a:rect l="l" t="t" r="r" b="b"/>
              <a:pathLst>
                <a:path w="3432" h="2973" extrusionOk="0">
                  <a:moveTo>
                    <a:pt x="0" y="1"/>
                  </a:moveTo>
                  <a:lnTo>
                    <a:pt x="0" y="978"/>
                  </a:lnTo>
                  <a:cubicBezTo>
                    <a:pt x="0" y="986"/>
                    <a:pt x="5" y="994"/>
                    <a:pt x="12" y="999"/>
                  </a:cubicBezTo>
                  <a:lnTo>
                    <a:pt x="3431" y="2972"/>
                  </a:lnTo>
                  <a:lnTo>
                    <a:pt x="3431" y="19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45"/>
            <p:cNvSpPr/>
            <p:nvPr/>
          </p:nvSpPr>
          <p:spPr>
            <a:xfrm>
              <a:off x="5079900" y="2237725"/>
              <a:ext cx="160875" cy="142425"/>
            </a:xfrm>
            <a:custGeom>
              <a:avLst/>
              <a:gdLst/>
              <a:ahLst/>
              <a:cxnLst/>
              <a:rect l="l" t="t" r="r" b="b"/>
              <a:pathLst>
                <a:path w="6435" h="5697" extrusionOk="0">
                  <a:moveTo>
                    <a:pt x="6435" y="1"/>
                  </a:moveTo>
                  <a:lnTo>
                    <a:pt x="1" y="3716"/>
                  </a:lnTo>
                  <a:lnTo>
                    <a:pt x="1" y="5697"/>
                  </a:lnTo>
                  <a:lnTo>
                    <a:pt x="6404" y="2000"/>
                  </a:lnTo>
                  <a:cubicBezTo>
                    <a:pt x="6423" y="1989"/>
                    <a:pt x="6435" y="1968"/>
                    <a:pt x="6435" y="1948"/>
                  </a:cubicBezTo>
                  <a:lnTo>
                    <a:pt x="643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45"/>
            <p:cNvSpPr/>
            <p:nvPr/>
          </p:nvSpPr>
          <p:spPr>
            <a:xfrm>
              <a:off x="5004825" y="2281075"/>
              <a:ext cx="85850" cy="49550"/>
            </a:xfrm>
            <a:custGeom>
              <a:avLst/>
              <a:gdLst/>
              <a:ahLst/>
              <a:cxnLst/>
              <a:rect l="l" t="t" r="r" b="b"/>
              <a:pathLst>
                <a:path w="3434" h="1982" extrusionOk="0">
                  <a:moveTo>
                    <a:pt x="430" y="1"/>
                  </a:moveTo>
                  <a:lnTo>
                    <a:pt x="1" y="249"/>
                  </a:lnTo>
                  <a:lnTo>
                    <a:pt x="3004" y="1982"/>
                  </a:lnTo>
                  <a:lnTo>
                    <a:pt x="3433" y="173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45"/>
            <p:cNvSpPr/>
            <p:nvPr/>
          </p:nvSpPr>
          <p:spPr>
            <a:xfrm>
              <a:off x="5069175" y="2231575"/>
              <a:ext cx="171600" cy="99050"/>
            </a:xfrm>
            <a:custGeom>
              <a:avLst/>
              <a:gdLst/>
              <a:ahLst/>
              <a:cxnLst/>
              <a:rect l="l" t="t" r="r" b="b"/>
              <a:pathLst>
                <a:path w="6864" h="3962" extrusionOk="0">
                  <a:moveTo>
                    <a:pt x="6435" y="0"/>
                  </a:moveTo>
                  <a:lnTo>
                    <a:pt x="1" y="3714"/>
                  </a:lnTo>
                  <a:lnTo>
                    <a:pt x="430" y="3962"/>
                  </a:lnTo>
                  <a:lnTo>
                    <a:pt x="6864" y="247"/>
                  </a:lnTo>
                  <a:lnTo>
                    <a:pt x="643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45"/>
            <p:cNvSpPr/>
            <p:nvPr/>
          </p:nvSpPr>
          <p:spPr>
            <a:xfrm>
              <a:off x="5004825" y="2287275"/>
              <a:ext cx="75100" cy="92875"/>
            </a:xfrm>
            <a:custGeom>
              <a:avLst/>
              <a:gdLst/>
              <a:ahLst/>
              <a:cxnLst/>
              <a:rect l="l" t="t" r="r" b="b"/>
              <a:pathLst>
                <a:path w="3004" h="3715" extrusionOk="0">
                  <a:moveTo>
                    <a:pt x="1" y="1"/>
                  </a:moveTo>
                  <a:lnTo>
                    <a:pt x="1" y="1961"/>
                  </a:lnTo>
                  <a:cubicBezTo>
                    <a:pt x="1" y="1974"/>
                    <a:pt x="8" y="1986"/>
                    <a:pt x="18" y="1992"/>
                  </a:cubicBezTo>
                  <a:lnTo>
                    <a:pt x="3004" y="3715"/>
                  </a:lnTo>
                  <a:lnTo>
                    <a:pt x="3004" y="17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45"/>
            <p:cNvSpPr/>
            <p:nvPr/>
          </p:nvSpPr>
          <p:spPr>
            <a:xfrm>
              <a:off x="5152425" y="2207550"/>
              <a:ext cx="42725" cy="46675"/>
            </a:xfrm>
            <a:custGeom>
              <a:avLst/>
              <a:gdLst/>
              <a:ahLst/>
              <a:cxnLst/>
              <a:rect l="l" t="t" r="r" b="b"/>
              <a:pathLst>
                <a:path w="1709" h="1867" extrusionOk="0">
                  <a:moveTo>
                    <a:pt x="1507" y="0"/>
                  </a:moveTo>
                  <a:cubicBezTo>
                    <a:pt x="1501" y="0"/>
                    <a:pt x="1494" y="1"/>
                    <a:pt x="1488" y="3"/>
                  </a:cubicBezTo>
                  <a:cubicBezTo>
                    <a:pt x="1175" y="74"/>
                    <a:pt x="921" y="374"/>
                    <a:pt x="637" y="757"/>
                  </a:cubicBezTo>
                  <a:cubicBezTo>
                    <a:pt x="600" y="807"/>
                    <a:pt x="547" y="844"/>
                    <a:pt x="487" y="861"/>
                  </a:cubicBezTo>
                  <a:cubicBezTo>
                    <a:pt x="455" y="867"/>
                    <a:pt x="457" y="903"/>
                    <a:pt x="445" y="934"/>
                  </a:cubicBezTo>
                  <a:cubicBezTo>
                    <a:pt x="406" y="1035"/>
                    <a:pt x="223" y="1274"/>
                    <a:pt x="136" y="1493"/>
                  </a:cubicBezTo>
                  <a:cubicBezTo>
                    <a:pt x="0" y="1831"/>
                    <a:pt x="20" y="1867"/>
                    <a:pt x="76" y="1867"/>
                  </a:cubicBezTo>
                  <a:cubicBezTo>
                    <a:pt x="87" y="1867"/>
                    <a:pt x="100" y="1865"/>
                    <a:pt x="113" y="1865"/>
                  </a:cubicBezTo>
                  <a:cubicBezTo>
                    <a:pt x="427" y="1845"/>
                    <a:pt x="960" y="1299"/>
                    <a:pt x="1107" y="1299"/>
                  </a:cubicBezTo>
                  <a:cubicBezTo>
                    <a:pt x="1115" y="1299"/>
                    <a:pt x="1122" y="1301"/>
                    <a:pt x="1128" y="1305"/>
                  </a:cubicBezTo>
                  <a:cubicBezTo>
                    <a:pt x="1150" y="1320"/>
                    <a:pt x="1167" y="1326"/>
                    <a:pt x="1179" y="1326"/>
                  </a:cubicBezTo>
                  <a:cubicBezTo>
                    <a:pt x="1223" y="1326"/>
                    <a:pt x="1212" y="1251"/>
                    <a:pt x="1212" y="1251"/>
                  </a:cubicBezTo>
                  <a:cubicBezTo>
                    <a:pt x="1266" y="1126"/>
                    <a:pt x="1631" y="1077"/>
                    <a:pt x="1670" y="848"/>
                  </a:cubicBezTo>
                  <a:cubicBezTo>
                    <a:pt x="1708" y="629"/>
                    <a:pt x="1563" y="136"/>
                    <a:pt x="1557" y="132"/>
                  </a:cubicBezTo>
                  <a:cubicBezTo>
                    <a:pt x="1552" y="127"/>
                    <a:pt x="1552" y="85"/>
                    <a:pt x="1554" y="45"/>
                  </a:cubicBezTo>
                  <a:cubicBezTo>
                    <a:pt x="1556" y="15"/>
                    <a:pt x="1534" y="0"/>
                    <a:pt x="1507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45"/>
            <p:cNvSpPr/>
            <p:nvPr/>
          </p:nvSpPr>
          <p:spPr>
            <a:xfrm>
              <a:off x="5134700" y="2217225"/>
              <a:ext cx="42725" cy="46700"/>
            </a:xfrm>
            <a:custGeom>
              <a:avLst/>
              <a:gdLst/>
              <a:ahLst/>
              <a:cxnLst/>
              <a:rect l="l" t="t" r="r" b="b"/>
              <a:pathLst>
                <a:path w="1709" h="1868" extrusionOk="0">
                  <a:moveTo>
                    <a:pt x="1504" y="1"/>
                  </a:moveTo>
                  <a:cubicBezTo>
                    <a:pt x="1499" y="1"/>
                    <a:pt x="1493" y="2"/>
                    <a:pt x="1488" y="3"/>
                  </a:cubicBezTo>
                  <a:cubicBezTo>
                    <a:pt x="1174" y="75"/>
                    <a:pt x="919" y="374"/>
                    <a:pt x="635" y="757"/>
                  </a:cubicBezTo>
                  <a:cubicBezTo>
                    <a:pt x="599" y="808"/>
                    <a:pt x="547" y="845"/>
                    <a:pt x="486" y="861"/>
                  </a:cubicBezTo>
                  <a:cubicBezTo>
                    <a:pt x="454" y="868"/>
                    <a:pt x="457" y="903"/>
                    <a:pt x="445" y="934"/>
                  </a:cubicBezTo>
                  <a:cubicBezTo>
                    <a:pt x="404" y="1037"/>
                    <a:pt x="223" y="1275"/>
                    <a:pt x="135" y="1493"/>
                  </a:cubicBezTo>
                  <a:cubicBezTo>
                    <a:pt x="0" y="1831"/>
                    <a:pt x="20" y="1867"/>
                    <a:pt x="74" y="1867"/>
                  </a:cubicBezTo>
                  <a:cubicBezTo>
                    <a:pt x="85" y="1867"/>
                    <a:pt x="98" y="1865"/>
                    <a:pt x="112" y="1865"/>
                  </a:cubicBezTo>
                  <a:cubicBezTo>
                    <a:pt x="425" y="1847"/>
                    <a:pt x="957" y="1299"/>
                    <a:pt x="1105" y="1299"/>
                  </a:cubicBezTo>
                  <a:cubicBezTo>
                    <a:pt x="1113" y="1299"/>
                    <a:pt x="1121" y="1301"/>
                    <a:pt x="1127" y="1305"/>
                  </a:cubicBezTo>
                  <a:cubicBezTo>
                    <a:pt x="1149" y="1320"/>
                    <a:pt x="1166" y="1326"/>
                    <a:pt x="1178" y="1326"/>
                  </a:cubicBezTo>
                  <a:cubicBezTo>
                    <a:pt x="1222" y="1326"/>
                    <a:pt x="1211" y="1251"/>
                    <a:pt x="1211" y="1251"/>
                  </a:cubicBezTo>
                  <a:cubicBezTo>
                    <a:pt x="1264" y="1127"/>
                    <a:pt x="1630" y="1079"/>
                    <a:pt x="1670" y="848"/>
                  </a:cubicBezTo>
                  <a:cubicBezTo>
                    <a:pt x="1708" y="629"/>
                    <a:pt x="1562" y="136"/>
                    <a:pt x="1556" y="132"/>
                  </a:cubicBezTo>
                  <a:cubicBezTo>
                    <a:pt x="1550" y="128"/>
                    <a:pt x="1551" y="85"/>
                    <a:pt x="1553" y="45"/>
                  </a:cubicBezTo>
                  <a:cubicBezTo>
                    <a:pt x="1555" y="16"/>
                    <a:pt x="1532" y="1"/>
                    <a:pt x="1504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45"/>
            <p:cNvSpPr/>
            <p:nvPr/>
          </p:nvSpPr>
          <p:spPr>
            <a:xfrm>
              <a:off x="5115950" y="2228675"/>
              <a:ext cx="42725" cy="46700"/>
            </a:xfrm>
            <a:custGeom>
              <a:avLst/>
              <a:gdLst/>
              <a:ahLst/>
              <a:cxnLst/>
              <a:rect l="l" t="t" r="r" b="b"/>
              <a:pathLst>
                <a:path w="1709" h="1868" extrusionOk="0">
                  <a:moveTo>
                    <a:pt x="1507" y="1"/>
                  </a:moveTo>
                  <a:cubicBezTo>
                    <a:pt x="1501" y="1"/>
                    <a:pt x="1495" y="1"/>
                    <a:pt x="1488" y="3"/>
                  </a:cubicBezTo>
                  <a:cubicBezTo>
                    <a:pt x="1175" y="74"/>
                    <a:pt x="921" y="373"/>
                    <a:pt x="635" y="756"/>
                  </a:cubicBezTo>
                  <a:cubicBezTo>
                    <a:pt x="599" y="808"/>
                    <a:pt x="547" y="844"/>
                    <a:pt x="486" y="861"/>
                  </a:cubicBezTo>
                  <a:cubicBezTo>
                    <a:pt x="454" y="867"/>
                    <a:pt x="457" y="904"/>
                    <a:pt x="445" y="934"/>
                  </a:cubicBezTo>
                  <a:cubicBezTo>
                    <a:pt x="405" y="1035"/>
                    <a:pt x="223" y="1273"/>
                    <a:pt x="135" y="1492"/>
                  </a:cubicBezTo>
                  <a:cubicBezTo>
                    <a:pt x="1" y="1831"/>
                    <a:pt x="20" y="1867"/>
                    <a:pt x="75" y="1867"/>
                  </a:cubicBezTo>
                  <a:cubicBezTo>
                    <a:pt x="86" y="1867"/>
                    <a:pt x="99" y="1866"/>
                    <a:pt x="112" y="1865"/>
                  </a:cubicBezTo>
                  <a:cubicBezTo>
                    <a:pt x="426" y="1846"/>
                    <a:pt x="960" y="1298"/>
                    <a:pt x="1107" y="1298"/>
                  </a:cubicBezTo>
                  <a:cubicBezTo>
                    <a:pt x="1115" y="1298"/>
                    <a:pt x="1123" y="1300"/>
                    <a:pt x="1128" y="1304"/>
                  </a:cubicBezTo>
                  <a:cubicBezTo>
                    <a:pt x="1151" y="1319"/>
                    <a:pt x="1168" y="1325"/>
                    <a:pt x="1180" y="1325"/>
                  </a:cubicBezTo>
                  <a:cubicBezTo>
                    <a:pt x="1222" y="1325"/>
                    <a:pt x="1211" y="1252"/>
                    <a:pt x="1211" y="1252"/>
                  </a:cubicBezTo>
                  <a:cubicBezTo>
                    <a:pt x="1265" y="1125"/>
                    <a:pt x="1630" y="1078"/>
                    <a:pt x="1671" y="847"/>
                  </a:cubicBezTo>
                  <a:cubicBezTo>
                    <a:pt x="1708" y="629"/>
                    <a:pt x="1563" y="136"/>
                    <a:pt x="1556" y="132"/>
                  </a:cubicBezTo>
                  <a:cubicBezTo>
                    <a:pt x="1550" y="128"/>
                    <a:pt x="1552" y="84"/>
                    <a:pt x="1555" y="45"/>
                  </a:cubicBezTo>
                  <a:cubicBezTo>
                    <a:pt x="1556" y="16"/>
                    <a:pt x="1534" y="1"/>
                    <a:pt x="1507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45"/>
            <p:cNvSpPr/>
            <p:nvPr/>
          </p:nvSpPr>
          <p:spPr>
            <a:xfrm>
              <a:off x="5047725" y="2287650"/>
              <a:ext cx="53625" cy="30625"/>
            </a:xfrm>
            <a:custGeom>
              <a:avLst/>
              <a:gdLst/>
              <a:ahLst/>
              <a:cxnLst/>
              <a:rect l="l" t="t" r="r" b="b"/>
              <a:pathLst>
                <a:path w="2145" h="1225" extrusionOk="0">
                  <a:moveTo>
                    <a:pt x="857" y="0"/>
                  </a:moveTo>
                  <a:cubicBezTo>
                    <a:pt x="841" y="0"/>
                    <a:pt x="825" y="5"/>
                    <a:pt x="811" y="13"/>
                  </a:cubicBezTo>
                  <a:lnTo>
                    <a:pt x="0" y="480"/>
                  </a:lnTo>
                  <a:lnTo>
                    <a:pt x="1288" y="1224"/>
                  </a:lnTo>
                  <a:lnTo>
                    <a:pt x="2145" y="728"/>
                  </a:lnTo>
                  <a:lnTo>
                    <a:pt x="904" y="13"/>
                  </a:lnTo>
                  <a:cubicBezTo>
                    <a:pt x="889" y="5"/>
                    <a:pt x="873" y="0"/>
                    <a:pt x="85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45"/>
            <p:cNvSpPr/>
            <p:nvPr/>
          </p:nvSpPr>
          <p:spPr>
            <a:xfrm>
              <a:off x="5165675" y="2243925"/>
              <a:ext cx="10750" cy="18600"/>
            </a:xfrm>
            <a:custGeom>
              <a:avLst/>
              <a:gdLst/>
              <a:ahLst/>
              <a:cxnLst/>
              <a:rect l="l" t="t" r="r" b="b"/>
              <a:pathLst>
                <a:path w="430" h="744" extrusionOk="0">
                  <a:moveTo>
                    <a:pt x="1" y="1"/>
                  </a:moveTo>
                  <a:lnTo>
                    <a:pt x="1" y="497"/>
                  </a:lnTo>
                  <a:lnTo>
                    <a:pt x="430" y="743"/>
                  </a:lnTo>
                  <a:lnTo>
                    <a:pt x="430" y="2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45"/>
            <p:cNvSpPr/>
            <p:nvPr/>
          </p:nvSpPr>
          <p:spPr>
            <a:xfrm>
              <a:off x="5176400" y="2225325"/>
              <a:ext cx="43100" cy="37200"/>
            </a:xfrm>
            <a:custGeom>
              <a:avLst/>
              <a:gdLst/>
              <a:ahLst/>
              <a:cxnLst/>
              <a:rect l="l" t="t" r="r" b="b"/>
              <a:pathLst>
                <a:path w="1724" h="1488" extrusionOk="0">
                  <a:moveTo>
                    <a:pt x="1724" y="1"/>
                  </a:moveTo>
                  <a:lnTo>
                    <a:pt x="1" y="993"/>
                  </a:lnTo>
                  <a:lnTo>
                    <a:pt x="1" y="1487"/>
                  </a:lnTo>
                  <a:lnTo>
                    <a:pt x="1724" y="497"/>
                  </a:lnTo>
                  <a:lnTo>
                    <a:pt x="172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45"/>
            <p:cNvSpPr/>
            <p:nvPr/>
          </p:nvSpPr>
          <p:spPr>
            <a:xfrm>
              <a:off x="5165675" y="2219100"/>
              <a:ext cx="53825" cy="31050"/>
            </a:xfrm>
            <a:custGeom>
              <a:avLst/>
              <a:gdLst/>
              <a:ahLst/>
              <a:cxnLst/>
              <a:rect l="l" t="t" r="r" b="b"/>
              <a:pathLst>
                <a:path w="2153" h="1242" extrusionOk="0">
                  <a:moveTo>
                    <a:pt x="1719" y="0"/>
                  </a:moveTo>
                  <a:lnTo>
                    <a:pt x="1" y="994"/>
                  </a:lnTo>
                  <a:lnTo>
                    <a:pt x="430" y="1242"/>
                  </a:lnTo>
                  <a:lnTo>
                    <a:pt x="2153" y="250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45"/>
            <p:cNvSpPr/>
            <p:nvPr/>
          </p:nvSpPr>
          <p:spPr>
            <a:xfrm>
              <a:off x="5165575" y="2243775"/>
              <a:ext cx="11075" cy="18675"/>
            </a:xfrm>
            <a:custGeom>
              <a:avLst/>
              <a:gdLst/>
              <a:ahLst/>
              <a:cxnLst/>
              <a:rect l="l" t="t" r="r" b="b"/>
              <a:pathLst>
                <a:path w="443" h="747" extrusionOk="0">
                  <a:moveTo>
                    <a:pt x="0" y="1"/>
                  </a:moveTo>
                  <a:cubicBezTo>
                    <a:pt x="35" y="24"/>
                    <a:pt x="71" y="46"/>
                    <a:pt x="106" y="68"/>
                  </a:cubicBezTo>
                  <a:lnTo>
                    <a:pt x="213" y="131"/>
                  </a:lnTo>
                  <a:cubicBezTo>
                    <a:pt x="250" y="153"/>
                    <a:pt x="286" y="175"/>
                    <a:pt x="322" y="195"/>
                  </a:cubicBezTo>
                  <a:lnTo>
                    <a:pt x="425" y="256"/>
                  </a:lnTo>
                  <a:lnTo>
                    <a:pt x="425" y="256"/>
                  </a:lnTo>
                  <a:lnTo>
                    <a:pt x="425" y="375"/>
                  </a:lnTo>
                  <a:cubicBezTo>
                    <a:pt x="427" y="416"/>
                    <a:pt x="427" y="458"/>
                    <a:pt x="427" y="498"/>
                  </a:cubicBezTo>
                  <a:cubicBezTo>
                    <a:pt x="428" y="581"/>
                    <a:pt x="431" y="663"/>
                    <a:pt x="434" y="746"/>
                  </a:cubicBezTo>
                  <a:cubicBezTo>
                    <a:pt x="438" y="663"/>
                    <a:pt x="440" y="582"/>
                    <a:pt x="440" y="498"/>
                  </a:cubicBezTo>
                  <a:cubicBezTo>
                    <a:pt x="441" y="458"/>
                    <a:pt x="441" y="416"/>
                    <a:pt x="441" y="375"/>
                  </a:cubicBezTo>
                  <a:lnTo>
                    <a:pt x="443" y="250"/>
                  </a:lnTo>
                  <a:lnTo>
                    <a:pt x="443" y="246"/>
                  </a:lnTo>
                  <a:lnTo>
                    <a:pt x="438" y="243"/>
                  </a:lnTo>
                  <a:lnTo>
                    <a:pt x="329" y="181"/>
                  </a:lnTo>
                  <a:cubicBezTo>
                    <a:pt x="293" y="160"/>
                    <a:pt x="257" y="140"/>
                    <a:pt x="221" y="120"/>
                  </a:cubicBezTo>
                  <a:lnTo>
                    <a:pt x="112" y="59"/>
                  </a:lnTo>
                  <a:cubicBezTo>
                    <a:pt x="74" y="40"/>
                    <a:pt x="37" y="20"/>
                    <a:pt x="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45"/>
            <p:cNvSpPr/>
            <p:nvPr/>
          </p:nvSpPr>
          <p:spPr>
            <a:xfrm>
              <a:off x="5122600" y="2268725"/>
              <a:ext cx="10775" cy="18575"/>
            </a:xfrm>
            <a:custGeom>
              <a:avLst/>
              <a:gdLst/>
              <a:ahLst/>
              <a:cxnLst/>
              <a:rect l="l" t="t" r="r" b="b"/>
              <a:pathLst>
                <a:path w="431" h="743" extrusionOk="0">
                  <a:moveTo>
                    <a:pt x="1" y="0"/>
                  </a:moveTo>
                  <a:lnTo>
                    <a:pt x="1" y="496"/>
                  </a:lnTo>
                  <a:lnTo>
                    <a:pt x="430" y="743"/>
                  </a:lnTo>
                  <a:lnTo>
                    <a:pt x="430" y="2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45"/>
            <p:cNvSpPr/>
            <p:nvPr/>
          </p:nvSpPr>
          <p:spPr>
            <a:xfrm>
              <a:off x="5133350" y="2250125"/>
              <a:ext cx="43075" cy="37175"/>
            </a:xfrm>
            <a:custGeom>
              <a:avLst/>
              <a:gdLst/>
              <a:ahLst/>
              <a:cxnLst/>
              <a:rect l="l" t="t" r="r" b="b"/>
              <a:pathLst>
                <a:path w="1723" h="1487" extrusionOk="0">
                  <a:moveTo>
                    <a:pt x="1723" y="1"/>
                  </a:moveTo>
                  <a:lnTo>
                    <a:pt x="0" y="992"/>
                  </a:lnTo>
                  <a:lnTo>
                    <a:pt x="0" y="1487"/>
                  </a:lnTo>
                  <a:lnTo>
                    <a:pt x="1723" y="495"/>
                  </a:lnTo>
                  <a:lnTo>
                    <a:pt x="172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45"/>
            <p:cNvSpPr/>
            <p:nvPr/>
          </p:nvSpPr>
          <p:spPr>
            <a:xfrm>
              <a:off x="5122600" y="2243900"/>
              <a:ext cx="53825" cy="31050"/>
            </a:xfrm>
            <a:custGeom>
              <a:avLst/>
              <a:gdLst/>
              <a:ahLst/>
              <a:cxnLst/>
              <a:rect l="l" t="t" r="r" b="b"/>
              <a:pathLst>
                <a:path w="2153" h="1242" extrusionOk="0">
                  <a:moveTo>
                    <a:pt x="1719" y="0"/>
                  </a:moveTo>
                  <a:lnTo>
                    <a:pt x="1" y="993"/>
                  </a:lnTo>
                  <a:lnTo>
                    <a:pt x="430" y="1241"/>
                  </a:lnTo>
                  <a:lnTo>
                    <a:pt x="2153" y="250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45"/>
            <p:cNvSpPr/>
            <p:nvPr/>
          </p:nvSpPr>
          <p:spPr>
            <a:xfrm>
              <a:off x="5122675" y="2268650"/>
              <a:ext cx="11050" cy="18650"/>
            </a:xfrm>
            <a:custGeom>
              <a:avLst/>
              <a:gdLst/>
              <a:ahLst/>
              <a:cxnLst/>
              <a:rect l="l" t="t" r="r" b="b"/>
              <a:pathLst>
                <a:path w="442" h="746" extrusionOk="0">
                  <a:moveTo>
                    <a:pt x="1" y="1"/>
                  </a:moveTo>
                  <a:lnTo>
                    <a:pt x="1" y="1"/>
                  </a:lnTo>
                  <a:cubicBezTo>
                    <a:pt x="36" y="22"/>
                    <a:pt x="72" y="44"/>
                    <a:pt x="107" y="67"/>
                  </a:cubicBezTo>
                  <a:lnTo>
                    <a:pt x="214" y="131"/>
                  </a:lnTo>
                  <a:cubicBezTo>
                    <a:pt x="249" y="153"/>
                    <a:pt x="285" y="173"/>
                    <a:pt x="321" y="195"/>
                  </a:cubicBezTo>
                  <a:lnTo>
                    <a:pt x="426" y="255"/>
                  </a:lnTo>
                  <a:lnTo>
                    <a:pt x="426" y="255"/>
                  </a:lnTo>
                  <a:lnTo>
                    <a:pt x="426" y="373"/>
                  </a:lnTo>
                  <a:cubicBezTo>
                    <a:pt x="426" y="415"/>
                    <a:pt x="426" y="456"/>
                    <a:pt x="427" y="498"/>
                  </a:cubicBezTo>
                  <a:cubicBezTo>
                    <a:pt x="429" y="581"/>
                    <a:pt x="430" y="663"/>
                    <a:pt x="434" y="746"/>
                  </a:cubicBezTo>
                  <a:cubicBezTo>
                    <a:pt x="437" y="663"/>
                    <a:pt x="440" y="581"/>
                    <a:pt x="440" y="498"/>
                  </a:cubicBezTo>
                  <a:cubicBezTo>
                    <a:pt x="442" y="456"/>
                    <a:pt x="442" y="415"/>
                    <a:pt x="442" y="373"/>
                  </a:cubicBezTo>
                  <a:lnTo>
                    <a:pt x="442" y="250"/>
                  </a:lnTo>
                  <a:lnTo>
                    <a:pt x="442" y="244"/>
                  </a:lnTo>
                  <a:lnTo>
                    <a:pt x="437" y="243"/>
                  </a:lnTo>
                  <a:lnTo>
                    <a:pt x="329" y="180"/>
                  </a:lnTo>
                  <a:cubicBezTo>
                    <a:pt x="292" y="160"/>
                    <a:pt x="256" y="138"/>
                    <a:pt x="220" y="119"/>
                  </a:cubicBezTo>
                  <a:lnTo>
                    <a:pt x="111" y="59"/>
                  </a:lnTo>
                  <a:cubicBezTo>
                    <a:pt x="75" y="40"/>
                    <a:pt x="37" y="18"/>
                    <a:pt x="1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45"/>
            <p:cNvSpPr/>
            <p:nvPr/>
          </p:nvSpPr>
          <p:spPr>
            <a:xfrm>
              <a:off x="5069175" y="2299650"/>
              <a:ext cx="10750" cy="18625"/>
            </a:xfrm>
            <a:custGeom>
              <a:avLst/>
              <a:gdLst/>
              <a:ahLst/>
              <a:cxnLst/>
              <a:rect l="l" t="t" r="r" b="b"/>
              <a:pathLst>
                <a:path w="430" h="745" extrusionOk="0">
                  <a:moveTo>
                    <a:pt x="1" y="0"/>
                  </a:moveTo>
                  <a:lnTo>
                    <a:pt x="1" y="496"/>
                  </a:lnTo>
                  <a:lnTo>
                    <a:pt x="430" y="744"/>
                  </a:lnTo>
                  <a:lnTo>
                    <a:pt x="430" y="2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45"/>
            <p:cNvSpPr/>
            <p:nvPr/>
          </p:nvSpPr>
          <p:spPr>
            <a:xfrm>
              <a:off x="5079900" y="2274875"/>
              <a:ext cx="53650" cy="43400"/>
            </a:xfrm>
            <a:custGeom>
              <a:avLst/>
              <a:gdLst/>
              <a:ahLst/>
              <a:cxnLst/>
              <a:rect l="l" t="t" r="r" b="b"/>
              <a:pathLst>
                <a:path w="2146" h="1736" extrusionOk="0">
                  <a:moveTo>
                    <a:pt x="2145" y="1"/>
                  </a:moveTo>
                  <a:lnTo>
                    <a:pt x="1" y="1239"/>
                  </a:lnTo>
                  <a:lnTo>
                    <a:pt x="1" y="1735"/>
                  </a:lnTo>
                  <a:lnTo>
                    <a:pt x="2145" y="497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45"/>
            <p:cNvSpPr/>
            <p:nvPr/>
          </p:nvSpPr>
          <p:spPr>
            <a:xfrm>
              <a:off x="5069175" y="2268650"/>
              <a:ext cx="64375" cy="37225"/>
            </a:xfrm>
            <a:custGeom>
              <a:avLst/>
              <a:gdLst/>
              <a:ahLst/>
              <a:cxnLst/>
              <a:rect l="l" t="t" r="r" b="b"/>
              <a:pathLst>
                <a:path w="2575" h="1489" extrusionOk="0">
                  <a:moveTo>
                    <a:pt x="2141" y="1"/>
                  </a:moveTo>
                  <a:lnTo>
                    <a:pt x="1" y="1240"/>
                  </a:lnTo>
                  <a:lnTo>
                    <a:pt x="430" y="1488"/>
                  </a:lnTo>
                  <a:lnTo>
                    <a:pt x="2574" y="250"/>
                  </a:lnTo>
                  <a:lnTo>
                    <a:pt x="214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45"/>
            <p:cNvSpPr/>
            <p:nvPr/>
          </p:nvSpPr>
          <p:spPr>
            <a:xfrm>
              <a:off x="5026300" y="2293450"/>
              <a:ext cx="42900" cy="61950"/>
            </a:xfrm>
            <a:custGeom>
              <a:avLst/>
              <a:gdLst/>
              <a:ahLst/>
              <a:cxnLst/>
              <a:rect l="l" t="t" r="r" b="b"/>
              <a:pathLst>
                <a:path w="1716" h="2478" extrusionOk="0">
                  <a:moveTo>
                    <a:pt x="429" y="0"/>
                  </a:moveTo>
                  <a:lnTo>
                    <a:pt x="48" y="221"/>
                  </a:lnTo>
                  <a:cubicBezTo>
                    <a:pt x="19" y="238"/>
                    <a:pt x="0" y="270"/>
                    <a:pt x="0" y="303"/>
                  </a:cubicBezTo>
                  <a:lnTo>
                    <a:pt x="0" y="1735"/>
                  </a:lnTo>
                  <a:lnTo>
                    <a:pt x="1288" y="2477"/>
                  </a:lnTo>
                  <a:lnTo>
                    <a:pt x="1288" y="1047"/>
                  </a:lnTo>
                  <a:cubicBezTo>
                    <a:pt x="1288" y="1013"/>
                    <a:pt x="1305" y="981"/>
                    <a:pt x="1336" y="965"/>
                  </a:cubicBezTo>
                  <a:lnTo>
                    <a:pt x="1716" y="74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45"/>
            <p:cNvSpPr/>
            <p:nvPr/>
          </p:nvSpPr>
          <p:spPr>
            <a:xfrm>
              <a:off x="5057025" y="2354975"/>
              <a:ext cx="1450" cy="7875"/>
            </a:xfrm>
            <a:custGeom>
              <a:avLst/>
              <a:gdLst/>
              <a:ahLst/>
              <a:cxnLst/>
              <a:rect l="l" t="t" r="r" b="b"/>
              <a:pathLst>
                <a:path w="58" h="315" extrusionOk="0">
                  <a:moveTo>
                    <a:pt x="30" y="0"/>
                  </a:moveTo>
                  <a:cubicBezTo>
                    <a:pt x="14" y="0"/>
                    <a:pt x="1" y="12"/>
                    <a:pt x="1" y="28"/>
                  </a:cubicBezTo>
                  <a:lnTo>
                    <a:pt x="1" y="287"/>
                  </a:lnTo>
                  <a:cubicBezTo>
                    <a:pt x="1" y="302"/>
                    <a:pt x="14" y="315"/>
                    <a:pt x="30" y="315"/>
                  </a:cubicBezTo>
                  <a:cubicBezTo>
                    <a:pt x="44" y="315"/>
                    <a:pt x="57" y="302"/>
                    <a:pt x="57" y="287"/>
                  </a:cubicBezTo>
                  <a:lnTo>
                    <a:pt x="57" y="28"/>
                  </a:lnTo>
                  <a:cubicBezTo>
                    <a:pt x="57" y="12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45"/>
            <p:cNvSpPr/>
            <p:nvPr/>
          </p:nvSpPr>
          <p:spPr>
            <a:xfrm>
              <a:off x="5056200" y="2353800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3" y="1"/>
                  </a:moveTo>
                  <a:cubicBezTo>
                    <a:pt x="21" y="1"/>
                    <a:pt x="0" y="50"/>
                    <a:pt x="29" y="79"/>
                  </a:cubicBezTo>
                  <a:cubicBezTo>
                    <a:pt x="39" y="88"/>
                    <a:pt x="50" y="93"/>
                    <a:pt x="62" y="93"/>
                  </a:cubicBezTo>
                  <a:cubicBezTo>
                    <a:pt x="85" y="93"/>
                    <a:pt x="108" y="75"/>
                    <a:pt x="108" y="47"/>
                  </a:cubicBezTo>
                  <a:cubicBezTo>
                    <a:pt x="108" y="21"/>
                    <a:pt x="87" y="1"/>
                    <a:pt x="63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45"/>
            <p:cNvSpPr/>
            <p:nvPr/>
          </p:nvSpPr>
          <p:spPr>
            <a:xfrm>
              <a:off x="5055075" y="2353850"/>
              <a:ext cx="1450" cy="7875"/>
            </a:xfrm>
            <a:custGeom>
              <a:avLst/>
              <a:gdLst/>
              <a:ahLst/>
              <a:cxnLst/>
              <a:rect l="l" t="t" r="r" b="b"/>
              <a:pathLst>
                <a:path w="58" h="315" extrusionOk="0">
                  <a:moveTo>
                    <a:pt x="30" y="0"/>
                  </a:moveTo>
                  <a:cubicBezTo>
                    <a:pt x="14" y="0"/>
                    <a:pt x="1" y="12"/>
                    <a:pt x="1" y="28"/>
                  </a:cubicBezTo>
                  <a:lnTo>
                    <a:pt x="1" y="287"/>
                  </a:lnTo>
                  <a:cubicBezTo>
                    <a:pt x="1" y="302"/>
                    <a:pt x="14" y="315"/>
                    <a:pt x="30" y="315"/>
                  </a:cubicBezTo>
                  <a:cubicBezTo>
                    <a:pt x="44" y="315"/>
                    <a:pt x="57" y="302"/>
                    <a:pt x="57" y="287"/>
                  </a:cubicBezTo>
                  <a:lnTo>
                    <a:pt x="57" y="28"/>
                  </a:lnTo>
                  <a:cubicBezTo>
                    <a:pt x="57" y="12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45"/>
            <p:cNvSpPr/>
            <p:nvPr/>
          </p:nvSpPr>
          <p:spPr>
            <a:xfrm>
              <a:off x="5054250" y="2352675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3" y="1"/>
                  </a:moveTo>
                  <a:cubicBezTo>
                    <a:pt x="20" y="1"/>
                    <a:pt x="0" y="50"/>
                    <a:pt x="29" y="79"/>
                  </a:cubicBezTo>
                  <a:cubicBezTo>
                    <a:pt x="39" y="89"/>
                    <a:pt x="50" y="93"/>
                    <a:pt x="61" y="93"/>
                  </a:cubicBezTo>
                  <a:cubicBezTo>
                    <a:pt x="85" y="93"/>
                    <a:pt x="107" y="75"/>
                    <a:pt x="107" y="47"/>
                  </a:cubicBezTo>
                  <a:cubicBezTo>
                    <a:pt x="107" y="21"/>
                    <a:pt x="87" y="1"/>
                    <a:pt x="63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45"/>
            <p:cNvSpPr/>
            <p:nvPr/>
          </p:nvSpPr>
          <p:spPr>
            <a:xfrm>
              <a:off x="5053125" y="2352725"/>
              <a:ext cx="1425" cy="7875"/>
            </a:xfrm>
            <a:custGeom>
              <a:avLst/>
              <a:gdLst/>
              <a:ahLst/>
              <a:cxnLst/>
              <a:rect l="l" t="t" r="r" b="b"/>
              <a:pathLst>
                <a:path w="57" h="315" extrusionOk="0">
                  <a:moveTo>
                    <a:pt x="29" y="0"/>
                  </a:moveTo>
                  <a:cubicBezTo>
                    <a:pt x="13" y="0"/>
                    <a:pt x="0" y="12"/>
                    <a:pt x="0" y="28"/>
                  </a:cubicBezTo>
                  <a:lnTo>
                    <a:pt x="0" y="287"/>
                  </a:lnTo>
                  <a:cubicBezTo>
                    <a:pt x="0" y="302"/>
                    <a:pt x="13" y="315"/>
                    <a:pt x="29" y="315"/>
                  </a:cubicBezTo>
                  <a:cubicBezTo>
                    <a:pt x="44" y="315"/>
                    <a:pt x="57" y="302"/>
                    <a:pt x="57" y="287"/>
                  </a:cubicBezTo>
                  <a:lnTo>
                    <a:pt x="57" y="28"/>
                  </a:lnTo>
                  <a:cubicBezTo>
                    <a:pt x="57" y="12"/>
                    <a:pt x="44" y="0"/>
                    <a:pt x="29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45"/>
            <p:cNvSpPr/>
            <p:nvPr/>
          </p:nvSpPr>
          <p:spPr>
            <a:xfrm>
              <a:off x="5052275" y="2351550"/>
              <a:ext cx="2725" cy="2325"/>
            </a:xfrm>
            <a:custGeom>
              <a:avLst/>
              <a:gdLst/>
              <a:ahLst/>
              <a:cxnLst/>
              <a:rect l="l" t="t" r="r" b="b"/>
              <a:pathLst>
                <a:path w="109" h="93" extrusionOk="0">
                  <a:moveTo>
                    <a:pt x="63" y="1"/>
                  </a:moveTo>
                  <a:cubicBezTo>
                    <a:pt x="21" y="1"/>
                    <a:pt x="1" y="50"/>
                    <a:pt x="30" y="79"/>
                  </a:cubicBezTo>
                  <a:cubicBezTo>
                    <a:pt x="39" y="89"/>
                    <a:pt x="51" y="93"/>
                    <a:pt x="62" y="93"/>
                  </a:cubicBezTo>
                  <a:cubicBezTo>
                    <a:pt x="86" y="93"/>
                    <a:pt x="108" y="75"/>
                    <a:pt x="108" y="47"/>
                  </a:cubicBezTo>
                  <a:cubicBezTo>
                    <a:pt x="108" y="21"/>
                    <a:pt x="88" y="1"/>
                    <a:pt x="63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45"/>
            <p:cNvSpPr/>
            <p:nvPr/>
          </p:nvSpPr>
          <p:spPr>
            <a:xfrm>
              <a:off x="5051150" y="2351600"/>
              <a:ext cx="1450" cy="7875"/>
            </a:xfrm>
            <a:custGeom>
              <a:avLst/>
              <a:gdLst/>
              <a:ahLst/>
              <a:cxnLst/>
              <a:rect l="l" t="t" r="r" b="b"/>
              <a:pathLst>
                <a:path w="58" h="315" extrusionOk="0">
                  <a:moveTo>
                    <a:pt x="28" y="0"/>
                  </a:moveTo>
                  <a:cubicBezTo>
                    <a:pt x="14" y="0"/>
                    <a:pt x="1" y="12"/>
                    <a:pt x="1" y="28"/>
                  </a:cubicBezTo>
                  <a:lnTo>
                    <a:pt x="1" y="287"/>
                  </a:lnTo>
                  <a:cubicBezTo>
                    <a:pt x="1" y="302"/>
                    <a:pt x="14" y="315"/>
                    <a:pt x="28" y="315"/>
                  </a:cubicBezTo>
                  <a:cubicBezTo>
                    <a:pt x="44" y="315"/>
                    <a:pt x="57" y="302"/>
                    <a:pt x="57" y="287"/>
                  </a:cubicBezTo>
                  <a:lnTo>
                    <a:pt x="57" y="28"/>
                  </a:lnTo>
                  <a:cubicBezTo>
                    <a:pt x="57" y="12"/>
                    <a:pt x="44" y="0"/>
                    <a:pt x="28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45"/>
            <p:cNvSpPr/>
            <p:nvPr/>
          </p:nvSpPr>
          <p:spPr>
            <a:xfrm>
              <a:off x="5050325" y="2350425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1" y="1"/>
                  </a:moveTo>
                  <a:cubicBezTo>
                    <a:pt x="21" y="1"/>
                    <a:pt x="1" y="50"/>
                    <a:pt x="30" y="79"/>
                  </a:cubicBezTo>
                  <a:cubicBezTo>
                    <a:pt x="39" y="89"/>
                    <a:pt x="51" y="93"/>
                    <a:pt x="62" y="93"/>
                  </a:cubicBezTo>
                  <a:cubicBezTo>
                    <a:pt x="85" y="93"/>
                    <a:pt x="108" y="75"/>
                    <a:pt x="108" y="47"/>
                  </a:cubicBezTo>
                  <a:cubicBezTo>
                    <a:pt x="108" y="21"/>
                    <a:pt x="88" y="1"/>
                    <a:pt x="6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45"/>
            <p:cNvSpPr/>
            <p:nvPr/>
          </p:nvSpPr>
          <p:spPr>
            <a:xfrm>
              <a:off x="5049200" y="2350475"/>
              <a:ext cx="1450" cy="7900"/>
            </a:xfrm>
            <a:custGeom>
              <a:avLst/>
              <a:gdLst/>
              <a:ahLst/>
              <a:cxnLst/>
              <a:rect l="l" t="t" r="r" b="b"/>
              <a:pathLst>
                <a:path w="58" h="316" extrusionOk="0">
                  <a:moveTo>
                    <a:pt x="28" y="0"/>
                  </a:moveTo>
                  <a:cubicBezTo>
                    <a:pt x="14" y="0"/>
                    <a:pt x="1" y="12"/>
                    <a:pt x="1" y="28"/>
                  </a:cubicBezTo>
                  <a:lnTo>
                    <a:pt x="1" y="287"/>
                  </a:lnTo>
                  <a:cubicBezTo>
                    <a:pt x="1" y="302"/>
                    <a:pt x="14" y="315"/>
                    <a:pt x="28" y="315"/>
                  </a:cubicBezTo>
                  <a:cubicBezTo>
                    <a:pt x="44" y="315"/>
                    <a:pt x="57" y="302"/>
                    <a:pt x="57" y="287"/>
                  </a:cubicBezTo>
                  <a:lnTo>
                    <a:pt x="57" y="28"/>
                  </a:lnTo>
                  <a:cubicBezTo>
                    <a:pt x="57" y="12"/>
                    <a:pt x="44" y="0"/>
                    <a:pt x="28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45"/>
            <p:cNvSpPr/>
            <p:nvPr/>
          </p:nvSpPr>
          <p:spPr>
            <a:xfrm>
              <a:off x="5048375" y="2349300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1" y="1"/>
                  </a:moveTo>
                  <a:cubicBezTo>
                    <a:pt x="21" y="1"/>
                    <a:pt x="0" y="50"/>
                    <a:pt x="29" y="79"/>
                  </a:cubicBezTo>
                  <a:cubicBezTo>
                    <a:pt x="39" y="89"/>
                    <a:pt x="50" y="93"/>
                    <a:pt x="62" y="93"/>
                  </a:cubicBezTo>
                  <a:cubicBezTo>
                    <a:pt x="85" y="93"/>
                    <a:pt x="108" y="75"/>
                    <a:pt x="108" y="47"/>
                  </a:cubicBezTo>
                  <a:cubicBezTo>
                    <a:pt x="108" y="21"/>
                    <a:pt x="87" y="1"/>
                    <a:pt x="6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45"/>
            <p:cNvSpPr/>
            <p:nvPr/>
          </p:nvSpPr>
          <p:spPr>
            <a:xfrm>
              <a:off x="5047250" y="2349350"/>
              <a:ext cx="1425" cy="7900"/>
            </a:xfrm>
            <a:custGeom>
              <a:avLst/>
              <a:gdLst/>
              <a:ahLst/>
              <a:cxnLst/>
              <a:rect l="l" t="t" r="r" b="b"/>
              <a:pathLst>
                <a:path w="57" h="316" extrusionOk="0">
                  <a:moveTo>
                    <a:pt x="28" y="0"/>
                  </a:moveTo>
                  <a:cubicBezTo>
                    <a:pt x="12" y="0"/>
                    <a:pt x="0" y="12"/>
                    <a:pt x="0" y="28"/>
                  </a:cubicBezTo>
                  <a:lnTo>
                    <a:pt x="0" y="288"/>
                  </a:lnTo>
                  <a:cubicBezTo>
                    <a:pt x="0" y="302"/>
                    <a:pt x="12" y="315"/>
                    <a:pt x="28" y="315"/>
                  </a:cubicBezTo>
                  <a:cubicBezTo>
                    <a:pt x="44" y="315"/>
                    <a:pt x="57" y="302"/>
                    <a:pt x="57" y="288"/>
                  </a:cubicBezTo>
                  <a:lnTo>
                    <a:pt x="57" y="28"/>
                  </a:lnTo>
                  <a:cubicBezTo>
                    <a:pt x="57" y="12"/>
                    <a:pt x="44" y="0"/>
                    <a:pt x="28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45"/>
            <p:cNvSpPr/>
            <p:nvPr/>
          </p:nvSpPr>
          <p:spPr>
            <a:xfrm>
              <a:off x="5046400" y="2348200"/>
              <a:ext cx="2725" cy="2300"/>
            </a:xfrm>
            <a:custGeom>
              <a:avLst/>
              <a:gdLst/>
              <a:ahLst/>
              <a:cxnLst/>
              <a:rect l="l" t="t" r="r" b="b"/>
              <a:pathLst>
                <a:path w="109" h="92" extrusionOk="0">
                  <a:moveTo>
                    <a:pt x="62" y="0"/>
                  </a:moveTo>
                  <a:cubicBezTo>
                    <a:pt x="21" y="0"/>
                    <a:pt x="1" y="49"/>
                    <a:pt x="30" y="78"/>
                  </a:cubicBezTo>
                  <a:cubicBezTo>
                    <a:pt x="39" y="88"/>
                    <a:pt x="51" y="92"/>
                    <a:pt x="62" y="92"/>
                  </a:cubicBezTo>
                  <a:cubicBezTo>
                    <a:pt x="86" y="92"/>
                    <a:pt x="108" y="74"/>
                    <a:pt x="108" y="46"/>
                  </a:cubicBezTo>
                  <a:cubicBezTo>
                    <a:pt x="108" y="20"/>
                    <a:pt x="88" y="0"/>
                    <a:pt x="62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45"/>
            <p:cNvSpPr/>
            <p:nvPr/>
          </p:nvSpPr>
          <p:spPr>
            <a:xfrm>
              <a:off x="5045275" y="2348225"/>
              <a:ext cx="1450" cy="7900"/>
            </a:xfrm>
            <a:custGeom>
              <a:avLst/>
              <a:gdLst/>
              <a:ahLst/>
              <a:cxnLst/>
              <a:rect l="l" t="t" r="r" b="b"/>
              <a:pathLst>
                <a:path w="58" h="316" extrusionOk="0">
                  <a:moveTo>
                    <a:pt x="29" y="0"/>
                  </a:moveTo>
                  <a:cubicBezTo>
                    <a:pt x="13" y="0"/>
                    <a:pt x="1" y="14"/>
                    <a:pt x="1" y="29"/>
                  </a:cubicBezTo>
                  <a:lnTo>
                    <a:pt x="1" y="288"/>
                  </a:lnTo>
                  <a:cubicBezTo>
                    <a:pt x="1" y="302"/>
                    <a:pt x="13" y="315"/>
                    <a:pt x="29" y="315"/>
                  </a:cubicBezTo>
                  <a:cubicBezTo>
                    <a:pt x="44" y="315"/>
                    <a:pt x="58" y="302"/>
                    <a:pt x="58" y="288"/>
                  </a:cubicBezTo>
                  <a:lnTo>
                    <a:pt x="58" y="29"/>
                  </a:lnTo>
                  <a:cubicBezTo>
                    <a:pt x="58" y="14"/>
                    <a:pt x="44" y="0"/>
                    <a:pt x="29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45"/>
            <p:cNvSpPr/>
            <p:nvPr/>
          </p:nvSpPr>
          <p:spPr>
            <a:xfrm>
              <a:off x="5044850" y="2347075"/>
              <a:ext cx="2300" cy="230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46" y="0"/>
                  </a:moveTo>
                  <a:cubicBezTo>
                    <a:pt x="21" y="0"/>
                    <a:pt x="1" y="20"/>
                    <a:pt x="1" y="46"/>
                  </a:cubicBezTo>
                  <a:cubicBezTo>
                    <a:pt x="1" y="71"/>
                    <a:pt x="21" y="91"/>
                    <a:pt x="46" y="91"/>
                  </a:cubicBezTo>
                  <a:cubicBezTo>
                    <a:pt x="72" y="91"/>
                    <a:pt x="92" y="71"/>
                    <a:pt x="92" y="46"/>
                  </a:cubicBezTo>
                  <a:cubicBezTo>
                    <a:pt x="92" y="20"/>
                    <a:pt x="72" y="0"/>
                    <a:pt x="46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45"/>
            <p:cNvSpPr/>
            <p:nvPr/>
          </p:nvSpPr>
          <p:spPr>
            <a:xfrm>
              <a:off x="5043325" y="2347100"/>
              <a:ext cx="1450" cy="7900"/>
            </a:xfrm>
            <a:custGeom>
              <a:avLst/>
              <a:gdLst/>
              <a:ahLst/>
              <a:cxnLst/>
              <a:rect l="l" t="t" r="r" b="b"/>
              <a:pathLst>
                <a:path w="58" h="316" extrusionOk="0">
                  <a:moveTo>
                    <a:pt x="28" y="1"/>
                  </a:moveTo>
                  <a:cubicBezTo>
                    <a:pt x="12" y="1"/>
                    <a:pt x="1" y="12"/>
                    <a:pt x="1" y="28"/>
                  </a:cubicBezTo>
                  <a:lnTo>
                    <a:pt x="1" y="288"/>
                  </a:lnTo>
                  <a:cubicBezTo>
                    <a:pt x="1" y="302"/>
                    <a:pt x="12" y="315"/>
                    <a:pt x="28" y="315"/>
                  </a:cubicBezTo>
                  <a:cubicBezTo>
                    <a:pt x="44" y="315"/>
                    <a:pt x="57" y="302"/>
                    <a:pt x="57" y="288"/>
                  </a:cubicBezTo>
                  <a:lnTo>
                    <a:pt x="57" y="28"/>
                  </a:lnTo>
                  <a:cubicBezTo>
                    <a:pt x="57" y="12"/>
                    <a:pt x="44" y="1"/>
                    <a:pt x="2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45"/>
            <p:cNvSpPr/>
            <p:nvPr/>
          </p:nvSpPr>
          <p:spPr>
            <a:xfrm>
              <a:off x="5042500" y="2345950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1" y="0"/>
                  </a:moveTo>
                  <a:cubicBezTo>
                    <a:pt x="21" y="0"/>
                    <a:pt x="0" y="49"/>
                    <a:pt x="29" y="78"/>
                  </a:cubicBezTo>
                  <a:cubicBezTo>
                    <a:pt x="39" y="88"/>
                    <a:pt x="50" y="92"/>
                    <a:pt x="62" y="92"/>
                  </a:cubicBezTo>
                  <a:cubicBezTo>
                    <a:pt x="85" y="92"/>
                    <a:pt x="108" y="74"/>
                    <a:pt x="108" y="47"/>
                  </a:cubicBezTo>
                  <a:cubicBezTo>
                    <a:pt x="108" y="20"/>
                    <a:pt x="87" y="0"/>
                    <a:pt x="6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45"/>
            <p:cNvSpPr/>
            <p:nvPr/>
          </p:nvSpPr>
          <p:spPr>
            <a:xfrm>
              <a:off x="5041325" y="2345975"/>
              <a:ext cx="1475" cy="7900"/>
            </a:xfrm>
            <a:custGeom>
              <a:avLst/>
              <a:gdLst/>
              <a:ahLst/>
              <a:cxnLst/>
              <a:rect l="l" t="t" r="r" b="b"/>
              <a:pathLst>
                <a:path w="59" h="316" extrusionOk="0">
                  <a:moveTo>
                    <a:pt x="28" y="0"/>
                  </a:moveTo>
                  <a:cubicBezTo>
                    <a:pt x="13" y="0"/>
                    <a:pt x="1" y="13"/>
                    <a:pt x="2" y="28"/>
                  </a:cubicBezTo>
                  <a:lnTo>
                    <a:pt x="2" y="288"/>
                  </a:lnTo>
                  <a:cubicBezTo>
                    <a:pt x="1" y="302"/>
                    <a:pt x="14" y="315"/>
                    <a:pt x="30" y="315"/>
                  </a:cubicBezTo>
                  <a:cubicBezTo>
                    <a:pt x="46" y="315"/>
                    <a:pt x="59" y="302"/>
                    <a:pt x="59" y="286"/>
                  </a:cubicBezTo>
                  <a:lnTo>
                    <a:pt x="59" y="28"/>
                  </a:lnTo>
                  <a:cubicBezTo>
                    <a:pt x="59" y="12"/>
                    <a:pt x="46" y="1"/>
                    <a:pt x="30" y="1"/>
                  </a:cubicBezTo>
                  <a:cubicBezTo>
                    <a:pt x="29" y="0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45"/>
            <p:cNvSpPr/>
            <p:nvPr/>
          </p:nvSpPr>
          <p:spPr>
            <a:xfrm>
              <a:off x="5040550" y="2344825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1" y="0"/>
                  </a:moveTo>
                  <a:cubicBezTo>
                    <a:pt x="20" y="0"/>
                    <a:pt x="0" y="49"/>
                    <a:pt x="29" y="78"/>
                  </a:cubicBezTo>
                  <a:cubicBezTo>
                    <a:pt x="38" y="88"/>
                    <a:pt x="49" y="92"/>
                    <a:pt x="61" y="92"/>
                  </a:cubicBezTo>
                  <a:cubicBezTo>
                    <a:pt x="84" y="92"/>
                    <a:pt x="107" y="74"/>
                    <a:pt x="107" y="47"/>
                  </a:cubicBezTo>
                  <a:cubicBezTo>
                    <a:pt x="107" y="20"/>
                    <a:pt x="87" y="0"/>
                    <a:pt x="6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45"/>
            <p:cNvSpPr/>
            <p:nvPr/>
          </p:nvSpPr>
          <p:spPr>
            <a:xfrm>
              <a:off x="5039425" y="2344850"/>
              <a:ext cx="1425" cy="7900"/>
            </a:xfrm>
            <a:custGeom>
              <a:avLst/>
              <a:gdLst/>
              <a:ahLst/>
              <a:cxnLst/>
              <a:rect l="l" t="t" r="r" b="b"/>
              <a:pathLst>
                <a:path w="57" h="316" extrusionOk="0">
                  <a:moveTo>
                    <a:pt x="29" y="1"/>
                  </a:moveTo>
                  <a:cubicBezTo>
                    <a:pt x="13" y="1"/>
                    <a:pt x="0" y="12"/>
                    <a:pt x="0" y="28"/>
                  </a:cubicBezTo>
                  <a:lnTo>
                    <a:pt x="0" y="288"/>
                  </a:lnTo>
                  <a:cubicBezTo>
                    <a:pt x="0" y="302"/>
                    <a:pt x="13" y="315"/>
                    <a:pt x="29" y="315"/>
                  </a:cubicBezTo>
                  <a:cubicBezTo>
                    <a:pt x="44" y="315"/>
                    <a:pt x="57" y="302"/>
                    <a:pt x="57" y="288"/>
                  </a:cubicBezTo>
                  <a:lnTo>
                    <a:pt x="57" y="28"/>
                  </a:lnTo>
                  <a:cubicBezTo>
                    <a:pt x="57" y="12"/>
                    <a:pt x="44" y="1"/>
                    <a:pt x="2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45"/>
            <p:cNvSpPr/>
            <p:nvPr/>
          </p:nvSpPr>
          <p:spPr>
            <a:xfrm>
              <a:off x="5038575" y="2343700"/>
              <a:ext cx="2725" cy="2325"/>
            </a:xfrm>
            <a:custGeom>
              <a:avLst/>
              <a:gdLst/>
              <a:ahLst/>
              <a:cxnLst/>
              <a:rect l="l" t="t" r="r" b="b"/>
              <a:pathLst>
                <a:path w="109" h="93" extrusionOk="0">
                  <a:moveTo>
                    <a:pt x="62" y="0"/>
                  </a:moveTo>
                  <a:cubicBezTo>
                    <a:pt x="21" y="0"/>
                    <a:pt x="1" y="49"/>
                    <a:pt x="30" y="78"/>
                  </a:cubicBezTo>
                  <a:cubicBezTo>
                    <a:pt x="39" y="88"/>
                    <a:pt x="51" y="92"/>
                    <a:pt x="62" y="92"/>
                  </a:cubicBezTo>
                  <a:cubicBezTo>
                    <a:pt x="86" y="92"/>
                    <a:pt x="108" y="74"/>
                    <a:pt x="108" y="47"/>
                  </a:cubicBezTo>
                  <a:cubicBezTo>
                    <a:pt x="108" y="20"/>
                    <a:pt x="88" y="0"/>
                    <a:pt x="62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45"/>
            <p:cNvSpPr/>
            <p:nvPr/>
          </p:nvSpPr>
          <p:spPr>
            <a:xfrm>
              <a:off x="5037425" y="2343725"/>
              <a:ext cx="1475" cy="7900"/>
            </a:xfrm>
            <a:custGeom>
              <a:avLst/>
              <a:gdLst/>
              <a:ahLst/>
              <a:cxnLst/>
              <a:rect l="l" t="t" r="r" b="b"/>
              <a:pathLst>
                <a:path w="59" h="316" extrusionOk="0">
                  <a:moveTo>
                    <a:pt x="29" y="1"/>
                  </a:moveTo>
                  <a:cubicBezTo>
                    <a:pt x="13" y="1"/>
                    <a:pt x="0" y="12"/>
                    <a:pt x="0" y="28"/>
                  </a:cubicBezTo>
                  <a:lnTo>
                    <a:pt x="0" y="288"/>
                  </a:lnTo>
                  <a:cubicBezTo>
                    <a:pt x="0" y="302"/>
                    <a:pt x="13" y="315"/>
                    <a:pt x="29" y="315"/>
                  </a:cubicBezTo>
                  <a:cubicBezTo>
                    <a:pt x="45" y="315"/>
                    <a:pt x="58" y="302"/>
                    <a:pt x="58" y="288"/>
                  </a:cubicBezTo>
                  <a:lnTo>
                    <a:pt x="58" y="28"/>
                  </a:lnTo>
                  <a:cubicBezTo>
                    <a:pt x="58" y="12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45"/>
            <p:cNvSpPr/>
            <p:nvPr/>
          </p:nvSpPr>
          <p:spPr>
            <a:xfrm>
              <a:off x="5036575" y="2342575"/>
              <a:ext cx="2750" cy="2325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63" y="0"/>
                  </a:moveTo>
                  <a:cubicBezTo>
                    <a:pt x="23" y="0"/>
                    <a:pt x="1" y="50"/>
                    <a:pt x="30" y="79"/>
                  </a:cubicBezTo>
                  <a:cubicBezTo>
                    <a:pt x="39" y="88"/>
                    <a:pt x="51" y="92"/>
                    <a:pt x="63" y="92"/>
                  </a:cubicBezTo>
                  <a:cubicBezTo>
                    <a:pt x="87" y="92"/>
                    <a:pt x="110" y="74"/>
                    <a:pt x="110" y="47"/>
                  </a:cubicBezTo>
                  <a:cubicBezTo>
                    <a:pt x="110" y="21"/>
                    <a:pt x="88" y="0"/>
                    <a:pt x="6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45"/>
            <p:cNvSpPr/>
            <p:nvPr/>
          </p:nvSpPr>
          <p:spPr>
            <a:xfrm>
              <a:off x="5035475" y="2342600"/>
              <a:ext cx="1425" cy="7900"/>
            </a:xfrm>
            <a:custGeom>
              <a:avLst/>
              <a:gdLst/>
              <a:ahLst/>
              <a:cxnLst/>
              <a:rect l="l" t="t" r="r" b="b"/>
              <a:pathLst>
                <a:path w="57" h="316" extrusionOk="0">
                  <a:moveTo>
                    <a:pt x="29" y="1"/>
                  </a:moveTo>
                  <a:cubicBezTo>
                    <a:pt x="13" y="1"/>
                    <a:pt x="0" y="12"/>
                    <a:pt x="0" y="28"/>
                  </a:cubicBezTo>
                  <a:lnTo>
                    <a:pt x="0" y="288"/>
                  </a:lnTo>
                  <a:cubicBezTo>
                    <a:pt x="0" y="302"/>
                    <a:pt x="13" y="315"/>
                    <a:pt x="29" y="315"/>
                  </a:cubicBezTo>
                  <a:cubicBezTo>
                    <a:pt x="45" y="315"/>
                    <a:pt x="57" y="302"/>
                    <a:pt x="57" y="288"/>
                  </a:cubicBezTo>
                  <a:lnTo>
                    <a:pt x="57" y="28"/>
                  </a:lnTo>
                  <a:cubicBezTo>
                    <a:pt x="57" y="12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45"/>
            <p:cNvSpPr/>
            <p:nvPr/>
          </p:nvSpPr>
          <p:spPr>
            <a:xfrm>
              <a:off x="5034625" y="2341450"/>
              <a:ext cx="2750" cy="2325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63" y="0"/>
                  </a:moveTo>
                  <a:cubicBezTo>
                    <a:pt x="22" y="0"/>
                    <a:pt x="1" y="50"/>
                    <a:pt x="30" y="79"/>
                  </a:cubicBezTo>
                  <a:cubicBezTo>
                    <a:pt x="39" y="88"/>
                    <a:pt x="51" y="92"/>
                    <a:pt x="62" y="92"/>
                  </a:cubicBezTo>
                  <a:cubicBezTo>
                    <a:pt x="86" y="92"/>
                    <a:pt x="108" y="74"/>
                    <a:pt x="109" y="47"/>
                  </a:cubicBezTo>
                  <a:cubicBezTo>
                    <a:pt x="109" y="21"/>
                    <a:pt x="88" y="0"/>
                    <a:pt x="6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45"/>
            <p:cNvSpPr/>
            <p:nvPr/>
          </p:nvSpPr>
          <p:spPr>
            <a:xfrm>
              <a:off x="5033550" y="2341475"/>
              <a:ext cx="1425" cy="7900"/>
            </a:xfrm>
            <a:custGeom>
              <a:avLst/>
              <a:gdLst/>
              <a:ahLst/>
              <a:cxnLst/>
              <a:rect l="l" t="t" r="r" b="b"/>
              <a:pathLst>
                <a:path w="57" h="316" extrusionOk="0">
                  <a:moveTo>
                    <a:pt x="28" y="1"/>
                  </a:moveTo>
                  <a:cubicBezTo>
                    <a:pt x="12" y="1"/>
                    <a:pt x="0" y="12"/>
                    <a:pt x="0" y="28"/>
                  </a:cubicBezTo>
                  <a:lnTo>
                    <a:pt x="0" y="288"/>
                  </a:lnTo>
                  <a:cubicBezTo>
                    <a:pt x="0" y="302"/>
                    <a:pt x="12" y="315"/>
                    <a:pt x="28" y="315"/>
                  </a:cubicBezTo>
                  <a:cubicBezTo>
                    <a:pt x="44" y="315"/>
                    <a:pt x="57" y="302"/>
                    <a:pt x="57" y="288"/>
                  </a:cubicBezTo>
                  <a:lnTo>
                    <a:pt x="57" y="28"/>
                  </a:lnTo>
                  <a:cubicBezTo>
                    <a:pt x="57" y="12"/>
                    <a:pt x="44" y="1"/>
                    <a:pt x="2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45"/>
            <p:cNvSpPr/>
            <p:nvPr/>
          </p:nvSpPr>
          <p:spPr>
            <a:xfrm>
              <a:off x="5032675" y="2340325"/>
              <a:ext cx="2750" cy="2325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63" y="0"/>
                  </a:moveTo>
                  <a:cubicBezTo>
                    <a:pt x="21" y="0"/>
                    <a:pt x="0" y="50"/>
                    <a:pt x="29" y="79"/>
                  </a:cubicBezTo>
                  <a:cubicBezTo>
                    <a:pt x="39" y="88"/>
                    <a:pt x="51" y="92"/>
                    <a:pt x="62" y="92"/>
                  </a:cubicBezTo>
                  <a:cubicBezTo>
                    <a:pt x="86" y="92"/>
                    <a:pt x="109" y="74"/>
                    <a:pt x="109" y="47"/>
                  </a:cubicBezTo>
                  <a:cubicBezTo>
                    <a:pt x="109" y="21"/>
                    <a:pt x="87" y="0"/>
                    <a:pt x="6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45"/>
            <p:cNvSpPr/>
            <p:nvPr/>
          </p:nvSpPr>
          <p:spPr>
            <a:xfrm>
              <a:off x="5031550" y="2340350"/>
              <a:ext cx="1425" cy="7900"/>
            </a:xfrm>
            <a:custGeom>
              <a:avLst/>
              <a:gdLst/>
              <a:ahLst/>
              <a:cxnLst/>
              <a:rect l="l" t="t" r="r" b="b"/>
              <a:pathLst>
                <a:path w="57" h="316" extrusionOk="0">
                  <a:moveTo>
                    <a:pt x="29" y="1"/>
                  </a:moveTo>
                  <a:cubicBezTo>
                    <a:pt x="13" y="1"/>
                    <a:pt x="0" y="12"/>
                    <a:pt x="0" y="28"/>
                  </a:cubicBezTo>
                  <a:lnTo>
                    <a:pt x="0" y="288"/>
                  </a:lnTo>
                  <a:cubicBezTo>
                    <a:pt x="0" y="302"/>
                    <a:pt x="13" y="315"/>
                    <a:pt x="29" y="315"/>
                  </a:cubicBezTo>
                  <a:cubicBezTo>
                    <a:pt x="45" y="315"/>
                    <a:pt x="57" y="302"/>
                    <a:pt x="57" y="288"/>
                  </a:cubicBezTo>
                  <a:lnTo>
                    <a:pt x="57" y="28"/>
                  </a:lnTo>
                  <a:cubicBezTo>
                    <a:pt x="57" y="12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45"/>
            <p:cNvSpPr/>
            <p:nvPr/>
          </p:nvSpPr>
          <p:spPr>
            <a:xfrm>
              <a:off x="5030725" y="2339200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2" y="0"/>
                  </a:moveTo>
                  <a:cubicBezTo>
                    <a:pt x="20" y="0"/>
                    <a:pt x="0" y="50"/>
                    <a:pt x="29" y="79"/>
                  </a:cubicBezTo>
                  <a:cubicBezTo>
                    <a:pt x="38" y="88"/>
                    <a:pt x="50" y="92"/>
                    <a:pt x="61" y="92"/>
                  </a:cubicBezTo>
                  <a:cubicBezTo>
                    <a:pt x="85" y="92"/>
                    <a:pt x="107" y="74"/>
                    <a:pt x="107" y="47"/>
                  </a:cubicBezTo>
                  <a:cubicBezTo>
                    <a:pt x="107" y="21"/>
                    <a:pt x="87" y="0"/>
                    <a:pt x="62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45"/>
            <p:cNvSpPr/>
            <p:nvPr/>
          </p:nvSpPr>
          <p:spPr>
            <a:xfrm>
              <a:off x="5029600" y="2339225"/>
              <a:ext cx="1425" cy="7925"/>
            </a:xfrm>
            <a:custGeom>
              <a:avLst/>
              <a:gdLst/>
              <a:ahLst/>
              <a:cxnLst/>
              <a:rect l="l" t="t" r="r" b="b"/>
              <a:pathLst>
                <a:path w="57" h="317" extrusionOk="0">
                  <a:moveTo>
                    <a:pt x="29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288"/>
                  </a:lnTo>
                  <a:cubicBezTo>
                    <a:pt x="0" y="304"/>
                    <a:pt x="13" y="317"/>
                    <a:pt x="29" y="317"/>
                  </a:cubicBezTo>
                  <a:cubicBezTo>
                    <a:pt x="44" y="317"/>
                    <a:pt x="57" y="304"/>
                    <a:pt x="57" y="288"/>
                  </a:cubicBezTo>
                  <a:lnTo>
                    <a:pt x="57" y="30"/>
                  </a:lnTo>
                  <a:cubicBezTo>
                    <a:pt x="57" y="14"/>
                    <a:pt x="44" y="1"/>
                    <a:pt x="2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45"/>
            <p:cNvSpPr/>
            <p:nvPr/>
          </p:nvSpPr>
          <p:spPr>
            <a:xfrm>
              <a:off x="5028750" y="2338075"/>
              <a:ext cx="2725" cy="2325"/>
            </a:xfrm>
            <a:custGeom>
              <a:avLst/>
              <a:gdLst/>
              <a:ahLst/>
              <a:cxnLst/>
              <a:rect l="l" t="t" r="r" b="b"/>
              <a:pathLst>
                <a:path w="109" h="93" extrusionOk="0">
                  <a:moveTo>
                    <a:pt x="63" y="0"/>
                  </a:moveTo>
                  <a:cubicBezTo>
                    <a:pt x="21" y="0"/>
                    <a:pt x="1" y="50"/>
                    <a:pt x="30" y="79"/>
                  </a:cubicBezTo>
                  <a:cubicBezTo>
                    <a:pt x="39" y="88"/>
                    <a:pt x="51" y="92"/>
                    <a:pt x="62" y="92"/>
                  </a:cubicBezTo>
                  <a:cubicBezTo>
                    <a:pt x="86" y="92"/>
                    <a:pt x="108" y="74"/>
                    <a:pt x="108" y="47"/>
                  </a:cubicBezTo>
                  <a:cubicBezTo>
                    <a:pt x="108" y="21"/>
                    <a:pt x="88" y="0"/>
                    <a:pt x="6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45"/>
            <p:cNvSpPr/>
            <p:nvPr/>
          </p:nvSpPr>
          <p:spPr>
            <a:xfrm>
              <a:off x="5027625" y="2338100"/>
              <a:ext cx="1450" cy="7900"/>
            </a:xfrm>
            <a:custGeom>
              <a:avLst/>
              <a:gdLst/>
              <a:ahLst/>
              <a:cxnLst/>
              <a:rect l="l" t="t" r="r" b="b"/>
              <a:pathLst>
                <a:path w="58" h="316" extrusionOk="0">
                  <a:moveTo>
                    <a:pt x="30" y="1"/>
                  </a:moveTo>
                  <a:cubicBezTo>
                    <a:pt x="14" y="1"/>
                    <a:pt x="1" y="12"/>
                    <a:pt x="1" y="28"/>
                  </a:cubicBezTo>
                  <a:lnTo>
                    <a:pt x="1" y="288"/>
                  </a:lnTo>
                  <a:cubicBezTo>
                    <a:pt x="1" y="302"/>
                    <a:pt x="14" y="316"/>
                    <a:pt x="30" y="316"/>
                  </a:cubicBezTo>
                  <a:cubicBezTo>
                    <a:pt x="44" y="316"/>
                    <a:pt x="57" y="302"/>
                    <a:pt x="57" y="288"/>
                  </a:cubicBezTo>
                  <a:lnTo>
                    <a:pt x="57" y="28"/>
                  </a:lnTo>
                  <a:cubicBezTo>
                    <a:pt x="57" y="12"/>
                    <a:pt x="44" y="1"/>
                    <a:pt x="3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45"/>
            <p:cNvSpPr/>
            <p:nvPr/>
          </p:nvSpPr>
          <p:spPr>
            <a:xfrm>
              <a:off x="5026800" y="2336950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3" y="0"/>
                  </a:moveTo>
                  <a:cubicBezTo>
                    <a:pt x="21" y="0"/>
                    <a:pt x="0" y="50"/>
                    <a:pt x="29" y="79"/>
                  </a:cubicBezTo>
                  <a:cubicBezTo>
                    <a:pt x="39" y="88"/>
                    <a:pt x="50" y="92"/>
                    <a:pt x="62" y="92"/>
                  </a:cubicBezTo>
                  <a:cubicBezTo>
                    <a:pt x="85" y="92"/>
                    <a:pt x="108" y="74"/>
                    <a:pt x="108" y="47"/>
                  </a:cubicBezTo>
                  <a:cubicBezTo>
                    <a:pt x="108" y="21"/>
                    <a:pt x="87" y="0"/>
                    <a:pt x="6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45"/>
            <p:cNvSpPr/>
            <p:nvPr/>
          </p:nvSpPr>
          <p:spPr>
            <a:xfrm>
              <a:off x="5025675" y="2336975"/>
              <a:ext cx="1450" cy="7900"/>
            </a:xfrm>
            <a:custGeom>
              <a:avLst/>
              <a:gdLst/>
              <a:ahLst/>
              <a:cxnLst/>
              <a:rect l="l" t="t" r="r" b="b"/>
              <a:pathLst>
                <a:path w="58" h="316" extrusionOk="0">
                  <a:moveTo>
                    <a:pt x="29" y="1"/>
                  </a:moveTo>
                  <a:cubicBezTo>
                    <a:pt x="14" y="1"/>
                    <a:pt x="0" y="13"/>
                    <a:pt x="0" y="28"/>
                  </a:cubicBezTo>
                  <a:lnTo>
                    <a:pt x="0" y="288"/>
                  </a:lnTo>
                  <a:cubicBezTo>
                    <a:pt x="0" y="303"/>
                    <a:pt x="14" y="316"/>
                    <a:pt x="29" y="316"/>
                  </a:cubicBezTo>
                  <a:cubicBezTo>
                    <a:pt x="44" y="316"/>
                    <a:pt x="57" y="303"/>
                    <a:pt x="57" y="288"/>
                  </a:cubicBezTo>
                  <a:lnTo>
                    <a:pt x="57" y="28"/>
                  </a:lnTo>
                  <a:cubicBezTo>
                    <a:pt x="57" y="13"/>
                    <a:pt x="44" y="1"/>
                    <a:pt x="2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45"/>
            <p:cNvSpPr/>
            <p:nvPr/>
          </p:nvSpPr>
          <p:spPr>
            <a:xfrm>
              <a:off x="5024850" y="2335825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1" y="1"/>
                  </a:moveTo>
                  <a:cubicBezTo>
                    <a:pt x="20" y="1"/>
                    <a:pt x="0" y="50"/>
                    <a:pt x="29" y="79"/>
                  </a:cubicBezTo>
                  <a:cubicBezTo>
                    <a:pt x="39" y="88"/>
                    <a:pt x="50" y="92"/>
                    <a:pt x="61" y="92"/>
                  </a:cubicBezTo>
                  <a:cubicBezTo>
                    <a:pt x="85" y="92"/>
                    <a:pt x="107" y="74"/>
                    <a:pt x="107" y="47"/>
                  </a:cubicBezTo>
                  <a:cubicBezTo>
                    <a:pt x="107" y="21"/>
                    <a:pt x="87" y="1"/>
                    <a:pt x="6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45"/>
            <p:cNvSpPr/>
            <p:nvPr/>
          </p:nvSpPr>
          <p:spPr>
            <a:xfrm>
              <a:off x="5024450" y="2029925"/>
              <a:ext cx="24775" cy="91175"/>
            </a:xfrm>
            <a:custGeom>
              <a:avLst/>
              <a:gdLst/>
              <a:ahLst/>
              <a:cxnLst/>
              <a:rect l="l" t="t" r="r" b="b"/>
              <a:pathLst>
                <a:path w="991" h="3647" extrusionOk="0">
                  <a:moveTo>
                    <a:pt x="825" y="1"/>
                  </a:moveTo>
                  <a:lnTo>
                    <a:pt x="0" y="3564"/>
                  </a:lnTo>
                  <a:cubicBezTo>
                    <a:pt x="0" y="3609"/>
                    <a:pt x="38" y="3646"/>
                    <a:pt x="83" y="3646"/>
                  </a:cubicBezTo>
                  <a:cubicBezTo>
                    <a:pt x="129" y="3646"/>
                    <a:pt x="165" y="3609"/>
                    <a:pt x="165" y="3564"/>
                  </a:cubicBezTo>
                  <a:lnTo>
                    <a:pt x="99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45"/>
            <p:cNvSpPr/>
            <p:nvPr/>
          </p:nvSpPr>
          <p:spPr>
            <a:xfrm>
              <a:off x="5045025" y="2029925"/>
              <a:ext cx="24800" cy="91175"/>
            </a:xfrm>
            <a:custGeom>
              <a:avLst/>
              <a:gdLst/>
              <a:ahLst/>
              <a:cxnLst/>
              <a:rect l="l" t="t" r="r" b="b"/>
              <a:pathLst>
                <a:path w="992" h="3647" extrusionOk="0">
                  <a:moveTo>
                    <a:pt x="1" y="1"/>
                  </a:moveTo>
                  <a:lnTo>
                    <a:pt x="824" y="3564"/>
                  </a:lnTo>
                  <a:cubicBezTo>
                    <a:pt x="824" y="3610"/>
                    <a:pt x="862" y="3646"/>
                    <a:pt x="909" y="3646"/>
                  </a:cubicBezTo>
                  <a:cubicBezTo>
                    <a:pt x="954" y="3646"/>
                    <a:pt x="991" y="3609"/>
                    <a:pt x="991" y="3564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45"/>
            <p:cNvSpPr/>
            <p:nvPr/>
          </p:nvSpPr>
          <p:spPr>
            <a:xfrm>
              <a:off x="5045025" y="2029925"/>
              <a:ext cx="4175" cy="104225"/>
            </a:xfrm>
            <a:custGeom>
              <a:avLst/>
              <a:gdLst/>
              <a:ahLst/>
              <a:cxnLst/>
              <a:rect l="l" t="t" r="r" b="b"/>
              <a:pathLst>
                <a:path w="167" h="4169" extrusionOk="0">
                  <a:moveTo>
                    <a:pt x="1" y="1"/>
                  </a:moveTo>
                  <a:lnTo>
                    <a:pt x="1" y="4086"/>
                  </a:lnTo>
                  <a:cubicBezTo>
                    <a:pt x="1" y="4131"/>
                    <a:pt x="39" y="4168"/>
                    <a:pt x="83" y="4168"/>
                  </a:cubicBezTo>
                  <a:cubicBezTo>
                    <a:pt x="130" y="4168"/>
                    <a:pt x="166" y="4131"/>
                    <a:pt x="166" y="4086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45"/>
            <p:cNvSpPr/>
            <p:nvPr/>
          </p:nvSpPr>
          <p:spPr>
            <a:xfrm>
              <a:off x="5020900" y="1982250"/>
              <a:ext cx="52475" cy="62825"/>
            </a:xfrm>
            <a:custGeom>
              <a:avLst/>
              <a:gdLst/>
              <a:ahLst/>
              <a:cxnLst/>
              <a:rect l="l" t="t" r="r" b="b"/>
              <a:pathLst>
                <a:path w="2099" h="2513" extrusionOk="0">
                  <a:moveTo>
                    <a:pt x="1055" y="1"/>
                  </a:moveTo>
                  <a:cubicBezTo>
                    <a:pt x="786" y="1"/>
                    <a:pt x="516" y="56"/>
                    <a:pt x="310" y="168"/>
                  </a:cubicBezTo>
                  <a:cubicBezTo>
                    <a:pt x="106" y="279"/>
                    <a:pt x="3" y="424"/>
                    <a:pt x="2" y="569"/>
                  </a:cubicBezTo>
                  <a:lnTo>
                    <a:pt x="2" y="1908"/>
                  </a:lnTo>
                  <a:cubicBezTo>
                    <a:pt x="0" y="2063"/>
                    <a:pt x="102" y="2218"/>
                    <a:pt x="306" y="2336"/>
                  </a:cubicBezTo>
                  <a:cubicBezTo>
                    <a:pt x="509" y="2453"/>
                    <a:pt x="776" y="2512"/>
                    <a:pt x="1043" y="2512"/>
                  </a:cubicBezTo>
                  <a:cubicBezTo>
                    <a:pt x="1312" y="2512"/>
                    <a:pt x="1581" y="2453"/>
                    <a:pt x="1787" y="2334"/>
                  </a:cubicBezTo>
                  <a:cubicBezTo>
                    <a:pt x="1991" y="2215"/>
                    <a:pt x="2095" y="2062"/>
                    <a:pt x="2097" y="1908"/>
                  </a:cubicBezTo>
                  <a:lnTo>
                    <a:pt x="2097" y="569"/>
                  </a:lnTo>
                  <a:cubicBezTo>
                    <a:pt x="2098" y="423"/>
                    <a:pt x="1997" y="277"/>
                    <a:pt x="1792" y="166"/>
                  </a:cubicBezTo>
                  <a:cubicBezTo>
                    <a:pt x="1589" y="56"/>
                    <a:pt x="1322" y="1"/>
                    <a:pt x="1055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45"/>
            <p:cNvSpPr/>
            <p:nvPr/>
          </p:nvSpPr>
          <p:spPr>
            <a:xfrm>
              <a:off x="5021000" y="1982625"/>
              <a:ext cx="51525" cy="28925"/>
            </a:xfrm>
            <a:custGeom>
              <a:avLst/>
              <a:gdLst/>
              <a:ahLst/>
              <a:cxnLst/>
              <a:rect l="l" t="t" r="r" b="b"/>
              <a:pathLst>
                <a:path w="2061" h="1157" extrusionOk="0">
                  <a:moveTo>
                    <a:pt x="1025" y="0"/>
                  </a:moveTo>
                  <a:cubicBezTo>
                    <a:pt x="461" y="0"/>
                    <a:pt x="3" y="256"/>
                    <a:pt x="2" y="573"/>
                  </a:cubicBezTo>
                  <a:cubicBezTo>
                    <a:pt x="0" y="892"/>
                    <a:pt x="460" y="1153"/>
                    <a:pt x="1029" y="1156"/>
                  </a:cubicBezTo>
                  <a:cubicBezTo>
                    <a:pt x="1032" y="1156"/>
                    <a:pt x="1035" y="1156"/>
                    <a:pt x="1038" y="1156"/>
                  </a:cubicBezTo>
                  <a:cubicBezTo>
                    <a:pt x="1601" y="1156"/>
                    <a:pt x="2058" y="901"/>
                    <a:pt x="2060" y="583"/>
                  </a:cubicBezTo>
                  <a:cubicBezTo>
                    <a:pt x="2061" y="264"/>
                    <a:pt x="1603" y="3"/>
                    <a:pt x="1034" y="1"/>
                  </a:cubicBezTo>
                  <a:cubicBezTo>
                    <a:pt x="1031" y="1"/>
                    <a:pt x="1028" y="0"/>
                    <a:pt x="1025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45"/>
            <p:cNvSpPr/>
            <p:nvPr/>
          </p:nvSpPr>
          <p:spPr>
            <a:xfrm>
              <a:off x="5008050" y="2191950"/>
              <a:ext cx="122275" cy="70500"/>
            </a:xfrm>
            <a:custGeom>
              <a:avLst/>
              <a:gdLst/>
              <a:ahLst/>
              <a:cxnLst/>
              <a:rect l="l" t="t" r="r" b="b"/>
              <a:pathLst>
                <a:path w="4891" h="2820" extrusionOk="0">
                  <a:moveTo>
                    <a:pt x="2446" y="113"/>
                  </a:moveTo>
                  <a:lnTo>
                    <a:pt x="4695" y="1411"/>
                  </a:lnTo>
                  <a:lnTo>
                    <a:pt x="2446" y="2706"/>
                  </a:lnTo>
                  <a:lnTo>
                    <a:pt x="197" y="1411"/>
                  </a:lnTo>
                  <a:lnTo>
                    <a:pt x="2446" y="113"/>
                  </a:lnTo>
                  <a:close/>
                  <a:moveTo>
                    <a:pt x="2446" y="0"/>
                  </a:moveTo>
                  <a:lnTo>
                    <a:pt x="1" y="1411"/>
                  </a:lnTo>
                  <a:lnTo>
                    <a:pt x="2446" y="2819"/>
                  </a:lnTo>
                  <a:lnTo>
                    <a:pt x="4890" y="1411"/>
                  </a:lnTo>
                  <a:lnTo>
                    <a:pt x="2446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45"/>
            <p:cNvSpPr/>
            <p:nvPr/>
          </p:nvSpPr>
          <p:spPr>
            <a:xfrm>
              <a:off x="5039600" y="2210175"/>
              <a:ext cx="59150" cy="34025"/>
            </a:xfrm>
            <a:custGeom>
              <a:avLst/>
              <a:gdLst/>
              <a:ahLst/>
              <a:cxnLst/>
              <a:rect l="l" t="t" r="r" b="b"/>
              <a:pathLst>
                <a:path w="2366" h="1361" fill="none" extrusionOk="0">
                  <a:moveTo>
                    <a:pt x="0" y="1361"/>
                  </a:moveTo>
                  <a:lnTo>
                    <a:pt x="2365" y="1"/>
                  </a:lnTo>
                </a:path>
              </a:pathLst>
            </a:custGeom>
            <a:noFill/>
            <a:ln w="9525" cap="flat" cmpd="sng">
              <a:solidFill>
                <a:srgbClr val="8FDFD6"/>
              </a:solidFill>
              <a:prstDash val="solid"/>
              <a:miter lim="14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45"/>
            <p:cNvSpPr/>
            <p:nvPr/>
          </p:nvSpPr>
          <p:spPr>
            <a:xfrm>
              <a:off x="5069175" y="2201075"/>
              <a:ext cx="61150" cy="61375"/>
            </a:xfrm>
            <a:custGeom>
              <a:avLst/>
              <a:gdLst/>
              <a:ahLst/>
              <a:cxnLst/>
              <a:rect l="l" t="t" r="r" b="b"/>
              <a:pathLst>
                <a:path w="2446" h="2455" extrusionOk="0">
                  <a:moveTo>
                    <a:pt x="2348" y="170"/>
                  </a:moveTo>
                  <a:lnTo>
                    <a:pt x="2348" y="990"/>
                  </a:lnTo>
                  <a:lnTo>
                    <a:pt x="98" y="2284"/>
                  </a:lnTo>
                  <a:lnTo>
                    <a:pt x="98" y="1468"/>
                  </a:lnTo>
                  <a:lnTo>
                    <a:pt x="2348" y="170"/>
                  </a:lnTo>
                  <a:close/>
                  <a:moveTo>
                    <a:pt x="2445" y="1"/>
                  </a:moveTo>
                  <a:lnTo>
                    <a:pt x="1" y="1412"/>
                  </a:lnTo>
                  <a:lnTo>
                    <a:pt x="1" y="2454"/>
                  </a:lnTo>
                  <a:lnTo>
                    <a:pt x="2445" y="1046"/>
                  </a:lnTo>
                  <a:lnTo>
                    <a:pt x="244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45"/>
            <p:cNvSpPr/>
            <p:nvPr/>
          </p:nvSpPr>
          <p:spPr>
            <a:xfrm>
              <a:off x="5008050" y="2201050"/>
              <a:ext cx="61150" cy="61350"/>
            </a:xfrm>
            <a:custGeom>
              <a:avLst/>
              <a:gdLst/>
              <a:ahLst/>
              <a:cxnLst/>
              <a:rect l="l" t="t" r="r" b="b"/>
              <a:pathLst>
                <a:path w="2446" h="2454" extrusionOk="0">
                  <a:moveTo>
                    <a:pt x="98" y="170"/>
                  </a:moveTo>
                  <a:lnTo>
                    <a:pt x="2348" y="1469"/>
                  </a:lnTo>
                  <a:lnTo>
                    <a:pt x="2348" y="2284"/>
                  </a:lnTo>
                  <a:lnTo>
                    <a:pt x="98" y="989"/>
                  </a:lnTo>
                  <a:lnTo>
                    <a:pt x="98" y="170"/>
                  </a:lnTo>
                  <a:close/>
                  <a:moveTo>
                    <a:pt x="1" y="0"/>
                  </a:moveTo>
                  <a:lnTo>
                    <a:pt x="1" y="1047"/>
                  </a:lnTo>
                  <a:lnTo>
                    <a:pt x="2446" y="2454"/>
                  </a:lnTo>
                  <a:lnTo>
                    <a:pt x="2446" y="14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45"/>
            <p:cNvSpPr/>
            <p:nvPr/>
          </p:nvSpPr>
          <p:spPr>
            <a:xfrm>
              <a:off x="5008050" y="2199000"/>
              <a:ext cx="122275" cy="37375"/>
            </a:xfrm>
            <a:custGeom>
              <a:avLst/>
              <a:gdLst/>
              <a:ahLst/>
              <a:cxnLst/>
              <a:rect l="l" t="t" r="r" b="b"/>
              <a:pathLst>
                <a:path w="4891" h="1495" extrusionOk="0">
                  <a:moveTo>
                    <a:pt x="1" y="1"/>
                  </a:moveTo>
                  <a:lnTo>
                    <a:pt x="1" y="84"/>
                  </a:lnTo>
                  <a:lnTo>
                    <a:pt x="2446" y="1495"/>
                  </a:lnTo>
                  <a:lnTo>
                    <a:pt x="4890" y="84"/>
                  </a:lnTo>
                  <a:lnTo>
                    <a:pt x="489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45"/>
            <p:cNvSpPr/>
            <p:nvPr/>
          </p:nvSpPr>
          <p:spPr>
            <a:xfrm>
              <a:off x="5008050" y="2163700"/>
              <a:ext cx="122275" cy="70600"/>
            </a:xfrm>
            <a:custGeom>
              <a:avLst/>
              <a:gdLst/>
              <a:ahLst/>
              <a:cxnLst/>
              <a:rect l="l" t="t" r="r" b="b"/>
              <a:pathLst>
                <a:path w="4891" h="2824" extrusionOk="0">
                  <a:moveTo>
                    <a:pt x="2446" y="1"/>
                  </a:moveTo>
                  <a:lnTo>
                    <a:pt x="1" y="1413"/>
                  </a:lnTo>
                  <a:lnTo>
                    <a:pt x="2446" y="2824"/>
                  </a:lnTo>
                  <a:lnTo>
                    <a:pt x="4890" y="1413"/>
                  </a:lnTo>
                  <a:lnTo>
                    <a:pt x="2446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45"/>
            <p:cNvSpPr/>
            <p:nvPr/>
          </p:nvSpPr>
          <p:spPr>
            <a:xfrm>
              <a:off x="5056275" y="2158550"/>
              <a:ext cx="25675" cy="14850"/>
            </a:xfrm>
            <a:custGeom>
              <a:avLst/>
              <a:gdLst/>
              <a:ahLst/>
              <a:cxnLst/>
              <a:rect l="l" t="t" r="r" b="b"/>
              <a:pathLst>
                <a:path w="1027" h="594" extrusionOk="0">
                  <a:moveTo>
                    <a:pt x="514" y="1"/>
                  </a:moveTo>
                  <a:lnTo>
                    <a:pt x="0" y="298"/>
                  </a:lnTo>
                  <a:lnTo>
                    <a:pt x="514" y="594"/>
                  </a:lnTo>
                  <a:lnTo>
                    <a:pt x="1027" y="298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45"/>
            <p:cNvSpPr/>
            <p:nvPr/>
          </p:nvSpPr>
          <p:spPr>
            <a:xfrm>
              <a:off x="5059450" y="2162250"/>
              <a:ext cx="19275" cy="11150"/>
            </a:xfrm>
            <a:custGeom>
              <a:avLst/>
              <a:gdLst/>
              <a:ahLst/>
              <a:cxnLst/>
              <a:rect l="l" t="t" r="r" b="b"/>
              <a:pathLst>
                <a:path w="771" h="446" extrusionOk="0">
                  <a:moveTo>
                    <a:pt x="387" y="1"/>
                  </a:moveTo>
                  <a:lnTo>
                    <a:pt x="1" y="224"/>
                  </a:lnTo>
                  <a:lnTo>
                    <a:pt x="387" y="446"/>
                  </a:lnTo>
                  <a:lnTo>
                    <a:pt x="771" y="224"/>
                  </a:lnTo>
                  <a:lnTo>
                    <a:pt x="387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45"/>
            <p:cNvSpPr/>
            <p:nvPr/>
          </p:nvSpPr>
          <p:spPr>
            <a:xfrm>
              <a:off x="5056275" y="2165975"/>
              <a:ext cx="12850" cy="22250"/>
            </a:xfrm>
            <a:custGeom>
              <a:avLst/>
              <a:gdLst/>
              <a:ahLst/>
              <a:cxnLst/>
              <a:rect l="l" t="t" r="r" b="b"/>
              <a:pathLst>
                <a:path w="514" h="890" extrusionOk="0">
                  <a:moveTo>
                    <a:pt x="0" y="1"/>
                  </a:moveTo>
                  <a:lnTo>
                    <a:pt x="0" y="594"/>
                  </a:lnTo>
                  <a:lnTo>
                    <a:pt x="514" y="890"/>
                  </a:lnTo>
                  <a:lnTo>
                    <a:pt x="514" y="2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45"/>
            <p:cNvSpPr/>
            <p:nvPr/>
          </p:nvSpPr>
          <p:spPr>
            <a:xfrm>
              <a:off x="5069100" y="2165975"/>
              <a:ext cx="12850" cy="22250"/>
            </a:xfrm>
            <a:custGeom>
              <a:avLst/>
              <a:gdLst/>
              <a:ahLst/>
              <a:cxnLst/>
              <a:rect l="l" t="t" r="r" b="b"/>
              <a:pathLst>
                <a:path w="514" h="890" extrusionOk="0">
                  <a:moveTo>
                    <a:pt x="514" y="1"/>
                  </a:moveTo>
                  <a:lnTo>
                    <a:pt x="1" y="297"/>
                  </a:lnTo>
                  <a:lnTo>
                    <a:pt x="1" y="890"/>
                  </a:lnTo>
                  <a:lnTo>
                    <a:pt x="514" y="594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45"/>
            <p:cNvSpPr/>
            <p:nvPr/>
          </p:nvSpPr>
          <p:spPr>
            <a:xfrm>
              <a:off x="5056275" y="2158550"/>
              <a:ext cx="25675" cy="14850"/>
            </a:xfrm>
            <a:custGeom>
              <a:avLst/>
              <a:gdLst/>
              <a:ahLst/>
              <a:cxnLst/>
              <a:rect l="l" t="t" r="r" b="b"/>
              <a:pathLst>
                <a:path w="1027" h="594" fill="none" extrusionOk="0">
                  <a:moveTo>
                    <a:pt x="0" y="298"/>
                  </a:moveTo>
                  <a:lnTo>
                    <a:pt x="514" y="1"/>
                  </a:lnTo>
                  <a:lnTo>
                    <a:pt x="1027" y="298"/>
                  </a:lnTo>
                  <a:lnTo>
                    <a:pt x="514" y="594"/>
                  </a:lnTo>
                  <a:close/>
                </a:path>
              </a:pathLst>
            </a:custGeom>
            <a:noFill/>
            <a:ln w="9525" cap="flat" cmpd="sng">
              <a:solidFill>
                <a:srgbClr val="008D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45"/>
            <p:cNvSpPr/>
            <p:nvPr/>
          </p:nvSpPr>
          <p:spPr>
            <a:xfrm>
              <a:off x="5068450" y="2155300"/>
              <a:ext cx="1050" cy="13875"/>
            </a:xfrm>
            <a:custGeom>
              <a:avLst/>
              <a:gdLst/>
              <a:ahLst/>
              <a:cxnLst/>
              <a:rect l="l" t="t" r="r" b="b"/>
              <a:pathLst>
                <a:path w="42" h="555" extrusionOk="0">
                  <a:moveTo>
                    <a:pt x="14" y="0"/>
                  </a:moveTo>
                  <a:lnTo>
                    <a:pt x="1" y="554"/>
                  </a:lnTo>
                  <a:lnTo>
                    <a:pt x="41" y="554"/>
                  </a:lnTo>
                  <a:lnTo>
                    <a:pt x="27" y="0"/>
                  </a:lnTo>
                  <a:lnTo>
                    <a:pt x="21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45"/>
            <p:cNvSpPr/>
            <p:nvPr/>
          </p:nvSpPr>
          <p:spPr>
            <a:xfrm>
              <a:off x="5068950" y="2147100"/>
              <a:ext cx="12425" cy="8300"/>
            </a:xfrm>
            <a:custGeom>
              <a:avLst/>
              <a:gdLst/>
              <a:ahLst/>
              <a:cxnLst/>
              <a:rect l="l" t="t" r="r" b="b"/>
              <a:pathLst>
                <a:path w="497" h="332" extrusionOk="0">
                  <a:moveTo>
                    <a:pt x="225" y="0"/>
                  </a:moveTo>
                  <a:cubicBezTo>
                    <a:pt x="61" y="0"/>
                    <a:pt x="1" y="331"/>
                    <a:pt x="1" y="331"/>
                  </a:cubicBezTo>
                  <a:cubicBezTo>
                    <a:pt x="1" y="331"/>
                    <a:pt x="497" y="111"/>
                    <a:pt x="287" y="15"/>
                  </a:cubicBezTo>
                  <a:cubicBezTo>
                    <a:pt x="264" y="5"/>
                    <a:pt x="244" y="0"/>
                    <a:pt x="22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45"/>
            <p:cNvSpPr/>
            <p:nvPr/>
          </p:nvSpPr>
          <p:spPr>
            <a:xfrm>
              <a:off x="5058150" y="2147850"/>
              <a:ext cx="10825" cy="7550"/>
            </a:xfrm>
            <a:custGeom>
              <a:avLst/>
              <a:gdLst/>
              <a:ahLst/>
              <a:cxnLst/>
              <a:rect l="l" t="t" r="r" b="b"/>
              <a:pathLst>
                <a:path w="433" h="302" extrusionOk="0">
                  <a:moveTo>
                    <a:pt x="205" y="0"/>
                  </a:moveTo>
                  <a:cubicBezTo>
                    <a:pt x="186" y="0"/>
                    <a:pt x="166" y="8"/>
                    <a:pt x="146" y="26"/>
                  </a:cubicBezTo>
                  <a:cubicBezTo>
                    <a:pt x="1" y="156"/>
                    <a:pt x="433" y="301"/>
                    <a:pt x="433" y="301"/>
                  </a:cubicBezTo>
                  <a:cubicBezTo>
                    <a:pt x="433" y="301"/>
                    <a:pt x="327" y="0"/>
                    <a:pt x="20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45"/>
            <p:cNvSpPr/>
            <p:nvPr/>
          </p:nvSpPr>
          <p:spPr>
            <a:xfrm>
              <a:off x="5072650" y="2158400"/>
              <a:ext cx="725" cy="9500"/>
            </a:xfrm>
            <a:custGeom>
              <a:avLst/>
              <a:gdLst/>
              <a:ahLst/>
              <a:cxnLst/>
              <a:rect l="l" t="t" r="r" b="b"/>
              <a:pathLst>
                <a:path w="29" h="380" extrusionOk="0">
                  <a:moveTo>
                    <a:pt x="9" y="1"/>
                  </a:moveTo>
                  <a:lnTo>
                    <a:pt x="1" y="379"/>
                  </a:lnTo>
                  <a:lnTo>
                    <a:pt x="28" y="379"/>
                  </a:lnTo>
                  <a:lnTo>
                    <a:pt x="18" y="1"/>
                  </a:lnTo>
                  <a:lnTo>
                    <a:pt x="14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45"/>
            <p:cNvSpPr/>
            <p:nvPr/>
          </p:nvSpPr>
          <p:spPr>
            <a:xfrm>
              <a:off x="5072975" y="2152825"/>
              <a:ext cx="8525" cy="5675"/>
            </a:xfrm>
            <a:custGeom>
              <a:avLst/>
              <a:gdLst/>
              <a:ahLst/>
              <a:cxnLst/>
              <a:rect l="l" t="t" r="r" b="b"/>
              <a:pathLst>
                <a:path w="341" h="227" extrusionOk="0">
                  <a:moveTo>
                    <a:pt x="154" y="1"/>
                  </a:moveTo>
                  <a:cubicBezTo>
                    <a:pt x="43" y="1"/>
                    <a:pt x="1" y="227"/>
                    <a:pt x="1" y="227"/>
                  </a:cubicBezTo>
                  <a:cubicBezTo>
                    <a:pt x="1" y="227"/>
                    <a:pt x="340" y="76"/>
                    <a:pt x="197" y="11"/>
                  </a:cubicBezTo>
                  <a:cubicBezTo>
                    <a:pt x="181" y="4"/>
                    <a:pt x="167" y="1"/>
                    <a:pt x="154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45"/>
            <p:cNvSpPr/>
            <p:nvPr/>
          </p:nvSpPr>
          <p:spPr>
            <a:xfrm>
              <a:off x="5065625" y="2153325"/>
              <a:ext cx="7375" cy="5175"/>
            </a:xfrm>
            <a:custGeom>
              <a:avLst/>
              <a:gdLst/>
              <a:ahLst/>
              <a:cxnLst/>
              <a:rect l="l" t="t" r="r" b="b"/>
              <a:pathLst>
                <a:path w="295" h="207" extrusionOk="0">
                  <a:moveTo>
                    <a:pt x="140" y="1"/>
                  </a:moveTo>
                  <a:cubicBezTo>
                    <a:pt x="127" y="1"/>
                    <a:pt x="113" y="6"/>
                    <a:pt x="99" y="18"/>
                  </a:cubicBezTo>
                  <a:cubicBezTo>
                    <a:pt x="0" y="108"/>
                    <a:pt x="295" y="207"/>
                    <a:pt x="295" y="207"/>
                  </a:cubicBezTo>
                  <a:cubicBezTo>
                    <a:pt x="295" y="207"/>
                    <a:pt x="224" y="1"/>
                    <a:pt x="140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45"/>
            <p:cNvSpPr/>
            <p:nvPr/>
          </p:nvSpPr>
          <p:spPr>
            <a:xfrm>
              <a:off x="5065225" y="2159725"/>
              <a:ext cx="725" cy="9450"/>
            </a:xfrm>
            <a:custGeom>
              <a:avLst/>
              <a:gdLst/>
              <a:ahLst/>
              <a:cxnLst/>
              <a:rect l="l" t="t" r="r" b="b"/>
              <a:pathLst>
                <a:path w="29" h="378" extrusionOk="0">
                  <a:moveTo>
                    <a:pt x="9" y="0"/>
                  </a:moveTo>
                  <a:lnTo>
                    <a:pt x="1" y="377"/>
                  </a:lnTo>
                  <a:lnTo>
                    <a:pt x="28" y="377"/>
                  </a:lnTo>
                  <a:lnTo>
                    <a:pt x="18" y="0"/>
                  </a:lnTo>
                  <a:lnTo>
                    <a:pt x="14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45"/>
            <p:cNvSpPr/>
            <p:nvPr/>
          </p:nvSpPr>
          <p:spPr>
            <a:xfrm>
              <a:off x="5065550" y="2154100"/>
              <a:ext cx="8500" cy="5675"/>
            </a:xfrm>
            <a:custGeom>
              <a:avLst/>
              <a:gdLst/>
              <a:ahLst/>
              <a:cxnLst/>
              <a:rect l="l" t="t" r="r" b="b"/>
              <a:pathLst>
                <a:path w="340" h="227" extrusionOk="0">
                  <a:moveTo>
                    <a:pt x="154" y="0"/>
                  </a:moveTo>
                  <a:cubicBezTo>
                    <a:pt x="42" y="0"/>
                    <a:pt x="1" y="227"/>
                    <a:pt x="1" y="227"/>
                  </a:cubicBezTo>
                  <a:cubicBezTo>
                    <a:pt x="1" y="227"/>
                    <a:pt x="340" y="76"/>
                    <a:pt x="196" y="10"/>
                  </a:cubicBezTo>
                  <a:cubicBezTo>
                    <a:pt x="181" y="3"/>
                    <a:pt x="167" y="0"/>
                    <a:pt x="15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45"/>
            <p:cNvSpPr/>
            <p:nvPr/>
          </p:nvSpPr>
          <p:spPr>
            <a:xfrm>
              <a:off x="5058200" y="2154600"/>
              <a:ext cx="7375" cy="5175"/>
            </a:xfrm>
            <a:custGeom>
              <a:avLst/>
              <a:gdLst/>
              <a:ahLst/>
              <a:cxnLst/>
              <a:rect l="l" t="t" r="r" b="b"/>
              <a:pathLst>
                <a:path w="295" h="207" extrusionOk="0">
                  <a:moveTo>
                    <a:pt x="139" y="1"/>
                  </a:moveTo>
                  <a:cubicBezTo>
                    <a:pt x="126" y="1"/>
                    <a:pt x="112" y="6"/>
                    <a:pt x="99" y="18"/>
                  </a:cubicBezTo>
                  <a:cubicBezTo>
                    <a:pt x="0" y="108"/>
                    <a:pt x="295" y="207"/>
                    <a:pt x="295" y="207"/>
                  </a:cubicBezTo>
                  <a:cubicBezTo>
                    <a:pt x="295" y="207"/>
                    <a:pt x="222" y="1"/>
                    <a:pt x="13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45"/>
            <p:cNvSpPr/>
            <p:nvPr/>
          </p:nvSpPr>
          <p:spPr>
            <a:xfrm>
              <a:off x="5068950" y="2162975"/>
              <a:ext cx="650" cy="8775"/>
            </a:xfrm>
            <a:custGeom>
              <a:avLst/>
              <a:gdLst/>
              <a:ahLst/>
              <a:cxnLst/>
              <a:rect l="l" t="t" r="r" b="b"/>
              <a:pathLst>
                <a:path w="26" h="351" extrusionOk="0">
                  <a:moveTo>
                    <a:pt x="8" y="1"/>
                  </a:moveTo>
                  <a:lnTo>
                    <a:pt x="1" y="350"/>
                  </a:lnTo>
                  <a:lnTo>
                    <a:pt x="26" y="350"/>
                  </a:lnTo>
                  <a:lnTo>
                    <a:pt x="17" y="1"/>
                  </a:lnTo>
                  <a:lnTo>
                    <a:pt x="12" y="2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45"/>
            <p:cNvSpPr/>
            <p:nvPr/>
          </p:nvSpPr>
          <p:spPr>
            <a:xfrm>
              <a:off x="5069250" y="2157825"/>
              <a:ext cx="7850" cy="5225"/>
            </a:xfrm>
            <a:custGeom>
              <a:avLst/>
              <a:gdLst/>
              <a:ahLst/>
              <a:cxnLst/>
              <a:rect l="l" t="t" r="r" b="b"/>
              <a:pathLst>
                <a:path w="314" h="209" extrusionOk="0">
                  <a:moveTo>
                    <a:pt x="141" y="0"/>
                  </a:moveTo>
                  <a:cubicBezTo>
                    <a:pt x="39" y="0"/>
                    <a:pt x="0" y="208"/>
                    <a:pt x="0" y="208"/>
                  </a:cubicBezTo>
                  <a:cubicBezTo>
                    <a:pt x="0" y="208"/>
                    <a:pt x="314" y="70"/>
                    <a:pt x="180" y="9"/>
                  </a:cubicBezTo>
                  <a:cubicBezTo>
                    <a:pt x="166" y="3"/>
                    <a:pt x="154" y="0"/>
                    <a:pt x="141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45"/>
            <p:cNvSpPr/>
            <p:nvPr/>
          </p:nvSpPr>
          <p:spPr>
            <a:xfrm>
              <a:off x="5062475" y="2158300"/>
              <a:ext cx="6800" cy="4750"/>
            </a:xfrm>
            <a:custGeom>
              <a:avLst/>
              <a:gdLst/>
              <a:ahLst/>
              <a:cxnLst/>
              <a:rect l="l" t="t" r="r" b="b"/>
              <a:pathLst>
                <a:path w="272" h="190" extrusionOk="0">
                  <a:moveTo>
                    <a:pt x="128" y="0"/>
                  </a:moveTo>
                  <a:cubicBezTo>
                    <a:pt x="116" y="0"/>
                    <a:pt x="103" y="5"/>
                    <a:pt x="90" y="16"/>
                  </a:cubicBezTo>
                  <a:cubicBezTo>
                    <a:pt x="0" y="99"/>
                    <a:pt x="271" y="189"/>
                    <a:pt x="271" y="189"/>
                  </a:cubicBezTo>
                  <a:cubicBezTo>
                    <a:pt x="271" y="189"/>
                    <a:pt x="205" y="0"/>
                    <a:pt x="128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45"/>
            <p:cNvSpPr/>
            <p:nvPr/>
          </p:nvSpPr>
          <p:spPr>
            <a:xfrm>
              <a:off x="5063550" y="2154925"/>
              <a:ext cx="1050" cy="13875"/>
            </a:xfrm>
            <a:custGeom>
              <a:avLst/>
              <a:gdLst/>
              <a:ahLst/>
              <a:cxnLst/>
              <a:rect l="l" t="t" r="r" b="b"/>
              <a:pathLst>
                <a:path w="42" h="555" extrusionOk="0">
                  <a:moveTo>
                    <a:pt x="15" y="1"/>
                  </a:moveTo>
                  <a:lnTo>
                    <a:pt x="1" y="555"/>
                  </a:lnTo>
                  <a:lnTo>
                    <a:pt x="41" y="555"/>
                  </a:lnTo>
                  <a:lnTo>
                    <a:pt x="27" y="1"/>
                  </a:lnTo>
                  <a:lnTo>
                    <a:pt x="21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45"/>
            <p:cNvSpPr/>
            <p:nvPr/>
          </p:nvSpPr>
          <p:spPr>
            <a:xfrm>
              <a:off x="5064075" y="2146700"/>
              <a:ext cx="12450" cy="8325"/>
            </a:xfrm>
            <a:custGeom>
              <a:avLst/>
              <a:gdLst/>
              <a:ahLst/>
              <a:cxnLst/>
              <a:rect l="l" t="t" r="r" b="b"/>
              <a:pathLst>
                <a:path w="498" h="333" extrusionOk="0">
                  <a:moveTo>
                    <a:pt x="225" y="0"/>
                  </a:moveTo>
                  <a:cubicBezTo>
                    <a:pt x="62" y="0"/>
                    <a:pt x="0" y="333"/>
                    <a:pt x="0" y="333"/>
                  </a:cubicBezTo>
                  <a:cubicBezTo>
                    <a:pt x="0" y="333"/>
                    <a:pt x="497" y="112"/>
                    <a:pt x="287" y="15"/>
                  </a:cubicBezTo>
                  <a:cubicBezTo>
                    <a:pt x="265" y="5"/>
                    <a:pt x="245" y="0"/>
                    <a:pt x="225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45"/>
            <p:cNvSpPr/>
            <p:nvPr/>
          </p:nvSpPr>
          <p:spPr>
            <a:xfrm>
              <a:off x="5053250" y="2147475"/>
              <a:ext cx="10850" cy="7550"/>
            </a:xfrm>
            <a:custGeom>
              <a:avLst/>
              <a:gdLst/>
              <a:ahLst/>
              <a:cxnLst/>
              <a:rect l="l" t="t" r="r" b="b"/>
              <a:pathLst>
                <a:path w="434" h="302" extrusionOk="0">
                  <a:moveTo>
                    <a:pt x="206" y="0"/>
                  </a:moveTo>
                  <a:cubicBezTo>
                    <a:pt x="186" y="0"/>
                    <a:pt x="166" y="8"/>
                    <a:pt x="146" y="26"/>
                  </a:cubicBezTo>
                  <a:cubicBezTo>
                    <a:pt x="1" y="157"/>
                    <a:pt x="433" y="302"/>
                    <a:pt x="433" y="302"/>
                  </a:cubicBezTo>
                  <a:cubicBezTo>
                    <a:pt x="433" y="302"/>
                    <a:pt x="328" y="0"/>
                    <a:pt x="206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45"/>
            <p:cNvSpPr/>
            <p:nvPr/>
          </p:nvSpPr>
          <p:spPr>
            <a:xfrm>
              <a:off x="5075225" y="2156700"/>
              <a:ext cx="900" cy="11875"/>
            </a:xfrm>
            <a:custGeom>
              <a:avLst/>
              <a:gdLst/>
              <a:ahLst/>
              <a:cxnLst/>
              <a:rect l="l" t="t" r="r" b="b"/>
              <a:pathLst>
                <a:path w="36" h="475" extrusionOk="0">
                  <a:moveTo>
                    <a:pt x="12" y="1"/>
                  </a:moveTo>
                  <a:lnTo>
                    <a:pt x="1" y="475"/>
                  </a:lnTo>
                  <a:lnTo>
                    <a:pt x="36" y="475"/>
                  </a:lnTo>
                  <a:lnTo>
                    <a:pt x="22" y="1"/>
                  </a:lnTo>
                  <a:lnTo>
                    <a:pt x="18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45"/>
            <p:cNvSpPr/>
            <p:nvPr/>
          </p:nvSpPr>
          <p:spPr>
            <a:xfrm>
              <a:off x="5075675" y="2149650"/>
              <a:ext cx="10625" cy="7150"/>
            </a:xfrm>
            <a:custGeom>
              <a:avLst/>
              <a:gdLst/>
              <a:ahLst/>
              <a:cxnLst/>
              <a:rect l="l" t="t" r="r" b="b"/>
              <a:pathLst>
                <a:path w="425" h="286" extrusionOk="0">
                  <a:moveTo>
                    <a:pt x="193" y="1"/>
                  </a:moveTo>
                  <a:cubicBezTo>
                    <a:pt x="51" y="1"/>
                    <a:pt x="0" y="286"/>
                    <a:pt x="0" y="286"/>
                  </a:cubicBezTo>
                  <a:cubicBezTo>
                    <a:pt x="0" y="286"/>
                    <a:pt x="425" y="96"/>
                    <a:pt x="245" y="13"/>
                  </a:cubicBezTo>
                  <a:cubicBezTo>
                    <a:pt x="227" y="5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45"/>
            <p:cNvSpPr/>
            <p:nvPr/>
          </p:nvSpPr>
          <p:spPr>
            <a:xfrm>
              <a:off x="5066375" y="2150325"/>
              <a:ext cx="9325" cy="6475"/>
            </a:xfrm>
            <a:custGeom>
              <a:avLst/>
              <a:gdLst/>
              <a:ahLst/>
              <a:cxnLst/>
              <a:rect l="l" t="t" r="r" b="b"/>
              <a:pathLst>
                <a:path w="373" h="259" extrusionOk="0">
                  <a:moveTo>
                    <a:pt x="177" y="0"/>
                  </a:moveTo>
                  <a:cubicBezTo>
                    <a:pt x="160" y="0"/>
                    <a:pt x="143" y="7"/>
                    <a:pt x="126" y="22"/>
                  </a:cubicBezTo>
                  <a:cubicBezTo>
                    <a:pt x="1" y="134"/>
                    <a:pt x="372" y="259"/>
                    <a:pt x="372" y="259"/>
                  </a:cubicBezTo>
                  <a:cubicBezTo>
                    <a:pt x="372" y="259"/>
                    <a:pt x="282" y="0"/>
                    <a:pt x="17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45"/>
            <p:cNvSpPr/>
            <p:nvPr/>
          </p:nvSpPr>
          <p:spPr>
            <a:xfrm>
              <a:off x="5072050" y="2161025"/>
              <a:ext cx="700" cy="9475"/>
            </a:xfrm>
            <a:custGeom>
              <a:avLst/>
              <a:gdLst/>
              <a:ahLst/>
              <a:cxnLst/>
              <a:rect l="l" t="t" r="r" b="b"/>
              <a:pathLst>
                <a:path w="28" h="379" extrusionOk="0">
                  <a:moveTo>
                    <a:pt x="9" y="0"/>
                  </a:moveTo>
                  <a:lnTo>
                    <a:pt x="0" y="379"/>
                  </a:lnTo>
                  <a:lnTo>
                    <a:pt x="28" y="379"/>
                  </a:lnTo>
                  <a:lnTo>
                    <a:pt x="18" y="0"/>
                  </a:lnTo>
                  <a:lnTo>
                    <a:pt x="13" y="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45"/>
            <p:cNvSpPr/>
            <p:nvPr/>
          </p:nvSpPr>
          <p:spPr>
            <a:xfrm>
              <a:off x="5072375" y="2155425"/>
              <a:ext cx="8500" cy="5700"/>
            </a:xfrm>
            <a:custGeom>
              <a:avLst/>
              <a:gdLst/>
              <a:ahLst/>
              <a:cxnLst/>
              <a:rect l="l" t="t" r="r" b="b"/>
              <a:pathLst>
                <a:path w="340" h="228" extrusionOk="0">
                  <a:moveTo>
                    <a:pt x="154" y="1"/>
                  </a:moveTo>
                  <a:cubicBezTo>
                    <a:pt x="42" y="1"/>
                    <a:pt x="0" y="227"/>
                    <a:pt x="0" y="227"/>
                  </a:cubicBezTo>
                  <a:cubicBezTo>
                    <a:pt x="0" y="227"/>
                    <a:pt x="340" y="76"/>
                    <a:pt x="196" y="11"/>
                  </a:cubicBezTo>
                  <a:cubicBezTo>
                    <a:pt x="181" y="4"/>
                    <a:pt x="167" y="1"/>
                    <a:pt x="154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45"/>
            <p:cNvSpPr/>
            <p:nvPr/>
          </p:nvSpPr>
          <p:spPr>
            <a:xfrm>
              <a:off x="5065000" y="2155950"/>
              <a:ext cx="7400" cy="5175"/>
            </a:xfrm>
            <a:custGeom>
              <a:avLst/>
              <a:gdLst/>
              <a:ahLst/>
              <a:cxnLst/>
              <a:rect l="l" t="t" r="r" b="b"/>
              <a:pathLst>
                <a:path w="296" h="207" extrusionOk="0">
                  <a:moveTo>
                    <a:pt x="140" y="0"/>
                  </a:moveTo>
                  <a:cubicBezTo>
                    <a:pt x="127" y="0"/>
                    <a:pt x="113" y="6"/>
                    <a:pt x="99" y="18"/>
                  </a:cubicBezTo>
                  <a:cubicBezTo>
                    <a:pt x="1" y="108"/>
                    <a:pt x="295" y="206"/>
                    <a:pt x="295" y="206"/>
                  </a:cubicBezTo>
                  <a:cubicBezTo>
                    <a:pt x="295" y="206"/>
                    <a:pt x="224" y="0"/>
                    <a:pt x="140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45"/>
            <p:cNvSpPr/>
            <p:nvPr/>
          </p:nvSpPr>
          <p:spPr>
            <a:xfrm>
              <a:off x="5064825" y="2165375"/>
              <a:ext cx="725" cy="4600"/>
            </a:xfrm>
            <a:custGeom>
              <a:avLst/>
              <a:gdLst/>
              <a:ahLst/>
              <a:cxnLst/>
              <a:rect l="l" t="t" r="r" b="b"/>
              <a:pathLst>
                <a:path w="29" h="184" extrusionOk="0">
                  <a:moveTo>
                    <a:pt x="9" y="0"/>
                  </a:moveTo>
                  <a:lnTo>
                    <a:pt x="1" y="183"/>
                  </a:lnTo>
                  <a:lnTo>
                    <a:pt x="28" y="183"/>
                  </a:lnTo>
                  <a:lnTo>
                    <a:pt x="18" y="0"/>
                  </a:lnTo>
                  <a:lnTo>
                    <a:pt x="14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45"/>
            <p:cNvSpPr/>
            <p:nvPr/>
          </p:nvSpPr>
          <p:spPr>
            <a:xfrm>
              <a:off x="5065200" y="2159450"/>
              <a:ext cx="8925" cy="5975"/>
            </a:xfrm>
            <a:custGeom>
              <a:avLst/>
              <a:gdLst/>
              <a:ahLst/>
              <a:cxnLst/>
              <a:rect l="l" t="t" r="r" b="b"/>
              <a:pathLst>
                <a:path w="357" h="239" extrusionOk="0">
                  <a:moveTo>
                    <a:pt x="161" y="1"/>
                  </a:moveTo>
                  <a:cubicBezTo>
                    <a:pt x="43" y="1"/>
                    <a:pt x="0" y="239"/>
                    <a:pt x="0" y="239"/>
                  </a:cubicBezTo>
                  <a:cubicBezTo>
                    <a:pt x="0" y="239"/>
                    <a:pt x="357" y="81"/>
                    <a:pt x="206" y="11"/>
                  </a:cubicBezTo>
                  <a:cubicBezTo>
                    <a:pt x="190" y="4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45"/>
            <p:cNvSpPr/>
            <p:nvPr/>
          </p:nvSpPr>
          <p:spPr>
            <a:xfrm>
              <a:off x="5057400" y="2159975"/>
              <a:ext cx="7825" cy="5450"/>
            </a:xfrm>
            <a:custGeom>
              <a:avLst/>
              <a:gdLst/>
              <a:ahLst/>
              <a:cxnLst/>
              <a:rect l="l" t="t" r="r" b="b"/>
              <a:pathLst>
                <a:path w="313" h="218" extrusionOk="0">
                  <a:moveTo>
                    <a:pt x="147" y="1"/>
                  </a:moveTo>
                  <a:cubicBezTo>
                    <a:pt x="133" y="1"/>
                    <a:pt x="119" y="6"/>
                    <a:pt x="105" y="19"/>
                  </a:cubicBezTo>
                  <a:cubicBezTo>
                    <a:pt x="0" y="113"/>
                    <a:pt x="312" y="218"/>
                    <a:pt x="312" y="218"/>
                  </a:cubicBezTo>
                  <a:cubicBezTo>
                    <a:pt x="312" y="218"/>
                    <a:pt x="235" y="1"/>
                    <a:pt x="147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45"/>
            <p:cNvSpPr/>
            <p:nvPr/>
          </p:nvSpPr>
          <p:spPr>
            <a:xfrm>
              <a:off x="5074225" y="2164475"/>
              <a:ext cx="750" cy="4575"/>
            </a:xfrm>
            <a:custGeom>
              <a:avLst/>
              <a:gdLst/>
              <a:ahLst/>
              <a:cxnLst/>
              <a:rect l="l" t="t" r="r" b="b"/>
              <a:pathLst>
                <a:path w="30" h="183" extrusionOk="0">
                  <a:moveTo>
                    <a:pt x="9" y="0"/>
                  </a:moveTo>
                  <a:lnTo>
                    <a:pt x="0" y="183"/>
                  </a:lnTo>
                  <a:lnTo>
                    <a:pt x="29" y="183"/>
                  </a:lnTo>
                  <a:lnTo>
                    <a:pt x="18" y="0"/>
                  </a:lnTo>
                  <a:lnTo>
                    <a:pt x="1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45"/>
            <p:cNvSpPr/>
            <p:nvPr/>
          </p:nvSpPr>
          <p:spPr>
            <a:xfrm>
              <a:off x="5074575" y="2158550"/>
              <a:ext cx="8950" cy="5975"/>
            </a:xfrm>
            <a:custGeom>
              <a:avLst/>
              <a:gdLst/>
              <a:ahLst/>
              <a:cxnLst/>
              <a:rect l="l" t="t" r="r" b="b"/>
              <a:pathLst>
                <a:path w="358" h="239" extrusionOk="0">
                  <a:moveTo>
                    <a:pt x="162" y="0"/>
                  </a:moveTo>
                  <a:cubicBezTo>
                    <a:pt x="44" y="0"/>
                    <a:pt x="1" y="239"/>
                    <a:pt x="1" y="239"/>
                  </a:cubicBezTo>
                  <a:cubicBezTo>
                    <a:pt x="1" y="239"/>
                    <a:pt x="357" y="80"/>
                    <a:pt x="207" y="11"/>
                  </a:cubicBezTo>
                  <a:cubicBezTo>
                    <a:pt x="191" y="4"/>
                    <a:pt x="176" y="0"/>
                    <a:pt x="162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45"/>
            <p:cNvSpPr/>
            <p:nvPr/>
          </p:nvSpPr>
          <p:spPr>
            <a:xfrm>
              <a:off x="5066775" y="2159075"/>
              <a:ext cx="7825" cy="5450"/>
            </a:xfrm>
            <a:custGeom>
              <a:avLst/>
              <a:gdLst/>
              <a:ahLst/>
              <a:cxnLst/>
              <a:rect l="l" t="t" r="r" b="b"/>
              <a:pathLst>
                <a:path w="313" h="218" extrusionOk="0">
                  <a:moveTo>
                    <a:pt x="148" y="1"/>
                  </a:moveTo>
                  <a:cubicBezTo>
                    <a:pt x="134" y="1"/>
                    <a:pt x="120" y="6"/>
                    <a:pt x="105" y="19"/>
                  </a:cubicBezTo>
                  <a:cubicBezTo>
                    <a:pt x="1" y="113"/>
                    <a:pt x="313" y="218"/>
                    <a:pt x="313" y="218"/>
                  </a:cubicBezTo>
                  <a:cubicBezTo>
                    <a:pt x="313" y="218"/>
                    <a:pt x="236" y="1"/>
                    <a:pt x="14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45"/>
            <p:cNvSpPr/>
            <p:nvPr/>
          </p:nvSpPr>
          <p:spPr>
            <a:xfrm>
              <a:off x="5067650" y="2166375"/>
              <a:ext cx="750" cy="4600"/>
            </a:xfrm>
            <a:custGeom>
              <a:avLst/>
              <a:gdLst/>
              <a:ahLst/>
              <a:cxnLst/>
              <a:rect l="l" t="t" r="r" b="b"/>
              <a:pathLst>
                <a:path w="30" h="184" extrusionOk="0">
                  <a:moveTo>
                    <a:pt x="11" y="1"/>
                  </a:moveTo>
                  <a:lnTo>
                    <a:pt x="1" y="184"/>
                  </a:lnTo>
                  <a:lnTo>
                    <a:pt x="30" y="184"/>
                  </a:lnTo>
                  <a:lnTo>
                    <a:pt x="20" y="1"/>
                  </a:lnTo>
                  <a:lnTo>
                    <a:pt x="15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45"/>
            <p:cNvSpPr/>
            <p:nvPr/>
          </p:nvSpPr>
          <p:spPr>
            <a:xfrm>
              <a:off x="5068025" y="2160475"/>
              <a:ext cx="8975" cy="6000"/>
            </a:xfrm>
            <a:custGeom>
              <a:avLst/>
              <a:gdLst/>
              <a:ahLst/>
              <a:cxnLst/>
              <a:rect l="l" t="t" r="r" b="b"/>
              <a:pathLst>
                <a:path w="359" h="240" extrusionOk="0">
                  <a:moveTo>
                    <a:pt x="162" y="0"/>
                  </a:moveTo>
                  <a:cubicBezTo>
                    <a:pt x="44" y="0"/>
                    <a:pt x="0" y="240"/>
                    <a:pt x="0" y="240"/>
                  </a:cubicBezTo>
                  <a:cubicBezTo>
                    <a:pt x="0" y="240"/>
                    <a:pt x="358" y="80"/>
                    <a:pt x="206" y="11"/>
                  </a:cubicBezTo>
                  <a:cubicBezTo>
                    <a:pt x="190" y="3"/>
                    <a:pt x="176" y="0"/>
                    <a:pt x="162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45"/>
            <p:cNvSpPr/>
            <p:nvPr/>
          </p:nvSpPr>
          <p:spPr>
            <a:xfrm>
              <a:off x="5060225" y="2161025"/>
              <a:ext cx="7825" cy="5450"/>
            </a:xfrm>
            <a:custGeom>
              <a:avLst/>
              <a:gdLst/>
              <a:ahLst/>
              <a:cxnLst/>
              <a:rect l="l" t="t" r="r" b="b"/>
              <a:pathLst>
                <a:path w="313" h="218" extrusionOk="0">
                  <a:moveTo>
                    <a:pt x="149" y="0"/>
                  </a:moveTo>
                  <a:cubicBezTo>
                    <a:pt x="135" y="0"/>
                    <a:pt x="121" y="6"/>
                    <a:pt x="106" y="19"/>
                  </a:cubicBezTo>
                  <a:cubicBezTo>
                    <a:pt x="0" y="113"/>
                    <a:pt x="312" y="218"/>
                    <a:pt x="312" y="218"/>
                  </a:cubicBezTo>
                  <a:cubicBezTo>
                    <a:pt x="312" y="218"/>
                    <a:pt x="237" y="0"/>
                    <a:pt x="149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45"/>
            <p:cNvSpPr/>
            <p:nvPr/>
          </p:nvSpPr>
          <p:spPr>
            <a:xfrm>
              <a:off x="5047725" y="2212975"/>
              <a:ext cx="37100" cy="12550"/>
            </a:xfrm>
            <a:custGeom>
              <a:avLst/>
              <a:gdLst/>
              <a:ahLst/>
              <a:cxnLst/>
              <a:rect l="l" t="t" r="r" b="b"/>
              <a:pathLst>
                <a:path w="1484" h="502" extrusionOk="0">
                  <a:moveTo>
                    <a:pt x="0" y="0"/>
                  </a:moveTo>
                  <a:lnTo>
                    <a:pt x="0" y="10"/>
                  </a:lnTo>
                  <a:lnTo>
                    <a:pt x="850" y="502"/>
                  </a:lnTo>
                  <a:lnTo>
                    <a:pt x="1484" y="147"/>
                  </a:lnTo>
                  <a:lnTo>
                    <a:pt x="1484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45"/>
            <p:cNvSpPr/>
            <p:nvPr/>
          </p:nvSpPr>
          <p:spPr>
            <a:xfrm>
              <a:off x="5047725" y="2204025"/>
              <a:ext cx="37100" cy="21225"/>
            </a:xfrm>
            <a:custGeom>
              <a:avLst/>
              <a:gdLst/>
              <a:ahLst/>
              <a:cxnLst/>
              <a:rect l="l" t="t" r="r" b="b"/>
              <a:pathLst>
                <a:path w="1484" h="849" extrusionOk="0">
                  <a:moveTo>
                    <a:pt x="625" y="0"/>
                  </a:moveTo>
                  <a:lnTo>
                    <a:pt x="0" y="358"/>
                  </a:lnTo>
                  <a:lnTo>
                    <a:pt x="850" y="848"/>
                  </a:lnTo>
                  <a:lnTo>
                    <a:pt x="1484" y="493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45"/>
            <p:cNvSpPr/>
            <p:nvPr/>
          </p:nvSpPr>
          <p:spPr>
            <a:xfrm>
              <a:off x="5048225" y="2208375"/>
              <a:ext cx="37100" cy="12550"/>
            </a:xfrm>
            <a:custGeom>
              <a:avLst/>
              <a:gdLst/>
              <a:ahLst/>
              <a:cxnLst/>
              <a:rect l="l" t="t" r="r" b="b"/>
              <a:pathLst>
                <a:path w="1484" h="502" extrusionOk="0">
                  <a:moveTo>
                    <a:pt x="0" y="0"/>
                  </a:moveTo>
                  <a:lnTo>
                    <a:pt x="0" y="12"/>
                  </a:lnTo>
                  <a:lnTo>
                    <a:pt x="850" y="502"/>
                  </a:lnTo>
                  <a:lnTo>
                    <a:pt x="1484" y="147"/>
                  </a:lnTo>
                  <a:lnTo>
                    <a:pt x="1484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45"/>
            <p:cNvSpPr/>
            <p:nvPr/>
          </p:nvSpPr>
          <p:spPr>
            <a:xfrm>
              <a:off x="5048225" y="2199450"/>
              <a:ext cx="37100" cy="21200"/>
            </a:xfrm>
            <a:custGeom>
              <a:avLst/>
              <a:gdLst/>
              <a:ahLst/>
              <a:cxnLst/>
              <a:rect l="l" t="t" r="r" b="b"/>
              <a:pathLst>
                <a:path w="1484" h="848" extrusionOk="0">
                  <a:moveTo>
                    <a:pt x="625" y="0"/>
                  </a:moveTo>
                  <a:lnTo>
                    <a:pt x="0" y="357"/>
                  </a:lnTo>
                  <a:lnTo>
                    <a:pt x="850" y="847"/>
                  </a:lnTo>
                  <a:lnTo>
                    <a:pt x="1484" y="492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45"/>
            <p:cNvSpPr/>
            <p:nvPr/>
          </p:nvSpPr>
          <p:spPr>
            <a:xfrm>
              <a:off x="5048225" y="2203325"/>
              <a:ext cx="37100" cy="12575"/>
            </a:xfrm>
            <a:custGeom>
              <a:avLst/>
              <a:gdLst/>
              <a:ahLst/>
              <a:cxnLst/>
              <a:rect l="l" t="t" r="r" b="b"/>
              <a:pathLst>
                <a:path w="1484" h="503" extrusionOk="0">
                  <a:moveTo>
                    <a:pt x="0" y="1"/>
                  </a:moveTo>
                  <a:lnTo>
                    <a:pt x="0" y="12"/>
                  </a:lnTo>
                  <a:lnTo>
                    <a:pt x="850" y="502"/>
                  </a:lnTo>
                  <a:lnTo>
                    <a:pt x="1484" y="147"/>
                  </a:lnTo>
                  <a:lnTo>
                    <a:pt x="1484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45"/>
            <p:cNvSpPr/>
            <p:nvPr/>
          </p:nvSpPr>
          <p:spPr>
            <a:xfrm>
              <a:off x="5048225" y="2194400"/>
              <a:ext cx="37100" cy="21250"/>
            </a:xfrm>
            <a:custGeom>
              <a:avLst/>
              <a:gdLst/>
              <a:ahLst/>
              <a:cxnLst/>
              <a:rect l="l" t="t" r="r" b="b"/>
              <a:pathLst>
                <a:path w="1484" h="850" extrusionOk="0">
                  <a:moveTo>
                    <a:pt x="625" y="1"/>
                  </a:moveTo>
                  <a:lnTo>
                    <a:pt x="0" y="358"/>
                  </a:lnTo>
                  <a:lnTo>
                    <a:pt x="850" y="849"/>
                  </a:lnTo>
                  <a:lnTo>
                    <a:pt x="1484" y="492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45"/>
            <p:cNvSpPr/>
            <p:nvPr/>
          </p:nvSpPr>
          <p:spPr>
            <a:xfrm>
              <a:off x="4887950" y="1972075"/>
              <a:ext cx="85800" cy="123850"/>
            </a:xfrm>
            <a:custGeom>
              <a:avLst/>
              <a:gdLst/>
              <a:ahLst/>
              <a:cxnLst/>
              <a:rect l="l" t="t" r="r" b="b"/>
              <a:pathLst>
                <a:path w="3432" h="4954" extrusionOk="0">
                  <a:moveTo>
                    <a:pt x="3432" y="1"/>
                  </a:moveTo>
                  <a:lnTo>
                    <a:pt x="1" y="1983"/>
                  </a:lnTo>
                  <a:lnTo>
                    <a:pt x="1" y="4954"/>
                  </a:lnTo>
                  <a:lnTo>
                    <a:pt x="3432" y="2973"/>
                  </a:lnTo>
                  <a:lnTo>
                    <a:pt x="343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45"/>
            <p:cNvSpPr/>
            <p:nvPr/>
          </p:nvSpPr>
          <p:spPr>
            <a:xfrm>
              <a:off x="4890100" y="1975800"/>
              <a:ext cx="81500" cy="116450"/>
            </a:xfrm>
            <a:custGeom>
              <a:avLst/>
              <a:gdLst/>
              <a:ahLst/>
              <a:cxnLst/>
              <a:rect l="l" t="t" r="r" b="b"/>
              <a:pathLst>
                <a:path w="3260" h="4658" extrusionOk="0">
                  <a:moveTo>
                    <a:pt x="3260" y="1"/>
                  </a:moveTo>
                  <a:lnTo>
                    <a:pt x="0" y="1883"/>
                  </a:lnTo>
                  <a:lnTo>
                    <a:pt x="0" y="4657"/>
                  </a:lnTo>
                  <a:lnTo>
                    <a:pt x="3260" y="2775"/>
                  </a:lnTo>
                  <a:lnTo>
                    <a:pt x="326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45"/>
            <p:cNvSpPr/>
            <p:nvPr/>
          </p:nvSpPr>
          <p:spPr>
            <a:xfrm>
              <a:off x="4890100" y="1976175"/>
              <a:ext cx="80900" cy="115400"/>
            </a:xfrm>
            <a:custGeom>
              <a:avLst/>
              <a:gdLst/>
              <a:ahLst/>
              <a:cxnLst/>
              <a:rect l="l" t="t" r="r" b="b"/>
              <a:pathLst>
                <a:path w="3236" h="4616" extrusionOk="0">
                  <a:moveTo>
                    <a:pt x="3235" y="0"/>
                  </a:moveTo>
                  <a:lnTo>
                    <a:pt x="0" y="4616"/>
                  </a:lnTo>
                  <a:lnTo>
                    <a:pt x="0" y="4616"/>
                  </a:lnTo>
                  <a:lnTo>
                    <a:pt x="3235" y="2748"/>
                  </a:lnTo>
                  <a:lnTo>
                    <a:pt x="3235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45"/>
            <p:cNvSpPr/>
            <p:nvPr/>
          </p:nvSpPr>
          <p:spPr>
            <a:xfrm>
              <a:off x="4890100" y="2044500"/>
              <a:ext cx="81500" cy="47750"/>
            </a:xfrm>
            <a:custGeom>
              <a:avLst/>
              <a:gdLst/>
              <a:ahLst/>
              <a:cxnLst/>
              <a:rect l="l" t="t" r="r" b="b"/>
              <a:pathLst>
                <a:path w="3260" h="1910" extrusionOk="0">
                  <a:moveTo>
                    <a:pt x="3260" y="1"/>
                  </a:moveTo>
                  <a:lnTo>
                    <a:pt x="0" y="1883"/>
                  </a:lnTo>
                  <a:lnTo>
                    <a:pt x="0" y="1909"/>
                  </a:lnTo>
                  <a:lnTo>
                    <a:pt x="3260" y="27"/>
                  </a:lnTo>
                  <a:lnTo>
                    <a:pt x="326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45"/>
            <p:cNvSpPr/>
            <p:nvPr/>
          </p:nvSpPr>
          <p:spPr>
            <a:xfrm>
              <a:off x="4970975" y="1975800"/>
              <a:ext cx="625" cy="69375"/>
            </a:xfrm>
            <a:custGeom>
              <a:avLst/>
              <a:gdLst/>
              <a:ahLst/>
              <a:cxnLst/>
              <a:rect l="l" t="t" r="r" b="b"/>
              <a:pathLst>
                <a:path w="25" h="2775" extrusionOk="0">
                  <a:moveTo>
                    <a:pt x="25" y="1"/>
                  </a:moveTo>
                  <a:lnTo>
                    <a:pt x="0" y="15"/>
                  </a:lnTo>
                  <a:lnTo>
                    <a:pt x="0" y="2763"/>
                  </a:lnTo>
                  <a:lnTo>
                    <a:pt x="25" y="277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45"/>
            <p:cNvSpPr/>
            <p:nvPr/>
          </p:nvSpPr>
          <p:spPr>
            <a:xfrm>
              <a:off x="4886875" y="2021050"/>
              <a:ext cx="1100" cy="74875"/>
            </a:xfrm>
            <a:custGeom>
              <a:avLst/>
              <a:gdLst/>
              <a:ahLst/>
              <a:cxnLst/>
              <a:rect l="l" t="t" r="r" b="b"/>
              <a:pathLst>
                <a:path w="44" h="2995" extrusionOk="0">
                  <a:moveTo>
                    <a:pt x="0" y="1"/>
                  </a:moveTo>
                  <a:lnTo>
                    <a:pt x="0" y="2972"/>
                  </a:lnTo>
                  <a:lnTo>
                    <a:pt x="44" y="2995"/>
                  </a:lnTo>
                  <a:lnTo>
                    <a:pt x="44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45"/>
            <p:cNvSpPr/>
            <p:nvPr/>
          </p:nvSpPr>
          <p:spPr>
            <a:xfrm>
              <a:off x="4886875" y="1971500"/>
              <a:ext cx="86875" cy="50150"/>
            </a:xfrm>
            <a:custGeom>
              <a:avLst/>
              <a:gdLst/>
              <a:ahLst/>
              <a:cxnLst/>
              <a:rect l="l" t="t" r="r" b="b"/>
              <a:pathLst>
                <a:path w="3475" h="2006" extrusionOk="0">
                  <a:moveTo>
                    <a:pt x="3432" y="0"/>
                  </a:moveTo>
                  <a:lnTo>
                    <a:pt x="0" y="1983"/>
                  </a:lnTo>
                  <a:lnTo>
                    <a:pt x="44" y="2006"/>
                  </a:lnTo>
                  <a:lnTo>
                    <a:pt x="3475" y="24"/>
                  </a:lnTo>
                  <a:lnTo>
                    <a:pt x="343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45"/>
            <p:cNvSpPr/>
            <p:nvPr/>
          </p:nvSpPr>
          <p:spPr>
            <a:xfrm>
              <a:off x="4870775" y="2141775"/>
              <a:ext cx="32200" cy="68125"/>
            </a:xfrm>
            <a:custGeom>
              <a:avLst/>
              <a:gdLst/>
              <a:ahLst/>
              <a:cxnLst/>
              <a:rect l="l" t="t" r="r" b="b"/>
              <a:pathLst>
                <a:path w="1288" h="2725" extrusionOk="0">
                  <a:moveTo>
                    <a:pt x="0" y="0"/>
                  </a:moveTo>
                  <a:lnTo>
                    <a:pt x="0" y="1981"/>
                  </a:lnTo>
                  <a:lnTo>
                    <a:pt x="1288" y="2725"/>
                  </a:lnTo>
                  <a:lnTo>
                    <a:pt x="1288" y="7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45"/>
            <p:cNvSpPr/>
            <p:nvPr/>
          </p:nvSpPr>
          <p:spPr>
            <a:xfrm>
              <a:off x="4902950" y="2092250"/>
              <a:ext cx="118000" cy="117650"/>
            </a:xfrm>
            <a:custGeom>
              <a:avLst/>
              <a:gdLst/>
              <a:ahLst/>
              <a:cxnLst/>
              <a:rect l="l" t="t" r="r" b="b"/>
              <a:pathLst>
                <a:path w="4720" h="4706" extrusionOk="0">
                  <a:moveTo>
                    <a:pt x="4720" y="1"/>
                  </a:moveTo>
                  <a:lnTo>
                    <a:pt x="1" y="2724"/>
                  </a:lnTo>
                  <a:lnTo>
                    <a:pt x="1" y="4706"/>
                  </a:lnTo>
                  <a:lnTo>
                    <a:pt x="4720" y="1981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45"/>
            <p:cNvSpPr/>
            <p:nvPr/>
          </p:nvSpPr>
          <p:spPr>
            <a:xfrm>
              <a:off x="4870775" y="2073650"/>
              <a:ext cx="150175" cy="86700"/>
            </a:xfrm>
            <a:custGeom>
              <a:avLst/>
              <a:gdLst/>
              <a:ahLst/>
              <a:cxnLst/>
              <a:rect l="l" t="t" r="r" b="b"/>
              <a:pathLst>
                <a:path w="6007" h="3468" extrusionOk="0">
                  <a:moveTo>
                    <a:pt x="4719" y="1"/>
                  </a:moveTo>
                  <a:lnTo>
                    <a:pt x="0" y="2725"/>
                  </a:lnTo>
                  <a:lnTo>
                    <a:pt x="1288" y="3468"/>
                  </a:lnTo>
                  <a:lnTo>
                    <a:pt x="6007" y="745"/>
                  </a:lnTo>
                  <a:lnTo>
                    <a:pt x="471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45"/>
            <p:cNvSpPr/>
            <p:nvPr/>
          </p:nvSpPr>
          <p:spPr>
            <a:xfrm>
              <a:off x="4905575" y="2097225"/>
              <a:ext cx="112775" cy="76975"/>
            </a:xfrm>
            <a:custGeom>
              <a:avLst/>
              <a:gdLst/>
              <a:ahLst/>
              <a:cxnLst/>
              <a:rect l="l" t="t" r="r" b="b"/>
              <a:pathLst>
                <a:path w="4511" h="3079" extrusionOk="0">
                  <a:moveTo>
                    <a:pt x="4510" y="0"/>
                  </a:moveTo>
                  <a:lnTo>
                    <a:pt x="0" y="2605"/>
                  </a:lnTo>
                  <a:lnTo>
                    <a:pt x="0" y="3079"/>
                  </a:lnTo>
                  <a:lnTo>
                    <a:pt x="4510" y="474"/>
                  </a:lnTo>
                  <a:lnTo>
                    <a:pt x="451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45"/>
            <p:cNvSpPr/>
            <p:nvPr/>
          </p:nvSpPr>
          <p:spPr>
            <a:xfrm>
              <a:off x="4960925" y="2128925"/>
              <a:ext cx="2025" cy="13550"/>
            </a:xfrm>
            <a:custGeom>
              <a:avLst/>
              <a:gdLst/>
              <a:ahLst/>
              <a:cxnLst/>
              <a:rect l="l" t="t" r="r" b="b"/>
              <a:pathLst>
                <a:path w="81" h="542" extrusionOk="0">
                  <a:moveTo>
                    <a:pt x="80" y="1"/>
                  </a:moveTo>
                  <a:lnTo>
                    <a:pt x="1" y="49"/>
                  </a:lnTo>
                  <a:lnTo>
                    <a:pt x="1" y="542"/>
                  </a:lnTo>
                  <a:lnTo>
                    <a:pt x="80" y="494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45"/>
            <p:cNvSpPr/>
            <p:nvPr/>
          </p:nvSpPr>
          <p:spPr>
            <a:xfrm>
              <a:off x="4905575" y="2136400"/>
              <a:ext cx="55375" cy="37800"/>
            </a:xfrm>
            <a:custGeom>
              <a:avLst/>
              <a:gdLst/>
              <a:ahLst/>
              <a:cxnLst/>
              <a:rect l="l" t="t" r="r" b="b"/>
              <a:pathLst>
                <a:path w="2215" h="1512" extrusionOk="0">
                  <a:moveTo>
                    <a:pt x="1797" y="1"/>
                  </a:moveTo>
                  <a:lnTo>
                    <a:pt x="0" y="1038"/>
                  </a:lnTo>
                  <a:lnTo>
                    <a:pt x="0" y="1512"/>
                  </a:lnTo>
                  <a:lnTo>
                    <a:pt x="2215" y="23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45"/>
            <p:cNvSpPr/>
            <p:nvPr/>
          </p:nvSpPr>
          <p:spPr>
            <a:xfrm>
              <a:off x="4962925" y="2103275"/>
              <a:ext cx="55425" cy="37800"/>
            </a:xfrm>
            <a:custGeom>
              <a:avLst/>
              <a:gdLst/>
              <a:ahLst/>
              <a:cxnLst/>
              <a:rect l="l" t="t" r="r" b="b"/>
              <a:pathLst>
                <a:path w="2217" h="1512" extrusionOk="0">
                  <a:moveTo>
                    <a:pt x="1799" y="0"/>
                  </a:moveTo>
                  <a:lnTo>
                    <a:pt x="0" y="1039"/>
                  </a:lnTo>
                  <a:lnTo>
                    <a:pt x="0" y="1511"/>
                  </a:lnTo>
                  <a:lnTo>
                    <a:pt x="2216" y="232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45"/>
            <p:cNvSpPr/>
            <p:nvPr/>
          </p:nvSpPr>
          <p:spPr>
            <a:xfrm>
              <a:off x="4905575" y="2146475"/>
              <a:ext cx="55375" cy="58725"/>
            </a:xfrm>
            <a:custGeom>
              <a:avLst/>
              <a:gdLst/>
              <a:ahLst/>
              <a:cxnLst/>
              <a:rect l="l" t="t" r="r" b="b"/>
              <a:pathLst>
                <a:path w="2215" h="2349" extrusionOk="0">
                  <a:moveTo>
                    <a:pt x="2215" y="1"/>
                  </a:moveTo>
                  <a:lnTo>
                    <a:pt x="0" y="1280"/>
                  </a:lnTo>
                  <a:lnTo>
                    <a:pt x="0" y="2348"/>
                  </a:lnTo>
                  <a:lnTo>
                    <a:pt x="2215" y="1070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45"/>
            <p:cNvSpPr/>
            <p:nvPr/>
          </p:nvSpPr>
          <p:spPr>
            <a:xfrm>
              <a:off x="4962925" y="2113125"/>
              <a:ext cx="55425" cy="58725"/>
            </a:xfrm>
            <a:custGeom>
              <a:avLst/>
              <a:gdLst/>
              <a:ahLst/>
              <a:cxnLst/>
              <a:rect l="l" t="t" r="r" b="b"/>
              <a:pathLst>
                <a:path w="2217" h="2349" extrusionOk="0">
                  <a:moveTo>
                    <a:pt x="2216" y="1"/>
                  </a:moveTo>
                  <a:lnTo>
                    <a:pt x="0" y="1280"/>
                  </a:lnTo>
                  <a:lnTo>
                    <a:pt x="0" y="2348"/>
                  </a:lnTo>
                  <a:lnTo>
                    <a:pt x="2216" y="1069"/>
                  </a:lnTo>
                  <a:lnTo>
                    <a:pt x="221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45"/>
            <p:cNvSpPr/>
            <p:nvPr/>
          </p:nvSpPr>
          <p:spPr>
            <a:xfrm>
              <a:off x="4932900" y="2172475"/>
              <a:ext cx="4450" cy="5700"/>
            </a:xfrm>
            <a:custGeom>
              <a:avLst/>
              <a:gdLst/>
              <a:ahLst/>
              <a:cxnLst/>
              <a:rect l="l" t="t" r="r" b="b"/>
              <a:pathLst>
                <a:path w="178" h="228" extrusionOk="0">
                  <a:moveTo>
                    <a:pt x="129" y="0"/>
                  </a:moveTo>
                  <a:cubicBezTo>
                    <a:pt x="117" y="0"/>
                    <a:pt x="104" y="4"/>
                    <a:pt x="89" y="12"/>
                  </a:cubicBezTo>
                  <a:cubicBezTo>
                    <a:pt x="37" y="45"/>
                    <a:pt x="5" y="102"/>
                    <a:pt x="1" y="164"/>
                  </a:cubicBezTo>
                  <a:cubicBezTo>
                    <a:pt x="1" y="204"/>
                    <a:pt x="21" y="227"/>
                    <a:pt x="50" y="227"/>
                  </a:cubicBezTo>
                  <a:cubicBezTo>
                    <a:pt x="62" y="227"/>
                    <a:pt x="75" y="223"/>
                    <a:pt x="89" y="215"/>
                  </a:cubicBezTo>
                  <a:cubicBezTo>
                    <a:pt x="141" y="180"/>
                    <a:pt x="175" y="124"/>
                    <a:pt x="178" y="63"/>
                  </a:cubicBezTo>
                  <a:cubicBezTo>
                    <a:pt x="178" y="23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45"/>
            <p:cNvSpPr/>
            <p:nvPr/>
          </p:nvSpPr>
          <p:spPr>
            <a:xfrm>
              <a:off x="4991900" y="2138925"/>
              <a:ext cx="4425" cy="5700"/>
            </a:xfrm>
            <a:custGeom>
              <a:avLst/>
              <a:gdLst/>
              <a:ahLst/>
              <a:cxnLst/>
              <a:rect l="l" t="t" r="r" b="b"/>
              <a:pathLst>
                <a:path w="177" h="228" extrusionOk="0">
                  <a:moveTo>
                    <a:pt x="128" y="1"/>
                  </a:moveTo>
                  <a:cubicBezTo>
                    <a:pt x="116" y="1"/>
                    <a:pt x="103" y="5"/>
                    <a:pt x="88" y="13"/>
                  </a:cubicBezTo>
                  <a:cubicBezTo>
                    <a:pt x="36" y="46"/>
                    <a:pt x="4" y="103"/>
                    <a:pt x="0" y="165"/>
                  </a:cubicBezTo>
                  <a:cubicBezTo>
                    <a:pt x="0" y="205"/>
                    <a:pt x="20" y="228"/>
                    <a:pt x="49" y="228"/>
                  </a:cubicBezTo>
                  <a:cubicBezTo>
                    <a:pt x="61" y="228"/>
                    <a:pt x="75" y="224"/>
                    <a:pt x="88" y="216"/>
                  </a:cubicBezTo>
                  <a:cubicBezTo>
                    <a:pt x="141" y="181"/>
                    <a:pt x="174" y="124"/>
                    <a:pt x="177" y="64"/>
                  </a:cubicBezTo>
                  <a:cubicBezTo>
                    <a:pt x="177" y="24"/>
                    <a:pt x="157" y="1"/>
                    <a:pt x="128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45"/>
            <p:cNvSpPr/>
            <p:nvPr/>
          </p:nvSpPr>
          <p:spPr>
            <a:xfrm>
              <a:off x="4849775" y="2069000"/>
              <a:ext cx="25325" cy="32500"/>
            </a:xfrm>
            <a:custGeom>
              <a:avLst/>
              <a:gdLst/>
              <a:ahLst/>
              <a:cxnLst/>
              <a:rect l="l" t="t" r="r" b="b"/>
              <a:pathLst>
                <a:path w="1013" h="1300" extrusionOk="0">
                  <a:moveTo>
                    <a:pt x="734" y="1"/>
                  </a:moveTo>
                  <a:cubicBezTo>
                    <a:pt x="666" y="1"/>
                    <a:pt x="589" y="23"/>
                    <a:pt x="507" y="71"/>
                  </a:cubicBezTo>
                  <a:cubicBezTo>
                    <a:pt x="227" y="232"/>
                    <a:pt x="1" y="622"/>
                    <a:pt x="1" y="942"/>
                  </a:cubicBezTo>
                  <a:cubicBezTo>
                    <a:pt x="1" y="1169"/>
                    <a:pt x="115" y="1300"/>
                    <a:pt x="280" y="1300"/>
                  </a:cubicBezTo>
                  <a:cubicBezTo>
                    <a:pt x="349" y="1300"/>
                    <a:pt x="426" y="1278"/>
                    <a:pt x="507" y="1231"/>
                  </a:cubicBezTo>
                  <a:cubicBezTo>
                    <a:pt x="787" y="1070"/>
                    <a:pt x="1013" y="680"/>
                    <a:pt x="1013" y="359"/>
                  </a:cubicBezTo>
                  <a:cubicBezTo>
                    <a:pt x="1013" y="132"/>
                    <a:pt x="900" y="1"/>
                    <a:pt x="734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45"/>
            <p:cNvSpPr/>
            <p:nvPr/>
          </p:nvSpPr>
          <p:spPr>
            <a:xfrm>
              <a:off x="4850875" y="2069000"/>
              <a:ext cx="25275" cy="32500"/>
            </a:xfrm>
            <a:custGeom>
              <a:avLst/>
              <a:gdLst/>
              <a:ahLst/>
              <a:cxnLst/>
              <a:rect l="l" t="t" r="r" b="b"/>
              <a:pathLst>
                <a:path w="1011" h="1300" extrusionOk="0">
                  <a:moveTo>
                    <a:pt x="733" y="1"/>
                  </a:moveTo>
                  <a:cubicBezTo>
                    <a:pt x="665" y="1"/>
                    <a:pt x="588" y="23"/>
                    <a:pt x="506" y="71"/>
                  </a:cubicBezTo>
                  <a:cubicBezTo>
                    <a:pt x="226" y="232"/>
                    <a:pt x="0" y="622"/>
                    <a:pt x="0" y="942"/>
                  </a:cubicBezTo>
                  <a:cubicBezTo>
                    <a:pt x="0" y="1169"/>
                    <a:pt x="114" y="1300"/>
                    <a:pt x="279" y="1300"/>
                  </a:cubicBezTo>
                  <a:cubicBezTo>
                    <a:pt x="347" y="1300"/>
                    <a:pt x="425" y="1278"/>
                    <a:pt x="506" y="1231"/>
                  </a:cubicBezTo>
                  <a:cubicBezTo>
                    <a:pt x="785" y="1070"/>
                    <a:pt x="1011" y="680"/>
                    <a:pt x="1011" y="359"/>
                  </a:cubicBezTo>
                  <a:cubicBezTo>
                    <a:pt x="1011" y="132"/>
                    <a:pt x="898" y="1"/>
                    <a:pt x="73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45"/>
            <p:cNvSpPr/>
            <p:nvPr/>
          </p:nvSpPr>
          <p:spPr>
            <a:xfrm>
              <a:off x="4854900" y="2074175"/>
              <a:ext cx="17225" cy="22175"/>
            </a:xfrm>
            <a:custGeom>
              <a:avLst/>
              <a:gdLst/>
              <a:ahLst/>
              <a:cxnLst/>
              <a:rect l="l" t="t" r="r" b="b"/>
              <a:pathLst>
                <a:path w="689" h="887" extrusionOk="0">
                  <a:moveTo>
                    <a:pt x="500" y="0"/>
                  </a:moveTo>
                  <a:cubicBezTo>
                    <a:pt x="453" y="0"/>
                    <a:pt x="401" y="16"/>
                    <a:pt x="345" y="48"/>
                  </a:cubicBezTo>
                  <a:cubicBezTo>
                    <a:pt x="155" y="158"/>
                    <a:pt x="0" y="425"/>
                    <a:pt x="0" y="642"/>
                  </a:cubicBezTo>
                  <a:cubicBezTo>
                    <a:pt x="0" y="797"/>
                    <a:pt x="78" y="887"/>
                    <a:pt x="191" y="887"/>
                  </a:cubicBezTo>
                  <a:cubicBezTo>
                    <a:pt x="237" y="887"/>
                    <a:pt x="290" y="872"/>
                    <a:pt x="345" y="840"/>
                  </a:cubicBezTo>
                  <a:cubicBezTo>
                    <a:pt x="535" y="729"/>
                    <a:pt x="689" y="463"/>
                    <a:pt x="689" y="245"/>
                  </a:cubicBezTo>
                  <a:cubicBezTo>
                    <a:pt x="689" y="90"/>
                    <a:pt x="612" y="0"/>
                    <a:pt x="50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45"/>
            <p:cNvSpPr/>
            <p:nvPr/>
          </p:nvSpPr>
          <p:spPr>
            <a:xfrm>
              <a:off x="4854350" y="2074175"/>
              <a:ext cx="17250" cy="22175"/>
            </a:xfrm>
            <a:custGeom>
              <a:avLst/>
              <a:gdLst/>
              <a:ahLst/>
              <a:cxnLst/>
              <a:rect l="l" t="t" r="r" b="b"/>
              <a:pathLst>
                <a:path w="690" h="887" extrusionOk="0">
                  <a:moveTo>
                    <a:pt x="499" y="0"/>
                  </a:moveTo>
                  <a:cubicBezTo>
                    <a:pt x="452" y="0"/>
                    <a:pt x="400" y="16"/>
                    <a:pt x="344" y="48"/>
                  </a:cubicBezTo>
                  <a:cubicBezTo>
                    <a:pt x="154" y="158"/>
                    <a:pt x="0" y="425"/>
                    <a:pt x="0" y="642"/>
                  </a:cubicBezTo>
                  <a:cubicBezTo>
                    <a:pt x="0" y="797"/>
                    <a:pt x="77" y="887"/>
                    <a:pt x="190" y="887"/>
                  </a:cubicBezTo>
                  <a:cubicBezTo>
                    <a:pt x="236" y="887"/>
                    <a:pt x="289" y="872"/>
                    <a:pt x="344" y="840"/>
                  </a:cubicBezTo>
                  <a:cubicBezTo>
                    <a:pt x="534" y="729"/>
                    <a:pt x="689" y="463"/>
                    <a:pt x="689" y="245"/>
                  </a:cubicBezTo>
                  <a:cubicBezTo>
                    <a:pt x="689" y="90"/>
                    <a:pt x="611" y="0"/>
                    <a:pt x="499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45"/>
            <p:cNvSpPr/>
            <p:nvPr/>
          </p:nvSpPr>
          <p:spPr>
            <a:xfrm>
              <a:off x="4849775" y="2036000"/>
              <a:ext cx="25325" cy="32525"/>
            </a:xfrm>
            <a:custGeom>
              <a:avLst/>
              <a:gdLst/>
              <a:ahLst/>
              <a:cxnLst/>
              <a:rect l="l" t="t" r="r" b="b"/>
              <a:pathLst>
                <a:path w="1013" h="1301" extrusionOk="0">
                  <a:moveTo>
                    <a:pt x="734" y="0"/>
                  </a:moveTo>
                  <a:cubicBezTo>
                    <a:pt x="666" y="0"/>
                    <a:pt x="589" y="23"/>
                    <a:pt x="507" y="70"/>
                  </a:cubicBezTo>
                  <a:cubicBezTo>
                    <a:pt x="227" y="231"/>
                    <a:pt x="1" y="622"/>
                    <a:pt x="1" y="943"/>
                  </a:cubicBezTo>
                  <a:cubicBezTo>
                    <a:pt x="1" y="1169"/>
                    <a:pt x="115" y="1300"/>
                    <a:pt x="280" y="1300"/>
                  </a:cubicBezTo>
                  <a:cubicBezTo>
                    <a:pt x="349" y="1300"/>
                    <a:pt x="426" y="1278"/>
                    <a:pt x="507" y="1231"/>
                  </a:cubicBezTo>
                  <a:cubicBezTo>
                    <a:pt x="787" y="1069"/>
                    <a:pt x="1013" y="679"/>
                    <a:pt x="1013" y="358"/>
                  </a:cubicBezTo>
                  <a:cubicBezTo>
                    <a:pt x="1013" y="131"/>
                    <a:pt x="899" y="0"/>
                    <a:pt x="734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45"/>
            <p:cNvSpPr/>
            <p:nvPr/>
          </p:nvSpPr>
          <p:spPr>
            <a:xfrm>
              <a:off x="4850875" y="2036000"/>
              <a:ext cx="25275" cy="32525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33" y="0"/>
                  </a:moveTo>
                  <a:cubicBezTo>
                    <a:pt x="664" y="0"/>
                    <a:pt x="588" y="23"/>
                    <a:pt x="506" y="70"/>
                  </a:cubicBezTo>
                  <a:cubicBezTo>
                    <a:pt x="226" y="231"/>
                    <a:pt x="0" y="622"/>
                    <a:pt x="0" y="943"/>
                  </a:cubicBezTo>
                  <a:cubicBezTo>
                    <a:pt x="0" y="1169"/>
                    <a:pt x="114" y="1300"/>
                    <a:pt x="279" y="1300"/>
                  </a:cubicBezTo>
                  <a:cubicBezTo>
                    <a:pt x="347" y="1300"/>
                    <a:pt x="425" y="1278"/>
                    <a:pt x="506" y="1231"/>
                  </a:cubicBezTo>
                  <a:cubicBezTo>
                    <a:pt x="785" y="1069"/>
                    <a:pt x="1011" y="679"/>
                    <a:pt x="1011" y="358"/>
                  </a:cubicBezTo>
                  <a:cubicBezTo>
                    <a:pt x="1011" y="131"/>
                    <a:pt x="898" y="0"/>
                    <a:pt x="733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45"/>
            <p:cNvSpPr/>
            <p:nvPr/>
          </p:nvSpPr>
          <p:spPr>
            <a:xfrm>
              <a:off x="4854900" y="2041150"/>
              <a:ext cx="17225" cy="22175"/>
            </a:xfrm>
            <a:custGeom>
              <a:avLst/>
              <a:gdLst/>
              <a:ahLst/>
              <a:cxnLst/>
              <a:rect l="l" t="t" r="r" b="b"/>
              <a:pathLst>
                <a:path w="689" h="887" extrusionOk="0">
                  <a:moveTo>
                    <a:pt x="499" y="1"/>
                  </a:moveTo>
                  <a:cubicBezTo>
                    <a:pt x="453" y="1"/>
                    <a:pt x="401" y="16"/>
                    <a:pt x="345" y="48"/>
                  </a:cubicBezTo>
                  <a:cubicBezTo>
                    <a:pt x="155" y="158"/>
                    <a:pt x="0" y="425"/>
                    <a:pt x="0" y="644"/>
                  </a:cubicBezTo>
                  <a:cubicBezTo>
                    <a:pt x="0" y="798"/>
                    <a:pt x="78" y="887"/>
                    <a:pt x="191" y="887"/>
                  </a:cubicBezTo>
                  <a:cubicBezTo>
                    <a:pt x="237" y="887"/>
                    <a:pt x="290" y="872"/>
                    <a:pt x="345" y="840"/>
                  </a:cubicBezTo>
                  <a:cubicBezTo>
                    <a:pt x="535" y="729"/>
                    <a:pt x="689" y="464"/>
                    <a:pt x="689" y="245"/>
                  </a:cubicBezTo>
                  <a:cubicBezTo>
                    <a:pt x="689" y="90"/>
                    <a:pt x="612" y="1"/>
                    <a:pt x="49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45"/>
            <p:cNvSpPr/>
            <p:nvPr/>
          </p:nvSpPr>
          <p:spPr>
            <a:xfrm>
              <a:off x="4854350" y="2041150"/>
              <a:ext cx="17250" cy="22175"/>
            </a:xfrm>
            <a:custGeom>
              <a:avLst/>
              <a:gdLst/>
              <a:ahLst/>
              <a:cxnLst/>
              <a:rect l="l" t="t" r="r" b="b"/>
              <a:pathLst>
                <a:path w="690" h="887" extrusionOk="0">
                  <a:moveTo>
                    <a:pt x="498" y="1"/>
                  </a:moveTo>
                  <a:cubicBezTo>
                    <a:pt x="452" y="1"/>
                    <a:pt x="400" y="16"/>
                    <a:pt x="344" y="48"/>
                  </a:cubicBezTo>
                  <a:cubicBezTo>
                    <a:pt x="154" y="158"/>
                    <a:pt x="0" y="425"/>
                    <a:pt x="0" y="644"/>
                  </a:cubicBezTo>
                  <a:cubicBezTo>
                    <a:pt x="0" y="798"/>
                    <a:pt x="77" y="887"/>
                    <a:pt x="190" y="887"/>
                  </a:cubicBezTo>
                  <a:cubicBezTo>
                    <a:pt x="236" y="887"/>
                    <a:pt x="289" y="872"/>
                    <a:pt x="344" y="840"/>
                  </a:cubicBezTo>
                  <a:cubicBezTo>
                    <a:pt x="534" y="729"/>
                    <a:pt x="689" y="464"/>
                    <a:pt x="689" y="245"/>
                  </a:cubicBezTo>
                  <a:cubicBezTo>
                    <a:pt x="689" y="90"/>
                    <a:pt x="611" y="1"/>
                    <a:pt x="498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45"/>
            <p:cNvSpPr/>
            <p:nvPr/>
          </p:nvSpPr>
          <p:spPr>
            <a:xfrm>
              <a:off x="4903800" y="2119150"/>
              <a:ext cx="19950" cy="11550"/>
            </a:xfrm>
            <a:custGeom>
              <a:avLst/>
              <a:gdLst/>
              <a:ahLst/>
              <a:cxnLst/>
              <a:rect l="l" t="t" r="r" b="b"/>
              <a:pathLst>
                <a:path w="798" h="462" extrusionOk="0">
                  <a:moveTo>
                    <a:pt x="399" y="0"/>
                  </a:moveTo>
                  <a:lnTo>
                    <a:pt x="0" y="231"/>
                  </a:lnTo>
                  <a:lnTo>
                    <a:pt x="399" y="462"/>
                  </a:lnTo>
                  <a:lnTo>
                    <a:pt x="798" y="23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45"/>
            <p:cNvSpPr/>
            <p:nvPr/>
          </p:nvSpPr>
          <p:spPr>
            <a:xfrm>
              <a:off x="4906250" y="2122050"/>
              <a:ext cx="15000" cy="8650"/>
            </a:xfrm>
            <a:custGeom>
              <a:avLst/>
              <a:gdLst/>
              <a:ahLst/>
              <a:cxnLst/>
              <a:rect l="l" t="t" r="r" b="b"/>
              <a:pathLst>
                <a:path w="600" h="346" extrusionOk="0">
                  <a:moveTo>
                    <a:pt x="301" y="0"/>
                  </a:moveTo>
                  <a:lnTo>
                    <a:pt x="1" y="173"/>
                  </a:lnTo>
                  <a:lnTo>
                    <a:pt x="301" y="346"/>
                  </a:lnTo>
                  <a:lnTo>
                    <a:pt x="600" y="17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45"/>
            <p:cNvSpPr/>
            <p:nvPr/>
          </p:nvSpPr>
          <p:spPr>
            <a:xfrm>
              <a:off x="4903800" y="2124925"/>
              <a:ext cx="10000" cy="17300"/>
            </a:xfrm>
            <a:custGeom>
              <a:avLst/>
              <a:gdLst/>
              <a:ahLst/>
              <a:cxnLst/>
              <a:rect l="l" t="t" r="r" b="b"/>
              <a:pathLst>
                <a:path w="400" h="692" extrusionOk="0">
                  <a:moveTo>
                    <a:pt x="0" y="0"/>
                  </a:moveTo>
                  <a:lnTo>
                    <a:pt x="0" y="461"/>
                  </a:lnTo>
                  <a:lnTo>
                    <a:pt x="399" y="692"/>
                  </a:lnTo>
                  <a:lnTo>
                    <a:pt x="399" y="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45"/>
            <p:cNvSpPr/>
            <p:nvPr/>
          </p:nvSpPr>
          <p:spPr>
            <a:xfrm>
              <a:off x="4913775" y="2124925"/>
              <a:ext cx="9975" cy="17300"/>
            </a:xfrm>
            <a:custGeom>
              <a:avLst/>
              <a:gdLst/>
              <a:ahLst/>
              <a:cxnLst/>
              <a:rect l="l" t="t" r="r" b="b"/>
              <a:pathLst>
                <a:path w="399" h="692" extrusionOk="0">
                  <a:moveTo>
                    <a:pt x="399" y="0"/>
                  </a:moveTo>
                  <a:lnTo>
                    <a:pt x="0" y="231"/>
                  </a:lnTo>
                  <a:lnTo>
                    <a:pt x="0" y="692"/>
                  </a:lnTo>
                  <a:lnTo>
                    <a:pt x="399" y="46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45"/>
            <p:cNvSpPr/>
            <p:nvPr/>
          </p:nvSpPr>
          <p:spPr>
            <a:xfrm>
              <a:off x="4903350" y="2118725"/>
              <a:ext cx="20800" cy="12400"/>
            </a:xfrm>
            <a:custGeom>
              <a:avLst/>
              <a:gdLst/>
              <a:ahLst/>
              <a:cxnLst/>
              <a:rect l="l" t="t" r="r" b="b"/>
              <a:pathLst>
                <a:path w="832" h="496" extrusionOk="0">
                  <a:moveTo>
                    <a:pt x="417" y="38"/>
                  </a:moveTo>
                  <a:lnTo>
                    <a:pt x="783" y="248"/>
                  </a:lnTo>
                  <a:lnTo>
                    <a:pt x="417" y="460"/>
                  </a:lnTo>
                  <a:lnTo>
                    <a:pt x="50" y="248"/>
                  </a:lnTo>
                  <a:lnTo>
                    <a:pt x="417" y="38"/>
                  </a:lnTo>
                  <a:close/>
                  <a:moveTo>
                    <a:pt x="417" y="1"/>
                  </a:moveTo>
                  <a:cubicBezTo>
                    <a:pt x="414" y="1"/>
                    <a:pt x="411" y="2"/>
                    <a:pt x="408" y="3"/>
                  </a:cubicBezTo>
                  <a:lnTo>
                    <a:pt x="10" y="234"/>
                  </a:lnTo>
                  <a:cubicBezTo>
                    <a:pt x="4" y="236"/>
                    <a:pt x="1" y="242"/>
                    <a:pt x="1" y="248"/>
                  </a:cubicBezTo>
                  <a:cubicBezTo>
                    <a:pt x="1" y="254"/>
                    <a:pt x="4" y="260"/>
                    <a:pt x="10" y="263"/>
                  </a:cubicBezTo>
                  <a:lnTo>
                    <a:pt x="408" y="493"/>
                  </a:lnTo>
                  <a:cubicBezTo>
                    <a:pt x="411" y="495"/>
                    <a:pt x="414" y="496"/>
                    <a:pt x="417" y="496"/>
                  </a:cubicBezTo>
                  <a:cubicBezTo>
                    <a:pt x="420" y="496"/>
                    <a:pt x="423" y="495"/>
                    <a:pt x="426" y="493"/>
                  </a:cubicBezTo>
                  <a:lnTo>
                    <a:pt x="825" y="263"/>
                  </a:lnTo>
                  <a:cubicBezTo>
                    <a:pt x="829" y="260"/>
                    <a:pt x="832" y="254"/>
                    <a:pt x="832" y="248"/>
                  </a:cubicBezTo>
                  <a:cubicBezTo>
                    <a:pt x="832" y="242"/>
                    <a:pt x="829" y="236"/>
                    <a:pt x="825" y="234"/>
                  </a:cubicBezTo>
                  <a:lnTo>
                    <a:pt x="426" y="3"/>
                  </a:lnTo>
                  <a:cubicBezTo>
                    <a:pt x="423" y="2"/>
                    <a:pt x="420" y="1"/>
                    <a:pt x="41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45"/>
            <p:cNvSpPr/>
            <p:nvPr/>
          </p:nvSpPr>
          <p:spPr>
            <a:xfrm>
              <a:off x="4913725" y="2115675"/>
              <a:ext cx="10750" cy="10650"/>
            </a:xfrm>
            <a:custGeom>
              <a:avLst/>
              <a:gdLst/>
              <a:ahLst/>
              <a:cxnLst/>
              <a:rect l="l" t="t" r="r" b="b"/>
              <a:pathLst>
                <a:path w="430" h="426" extrusionOk="0">
                  <a:moveTo>
                    <a:pt x="272" y="1"/>
                  </a:moveTo>
                  <a:cubicBezTo>
                    <a:pt x="158" y="1"/>
                    <a:pt x="1" y="425"/>
                    <a:pt x="1" y="425"/>
                  </a:cubicBezTo>
                  <a:cubicBezTo>
                    <a:pt x="1" y="425"/>
                    <a:pt x="430" y="153"/>
                    <a:pt x="310" y="19"/>
                  </a:cubicBezTo>
                  <a:cubicBezTo>
                    <a:pt x="298" y="6"/>
                    <a:pt x="285" y="1"/>
                    <a:pt x="27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45"/>
            <p:cNvSpPr/>
            <p:nvPr/>
          </p:nvSpPr>
          <p:spPr>
            <a:xfrm>
              <a:off x="4911450" y="2116000"/>
              <a:ext cx="4075" cy="10325"/>
            </a:xfrm>
            <a:custGeom>
              <a:avLst/>
              <a:gdLst/>
              <a:ahLst/>
              <a:cxnLst/>
              <a:rect l="l" t="t" r="r" b="b"/>
              <a:pathLst>
                <a:path w="163" h="413" extrusionOk="0">
                  <a:moveTo>
                    <a:pt x="80" y="0"/>
                  </a:moveTo>
                  <a:cubicBezTo>
                    <a:pt x="0" y="0"/>
                    <a:pt x="92" y="412"/>
                    <a:pt x="92" y="412"/>
                  </a:cubicBezTo>
                  <a:cubicBezTo>
                    <a:pt x="92" y="412"/>
                    <a:pt x="163" y="6"/>
                    <a:pt x="82" y="0"/>
                  </a:cubicBezTo>
                  <a:cubicBezTo>
                    <a:pt x="81" y="0"/>
                    <a:pt x="80" y="0"/>
                    <a:pt x="8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45"/>
            <p:cNvSpPr/>
            <p:nvPr/>
          </p:nvSpPr>
          <p:spPr>
            <a:xfrm>
              <a:off x="4904450" y="2118000"/>
              <a:ext cx="9300" cy="8325"/>
            </a:xfrm>
            <a:custGeom>
              <a:avLst/>
              <a:gdLst/>
              <a:ahLst/>
              <a:cxnLst/>
              <a:rect l="l" t="t" r="r" b="b"/>
              <a:pathLst>
                <a:path w="372" h="333" extrusionOk="0">
                  <a:moveTo>
                    <a:pt x="142" y="1"/>
                  </a:moveTo>
                  <a:cubicBezTo>
                    <a:pt x="137" y="1"/>
                    <a:pt x="132" y="2"/>
                    <a:pt x="127" y="3"/>
                  </a:cubicBezTo>
                  <a:cubicBezTo>
                    <a:pt x="0" y="36"/>
                    <a:pt x="372" y="332"/>
                    <a:pt x="372" y="332"/>
                  </a:cubicBezTo>
                  <a:cubicBezTo>
                    <a:pt x="372" y="332"/>
                    <a:pt x="256" y="1"/>
                    <a:pt x="14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45"/>
            <p:cNvSpPr/>
            <p:nvPr/>
          </p:nvSpPr>
          <p:spPr>
            <a:xfrm>
              <a:off x="4898350" y="2115675"/>
              <a:ext cx="15400" cy="10650"/>
            </a:xfrm>
            <a:custGeom>
              <a:avLst/>
              <a:gdLst/>
              <a:ahLst/>
              <a:cxnLst/>
              <a:rect l="l" t="t" r="r" b="b"/>
              <a:pathLst>
                <a:path w="616" h="426" extrusionOk="0">
                  <a:moveTo>
                    <a:pt x="172" y="1"/>
                  </a:moveTo>
                  <a:cubicBezTo>
                    <a:pt x="167" y="1"/>
                    <a:pt x="163" y="1"/>
                    <a:pt x="159" y="2"/>
                  </a:cubicBezTo>
                  <a:cubicBezTo>
                    <a:pt x="1" y="28"/>
                    <a:pt x="118" y="253"/>
                    <a:pt x="616" y="425"/>
                  </a:cubicBezTo>
                  <a:cubicBezTo>
                    <a:pt x="616" y="425"/>
                    <a:pt x="325" y="1"/>
                    <a:pt x="17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45"/>
            <p:cNvSpPr/>
            <p:nvPr/>
          </p:nvSpPr>
          <p:spPr>
            <a:xfrm>
              <a:off x="4900125" y="2119125"/>
              <a:ext cx="13375" cy="9325"/>
            </a:xfrm>
            <a:custGeom>
              <a:avLst/>
              <a:gdLst/>
              <a:ahLst/>
              <a:cxnLst/>
              <a:rect l="l" t="t" r="r" b="b"/>
              <a:pathLst>
                <a:path w="535" h="373" extrusionOk="0">
                  <a:moveTo>
                    <a:pt x="182" y="0"/>
                  </a:moveTo>
                  <a:cubicBezTo>
                    <a:pt x="162" y="0"/>
                    <a:pt x="143" y="8"/>
                    <a:pt x="127" y="26"/>
                  </a:cubicBezTo>
                  <a:cubicBezTo>
                    <a:pt x="1" y="170"/>
                    <a:pt x="535" y="373"/>
                    <a:pt x="535" y="373"/>
                  </a:cubicBezTo>
                  <a:cubicBezTo>
                    <a:pt x="535" y="373"/>
                    <a:pt x="320" y="0"/>
                    <a:pt x="182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45"/>
            <p:cNvSpPr/>
            <p:nvPr/>
          </p:nvSpPr>
          <p:spPr>
            <a:xfrm>
              <a:off x="4911200" y="2119225"/>
              <a:ext cx="5000" cy="9225"/>
            </a:xfrm>
            <a:custGeom>
              <a:avLst/>
              <a:gdLst/>
              <a:ahLst/>
              <a:cxnLst/>
              <a:rect l="l" t="t" r="r" b="b"/>
              <a:pathLst>
                <a:path w="200" h="369" extrusionOk="0">
                  <a:moveTo>
                    <a:pt x="104" y="0"/>
                  </a:moveTo>
                  <a:cubicBezTo>
                    <a:pt x="104" y="0"/>
                    <a:pt x="103" y="0"/>
                    <a:pt x="102" y="0"/>
                  </a:cubicBezTo>
                  <a:cubicBezTo>
                    <a:pt x="0" y="8"/>
                    <a:pt x="92" y="369"/>
                    <a:pt x="92" y="369"/>
                  </a:cubicBezTo>
                  <a:cubicBezTo>
                    <a:pt x="92" y="369"/>
                    <a:pt x="200" y="0"/>
                    <a:pt x="104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45"/>
            <p:cNvSpPr/>
            <p:nvPr/>
          </p:nvSpPr>
          <p:spPr>
            <a:xfrm>
              <a:off x="4913475" y="2121100"/>
              <a:ext cx="10275" cy="7350"/>
            </a:xfrm>
            <a:custGeom>
              <a:avLst/>
              <a:gdLst/>
              <a:ahLst/>
              <a:cxnLst/>
              <a:rect l="l" t="t" r="r" b="b"/>
              <a:pathLst>
                <a:path w="411" h="294" extrusionOk="0">
                  <a:moveTo>
                    <a:pt x="262" y="0"/>
                  </a:moveTo>
                  <a:cubicBezTo>
                    <a:pt x="133" y="0"/>
                    <a:pt x="1" y="294"/>
                    <a:pt x="1" y="294"/>
                  </a:cubicBezTo>
                  <a:cubicBezTo>
                    <a:pt x="1" y="294"/>
                    <a:pt x="411" y="30"/>
                    <a:pt x="279" y="2"/>
                  </a:cubicBezTo>
                  <a:cubicBezTo>
                    <a:pt x="273" y="1"/>
                    <a:pt x="267" y="0"/>
                    <a:pt x="26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45"/>
            <p:cNvSpPr/>
            <p:nvPr/>
          </p:nvSpPr>
          <p:spPr>
            <a:xfrm>
              <a:off x="4913475" y="2118725"/>
              <a:ext cx="17125" cy="9725"/>
            </a:xfrm>
            <a:custGeom>
              <a:avLst/>
              <a:gdLst/>
              <a:ahLst/>
              <a:cxnLst/>
              <a:rect l="l" t="t" r="r" b="b"/>
              <a:pathLst>
                <a:path w="685" h="389" extrusionOk="0">
                  <a:moveTo>
                    <a:pt x="509" y="0"/>
                  </a:moveTo>
                  <a:cubicBezTo>
                    <a:pt x="342" y="0"/>
                    <a:pt x="1" y="389"/>
                    <a:pt x="1" y="389"/>
                  </a:cubicBezTo>
                  <a:cubicBezTo>
                    <a:pt x="521" y="226"/>
                    <a:pt x="685" y="25"/>
                    <a:pt x="524" y="2"/>
                  </a:cubicBezTo>
                  <a:cubicBezTo>
                    <a:pt x="519" y="1"/>
                    <a:pt x="514" y="0"/>
                    <a:pt x="509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45"/>
            <p:cNvSpPr/>
            <p:nvPr/>
          </p:nvSpPr>
          <p:spPr>
            <a:xfrm>
              <a:off x="4889975" y="2126650"/>
              <a:ext cx="20000" cy="11525"/>
            </a:xfrm>
            <a:custGeom>
              <a:avLst/>
              <a:gdLst/>
              <a:ahLst/>
              <a:cxnLst/>
              <a:rect l="l" t="t" r="r" b="b"/>
              <a:pathLst>
                <a:path w="800" h="461" extrusionOk="0">
                  <a:moveTo>
                    <a:pt x="401" y="1"/>
                  </a:moveTo>
                  <a:lnTo>
                    <a:pt x="1" y="231"/>
                  </a:lnTo>
                  <a:lnTo>
                    <a:pt x="401" y="460"/>
                  </a:lnTo>
                  <a:lnTo>
                    <a:pt x="800" y="23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45"/>
            <p:cNvSpPr/>
            <p:nvPr/>
          </p:nvSpPr>
          <p:spPr>
            <a:xfrm>
              <a:off x="4892475" y="2129525"/>
              <a:ext cx="15000" cy="8650"/>
            </a:xfrm>
            <a:custGeom>
              <a:avLst/>
              <a:gdLst/>
              <a:ahLst/>
              <a:cxnLst/>
              <a:rect l="l" t="t" r="r" b="b"/>
              <a:pathLst>
                <a:path w="600" h="346" extrusionOk="0">
                  <a:moveTo>
                    <a:pt x="301" y="0"/>
                  </a:moveTo>
                  <a:lnTo>
                    <a:pt x="1" y="173"/>
                  </a:lnTo>
                  <a:lnTo>
                    <a:pt x="301" y="345"/>
                  </a:lnTo>
                  <a:lnTo>
                    <a:pt x="600" y="17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45"/>
            <p:cNvSpPr/>
            <p:nvPr/>
          </p:nvSpPr>
          <p:spPr>
            <a:xfrm>
              <a:off x="4889975" y="2132425"/>
              <a:ext cx="10050" cy="17275"/>
            </a:xfrm>
            <a:custGeom>
              <a:avLst/>
              <a:gdLst/>
              <a:ahLst/>
              <a:cxnLst/>
              <a:rect l="l" t="t" r="r" b="b"/>
              <a:pathLst>
                <a:path w="402" h="691" extrusionOk="0">
                  <a:moveTo>
                    <a:pt x="1" y="0"/>
                  </a:moveTo>
                  <a:lnTo>
                    <a:pt x="1" y="460"/>
                  </a:lnTo>
                  <a:lnTo>
                    <a:pt x="401" y="690"/>
                  </a:lnTo>
                  <a:lnTo>
                    <a:pt x="401" y="2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45"/>
            <p:cNvSpPr/>
            <p:nvPr/>
          </p:nvSpPr>
          <p:spPr>
            <a:xfrm>
              <a:off x="4900000" y="2132425"/>
              <a:ext cx="9975" cy="17275"/>
            </a:xfrm>
            <a:custGeom>
              <a:avLst/>
              <a:gdLst/>
              <a:ahLst/>
              <a:cxnLst/>
              <a:rect l="l" t="t" r="r" b="b"/>
              <a:pathLst>
                <a:path w="399" h="691" extrusionOk="0">
                  <a:moveTo>
                    <a:pt x="399" y="0"/>
                  </a:moveTo>
                  <a:lnTo>
                    <a:pt x="0" y="229"/>
                  </a:lnTo>
                  <a:lnTo>
                    <a:pt x="0" y="690"/>
                  </a:lnTo>
                  <a:lnTo>
                    <a:pt x="399" y="460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45"/>
            <p:cNvSpPr/>
            <p:nvPr/>
          </p:nvSpPr>
          <p:spPr>
            <a:xfrm>
              <a:off x="4889525" y="2126225"/>
              <a:ext cx="20925" cy="12375"/>
            </a:xfrm>
            <a:custGeom>
              <a:avLst/>
              <a:gdLst/>
              <a:ahLst/>
              <a:cxnLst/>
              <a:rect l="l" t="t" r="r" b="b"/>
              <a:pathLst>
                <a:path w="837" h="495" extrusionOk="0">
                  <a:moveTo>
                    <a:pt x="419" y="36"/>
                  </a:moveTo>
                  <a:lnTo>
                    <a:pt x="785" y="248"/>
                  </a:lnTo>
                  <a:lnTo>
                    <a:pt x="419" y="458"/>
                  </a:lnTo>
                  <a:lnTo>
                    <a:pt x="54" y="248"/>
                  </a:lnTo>
                  <a:lnTo>
                    <a:pt x="419" y="36"/>
                  </a:lnTo>
                  <a:close/>
                  <a:moveTo>
                    <a:pt x="419" y="1"/>
                  </a:moveTo>
                  <a:cubicBezTo>
                    <a:pt x="416" y="1"/>
                    <a:pt x="413" y="2"/>
                    <a:pt x="410" y="3"/>
                  </a:cubicBezTo>
                  <a:lnTo>
                    <a:pt x="12" y="234"/>
                  </a:lnTo>
                  <a:cubicBezTo>
                    <a:pt x="0" y="240"/>
                    <a:pt x="0" y="255"/>
                    <a:pt x="12" y="263"/>
                  </a:cubicBezTo>
                  <a:lnTo>
                    <a:pt x="410" y="492"/>
                  </a:lnTo>
                  <a:cubicBezTo>
                    <a:pt x="413" y="493"/>
                    <a:pt x="416" y="495"/>
                    <a:pt x="419" y="495"/>
                  </a:cubicBezTo>
                  <a:cubicBezTo>
                    <a:pt x="422" y="495"/>
                    <a:pt x="425" y="493"/>
                    <a:pt x="428" y="492"/>
                  </a:cubicBezTo>
                  <a:lnTo>
                    <a:pt x="827" y="263"/>
                  </a:lnTo>
                  <a:cubicBezTo>
                    <a:pt x="837" y="255"/>
                    <a:pt x="837" y="240"/>
                    <a:pt x="827" y="234"/>
                  </a:cubicBezTo>
                  <a:lnTo>
                    <a:pt x="428" y="3"/>
                  </a:lnTo>
                  <a:cubicBezTo>
                    <a:pt x="425" y="2"/>
                    <a:pt x="422" y="1"/>
                    <a:pt x="41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45"/>
            <p:cNvSpPr/>
            <p:nvPr/>
          </p:nvSpPr>
          <p:spPr>
            <a:xfrm>
              <a:off x="4899950" y="2123175"/>
              <a:ext cx="10750" cy="10650"/>
            </a:xfrm>
            <a:custGeom>
              <a:avLst/>
              <a:gdLst/>
              <a:ahLst/>
              <a:cxnLst/>
              <a:rect l="l" t="t" r="r" b="b"/>
              <a:pathLst>
                <a:path w="430" h="426" extrusionOk="0">
                  <a:moveTo>
                    <a:pt x="272" y="1"/>
                  </a:moveTo>
                  <a:cubicBezTo>
                    <a:pt x="158" y="1"/>
                    <a:pt x="1" y="425"/>
                    <a:pt x="1" y="425"/>
                  </a:cubicBezTo>
                  <a:cubicBezTo>
                    <a:pt x="1" y="425"/>
                    <a:pt x="430" y="153"/>
                    <a:pt x="310" y="19"/>
                  </a:cubicBezTo>
                  <a:cubicBezTo>
                    <a:pt x="298" y="6"/>
                    <a:pt x="285" y="1"/>
                    <a:pt x="27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45"/>
            <p:cNvSpPr/>
            <p:nvPr/>
          </p:nvSpPr>
          <p:spPr>
            <a:xfrm>
              <a:off x="4897650" y="2123475"/>
              <a:ext cx="4100" cy="10350"/>
            </a:xfrm>
            <a:custGeom>
              <a:avLst/>
              <a:gdLst/>
              <a:ahLst/>
              <a:cxnLst/>
              <a:rect l="l" t="t" r="r" b="b"/>
              <a:pathLst>
                <a:path w="164" h="414" extrusionOk="0">
                  <a:moveTo>
                    <a:pt x="80" y="0"/>
                  </a:moveTo>
                  <a:cubicBezTo>
                    <a:pt x="1" y="0"/>
                    <a:pt x="93" y="413"/>
                    <a:pt x="93" y="413"/>
                  </a:cubicBezTo>
                  <a:cubicBezTo>
                    <a:pt x="93" y="413"/>
                    <a:pt x="164" y="6"/>
                    <a:pt x="81" y="0"/>
                  </a:cubicBezTo>
                  <a:cubicBezTo>
                    <a:pt x="81" y="0"/>
                    <a:pt x="80" y="0"/>
                    <a:pt x="8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45"/>
            <p:cNvSpPr/>
            <p:nvPr/>
          </p:nvSpPr>
          <p:spPr>
            <a:xfrm>
              <a:off x="4890675" y="2125475"/>
              <a:ext cx="9300" cy="8350"/>
            </a:xfrm>
            <a:custGeom>
              <a:avLst/>
              <a:gdLst/>
              <a:ahLst/>
              <a:cxnLst/>
              <a:rect l="l" t="t" r="r" b="b"/>
              <a:pathLst>
                <a:path w="372" h="334" extrusionOk="0">
                  <a:moveTo>
                    <a:pt x="140" y="1"/>
                  </a:moveTo>
                  <a:cubicBezTo>
                    <a:pt x="135" y="1"/>
                    <a:pt x="130" y="1"/>
                    <a:pt x="125" y="3"/>
                  </a:cubicBezTo>
                  <a:cubicBezTo>
                    <a:pt x="0" y="37"/>
                    <a:pt x="372" y="333"/>
                    <a:pt x="372" y="333"/>
                  </a:cubicBezTo>
                  <a:cubicBezTo>
                    <a:pt x="372" y="333"/>
                    <a:pt x="256" y="1"/>
                    <a:pt x="14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45"/>
            <p:cNvSpPr/>
            <p:nvPr/>
          </p:nvSpPr>
          <p:spPr>
            <a:xfrm>
              <a:off x="4884575" y="2123150"/>
              <a:ext cx="15400" cy="10675"/>
            </a:xfrm>
            <a:custGeom>
              <a:avLst/>
              <a:gdLst/>
              <a:ahLst/>
              <a:cxnLst/>
              <a:rect l="l" t="t" r="r" b="b"/>
              <a:pathLst>
                <a:path w="616" h="427" extrusionOk="0">
                  <a:moveTo>
                    <a:pt x="172" y="0"/>
                  </a:moveTo>
                  <a:cubicBezTo>
                    <a:pt x="167" y="0"/>
                    <a:pt x="163" y="1"/>
                    <a:pt x="159" y="1"/>
                  </a:cubicBezTo>
                  <a:cubicBezTo>
                    <a:pt x="1" y="28"/>
                    <a:pt x="118" y="252"/>
                    <a:pt x="616" y="426"/>
                  </a:cubicBezTo>
                  <a:cubicBezTo>
                    <a:pt x="616" y="426"/>
                    <a:pt x="324" y="0"/>
                    <a:pt x="17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45"/>
            <p:cNvSpPr/>
            <p:nvPr/>
          </p:nvSpPr>
          <p:spPr>
            <a:xfrm>
              <a:off x="4886350" y="2126600"/>
              <a:ext cx="13375" cy="9325"/>
            </a:xfrm>
            <a:custGeom>
              <a:avLst/>
              <a:gdLst/>
              <a:ahLst/>
              <a:cxnLst/>
              <a:rect l="l" t="t" r="r" b="b"/>
              <a:pathLst>
                <a:path w="535" h="373" extrusionOk="0">
                  <a:moveTo>
                    <a:pt x="182" y="1"/>
                  </a:moveTo>
                  <a:cubicBezTo>
                    <a:pt x="162" y="1"/>
                    <a:pt x="143" y="9"/>
                    <a:pt x="127" y="27"/>
                  </a:cubicBezTo>
                  <a:cubicBezTo>
                    <a:pt x="1" y="169"/>
                    <a:pt x="534" y="372"/>
                    <a:pt x="534" y="372"/>
                  </a:cubicBezTo>
                  <a:cubicBezTo>
                    <a:pt x="534" y="372"/>
                    <a:pt x="321" y="1"/>
                    <a:pt x="18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45"/>
            <p:cNvSpPr/>
            <p:nvPr/>
          </p:nvSpPr>
          <p:spPr>
            <a:xfrm>
              <a:off x="4897425" y="2126675"/>
              <a:ext cx="5000" cy="9250"/>
            </a:xfrm>
            <a:custGeom>
              <a:avLst/>
              <a:gdLst/>
              <a:ahLst/>
              <a:cxnLst/>
              <a:rect l="l" t="t" r="r" b="b"/>
              <a:pathLst>
                <a:path w="200" h="370" extrusionOk="0">
                  <a:moveTo>
                    <a:pt x="104" y="1"/>
                  </a:moveTo>
                  <a:cubicBezTo>
                    <a:pt x="104" y="1"/>
                    <a:pt x="103" y="1"/>
                    <a:pt x="102" y="1"/>
                  </a:cubicBezTo>
                  <a:cubicBezTo>
                    <a:pt x="0" y="8"/>
                    <a:pt x="91" y="369"/>
                    <a:pt x="91" y="369"/>
                  </a:cubicBezTo>
                  <a:cubicBezTo>
                    <a:pt x="91" y="369"/>
                    <a:pt x="200" y="1"/>
                    <a:pt x="104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45"/>
            <p:cNvSpPr/>
            <p:nvPr/>
          </p:nvSpPr>
          <p:spPr>
            <a:xfrm>
              <a:off x="4899700" y="2128575"/>
              <a:ext cx="10275" cy="7350"/>
            </a:xfrm>
            <a:custGeom>
              <a:avLst/>
              <a:gdLst/>
              <a:ahLst/>
              <a:cxnLst/>
              <a:rect l="l" t="t" r="r" b="b"/>
              <a:pathLst>
                <a:path w="411" h="294" extrusionOk="0">
                  <a:moveTo>
                    <a:pt x="262" y="0"/>
                  </a:moveTo>
                  <a:cubicBezTo>
                    <a:pt x="134" y="0"/>
                    <a:pt x="0" y="293"/>
                    <a:pt x="0" y="293"/>
                  </a:cubicBezTo>
                  <a:cubicBezTo>
                    <a:pt x="0" y="293"/>
                    <a:pt x="411" y="29"/>
                    <a:pt x="279" y="2"/>
                  </a:cubicBezTo>
                  <a:cubicBezTo>
                    <a:pt x="273" y="1"/>
                    <a:pt x="268" y="0"/>
                    <a:pt x="26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45"/>
            <p:cNvSpPr/>
            <p:nvPr/>
          </p:nvSpPr>
          <p:spPr>
            <a:xfrm>
              <a:off x="4899700" y="2126200"/>
              <a:ext cx="17125" cy="9725"/>
            </a:xfrm>
            <a:custGeom>
              <a:avLst/>
              <a:gdLst/>
              <a:ahLst/>
              <a:cxnLst/>
              <a:rect l="l" t="t" r="r" b="b"/>
              <a:pathLst>
                <a:path w="685" h="389" extrusionOk="0">
                  <a:moveTo>
                    <a:pt x="510" y="0"/>
                  </a:moveTo>
                  <a:cubicBezTo>
                    <a:pt x="343" y="0"/>
                    <a:pt x="0" y="388"/>
                    <a:pt x="0" y="388"/>
                  </a:cubicBezTo>
                  <a:cubicBezTo>
                    <a:pt x="521" y="227"/>
                    <a:pt x="685" y="24"/>
                    <a:pt x="524" y="1"/>
                  </a:cubicBezTo>
                  <a:cubicBezTo>
                    <a:pt x="520" y="1"/>
                    <a:pt x="515" y="0"/>
                    <a:pt x="51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45"/>
            <p:cNvSpPr/>
            <p:nvPr/>
          </p:nvSpPr>
          <p:spPr>
            <a:xfrm>
              <a:off x="5243575" y="2216800"/>
              <a:ext cx="37850" cy="21825"/>
            </a:xfrm>
            <a:custGeom>
              <a:avLst/>
              <a:gdLst/>
              <a:ahLst/>
              <a:cxnLst/>
              <a:rect l="l" t="t" r="r" b="b"/>
              <a:pathLst>
                <a:path w="1514" h="873" extrusionOk="0">
                  <a:moveTo>
                    <a:pt x="760" y="1"/>
                  </a:moveTo>
                  <a:cubicBezTo>
                    <a:pt x="758" y="1"/>
                    <a:pt x="756" y="1"/>
                    <a:pt x="755" y="1"/>
                  </a:cubicBezTo>
                  <a:cubicBezTo>
                    <a:pt x="337" y="4"/>
                    <a:pt x="1" y="200"/>
                    <a:pt x="2" y="442"/>
                  </a:cubicBezTo>
                  <a:cubicBezTo>
                    <a:pt x="4" y="681"/>
                    <a:pt x="338" y="872"/>
                    <a:pt x="750" y="872"/>
                  </a:cubicBezTo>
                  <a:cubicBezTo>
                    <a:pt x="753" y="872"/>
                    <a:pt x="756" y="872"/>
                    <a:pt x="759" y="872"/>
                  </a:cubicBezTo>
                  <a:cubicBezTo>
                    <a:pt x="1177" y="871"/>
                    <a:pt x="1513" y="674"/>
                    <a:pt x="1512" y="433"/>
                  </a:cubicBezTo>
                  <a:cubicBezTo>
                    <a:pt x="1510" y="193"/>
                    <a:pt x="1175" y="1"/>
                    <a:pt x="76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45"/>
            <p:cNvSpPr/>
            <p:nvPr/>
          </p:nvSpPr>
          <p:spPr>
            <a:xfrm>
              <a:off x="5243650" y="222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45"/>
            <p:cNvSpPr/>
            <p:nvPr/>
          </p:nvSpPr>
          <p:spPr>
            <a:xfrm>
              <a:off x="5281400" y="2227650"/>
              <a:ext cx="25" cy="50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0" y="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45"/>
            <p:cNvSpPr/>
            <p:nvPr/>
          </p:nvSpPr>
          <p:spPr>
            <a:xfrm>
              <a:off x="5245900" y="2224875"/>
              <a:ext cx="33275" cy="43200"/>
            </a:xfrm>
            <a:custGeom>
              <a:avLst/>
              <a:gdLst/>
              <a:ahLst/>
              <a:cxnLst/>
              <a:rect l="l" t="t" r="r" b="b"/>
              <a:pathLst>
                <a:path w="1331" h="1728" extrusionOk="0">
                  <a:moveTo>
                    <a:pt x="670" y="0"/>
                  </a:moveTo>
                  <a:cubicBezTo>
                    <a:pt x="506" y="0"/>
                    <a:pt x="342" y="36"/>
                    <a:pt x="217" y="109"/>
                  </a:cubicBezTo>
                  <a:cubicBezTo>
                    <a:pt x="59" y="199"/>
                    <a:pt x="1" y="326"/>
                    <a:pt x="43" y="444"/>
                  </a:cubicBezTo>
                  <a:lnTo>
                    <a:pt x="215" y="1417"/>
                  </a:lnTo>
                  <a:cubicBezTo>
                    <a:pt x="215" y="1496"/>
                    <a:pt x="259" y="1576"/>
                    <a:pt x="346" y="1637"/>
                  </a:cubicBezTo>
                  <a:cubicBezTo>
                    <a:pt x="433" y="1697"/>
                    <a:pt x="548" y="1727"/>
                    <a:pt x="662" y="1727"/>
                  </a:cubicBezTo>
                  <a:cubicBezTo>
                    <a:pt x="778" y="1727"/>
                    <a:pt x="893" y="1697"/>
                    <a:pt x="981" y="1636"/>
                  </a:cubicBezTo>
                  <a:cubicBezTo>
                    <a:pt x="1068" y="1575"/>
                    <a:pt x="1113" y="1495"/>
                    <a:pt x="1113" y="1417"/>
                  </a:cubicBezTo>
                  <a:lnTo>
                    <a:pt x="1286" y="442"/>
                  </a:lnTo>
                  <a:lnTo>
                    <a:pt x="1286" y="442"/>
                  </a:lnTo>
                  <a:cubicBezTo>
                    <a:pt x="1330" y="324"/>
                    <a:pt x="1273" y="198"/>
                    <a:pt x="1116" y="107"/>
                  </a:cubicBezTo>
                  <a:cubicBezTo>
                    <a:pt x="993" y="36"/>
                    <a:pt x="832" y="0"/>
                    <a:pt x="670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45"/>
            <p:cNvSpPr/>
            <p:nvPr/>
          </p:nvSpPr>
          <p:spPr>
            <a:xfrm>
              <a:off x="5244050" y="2229725"/>
              <a:ext cx="37000" cy="38350"/>
            </a:xfrm>
            <a:custGeom>
              <a:avLst/>
              <a:gdLst/>
              <a:ahLst/>
              <a:cxnLst/>
              <a:rect l="l" t="t" r="r" b="b"/>
              <a:pathLst>
                <a:path w="1480" h="1534" extrusionOk="0">
                  <a:moveTo>
                    <a:pt x="1480" y="0"/>
                  </a:moveTo>
                  <a:cubicBezTo>
                    <a:pt x="1451" y="83"/>
                    <a:pt x="1381" y="161"/>
                    <a:pt x="1271" y="225"/>
                  </a:cubicBezTo>
                  <a:cubicBezTo>
                    <a:pt x="1123" y="311"/>
                    <a:pt x="929" y="353"/>
                    <a:pt x="736" y="353"/>
                  </a:cubicBezTo>
                  <a:cubicBezTo>
                    <a:pt x="543" y="353"/>
                    <a:pt x="351" y="311"/>
                    <a:pt x="204" y="226"/>
                  </a:cubicBezTo>
                  <a:cubicBezTo>
                    <a:pt x="96" y="165"/>
                    <a:pt x="30" y="89"/>
                    <a:pt x="1" y="9"/>
                  </a:cubicBezTo>
                  <a:lnTo>
                    <a:pt x="1" y="9"/>
                  </a:lnTo>
                  <a:lnTo>
                    <a:pt x="205" y="1163"/>
                  </a:lnTo>
                  <a:cubicBezTo>
                    <a:pt x="205" y="1259"/>
                    <a:pt x="256" y="1353"/>
                    <a:pt x="360" y="1426"/>
                  </a:cubicBezTo>
                  <a:cubicBezTo>
                    <a:pt x="464" y="1497"/>
                    <a:pt x="600" y="1533"/>
                    <a:pt x="736" y="1533"/>
                  </a:cubicBezTo>
                  <a:cubicBezTo>
                    <a:pt x="873" y="1533"/>
                    <a:pt x="1010" y="1497"/>
                    <a:pt x="1114" y="1424"/>
                  </a:cubicBezTo>
                  <a:cubicBezTo>
                    <a:pt x="1219" y="1352"/>
                    <a:pt x="1271" y="1257"/>
                    <a:pt x="1272" y="1163"/>
                  </a:cubicBezTo>
                  <a:lnTo>
                    <a:pt x="148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45"/>
            <p:cNvSpPr/>
            <p:nvPr/>
          </p:nvSpPr>
          <p:spPr>
            <a:xfrm>
              <a:off x="5242025" y="2215150"/>
              <a:ext cx="41000" cy="25075"/>
            </a:xfrm>
            <a:custGeom>
              <a:avLst/>
              <a:gdLst/>
              <a:ahLst/>
              <a:cxnLst/>
              <a:rect l="l" t="t" r="r" b="b"/>
              <a:pathLst>
                <a:path w="1640" h="1003" extrusionOk="0">
                  <a:moveTo>
                    <a:pt x="825" y="129"/>
                  </a:moveTo>
                  <a:lnTo>
                    <a:pt x="825" y="129"/>
                  </a:lnTo>
                  <a:cubicBezTo>
                    <a:pt x="1015" y="129"/>
                    <a:pt x="1191" y="171"/>
                    <a:pt x="1323" y="248"/>
                  </a:cubicBezTo>
                  <a:cubicBezTo>
                    <a:pt x="1445" y="318"/>
                    <a:pt x="1512" y="406"/>
                    <a:pt x="1512" y="499"/>
                  </a:cubicBezTo>
                  <a:cubicBezTo>
                    <a:pt x="1512" y="592"/>
                    <a:pt x="1443" y="682"/>
                    <a:pt x="1320" y="753"/>
                  </a:cubicBezTo>
                  <a:cubicBezTo>
                    <a:pt x="1187" y="830"/>
                    <a:pt x="1005" y="873"/>
                    <a:pt x="815" y="873"/>
                  </a:cubicBezTo>
                  <a:cubicBezTo>
                    <a:pt x="626" y="873"/>
                    <a:pt x="449" y="831"/>
                    <a:pt x="317" y="754"/>
                  </a:cubicBezTo>
                  <a:cubicBezTo>
                    <a:pt x="196" y="685"/>
                    <a:pt x="130" y="596"/>
                    <a:pt x="130" y="503"/>
                  </a:cubicBezTo>
                  <a:cubicBezTo>
                    <a:pt x="130" y="411"/>
                    <a:pt x="198" y="321"/>
                    <a:pt x="320" y="250"/>
                  </a:cubicBezTo>
                  <a:cubicBezTo>
                    <a:pt x="454" y="173"/>
                    <a:pt x="634" y="129"/>
                    <a:pt x="825" y="129"/>
                  </a:cubicBezTo>
                  <a:close/>
                  <a:moveTo>
                    <a:pt x="826" y="0"/>
                  </a:moveTo>
                  <a:cubicBezTo>
                    <a:pt x="611" y="0"/>
                    <a:pt x="409" y="50"/>
                    <a:pt x="256" y="138"/>
                  </a:cubicBezTo>
                  <a:cubicBezTo>
                    <a:pt x="92" y="234"/>
                    <a:pt x="1" y="364"/>
                    <a:pt x="1" y="503"/>
                  </a:cubicBezTo>
                  <a:cubicBezTo>
                    <a:pt x="1" y="644"/>
                    <a:pt x="89" y="773"/>
                    <a:pt x="253" y="866"/>
                  </a:cubicBezTo>
                  <a:cubicBezTo>
                    <a:pt x="404" y="953"/>
                    <a:pt x="604" y="1002"/>
                    <a:pt x="815" y="1002"/>
                  </a:cubicBezTo>
                  <a:cubicBezTo>
                    <a:pt x="1029" y="1002"/>
                    <a:pt x="1232" y="951"/>
                    <a:pt x="1384" y="864"/>
                  </a:cubicBezTo>
                  <a:cubicBezTo>
                    <a:pt x="1549" y="770"/>
                    <a:pt x="1639" y="638"/>
                    <a:pt x="1639" y="499"/>
                  </a:cubicBezTo>
                  <a:cubicBezTo>
                    <a:pt x="1639" y="358"/>
                    <a:pt x="1551" y="229"/>
                    <a:pt x="1388" y="137"/>
                  </a:cubicBezTo>
                  <a:cubicBezTo>
                    <a:pt x="1237" y="50"/>
                    <a:pt x="1039" y="0"/>
                    <a:pt x="826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45"/>
            <p:cNvSpPr/>
            <p:nvPr/>
          </p:nvSpPr>
          <p:spPr>
            <a:xfrm>
              <a:off x="5257675" y="2135500"/>
              <a:ext cx="3150" cy="96125"/>
            </a:xfrm>
            <a:custGeom>
              <a:avLst/>
              <a:gdLst/>
              <a:ahLst/>
              <a:cxnLst/>
              <a:rect l="l" t="t" r="r" b="b"/>
              <a:pathLst>
                <a:path w="126" h="3845" extrusionOk="0">
                  <a:moveTo>
                    <a:pt x="62" y="0"/>
                  </a:moveTo>
                  <a:lnTo>
                    <a:pt x="1" y="3830"/>
                  </a:lnTo>
                  <a:lnTo>
                    <a:pt x="126" y="384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45"/>
            <p:cNvSpPr/>
            <p:nvPr/>
          </p:nvSpPr>
          <p:spPr>
            <a:xfrm>
              <a:off x="5248700" y="2148525"/>
              <a:ext cx="10525" cy="25825"/>
            </a:xfrm>
            <a:custGeom>
              <a:avLst/>
              <a:gdLst/>
              <a:ahLst/>
              <a:cxnLst/>
              <a:rect l="l" t="t" r="r" b="b"/>
              <a:pathLst>
                <a:path w="421" h="1033" extrusionOk="0">
                  <a:moveTo>
                    <a:pt x="0" y="0"/>
                  </a:moveTo>
                  <a:lnTo>
                    <a:pt x="66" y="461"/>
                  </a:lnTo>
                  <a:lnTo>
                    <a:pt x="421" y="1032"/>
                  </a:lnTo>
                  <a:lnTo>
                    <a:pt x="421" y="892"/>
                  </a:lnTo>
                  <a:lnTo>
                    <a:pt x="111" y="4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45"/>
            <p:cNvSpPr/>
            <p:nvPr/>
          </p:nvSpPr>
          <p:spPr>
            <a:xfrm>
              <a:off x="5259425" y="2144525"/>
              <a:ext cx="10600" cy="16800"/>
            </a:xfrm>
            <a:custGeom>
              <a:avLst/>
              <a:gdLst/>
              <a:ahLst/>
              <a:cxnLst/>
              <a:rect l="l" t="t" r="r" b="b"/>
              <a:pathLst>
                <a:path w="424" h="672" extrusionOk="0">
                  <a:moveTo>
                    <a:pt x="424" y="1"/>
                  </a:moveTo>
                  <a:lnTo>
                    <a:pt x="295" y="436"/>
                  </a:lnTo>
                  <a:lnTo>
                    <a:pt x="1" y="589"/>
                  </a:lnTo>
                  <a:lnTo>
                    <a:pt x="1" y="672"/>
                  </a:lnTo>
                  <a:lnTo>
                    <a:pt x="331" y="467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45"/>
            <p:cNvSpPr/>
            <p:nvPr/>
          </p:nvSpPr>
          <p:spPr>
            <a:xfrm>
              <a:off x="5253400" y="2127900"/>
              <a:ext cx="5825" cy="7625"/>
            </a:xfrm>
            <a:custGeom>
              <a:avLst/>
              <a:gdLst/>
              <a:ahLst/>
              <a:cxnLst/>
              <a:rect l="l" t="t" r="r" b="b"/>
              <a:pathLst>
                <a:path w="233" h="305" extrusionOk="0">
                  <a:moveTo>
                    <a:pt x="141" y="1"/>
                  </a:moveTo>
                  <a:cubicBezTo>
                    <a:pt x="131" y="1"/>
                    <a:pt x="120" y="5"/>
                    <a:pt x="108" y="16"/>
                  </a:cubicBezTo>
                  <a:cubicBezTo>
                    <a:pt x="1" y="113"/>
                    <a:pt x="233" y="304"/>
                    <a:pt x="233" y="304"/>
                  </a:cubicBezTo>
                  <a:cubicBezTo>
                    <a:pt x="233" y="304"/>
                    <a:pt x="219" y="1"/>
                    <a:pt x="141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45"/>
            <p:cNvSpPr/>
            <p:nvPr/>
          </p:nvSpPr>
          <p:spPr>
            <a:xfrm>
              <a:off x="5259200" y="2127800"/>
              <a:ext cx="10300" cy="7725"/>
            </a:xfrm>
            <a:custGeom>
              <a:avLst/>
              <a:gdLst/>
              <a:ahLst/>
              <a:cxnLst/>
              <a:rect l="l" t="t" r="r" b="b"/>
              <a:pathLst>
                <a:path w="412" h="309" extrusionOk="0">
                  <a:moveTo>
                    <a:pt x="242" y="0"/>
                  </a:moveTo>
                  <a:cubicBezTo>
                    <a:pt x="108" y="0"/>
                    <a:pt x="1" y="308"/>
                    <a:pt x="1" y="308"/>
                  </a:cubicBezTo>
                  <a:cubicBezTo>
                    <a:pt x="1" y="308"/>
                    <a:pt x="411" y="47"/>
                    <a:pt x="266" y="4"/>
                  </a:cubicBezTo>
                  <a:cubicBezTo>
                    <a:pt x="258" y="2"/>
                    <a:pt x="250" y="0"/>
                    <a:pt x="24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45"/>
            <p:cNvSpPr/>
            <p:nvPr/>
          </p:nvSpPr>
          <p:spPr>
            <a:xfrm>
              <a:off x="5249600" y="2128300"/>
              <a:ext cx="9625" cy="7225"/>
            </a:xfrm>
            <a:custGeom>
              <a:avLst/>
              <a:gdLst/>
              <a:ahLst/>
              <a:cxnLst/>
              <a:rect l="l" t="t" r="r" b="b"/>
              <a:pathLst>
                <a:path w="385" h="289" extrusionOk="0">
                  <a:moveTo>
                    <a:pt x="83" y="0"/>
                  </a:moveTo>
                  <a:cubicBezTo>
                    <a:pt x="69" y="0"/>
                    <a:pt x="58" y="7"/>
                    <a:pt x="51" y="23"/>
                  </a:cubicBezTo>
                  <a:cubicBezTo>
                    <a:pt x="1" y="143"/>
                    <a:pt x="385" y="288"/>
                    <a:pt x="385" y="288"/>
                  </a:cubicBezTo>
                  <a:cubicBezTo>
                    <a:pt x="385" y="288"/>
                    <a:pt x="174" y="0"/>
                    <a:pt x="83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45"/>
            <p:cNvSpPr/>
            <p:nvPr/>
          </p:nvSpPr>
          <p:spPr>
            <a:xfrm>
              <a:off x="5259275" y="2132425"/>
              <a:ext cx="5875" cy="7625"/>
            </a:xfrm>
            <a:custGeom>
              <a:avLst/>
              <a:gdLst/>
              <a:ahLst/>
              <a:cxnLst/>
              <a:rect l="l" t="t" r="r" b="b"/>
              <a:pathLst>
                <a:path w="235" h="305" extrusionOk="0">
                  <a:moveTo>
                    <a:pt x="93" y="0"/>
                  </a:moveTo>
                  <a:cubicBezTo>
                    <a:pt x="14" y="0"/>
                    <a:pt x="1" y="305"/>
                    <a:pt x="1" y="305"/>
                  </a:cubicBezTo>
                  <a:cubicBezTo>
                    <a:pt x="1" y="305"/>
                    <a:pt x="234" y="112"/>
                    <a:pt x="125" y="16"/>
                  </a:cubicBezTo>
                  <a:cubicBezTo>
                    <a:pt x="113" y="5"/>
                    <a:pt x="103" y="0"/>
                    <a:pt x="93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45"/>
            <p:cNvSpPr/>
            <p:nvPr/>
          </p:nvSpPr>
          <p:spPr>
            <a:xfrm>
              <a:off x="5249025" y="2132325"/>
              <a:ext cx="10275" cy="7725"/>
            </a:xfrm>
            <a:custGeom>
              <a:avLst/>
              <a:gdLst/>
              <a:ahLst/>
              <a:cxnLst/>
              <a:rect l="l" t="t" r="r" b="b"/>
              <a:pathLst>
                <a:path w="411" h="309" extrusionOk="0">
                  <a:moveTo>
                    <a:pt x="170" y="1"/>
                  </a:moveTo>
                  <a:cubicBezTo>
                    <a:pt x="162" y="1"/>
                    <a:pt x="154" y="2"/>
                    <a:pt x="145" y="4"/>
                  </a:cubicBezTo>
                  <a:cubicBezTo>
                    <a:pt x="0" y="48"/>
                    <a:pt x="411" y="309"/>
                    <a:pt x="411" y="309"/>
                  </a:cubicBezTo>
                  <a:cubicBezTo>
                    <a:pt x="411" y="309"/>
                    <a:pt x="304" y="1"/>
                    <a:pt x="17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45"/>
            <p:cNvSpPr/>
            <p:nvPr/>
          </p:nvSpPr>
          <p:spPr>
            <a:xfrm>
              <a:off x="5259275" y="2132825"/>
              <a:ext cx="9675" cy="7225"/>
            </a:xfrm>
            <a:custGeom>
              <a:avLst/>
              <a:gdLst/>
              <a:ahLst/>
              <a:cxnLst/>
              <a:rect l="l" t="t" r="r" b="b"/>
              <a:pathLst>
                <a:path w="387" h="289" extrusionOk="0">
                  <a:moveTo>
                    <a:pt x="302" y="1"/>
                  </a:moveTo>
                  <a:cubicBezTo>
                    <a:pt x="212" y="1"/>
                    <a:pt x="1" y="289"/>
                    <a:pt x="1" y="289"/>
                  </a:cubicBezTo>
                  <a:cubicBezTo>
                    <a:pt x="1" y="289"/>
                    <a:pt x="386" y="144"/>
                    <a:pt x="334" y="23"/>
                  </a:cubicBezTo>
                  <a:cubicBezTo>
                    <a:pt x="327" y="7"/>
                    <a:pt x="316" y="1"/>
                    <a:pt x="30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45"/>
            <p:cNvSpPr/>
            <p:nvPr/>
          </p:nvSpPr>
          <p:spPr>
            <a:xfrm>
              <a:off x="5243150" y="2142625"/>
              <a:ext cx="5525" cy="5925"/>
            </a:xfrm>
            <a:custGeom>
              <a:avLst/>
              <a:gdLst/>
              <a:ahLst/>
              <a:cxnLst/>
              <a:rect l="l" t="t" r="r" b="b"/>
              <a:pathLst>
                <a:path w="221" h="237" extrusionOk="0">
                  <a:moveTo>
                    <a:pt x="103" y="1"/>
                  </a:moveTo>
                  <a:cubicBezTo>
                    <a:pt x="94" y="1"/>
                    <a:pt x="84" y="6"/>
                    <a:pt x="74" y="19"/>
                  </a:cubicBezTo>
                  <a:cubicBezTo>
                    <a:pt x="0" y="114"/>
                    <a:pt x="221" y="236"/>
                    <a:pt x="221" y="236"/>
                  </a:cubicBezTo>
                  <a:cubicBezTo>
                    <a:pt x="221" y="236"/>
                    <a:pt x="166" y="1"/>
                    <a:pt x="10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45"/>
            <p:cNvSpPr/>
            <p:nvPr/>
          </p:nvSpPr>
          <p:spPr>
            <a:xfrm>
              <a:off x="5248650" y="2141250"/>
              <a:ext cx="7475" cy="7300"/>
            </a:xfrm>
            <a:custGeom>
              <a:avLst/>
              <a:gdLst/>
              <a:ahLst/>
              <a:cxnLst/>
              <a:rect l="l" t="t" r="r" b="b"/>
              <a:pathLst>
                <a:path w="299" h="292" extrusionOk="0">
                  <a:moveTo>
                    <a:pt x="165" y="1"/>
                  </a:moveTo>
                  <a:cubicBezTo>
                    <a:pt x="46" y="1"/>
                    <a:pt x="1" y="291"/>
                    <a:pt x="1" y="291"/>
                  </a:cubicBezTo>
                  <a:cubicBezTo>
                    <a:pt x="1" y="291"/>
                    <a:pt x="298" y="14"/>
                    <a:pt x="172" y="1"/>
                  </a:cubicBezTo>
                  <a:cubicBezTo>
                    <a:pt x="170" y="1"/>
                    <a:pt x="167" y="1"/>
                    <a:pt x="165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45"/>
            <p:cNvSpPr/>
            <p:nvPr/>
          </p:nvSpPr>
          <p:spPr>
            <a:xfrm>
              <a:off x="5240225" y="2143725"/>
              <a:ext cx="8450" cy="4825"/>
            </a:xfrm>
            <a:custGeom>
              <a:avLst/>
              <a:gdLst/>
              <a:ahLst/>
              <a:cxnLst/>
              <a:rect l="l" t="t" r="r" b="b"/>
              <a:pathLst>
                <a:path w="338" h="193" extrusionOk="0">
                  <a:moveTo>
                    <a:pt x="55" y="1"/>
                  </a:moveTo>
                  <a:cubicBezTo>
                    <a:pt x="40" y="1"/>
                    <a:pt x="29" y="8"/>
                    <a:pt x="25" y="25"/>
                  </a:cubicBezTo>
                  <a:cubicBezTo>
                    <a:pt x="0" y="131"/>
                    <a:pt x="338" y="192"/>
                    <a:pt x="338" y="192"/>
                  </a:cubicBezTo>
                  <a:cubicBezTo>
                    <a:pt x="338" y="192"/>
                    <a:pt x="136" y="1"/>
                    <a:pt x="55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45"/>
            <p:cNvSpPr/>
            <p:nvPr/>
          </p:nvSpPr>
          <p:spPr>
            <a:xfrm>
              <a:off x="5248475" y="2145625"/>
              <a:ext cx="5025" cy="6600"/>
            </a:xfrm>
            <a:custGeom>
              <a:avLst/>
              <a:gdLst/>
              <a:ahLst/>
              <a:cxnLst/>
              <a:rect l="l" t="t" r="r" b="b"/>
              <a:pathLst>
                <a:path w="201" h="264" extrusionOk="0">
                  <a:moveTo>
                    <a:pt x="72" y="0"/>
                  </a:moveTo>
                  <a:cubicBezTo>
                    <a:pt x="1" y="0"/>
                    <a:pt x="37" y="264"/>
                    <a:pt x="37" y="264"/>
                  </a:cubicBezTo>
                  <a:cubicBezTo>
                    <a:pt x="37" y="264"/>
                    <a:pt x="201" y="71"/>
                    <a:pt x="96" y="9"/>
                  </a:cubicBezTo>
                  <a:cubicBezTo>
                    <a:pt x="87" y="3"/>
                    <a:pt x="79" y="0"/>
                    <a:pt x="72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45"/>
            <p:cNvSpPr/>
            <p:nvPr/>
          </p:nvSpPr>
          <p:spPr>
            <a:xfrm>
              <a:off x="5240000" y="2146750"/>
              <a:ext cx="9400" cy="5475"/>
            </a:xfrm>
            <a:custGeom>
              <a:avLst/>
              <a:gdLst/>
              <a:ahLst/>
              <a:cxnLst/>
              <a:rect l="l" t="t" r="r" b="b"/>
              <a:pathLst>
                <a:path w="376" h="219" extrusionOk="0">
                  <a:moveTo>
                    <a:pt x="146" y="1"/>
                  </a:moveTo>
                  <a:cubicBezTo>
                    <a:pt x="135" y="1"/>
                    <a:pt x="124" y="3"/>
                    <a:pt x="113" y="9"/>
                  </a:cubicBezTo>
                  <a:cubicBezTo>
                    <a:pt x="0" y="67"/>
                    <a:pt x="376" y="219"/>
                    <a:pt x="376" y="219"/>
                  </a:cubicBezTo>
                  <a:cubicBezTo>
                    <a:pt x="376" y="219"/>
                    <a:pt x="253" y="1"/>
                    <a:pt x="146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45"/>
            <p:cNvSpPr/>
            <p:nvPr/>
          </p:nvSpPr>
          <p:spPr>
            <a:xfrm>
              <a:off x="5249375" y="2145175"/>
              <a:ext cx="7400" cy="7050"/>
            </a:xfrm>
            <a:custGeom>
              <a:avLst/>
              <a:gdLst/>
              <a:ahLst/>
              <a:cxnLst/>
              <a:rect l="l" t="t" r="r" b="b"/>
              <a:pathLst>
                <a:path w="296" h="282" extrusionOk="0">
                  <a:moveTo>
                    <a:pt x="210" y="0"/>
                  </a:moveTo>
                  <a:cubicBezTo>
                    <a:pt x="137" y="0"/>
                    <a:pt x="1" y="282"/>
                    <a:pt x="1" y="282"/>
                  </a:cubicBezTo>
                  <a:cubicBezTo>
                    <a:pt x="1" y="282"/>
                    <a:pt x="295" y="105"/>
                    <a:pt x="234" y="15"/>
                  </a:cubicBezTo>
                  <a:cubicBezTo>
                    <a:pt x="227" y="5"/>
                    <a:pt x="219" y="0"/>
                    <a:pt x="210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45"/>
            <p:cNvSpPr/>
            <p:nvPr/>
          </p:nvSpPr>
          <p:spPr>
            <a:xfrm>
              <a:off x="5266175" y="2137900"/>
              <a:ext cx="5075" cy="6650"/>
            </a:xfrm>
            <a:custGeom>
              <a:avLst/>
              <a:gdLst/>
              <a:ahLst/>
              <a:cxnLst/>
              <a:rect l="l" t="t" r="r" b="b"/>
              <a:pathLst>
                <a:path w="203" h="266" extrusionOk="0">
                  <a:moveTo>
                    <a:pt x="129" y="0"/>
                  </a:moveTo>
                  <a:cubicBezTo>
                    <a:pt x="123" y="0"/>
                    <a:pt x="115" y="3"/>
                    <a:pt x="106" y="7"/>
                  </a:cubicBezTo>
                  <a:cubicBezTo>
                    <a:pt x="0" y="65"/>
                    <a:pt x="154" y="266"/>
                    <a:pt x="154" y="266"/>
                  </a:cubicBezTo>
                  <a:cubicBezTo>
                    <a:pt x="154" y="266"/>
                    <a:pt x="203" y="0"/>
                    <a:pt x="129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45"/>
            <p:cNvSpPr/>
            <p:nvPr/>
          </p:nvSpPr>
          <p:spPr>
            <a:xfrm>
              <a:off x="5270000" y="2139350"/>
              <a:ext cx="9525" cy="5200"/>
            </a:xfrm>
            <a:custGeom>
              <a:avLst/>
              <a:gdLst/>
              <a:ahLst/>
              <a:cxnLst/>
              <a:rect l="l" t="t" r="r" b="b"/>
              <a:pathLst>
                <a:path w="381" h="208" extrusionOk="0">
                  <a:moveTo>
                    <a:pt x="236" y="1"/>
                  </a:moveTo>
                  <a:cubicBezTo>
                    <a:pt x="130" y="1"/>
                    <a:pt x="1" y="208"/>
                    <a:pt x="1" y="208"/>
                  </a:cubicBezTo>
                  <a:cubicBezTo>
                    <a:pt x="1" y="208"/>
                    <a:pt x="381" y="73"/>
                    <a:pt x="272" y="10"/>
                  </a:cubicBezTo>
                  <a:cubicBezTo>
                    <a:pt x="260" y="4"/>
                    <a:pt x="248" y="1"/>
                    <a:pt x="236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45"/>
            <p:cNvSpPr/>
            <p:nvPr/>
          </p:nvSpPr>
          <p:spPr>
            <a:xfrm>
              <a:off x="5262875" y="2137225"/>
              <a:ext cx="7150" cy="7325"/>
            </a:xfrm>
            <a:custGeom>
              <a:avLst/>
              <a:gdLst/>
              <a:ahLst/>
              <a:cxnLst/>
              <a:rect l="l" t="t" r="r" b="b"/>
              <a:pathLst>
                <a:path w="286" h="293" extrusionOk="0">
                  <a:moveTo>
                    <a:pt x="89" y="1"/>
                  </a:moveTo>
                  <a:cubicBezTo>
                    <a:pt x="80" y="1"/>
                    <a:pt x="72" y="5"/>
                    <a:pt x="66" y="14"/>
                  </a:cubicBezTo>
                  <a:cubicBezTo>
                    <a:pt x="0" y="101"/>
                    <a:pt x="286" y="293"/>
                    <a:pt x="286" y="293"/>
                  </a:cubicBezTo>
                  <a:cubicBezTo>
                    <a:pt x="286" y="293"/>
                    <a:pt x="161" y="1"/>
                    <a:pt x="89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45"/>
            <p:cNvSpPr/>
            <p:nvPr/>
          </p:nvSpPr>
          <p:spPr>
            <a:xfrm>
              <a:off x="5269175" y="2142425"/>
              <a:ext cx="5675" cy="5775"/>
            </a:xfrm>
            <a:custGeom>
              <a:avLst/>
              <a:gdLst/>
              <a:ahLst/>
              <a:cxnLst/>
              <a:rect l="l" t="t" r="r" b="b"/>
              <a:pathLst>
                <a:path w="227" h="231" extrusionOk="0">
                  <a:moveTo>
                    <a:pt x="128" y="1"/>
                  </a:moveTo>
                  <a:cubicBezTo>
                    <a:pt x="66" y="1"/>
                    <a:pt x="1" y="231"/>
                    <a:pt x="1" y="231"/>
                  </a:cubicBezTo>
                  <a:cubicBezTo>
                    <a:pt x="1" y="231"/>
                    <a:pt x="227" y="119"/>
                    <a:pt x="157" y="21"/>
                  </a:cubicBezTo>
                  <a:cubicBezTo>
                    <a:pt x="148" y="7"/>
                    <a:pt x="138" y="1"/>
                    <a:pt x="12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45"/>
            <p:cNvSpPr/>
            <p:nvPr/>
          </p:nvSpPr>
          <p:spPr>
            <a:xfrm>
              <a:off x="5262100" y="2140750"/>
              <a:ext cx="7100" cy="7450"/>
            </a:xfrm>
            <a:custGeom>
              <a:avLst/>
              <a:gdLst/>
              <a:ahLst/>
              <a:cxnLst/>
              <a:rect l="l" t="t" r="r" b="b"/>
              <a:pathLst>
                <a:path w="284" h="298" extrusionOk="0">
                  <a:moveTo>
                    <a:pt x="131" y="1"/>
                  </a:moveTo>
                  <a:cubicBezTo>
                    <a:pt x="130" y="1"/>
                    <a:pt x="129" y="1"/>
                    <a:pt x="127" y="1"/>
                  </a:cubicBezTo>
                  <a:cubicBezTo>
                    <a:pt x="1" y="8"/>
                    <a:pt x="284" y="298"/>
                    <a:pt x="284" y="298"/>
                  </a:cubicBezTo>
                  <a:cubicBezTo>
                    <a:pt x="284" y="298"/>
                    <a:pt x="254" y="1"/>
                    <a:pt x="131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45"/>
            <p:cNvSpPr/>
            <p:nvPr/>
          </p:nvSpPr>
          <p:spPr>
            <a:xfrm>
              <a:off x="5269175" y="2143725"/>
              <a:ext cx="8550" cy="4475"/>
            </a:xfrm>
            <a:custGeom>
              <a:avLst/>
              <a:gdLst/>
              <a:ahLst/>
              <a:cxnLst/>
              <a:rect l="l" t="t" r="r" b="b"/>
              <a:pathLst>
                <a:path w="342" h="179" extrusionOk="0">
                  <a:moveTo>
                    <a:pt x="290" y="1"/>
                  </a:moveTo>
                  <a:cubicBezTo>
                    <a:pt x="208" y="1"/>
                    <a:pt x="1" y="179"/>
                    <a:pt x="1" y="179"/>
                  </a:cubicBezTo>
                  <a:cubicBezTo>
                    <a:pt x="1" y="179"/>
                    <a:pt x="341" y="134"/>
                    <a:pt x="323" y="27"/>
                  </a:cubicBezTo>
                  <a:cubicBezTo>
                    <a:pt x="319" y="8"/>
                    <a:pt x="307" y="1"/>
                    <a:pt x="290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45"/>
            <p:cNvSpPr/>
            <p:nvPr/>
          </p:nvSpPr>
          <p:spPr>
            <a:xfrm>
              <a:off x="5258875" y="2155425"/>
              <a:ext cx="11350" cy="27725"/>
            </a:xfrm>
            <a:custGeom>
              <a:avLst/>
              <a:gdLst/>
              <a:ahLst/>
              <a:cxnLst/>
              <a:rect l="l" t="t" r="r" b="b"/>
              <a:pathLst>
                <a:path w="454" h="1109" extrusionOk="0">
                  <a:moveTo>
                    <a:pt x="453" y="1"/>
                  </a:moveTo>
                  <a:lnTo>
                    <a:pt x="334" y="495"/>
                  </a:lnTo>
                  <a:lnTo>
                    <a:pt x="1" y="958"/>
                  </a:lnTo>
                  <a:lnTo>
                    <a:pt x="1" y="1109"/>
                  </a:lnTo>
                  <a:lnTo>
                    <a:pt x="382" y="495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45"/>
            <p:cNvSpPr/>
            <p:nvPr/>
          </p:nvSpPr>
          <p:spPr>
            <a:xfrm>
              <a:off x="5247325" y="2169250"/>
              <a:ext cx="11375" cy="18000"/>
            </a:xfrm>
            <a:custGeom>
              <a:avLst/>
              <a:gdLst/>
              <a:ahLst/>
              <a:cxnLst/>
              <a:rect l="l" t="t" r="r" b="b"/>
              <a:pathLst>
                <a:path w="455" h="720" extrusionOk="0">
                  <a:moveTo>
                    <a:pt x="0" y="0"/>
                  </a:moveTo>
                  <a:lnTo>
                    <a:pt x="99" y="501"/>
                  </a:lnTo>
                  <a:lnTo>
                    <a:pt x="454" y="720"/>
                  </a:lnTo>
                  <a:lnTo>
                    <a:pt x="454" y="633"/>
                  </a:lnTo>
                  <a:lnTo>
                    <a:pt x="138" y="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45"/>
            <p:cNvSpPr/>
            <p:nvPr/>
          </p:nvSpPr>
          <p:spPr>
            <a:xfrm>
              <a:off x="5270200" y="2149100"/>
              <a:ext cx="5925" cy="6350"/>
            </a:xfrm>
            <a:custGeom>
              <a:avLst/>
              <a:gdLst/>
              <a:ahLst/>
              <a:cxnLst/>
              <a:rect l="l" t="t" r="r" b="b"/>
              <a:pathLst>
                <a:path w="237" h="254" extrusionOk="0">
                  <a:moveTo>
                    <a:pt x="127" y="1"/>
                  </a:moveTo>
                  <a:cubicBezTo>
                    <a:pt x="60" y="1"/>
                    <a:pt x="0" y="254"/>
                    <a:pt x="0" y="254"/>
                  </a:cubicBezTo>
                  <a:cubicBezTo>
                    <a:pt x="0" y="254"/>
                    <a:pt x="237" y="122"/>
                    <a:pt x="158" y="21"/>
                  </a:cubicBezTo>
                  <a:cubicBezTo>
                    <a:pt x="148" y="7"/>
                    <a:pt x="137" y="1"/>
                    <a:pt x="12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45"/>
            <p:cNvSpPr/>
            <p:nvPr/>
          </p:nvSpPr>
          <p:spPr>
            <a:xfrm>
              <a:off x="5262250" y="2147675"/>
              <a:ext cx="7975" cy="7775"/>
            </a:xfrm>
            <a:custGeom>
              <a:avLst/>
              <a:gdLst/>
              <a:ahLst/>
              <a:cxnLst/>
              <a:rect l="l" t="t" r="r" b="b"/>
              <a:pathLst>
                <a:path w="319" h="311" extrusionOk="0">
                  <a:moveTo>
                    <a:pt x="143" y="0"/>
                  </a:moveTo>
                  <a:cubicBezTo>
                    <a:pt x="140" y="0"/>
                    <a:pt x="137" y="0"/>
                    <a:pt x="134" y="1"/>
                  </a:cubicBezTo>
                  <a:cubicBezTo>
                    <a:pt x="1" y="14"/>
                    <a:pt x="318" y="311"/>
                    <a:pt x="318" y="311"/>
                  </a:cubicBezTo>
                  <a:cubicBezTo>
                    <a:pt x="318" y="311"/>
                    <a:pt x="271" y="0"/>
                    <a:pt x="143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45"/>
            <p:cNvSpPr/>
            <p:nvPr/>
          </p:nvSpPr>
          <p:spPr>
            <a:xfrm>
              <a:off x="5270200" y="2150300"/>
              <a:ext cx="9075" cy="5150"/>
            </a:xfrm>
            <a:custGeom>
              <a:avLst/>
              <a:gdLst/>
              <a:ahLst/>
              <a:cxnLst/>
              <a:rect l="l" t="t" r="r" b="b"/>
              <a:pathLst>
                <a:path w="363" h="206" extrusionOk="0">
                  <a:moveTo>
                    <a:pt x="304" y="0"/>
                  </a:moveTo>
                  <a:cubicBezTo>
                    <a:pt x="218" y="0"/>
                    <a:pt x="0" y="206"/>
                    <a:pt x="0" y="206"/>
                  </a:cubicBezTo>
                  <a:cubicBezTo>
                    <a:pt x="0" y="206"/>
                    <a:pt x="363" y="141"/>
                    <a:pt x="337" y="26"/>
                  </a:cubicBezTo>
                  <a:cubicBezTo>
                    <a:pt x="332" y="8"/>
                    <a:pt x="321" y="0"/>
                    <a:pt x="304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45"/>
            <p:cNvSpPr/>
            <p:nvPr/>
          </p:nvSpPr>
          <p:spPr>
            <a:xfrm>
              <a:off x="5265050" y="2152325"/>
              <a:ext cx="5375" cy="7125"/>
            </a:xfrm>
            <a:custGeom>
              <a:avLst/>
              <a:gdLst/>
              <a:ahLst/>
              <a:cxnLst/>
              <a:rect l="l" t="t" r="r" b="b"/>
              <a:pathLst>
                <a:path w="215" h="285" extrusionOk="0">
                  <a:moveTo>
                    <a:pt x="137" y="0"/>
                  </a:moveTo>
                  <a:cubicBezTo>
                    <a:pt x="129" y="0"/>
                    <a:pt x="120" y="3"/>
                    <a:pt x="111" y="9"/>
                  </a:cubicBezTo>
                  <a:cubicBezTo>
                    <a:pt x="0" y="77"/>
                    <a:pt x="176" y="285"/>
                    <a:pt x="176" y="285"/>
                  </a:cubicBezTo>
                  <a:cubicBezTo>
                    <a:pt x="176" y="285"/>
                    <a:pt x="214" y="0"/>
                    <a:pt x="13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45"/>
            <p:cNvSpPr/>
            <p:nvPr/>
          </p:nvSpPr>
          <p:spPr>
            <a:xfrm>
              <a:off x="5269425" y="2153550"/>
              <a:ext cx="10075" cy="5900"/>
            </a:xfrm>
            <a:custGeom>
              <a:avLst/>
              <a:gdLst/>
              <a:ahLst/>
              <a:cxnLst/>
              <a:rect l="l" t="t" r="r" b="b"/>
              <a:pathLst>
                <a:path w="403" h="236" extrusionOk="0">
                  <a:moveTo>
                    <a:pt x="247" y="1"/>
                  </a:moveTo>
                  <a:cubicBezTo>
                    <a:pt x="132" y="1"/>
                    <a:pt x="1" y="236"/>
                    <a:pt x="1" y="236"/>
                  </a:cubicBezTo>
                  <a:cubicBezTo>
                    <a:pt x="1" y="236"/>
                    <a:pt x="402" y="70"/>
                    <a:pt x="282" y="9"/>
                  </a:cubicBezTo>
                  <a:cubicBezTo>
                    <a:pt x="271" y="3"/>
                    <a:pt x="259" y="1"/>
                    <a:pt x="24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45"/>
            <p:cNvSpPr/>
            <p:nvPr/>
          </p:nvSpPr>
          <p:spPr>
            <a:xfrm>
              <a:off x="5261525" y="2151850"/>
              <a:ext cx="7925" cy="7600"/>
            </a:xfrm>
            <a:custGeom>
              <a:avLst/>
              <a:gdLst/>
              <a:ahLst/>
              <a:cxnLst/>
              <a:rect l="l" t="t" r="r" b="b"/>
              <a:pathLst>
                <a:path w="317" h="304" extrusionOk="0">
                  <a:moveTo>
                    <a:pt x="92" y="1"/>
                  </a:moveTo>
                  <a:cubicBezTo>
                    <a:pt x="82" y="1"/>
                    <a:pt x="73" y="5"/>
                    <a:pt x="66" y="16"/>
                  </a:cubicBezTo>
                  <a:cubicBezTo>
                    <a:pt x="1" y="112"/>
                    <a:pt x="317" y="304"/>
                    <a:pt x="317" y="304"/>
                  </a:cubicBezTo>
                  <a:cubicBezTo>
                    <a:pt x="317" y="304"/>
                    <a:pt x="169" y="1"/>
                    <a:pt x="9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45"/>
            <p:cNvSpPr/>
            <p:nvPr/>
          </p:nvSpPr>
          <p:spPr>
            <a:xfrm>
              <a:off x="5246000" y="2162125"/>
              <a:ext cx="5450" cy="7150"/>
            </a:xfrm>
            <a:custGeom>
              <a:avLst/>
              <a:gdLst/>
              <a:ahLst/>
              <a:cxnLst/>
              <a:rect l="l" t="t" r="r" b="b"/>
              <a:pathLst>
                <a:path w="218" h="286" extrusionOk="0">
                  <a:moveTo>
                    <a:pt x="79" y="1"/>
                  </a:moveTo>
                  <a:cubicBezTo>
                    <a:pt x="1" y="1"/>
                    <a:pt x="53" y="285"/>
                    <a:pt x="53" y="285"/>
                  </a:cubicBezTo>
                  <a:cubicBezTo>
                    <a:pt x="53" y="285"/>
                    <a:pt x="217" y="71"/>
                    <a:pt x="104" y="9"/>
                  </a:cubicBezTo>
                  <a:cubicBezTo>
                    <a:pt x="94" y="3"/>
                    <a:pt x="86" y="1"/>
                    <a:pt x="7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45"/>
            <p:cNvSpPr/>
            <p:nvPr/>
          </p:nvSpPr>
          <p:spPr>
            <a:xfrm>
              <a:off x="5237050" y="2163700"/>
              <a:ext cx="10300" cy="5575"/>
            </a:xfrm>
            <a:custGeom>
              <a:avLst/>
              <a:gdLst/>
              <a:ahLst/>
              <a:cxnLst/>
              <a:rect l="l" t="t" r="r" b="b"/>
              <a:pathLst>
                <a:path w="412" h="223" extrusionOk="0">
                  <a:moveTo>
                    <a:pt x="158" y="0"/>
                  </a:moveTo>
                  <a:cubicBezTo>
                    <a:pt x="144" y="0"/>
                    <a:pt x="131" y="4"/>
                    <a:pt x="118" y="11"/>
                  </a:cubicBezTo>
                  <a:cubicBezTo>
                    <a:pt x="1" y="77"/>
                    <a:pt x="411" y="222"/>
                    <a:pt x="411" y="222"/>
                  </a:cubicBezTo>
                  <a:cubicBezTo>
                    <a:pt x="411" y="222"/>
                    <a:pt x="271" y="0"/>
                    <a:pt x="15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45"/>
            <p:cNvSpPr/>
            <p:nvPr/>
          </p:nvSpPr>
          <p:spPr>
            <a:xfrm>
              <a:off x="5247325" y="2161425"/>
              <a:ext cx="7675" cy="7850"/>
            </a:xfrm>
            <a:custGeom>
              <a:avLst/>
              <a:gdLst/>
              <a:ahLst/>
              <a:cxnLst/>
              <a:rect l="l" t="t" r="r" b="b"/>
              <a:pathLst>
                <a:path w="307" h="314" extrusionOk="0">
                  <a:moveTo>
                    <a:pt x="211" y="0"/>
                  </a:moveTo>
                  <a:cubicBezTo>
                    <a:pt x="133" y="0"/>
                    <a:pt x="0" y="313"/>
                    <a:pt x="0" y="313"/>
                  </a:cubicBezTo>
                  <a:cubicBezTo>
                    <a:pt x="0" y="313"/>
                    <a:pt x="306" y="108"/>
                    <a:pt x="237" y="15"/>
                  </a:cubicBezTo>
                  <a:cubicBezTo>
                    <a:pt x="229" y="5"/>
                    <a:pt x="221" y="0"/>
                    <a:pt x="211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45"/>
            <p:cNvSpPr/>
            <p:nvPr/>
          </p:nvSpPr>
          <p:spPr>
            <a:xfrm>
              <a:off x="5242125" y="21670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07" y="1"/>
                  </a:moveTo>
                  <a:cubicBezTo>
                    <a:pt x="96" y="1"/>
                    <a:pt x="85" y="7"/>
                    <a:pt x="75" y="22"/>
                  </a:cubicBezTo>
                  <a:cubicBezTo>
                    <a:pt x="1" y="128"/>
                    <a:pt x="243" y="247"/>
                    <a:pt x="243" y="247"/>
                  </a:cubicBezTo>
                  <a:cubicBezTo>
                    <a:pt x="243" y="247"/>
                    <a:pt x="173" y="1"/>
                    <a:pt x="10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45"/>
            <p:cNvSpPr/>
            <p:nvPr/>
          </p:nvSpPr>
          <p:spPr>
            <a:xfrm>
              <a:off x="5248200" y="2165175"/>
              <a:ext cx="7625" cy="8025"/>
            </a:xfrm>
            <a:custGeom>
              <a:avLst/>
              <a:gdLst/>
              <a:ahLst/>
              <a:cxnLst/>
              <a:rect l="l" t="t" r="r" b="b"/>
              <a:pathLst>
                <a:path w="305" h="321" extrusionOk="0">
                  <a:moveTo>
                    <a:pt x="164" y="1"/>
                  </a:moveTo>
                  <a:cubicBezTo>
                    <a:pt x="33" y="1"/>
                    <a:pt x="0" y="320"/>
                    <a:pt x="0" y="320"/>
                  </a:cubicBezTo>
                  <a:cubicBezTo>
                    <a:pt x="0" y="320"/>
                    <a:pt x="305" y="8"/>
                    <a:pt x="168" y="1"/>
                  </a:cubicBezTo>
                  <a:cubicBezTo>
                    <a:pt x="167" y="1"/>
                    <a:pt x="165" y="1"/>
                    <a:pt x="164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45"/>
            <p:cNvSpPr/>
            <p:nvPr/>
          </p:nvSpPr>
          <p:spPr>
            <a:xfrm>
              <a:off x="5239050" y="2168400"/>
              <a:ext cx="9175" cy="4800"/>
            </a:xfrm>
            <a:custGeom>
              <a:avLst/>
              <a:gdLst/>
              <a:ahLst/>
              <a:cxnLst/>
              <a:rect l="l" t="t" r="r" b="b"/>
              <a:pathLst>
                <a:path w="367" h="192" extrusionOk="0">
                  <a:moveTo>
                    <a:pt x="56" y="1"/>
                  </a:moveTo>
                  <a:cubicBezTo>
                    <a:pt x="38" y="1"/>
                    <a:pt x="26" y="9"/>
                    <a:pt x="22" y="29"/>
                  </a:cubicBezTo>
                  <a:cubicBezTo>
                    <a:pt x="1" y="143"/>
                    <a:pt x="366" y="191"/>
                    <a:pt x="366" y="191"/>
                  </a:cubicBezTo>
                  <a:cubicBezTo>
                    <a:pt x="366" y="191"/>
                    <a:pt x="144" y="1"/>
                    <a:pt x="56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45"/>
            <p:cNvSpPr/>
            <p:nvPr/>
          </p:nvSpPr>
          <p:spPr>
            <a:xfrm>
              <a:off x="5262325" y="2161750"/>
              <a:ext cx="2350" cy="72125"/>
            </a:xfrm>
            <a:custGeom>
              <a:avLst/>
              <a:gdLst/>
              <a:ahLst/>
              <a:cxnLst/>
              <a:rect l="l" t="t" r="r" b="b"/>
              <a:pathLst>
                <a:path w="94" h="2885" extrusionOk="0">
                  <a:moveTo>
                    <a:pt x="47" y="0"/>
                  </a:moveTo>
                  <a:lnTo>
                    <a:pt x="1" y="2874"/>
                  </a:lnTo>
                  <a:lnTo>
                    <a:pt x="93" y="288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45"/>
            <p:cNvSpPr/>
            <p:nvPr/>
          </p:nvSpPr>
          <p:spPr>
            <a:xfrm>
              <a:off x="5255575" y="2171525"/>
              <a:ext cx="7925" cy="19400"/>
            </a:xfrm>
            <a:custGeom>
              <a:avLst/>
              <a:gdLst/>
              <a:ahLst/>
              <a:cxnLst/>
              <a:rect l="l" t="t" r="r" b="b"/>
              <a:pathLst>
                <a:path w="317" h="776" extrusionOk="0">
                  <a:moveTo>
                    <a:pt x="1" y="1"/>
                  </a:moveTo>
                  <a:lnTo>
                    <a:pt x="50" y="346"/>
                  </a:lnTo>
                  <a:lnTo>
                    <a:pt x="317" y="775"/>
                  </a:lnTo>
                  <a:lnTo>
                    <a:pt x="317" y="669"/>
                  </a:lnTo>
                  <a:lnTo>
                    <a:pt x="84" y="3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45"/>
            <p:cNvSpPr/>
            <p:nvPr/>
          </p:nvSpPr>
          <p:spPr>
            <a:xfrm>
              <a:off x="5263625" y="2168525"/>
              <a:ext cx="7975" cy="12600"/>
            </a:xfrm>
            <a:custGeom>
              <a:avLst/>
              <a:gdLst/>
              <a:ahLst/>
              <a:cxnLst/>
              <a:rect l="l" t="t" r="r" b="b"/>
              <a:pathLst>
                <a:path w="319" h="504" extrusionOk="0">
                  <a:moveTo>
                    <a:pt x="318" y="0"/>
                  </a:moveTo>
                  <a:lnTo>
                    <a:pt x="221" y="325"/>
                  </a:lnTo>
                  <a:lnTo>
                    <a:pt x="1" y="441"/>
                  </a:lnTo>
                  <a:lnTo>
                    <a:pt x="1" y="504"/>
                  </a:lnTo>
                  <a:lnTo>
                    <a:pt x="249" y="35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45"/>
            <p:cNvSpPr/>
            <p:nvPr/>
          </p:nvSpPr>
          <p:spPr>
            <a:xfrm>
              <a:off x="5259100" y="2156050"/>
              <a:ext cx="4400" cy="5725"/>
            </a:xfrm>
            <a:custGeom>
              <a:avLst/>
              <a:gdLst/>
              <a:ahLst/>
              <a:cxnLst/>
              <a:rect l="l" t="t" r="r" b="b"/>
              <a:pathLst>
                <a:path w="176" h="229" extrusionOk="0">
                  <a:moveTo>
                    <a:pt x="106" y="1"/>
                  </a:moveTo>
                  <a:cubicBezTo>
                    <a:pt x="99" y="1"/>
                    <a:pt x="91" y="4"/>
                    <a:pt x="82" y="12"/>
                  </a:cubicBezTo>
                  <a:cubicBezTo>
                    <a:pt x="1" y="85"/>
                    <a:pt x="176" y="228"/>
                    <a:pt x="176" y="228"/>
                  </a:cubicBezTo>
                  <a:cubicBezTo>
                    <a:pt x="176" y="228"/>
                    <a:pt x="165" y="1"/>
                    <a:pt x="106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45"/>
            <p:cNvSpPr/>
            <p:nvPr/>
          </p:nvSpPr>
          <p:spPr>
            <a:xfrm>
              <a:off x="5263475" y="2155975"/>
              <a:ext cx="7750" cy="5800"/>
            </a:xfrm>
            <a:custGeom>
              <a:avLst/>
              <a:gdLst/>
              <a:ahLst/>
              <a:cxnLst/>
              <a:rect l="l" t="t" r="r" b="b"/>
              <a:pathLst>
                <a:path w="310" h="232" extrusionOk="0">
                  <a:moveTo>
                    <a:pt x="180" y="1"/>
                  </a:moveTo>
                  <a:cubicBezTo>
                    <a:pt x="80" y="1"/>
                    <a:pt x="1" y="231"/>
                    <a:pt x="1" y="231"/>
                  </a:cubicBezTo>
                  <a:cubicBezTo>
                    <a:pt x="1" y="231"/>
                    <a:pt x="310" y="36"/>
                    <a:pt x="200" y="4"/>
                  </a:cubicBezTo>
                  <a:cubicBezTo>
                    <a:pt x="193" y="2"/>
                    <a:pt x="187" y="1"/>
                    <a:pt x="180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45"/>
            <p:cNvSpPr/>
            <p:nvPr/>
          </p:nvSpPr>
          <p:spPr>
            <a:xfrm>
              <a:off x="5256225" y="2156300"/>
              <a:ext cx="7275" cy="5475"/>
            </a:xfrm>
            <a:custGeom>
              <a:avLst/>
              <a:gdLst/>
              <a:ahLst/>
              <a:cxnLst/>
              <a:rect l="l" t="t" r="r" b="b"/>
              <a:pathLst>
                <a:path w="291" h="219" extrusionOk="0">
                  <a:moveTo>
                    <a:pt x="65" y="1"/>
                  </a:moveTo>
                  <a:cubicBezTo>
                    <a:pt x="54" y="1"/>
                    <a:pt x="46" y="6"/>
                    <a:pt x="40" y="18"/>
                  </a:cubicBezTo>
                  <a:cubicBezTo>
                    <a:pt x="1" y="110"/>
                    <a:pt x="291" y="218"/>
                    <a:pt x="291" y="218"/>
                  </a:cubicBezTo>
                  <a:cubicBezTo>
                    <a:pt x="291" y="218"/>
                    <a:pt x="133" y="1"/>
                    <a:pt x="65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45"/>
            <p:cNvSpPr/>
            <p:nvPr/>
          </p:nvSpPr>
          <p:spPr>
            <a:xfrm>
              <a:off x="5263525" y="2159425"/>
              <a:ext cx="4400" cy="5725"/>
            </a:xfrm>
            <a:custGeom>
              <a:avLst/>
              <a:gdLst/>
              <a:ahLst/>
              <a:cxnLst/>
              <a:rect l="l" t="t" r="r" b="b"/>
              <a:pathLst>
                <a:path w="176" h="229" extrusionOk="0">
                  <a:moveTo>
                    <a:pt x="70" y="0"/>
                  </a:moveTo>
                  <a:cubicBezTo>
                    <a:pt x="11" y="0"/>
                    <a:pt x="0" y="228"/>
                    <a:pt x="0" y="228"/>
                  </a:cubicBezTo>
                  <a:cubicBezTo>
                    <a:pt x="0" y="228"/>
                    <a:pt x="176" y="83"/>
                    <a:pt x="95" y="12"/>
                  </a:cubicBezTo>
                  <a:cubicBezTo>
                    <a:pt x="86" y="4"/>
                    <a:pt x="77" y="0"/>
                    <a:pt x="7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45"/>
            <p:cNvSpPr/>
            <p:nvPr/>
          </p:nvSpPr>
          <p:spPr>
            <a:xfrm>
              <a:off x="5255850" y="2159350"/>
              <a:ext cx="7700" cy="5800"/>
            </a:xfrm>
            <a:custGeom>
              <a:avLst/>
              <a:gdLst/>
              <a:ahLst/>
              <a:cxnLst/>
              <a:rect l="l" t="t" r="r" b="b"/>
              <a:pathLst>
                <a:path w="308" h="232" extrusionOk="0">
                  <a:moveTo>
                    <a:pt x="127" y="1"/>
                  </a:moveTo>
                  <a:cubicBezTo>
                    <a:pt x="121" y="1"/>
                    <a:pt x="115" y="2"/>
                    <a:pt x="109" y="4"/>
                  </a:cubicBezTo>
                  <a:cubicBezTo>
                    <a:pt x="0" y="35"/>
                    <a:pt x="307" y="231"/>
                    <a:pt x="307" y="231"/>
                  </a:cubicBezTo>
                  <a:cubicBezTo>
                    <a:pt x="307" y="231"/>
                    <a:pt x="228" y="1"/>
                    <a:pt x="12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45"/>
            <p:cNvSpPr/>
            <p:nvPr/>
          </p:nvSpPr>
          <p:spPr>
            <a:xfrm>
              <a:off x="5263525" y="2159700"/>
              <a:ext cx="7275" cy="5450"/>
            </a:xfrm>
            <a:custGeom>
              <a:avLst/>
              <a:gdLst/>
              <a:ahLst/>
              <a:cxnLst/>
              <a:rect l="l" t="t" r="r" b="b"/>
              <a:pathLst>
                <a:path w="291" h="218" extrusionOk="0">
                  <a:moveTo>
                    <a:pt x="226" y="1"/>
                  </a:moveTo>
                  <a:cubicBezTo>
                    <a:pt x="157" y="1"/>
                    <a:pt x="0" y="217"/>
                    <a:pt x="0" y="217"/>
                  </a:cubicBezTo>
                  <a:cubicBezTo>
                    <a:pt x="0" y="217"/>
                    <a:pt x="290" y="108"/>
                    <a:pt x="251" y="19"/>
                  </a:cubicBezTo>
                  <a:cubicBezTo>
                    <a:pt x="246" y="6"/>
                    <a:pt x="237" y="1"/>
                    <a:pt x="226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45"/>
            <p:cNvSpPr/>
            <p:nvPr/>
          </p:nvSpPr>
          <p:spPr>
            <a:xfrm>
              <a:off x="5251425" y="2167100"/>
              <a:ext cx="4150" cy="4450"/>
            </a:xfrm>
            <a:custGeom>
              <a:avLst/>
              <a:gdLst/>
              <a:ahLst/>
              <a:cxnLst/>
              <a:rect l="l" t="t" r="r" b="b"/>
              <a:pathLst>
                <a:path w="166" h="178" extrusionOk="0">
                  <a:moveTo>
                    <a:pt x="77" y="1"/>
                  </a:moveTo>
                  <a:cubicBezTo>
                    <a:pt x="70" y="1"/>
                    <a:pt x="63" y="5"/>
                    <a:pt x="55" y="14"/>
                  </a:cubicBezTo>
                  <a:cubicBezTo>
                    <a:pt x="0" y="85"/>
                    <a:pt x="165" y="178"/>
                    <a:pt x="165" y="178"/>
                  </a:cubicBezTo>
                  <a:cubicBezTo>
                    <a:pt x="165" y="178"/>
                    <a:pt x="125" y="1"/>
                    <a:pt x="7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45"/>
            <p:cNvSpPr/>
            <p:nvPr/>
          </p:nvSpPr>
          <p:spPr>
            <a:xfrm>
              <a:off x="5255550" y="2166075"/>
              <a:ext cx="5600" cy="5475"/>
            </a:xfrm>
            <a:custGeom>
              <a:avLst/>
              <a:gdLst/>
              <a:ahLst/>
              <a:cxnLst/>
              <a:rect l="l" t="t" r="r" b="b"/>
              <a:pathLst>
                <a:path w="224" h="219" extrusionOk="0">
                  <a:moveTo>
                    <a:pt x="123" y="1"/>
                  </a:moveTo>
                  <a:cubicBezTo>
                    <a:pt x="34" y="1"/>
                    <a:pt x="0" y="219"/>
                    <a:pt x="0" y="219"/>
                  </a:cubicBezTo>
                  <a:cubicBezTo>
                    <a:pt x="0" y="219"/>
                    <a:pt x="224" y="10"/>
                    <a:pt x="129" y="1"/>
                  </a:cubicBezTo>
                  <a:cubicBezTo>
                    <a:pt x="127" y="1"/>
                    <a:pt x="125" y="1"/>
                    <a:pt x="123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45"/>
            <p:cNvSpPr/>
            <p:nvPr/>
          </p:nvSpPr>
          <p:spPr>
            <a:xfrm>
              <a:off x="5249200" y="2167925"/>
              <a:ext cx="6375" cy="3625"/>
            </a:xfrm>
            <a:custGeom>
              <a:avLst/>
              <a:gdLst/>
              <a:ahLst/>
              <a:cxnLst/>
              <a:rect l="l" t="t" r="r" b="b"/>
              <a:pathLst>
                <a:path w="255" h="145" extrusionOk="0">
                  <a:moveTo>
                    <a:pt x="42" y="0"/>
                  </a:moveTo>
                  <a:cubicBezTo>
                    <a:pt x="30" y="0"/>
                    <a:pt x="22" y="6"/>
                    <a:pt x="19" y="19"/>
                  </a:cubicBezTo>
                  <a:cubicBezTo>
                    <a:pt x="1" y="98"/>
                    <a:pt x="254" y="145"/>
                    <a:pt x="254" y="145"/>
                  </a:cubicBezTo>
                  <a:cubicBezTo>
                    <a:pt x="254" y="145"/>
                    <a:pt x="102" y="0"/>
                    <a:pt x="4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45"/>
            <p:cNvSpPr/>
            <p:nvPr/>
          </p:nvSpPr>
          <p:spPr>
            <a:xfrm>
              <a:off x="5255425" y="2169325"/>
              <a:ext cx="3725" cy="5000"/>
            </a:xfrm>
            <a:custGeom>
              <a:avLst/>
              <a:gdLst/>
              <a:ahLst/>
              <a:cxnLst/>
              <a:rect l="l" t="t" r="r" b="b"/>
              <a:pathLst>
                <a:path w="149" h="200" extrusionOk="0">
                  <a:moveTo>
                    <a:pt x="54" y="0"/>
                  </a:moveTo>
                  <a:cubicBezTo>
                    <a:pt x="1" y="0"/>
                    <a:pt x="27" y="199"/>
                    <a:pt x="27" y="199"/>
                  </a:cubicBezTo>
                  <a:cubicBezTo>
                    <a:pt x="27" y="199"/>
                    <a:pt x="149" y="54"/>
                    <a:pt x="72" y="6"/>
                  </a:cubicBezTo>
                  <a:cubicBezTo>
                    <a:pt x="65" y="2"/>
                    <a:pt x="59" y="0"/>
                    <a:pt x="5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45"/>
            <p:cNvSpPr/>
            <p:nvPr/>
          </p:nvSpPr>
          <p:spPr>
            <a:xfrm>
              <a:off x="5249050" y="2170200"/>
              <a:ext cx="7075" cy="4125"/>
            </a:xfrm>
            <a:custGeom>
              <a:avLst/>
              <a:gdLst/>
              <a:ahLst/>
              <a:cxnLst/>
              <a:rect l="l" t="t" r="r" b="b"/>
              <a:pathLst>
                <a:path w="283" h="165" extrusionOk="0">
                  <a:moveTo>
                    <a:pt x="110" y="0"/>
                  </a:moveTo>
                  <a:cubicBezTo>
                    <a:pt x="101" y="0"/>
                    <a:pt x="93" y="2"/>
                    <a:pt x="85" y="6"/>
                  </a:cubicBezTo>
                  <a:cubicBezTo>
                    <a:pt x="1" y="48"/>
                    <a:pt x="282" y="164"/>
                    <a:pt x="282" y="164"/>
                  </a:cubicBezTo>
                  <a:cubicBezTo>
                    <a:pt x="282" y="164"/>
                    <a:pt x="190" y="0"/>
                    <a:pt x="11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45"/>
            <p:cNvSpPr/>
            <p:nvPr/>
          </p:nvSpPr>
          <p:spPr>
            <a:xfrm>
              <a:off x="5256100" y="216897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58" y="1"/>
                  </a:moveTo>
                  <a:cubicBezTo>
                    <a:pt x="103" y="1"/>
                    <a:pt x="0" y="213"/>
                    <a:pt x="0" y="213"/>
                  </a:cubicBezTo>
                  <a:cubicBezTo>
                    <a:pt x="0" y="213"/>
                    <a:pt x="222" y="80"/>
                    <a:pt x="176" y="11"/>
                  </a:cubicBezTo>
                  <a:cubicBezTo>
                    <a:pt x="171" y="4"/>
                    <a:pt x="165" y="1"/>
                    <a:pt x="158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45"/>
            <p:cNvSpPr/>
            <p:nvPr/>
          </p:nvSpPr>
          <p:spPr>
            <a:xfrm>
              <a:off x="5268700" y="2163525"/>
              <a:ext cx="3800" cy="5025"/>
            </a:xfrm>
            <a:custGeom>
              <a:avLst/>
              <a:gdLst/>
              <a:ahLst/>
              <a:cxnLst/>
              <a:rect l="l" t="t" r="r" b="b"/>
              <a:pathLst>
                <a:path w="152" h="201" extrusionOk="0">
                  <a:moveTo>
                    <a:pt x="97" y="1"/>
                  </a:moveTo>
                  <a:cubicBezTo>
                    <a:pt x="92" y="1"/>
                    <a:pt x="86" y="3"/>
                    <a:pt x="79" y="6"/>
                  </a:cubicBezTo>
                  <a:cubicBezTo>
                    <a:pt x="1" y="50"/>
                    <a:pt x="115" y="200"/>
                    <a:pt x="115" y="200"/>
                  </a:cubicBezTo>
                  <a:cubicBezTo>
                    <a:pt x="115" y="200"/>
                    <a:pt x="152" y="1"/>
                    <a:pt x="9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45"/>
            <p:cNvSpPr/>
            <p:nvPr/>
          </p:nvSpPr>
          <p:spPr>
            <a:xfrm>
              <a:off x="5271575" y="2164650"/>
              <a:ext cx="7200" cy="3900"/>
            </a:xfrm>
            <a:custGeom>
              <a:avLst/>
              <a:gdLst/>
              <a:ahLst/>
              <a:cxnLst/>
              <a:rect l="l" t="t" r="r" b="b"/>
              <a:pathLst>
                <a:path w="288" h="156" extrusionOk="0">
                  <a:moveTo>
                    <a:pt x="177" y="0"/>
                  </a:moveTo>
                  <a:cubicBezTo>
                    <a:pt x="98" y="0"/>
                    <a:pt x="0" y="155"/>
                    <a:pt x="0" y="155"/>
                  </a:cubicBezTo>
                  <a:cubicBezTo>
                    <a:pt x="0" y="155"/>
                    <a:pt x="287" y="54"/>
                    <a:pt x="205" y="8"/>
                  </a:cubicBezTo>
                  <a:cubicBezTo>
                    <a:pt x="196" y="3"/>
                    <a:pt x="187" y="0"/>
                    <a:pt x="177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45"/>
            <p:cNvSpPr/>
            <p:nvPr/>
          </p:nvSpPr>
          <p:spPr>
            <a:xfrm>
              <a:off x="5266200" y="2163050"/>
              <a:ext cx="5400" cy="5500"/>
            </a:xfrm>
            <a:custGeom>
              <a:avLst/>
              <a:gdLst/>
              <a:ahLst/>
              <a:cxnLst/>
              <a:rect l="l" t="t" r="r" b="b"/>
              <a:pathLst>
                <a:path w="216" h="220" extrusionOk="0">
                  <a:moveTo>
                    <a:pt x="68" y="0"/>
                  </a:moveTo>
                  <a:cubicBezTo>
                    <a:pt x="61" y="0"/>
                    <a:pt x="55" y="3"/>
                    <a:pt x="50" y="11"/>
                  </a:cubicBezTo>
                  <a:cubicBezTo>
                    <a:pt x="1" y="76"/>
                    <a:pt x="215" y="219"/>
                    <a:pt x="215" y="219"/>
                  </a:cubicBezTo>
                  <a:cubicBezTo>
                    <a:pt x="215" y="219"/>
                    <a:pt x="122" y="0"/>
                    <a:pt x="6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45"/>
            <p:cNvSpPr/>
            <p:nvPr/>
          </p:nvSpPr>
          <p:spPr>
            <a:xfrm>
              <a:off x="5270950" y="2166950"/>
              <a:ext cx="4275" cy="4350"/>
            </a:xfrm>
            <a:custGeom>
              <a:avLst/>
              <a:gdLst/>
              <a:ahLst/>
              <a:cxnLst/>
              <a:rect l="l" t="t" r="r" b="b"/>
              <a:pathLst>
                <a:path w="171" h="174" extrusionOk="0">
                  <a:moveTo>
                    <a:pt x="96" y="1"/>
                  </a:moveTo>
                  <a:cubicBezTo>
                    <a:pt x="49" y="1"/>
                    <a:pt x="1" y="174"/>
                    <a:pt x="1" y="174"/>
                  </a:cubicBezTo>
                  <a:cubicBezTo>
                    <a:pt x="1" y="174"/>
                    <a:pt x="170" y="90"/>
                    <a:pt x="118" y="16"/>
                  </a:cubicBezTo>
                  <a:cubicBezTo>
                    <a:pt x="111" y="5"/>
                    <a:pt x="103" y="1"/>
                    <a:pt x="96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45"/>
            <p:cNvSpPr/>
            <p:nvPr/>
          </p:nvSpPr>
          <p:spPr>
            <a:xfrm>
              <a:off x="5265625" y="2165700"/>
              <a:ext cx="5350" cy="5600"/>
            </a:xfrm>
            <a:custGeom>
              <a:avLst/>
              <a:gdLst/>
              <a:ahLst/>
              <a:cxnLst/>
              <a:rect l="l" t="t" r="r" b="b"/>
              <a:pathLst>
                <a:path w="214" h="224" extrusionOk="0">
                  <a:moveTo>
                    <a:pt x="100" y="0"/>
                  </a:moveTo>
                  <a:cubicBezTo>
                    <a:pt x="99" y="0"/>
                    <a:pt x="97" y="0"/>
                    <a:pt x="96" y="0"/>
                  </a:cubicBezTo>
                  <a:cubicBezTo>
                    <a:pt x="1" y="5"/>
                    <a:pt x="214" y="224"/>
                    <a:pt x="214" y="224"/>
                  </a:cubicBezTo>
                  <a:cubicBezTo>
                    <a:pt x="214" y="224"/>
                    <a:pt x="191" y="0"/>
                    <a:pt x="10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45"/>
            <p:cNvSpPr/>
            <p:nvPr/>
          </p:nvSpPr>
          <p:spPr>
            <a:xfrm>
              <a:off x="5270950" y="2167925"/>
              <a:ext cx="6400" cy="3375"/>
            </a:xfrm>
            <a:custGeom>
              <a:avLst/>
              <a:gdLst/>
              <a:ahLst/>
              <a:cxnLst/>
              <a:rect l="l" t="t" r="r" b="b"/>
              <a:pathLst>
                <a:path w="256" h="135" extrusionOk="0">
                  <a:moveTo>
                    <a:pt x="218" y="1"/>
                  </a:moveTo>
                  <a:cubicBezTo>
                    <a:pt x="156" y="1"/>
                    <a:pt x="1" y="135"/>
                    <a:pt x="1" y="135"/>
                  </a:cubicBezTo>
                  <a:cubicBezTo>
                    <a:pt x="1" y="135"/>
                    <a:pt x="256" y="100"/>
                    <a:pt x="241" y="20"/>
                  </a:cubicBezTo>
                  <a:cubicBezTo>
                    <a:pt x="239" y="7"/>
                    <a:pt x="230" y="1"/>
                    <a:pt x="218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45"/>
            <p:cNvSpPr/>
            <p:nvPr/>
          </p:nvSpPr>
          <p:spPr>
            <a:xfrm>
              <a:off x="5263225" y="2176725"/>
              <a:ext cx="8525" cy="20800"/>
            </a:xfrm>
            <a:custGeom>
              <a:avLst/>
              <a:gdLst/>
              <a:ahLst/>
              <a:cxnLst/>
              <a:rect l="l" t="t" r="r" b="b"/>
              <a:pathLst>
                <a:path w="341" h="832" extrusionOk="0">
                  <a:moveTo>
                    <a:pt x="340" y="0"/>
                  </a:moveTo>
                  <a:lnTo>
                    <a:pt x="250" y="370"/>
                  </a:lnTo>
                  <a:lnTo>
                    <a:pt x="1" y="717"/>
                  </a:lnTo>
                  <a:lnTo>
                    <a:pt x="1" y="831"/>
                  </a:lnTo>
                  <a:lnTo>
                    <a:pt x="286" y="37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45"/>
            <p:cNvSpPr/>
            <p:nvPr/>
          </p:nvSpPr>
          <p:spPr>
            <a:xfrm>
              <a:off x="5254525" y="2187050"/>
              <a:ext cx="8550" cy="13550"/>
            </a:xfrm>
            <a:custGeom>
              <a:avLst/>
              <a:gdLst/>
              <a:ahLst/>
              <a:cxnLst/>
              <a:rect l="l" t="t" r="r" b="b"/>
              <a:pathLst>
                <a:path w="342" h="542" extrusionOk="0">
                  <a:moveTo>
                    <a:pt x="1" y="0"/>
                  </a:moveTo>
                  <a:lnTo>
                    <a:pt x="75" y="376"/>
                  </a:lnTo>
                  <a:lnTo>
                    <a:pt x="342" y="541"/>
                  </a:lnTo>
                  <a:lnTo>
                    <a:pt x="342" y="475"/>
                  </a:lnTo>
                  <a:lnTo>
                    <a:pt x="105" y="3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45"/>
            <p:cNvSpPr/>
            <p:nvPr/>
          </p:nvSpPr>
          <p:spPr>
            <a:xfrm>
              <a:off x="5271725" y="2171975"/>
              <a:ext cx="4450" cy="4775"/>
            </a:xfrm>
            <a:custGeom>
              <a:avLst/>
              <a:gdLst/>
              <a:ahLst/>
              <a:cxnLst/>
              <a:rect l="l" t="t" r="r" b="b"/>
              <a:pathLst>
                <a:path w="178" h="191" extrusionOk="0">
                  <a:moveTo>
                    <a:pt x="94" y="0"/>
                  </a:moveTo>
                  <a:cubicBezTo>
                    <a:pt x="44" y="0"/>
                    <a:pt x="0" y="190"/>
                    <a:pt x="0" y="190"/>
                  </a:cubicBezTo>
                  <a:cubicBezTo>
                    <a:pt x="0" y="190"/>
                    <a:pt x="177" y="92"/>
                    <a:pt x="118" y="15"/>
                  </a:cubicBezTo>
                  <a:cubicBezTo>
                    <a:pt x="110" y="5"/>
                    <a:pt x="102" y="0"/>
                    <a:pt x="9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45"/>
            <p:cNvSpPr/>
            <p:nvPr/>
          </p:nvSpPr>
          <p:spPr>
            <a:xfrm>
              <a:off x="5265725" y="2170875"/>
              <a:ext cx="6025" cy="5875"/>
            </a:xfrm>
            <a:custGeom>
              <a:avLst/>
              <a:gdLst/>
              <a:ahLst/>
              <a:cxnLst/>
              <a:rect l="l" t="t" r="r" b="b"/>
              <a:pathLst>
                <a:path w="241" h="235" extrusionOk="0">
                  <a:moveTo>
                    <a:pt x="109" y="0"/>
                  </a:moveTo>
                  <a:cubicBezTo>
                    <a:pt x="106" y="0"/>
                    <a:pt x="104" y="1"/>
                    <a:pt x="102" y="1"/>
                  </a:cubicBezTo>
                  <a:cubicBezTo>
                    <a:pt x="1" y="11"/>
                    <a:pt x="240" y="234"/>
                    <a:pt x="240" y="234"/>
                  </a:cubicBezTo>
                  <a:cubicBezTo>
                    <a:pt x="240" y="234"/>
                    <a:pt x="205" y="0"/>
                    <a:pt x="109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45"/>
            <p:cNvSpPr/>
            <p:nvPr/>
          </p:nvSpPr>
          <p:spPr>
            <a:xfrm>
              <a:off x="5271725" y="2172850"/>
              <a:ext cx="6800" cy="3900"/>
            </a:xfrm>
            <a:custGeom>
              <a:avLst/>
              <a:gdLst/>
              <a:ahLst/>
              <a:cxnLst/>
              <a:rect l="l" t="t" r="r" b="b"/>
              <a:pathLst>
                <a:path w="272" h="156" extrusionOk="0">
                  <a:moveTo>
                    <a:pt x="228" y="1"/>
                  </a:moveTo>
                  <a:cubicBezTo>
                    <a:pt x="164" y="1"/>
                    <a:pt x="0" y="155"/>
                    <a:pt x="0" y="155"/>
                  </a:cubicBezTo>
                  <a:cubicBezTo>
                    <a:pt x="0" y="155"/>
                    <a:pt x="271" y="106"/>
                    <a:pt x="252" y="20"/>
                  </a:cubicBezTo>
                  <a:cubicBezTo>
                    <a:pt x="249" y="6"/>
                    <a:pt x="241" y="1"/>
                    <a:pt x="228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45"/>
            <p:cNvSpPr/>
            <p:nvPr/>
          </p:nvSpPr>
          <p:spPr>
            <a:xfrm>
              <a:off x="5267875" y="2174375"/>
              <a:ext cx="4000" cy="5350"/>
            </a:xfrm>
            <a:custGeom>
              <a:avLst/>
              <a:gdLst/>
              <a:ahLst/>
              <a:cxnLst/>
              <a:rect l="l" t="t" r="r" b="b"/>
              <a:pathLst>
                <a:path w="160" h="214" extrusionOk="0">
                  <a:moveTo>
                    <a:pt x="103" y="1"/>
                  </a:moveTo>
                  <a:cubicBezTo>
                    <a:pt x="97" y="1"/>
                    <a:pt x="91" y="3"/>
                    <a:pt x="83" y="7"/>
                  </a:cubicBezTo>
                  <a:cubicBezTo>
                    <a:pt x="0" y="56"/>
                    <a:pt x="131" y="213"/>
                    <a:pt x="131" y="213"/>
                  </a:cubicBezTo>
                  <a:cubicBezTo>
                    <a:pt x="131" y="213"/>
                    <a:pt x="160" y="1"/>
                    <a:pt x="10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45"/>
            <p:cNvSpPr/>
            <p:nvPr/>
          </p:nvSpPr>
          <p:spPr>
            <a:xfrm>
              <a:off x="5271125" y="2175300"/>
              <a:ext cx="7600" cy="4425"/>
            </a:xfrm>
            <a:custGeom>
              <a:avLst/>
              <a:gdLst/>
              <a:ahLst/>
              <a:cxnLst/>
              <a:rect l="l" t="t" r="r" b="b"/>
              <a:pathLst>
                <a:path w="304" h="177" extrusionOk="0">
                  <a:moveTo>
                    <a:pt x="186" y="0"/>
                  </a:moveTo>
                  <a:cubicBezTo>
                    <a:pt x="100" y="0"/>
                    <a:pt x="1" y="176"/>
                    <a:pt x="1" y="176"/>
                  </a:cubicBezTo>
                  <a:cubicBezTo>
                    <a:pt x="1" y="176"/>
                    <a:pt x="304" y="53"/>
                    <a:pt x="213" y="6"/>
                  </a:cubicBezTo>
                  <a:cubicBezTo>
                    <a:pt x="204" y="2"/>
                    <a:pt x="195" y="0"/>
                    <a:pt x="186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45"/>
            <p:cNvSpPr/>
            <p:nvPr/>
          </p:nvSpPr>
          <p:spPr>
            <a:xfrm>
              <a:off x="5265225" y="2174000"/>
              <a:ext cx="5925" cy="5725"/>
            </a:xfrm>
            <a:custGeom>
              <a:avLst/>
              <a:gdLst/>
              <a:ahLst/>
              <a:cxnLst/>
              <a:rect l="l" t="t" r="r" b="b"/>
              <a:pathLst>
                <a:path w="237" h="229" extrusionOk="0">
                  <a:moveTo>
                    <a:pt x="68" y="0"/>
                  </a:moveTo>
                  <a:cubicBezTo>
                    <a:pt x="61" y="0"/>
                    <a:pt x="54" y="4"/>
                    <a:pt x="48" y="12"/>
                  </a:cubicBezTo>
                  <a:cubicBezTo>
                    <a:pt x="1" y="85"/>
                    <a:pt x="237" y="228"/>
                    <a:pt x="237" y="228"/>
                  </a:cubicBezTo>
                  <a:cubicBezTo>
                    <a:pt x="237" y="228"/>
                    <a:pt x="127" y="0"/>
                    <a:pt x="6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45"/>
            <p:cNvSpPr/>
            <p:nvPr/>
          </p:nvSpPr>
          <p:spPr>
            <a:xfrm>
              <a:off x="5253550" y="2181725"/>
              <a:ext cx="4100" cy="5350"/>
            </a:xfrm>
            <a:custGeom>
              <a:avLst/>
              <a:gdLst/>
              <a:ahLst/>
              <a:cxnLst/>
              <a:rect l="l" t="t" r="r" b="b"/>
              <a:pathLst>
                <a:path w="164" h="214" extrusionOk="0">
                  <a:moveTo>
                    <a:pt x="60" y="0"/>
                  </a:moveTo>
                  <a:cubicBezTo>
                    <a:pt x="1" y="0"/>
                    <a:pt x="40" y="213"/>
                    <a:pt x="40" y="213"/>
                  </a:cubicBezTo>
                  <a:cubicBezTo>
                    <a:pt x="40" y="213"/>
                    <a:pt x="163" y="52"/>
                    <a:pt x="79" y="6"/>
                  </a:cubicBezTo>
                  <a:cubicBezTo>
                    <a:pt x="72" y="2"/>
                    <a:pt x="66" y="0"/>
                    <a:pt x="6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45"/>
            <p:cNvSpPr/>
            <p:nvPr/>
          </p:nvSpPr>
          <p:spPr>
            <a:xfrm>
              <a:off x="5246850" y="2182900"/>
              <a:ext cx="7700" cy="4175"/>
            </a:xfrm>
            <a:custGeom>
              <a:avLst/>
              <a:gdLst/>
              <a:ahLst/>
              <a:cxnLst/>
              <a:rect l="l" t="t" r="r" b="b"/>
              <a:pathLst>
                <a:path w="308" h="167" extrusionOk="0">
                  <a:moveTo>
                    <a:pt x="119" y="0"/>
                  </a:moveTo>
                  <a:cubicBezTo>
                    <a:pt x="109" y="0"/>
                    <a:pt x="98" y="3"/>
                    <a:pt x="89" y="8"/>
                  </a:cubicBezTo>
                  <a:cubicBezTo>
                    <a:pt x="0" y="58"/>
                    <a:pt x="308" y="166"/>
                    <a:pt x="308" y="166"/>
                  </a:cubicBezTo>
                  <a:cubicBezTo>
                    <a:pt x="308" y="166"/>
                    <a:pt x="204" y="0"/>
                    <a:pt x="119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45"/>
            <p:cNvSpPr/>
            <p:nvPr/>
          </p:nvSpPr>
          <p:spPr>
            <a:xfrm>
              <a:off x="5254525" y="2181200"/>
              <a:ext cx="5800" cy="5875"/>
            </a:xfrm>
            <a:custGeom>
              <a:avLst/>
              <a:gdLst/>
              <a:ahLst/>
              <a:cxnLst/>
              <a:rect l="l" t="t" r="r" b="b"/>
              <a:pathLst>
                <a:path w="232" h="235" extrusionOk="0">
                  <a:moveTo>
                    <a:pt x="160" y="0"/>
                  </a:moveTo>
                  <a:cubicBezTo>
                    <a:pt x="101" y="0"/>
                    <a:pt x="1" y="234"/>
                    <a:pt x="1" y="234"/>
                  </a:cubicBezTo>
                  <a:cubicBezTo>
                    <a:pt x="1" y="234"/>
                    <a:pt x="231" y="81"/>
                    <a:pt x="179" y="11"/>
                  </a:cubicBezTo>
                  <a:cubicBezTo>
                    <a:pt x="174" y="3"/>
                    <a:pt x="167" y="0"/>
                    <a:pt x="160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45"/>
            <p:cNvSpPr/>
            <p:nvPr/>
          </p:nvSpPr>
          <p:spPr>
            <a:xfrm>
              <a:off x="5250650" y="2185375"/>
              <a:ext cx="4550" cy="4675"/>
            </a:xfrm>
            <a:custGeom>
              <a:avLst/>
              <a:gdLst/>
              <a:ahLst/>
              <a:cxnLst/>
              <a:rect l="l" t="t" r="r" b="b"/>
              <a:pathLst>
                <a:path w="182" h="187" extrusionOk="0">
                  <a:moveTo>
                    <a:pt x="79" y="1"/>
                  </a:moveTo>
                  <a:cubicBezTo>
                    <a:pt x="71" y="1"/>
                    <a:pt x="63" y="6"/>
                    <a:pt x="56" y="17"/>
                  </a:cubicBezTo>
                  <a:cubicBezTo>
                    <a:pt x="1" y="95"/>
                    <a:pt x="182" y="186"/>
                    <a:pt x="182" y="186"/>
                  </a:cubicBezTo>
                  <a:cubicBezTo>
                    <a:pt x="182" y="186"/>
                    <a:pt x="128" y="1"/>
                    <a:pt x="7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45"/>
            <p:cNvSpPr/>
            <p:nvPr/>
          </p:nvSpPr>
          <p:spPr>
            <a:xfrm>
              <a:off x="5255175" y="2184025"/>
              <a:ext cx="5775" cy="6025"/>
            </a:xfrm>
            <a:custGeom>
              <a:avLst/>
              <a:gdLst/>
              <a:ahLst/>
              <a:cxnLst/>
              <a:rect l="l" t="t" r="r" b="b"/>
              <a:pathLst>
                <a:path w="231" h="241" extrusionOk="0">
                  <a:moveTo>
                    <a:pt x="125" y="1"/>
                  </a:moveTo>
                  <a:cubicBezTo>
                    <a:pt x="26" y="1"/>
                    <a:pt x="1" y="240"/>
                    <a:pt x="1" y="240"/>
                  </a:cubicBezTo>
                  <a:cubicBezTo>
                    <a:pt x="1" y="240"/>
                    <a:pt x="230" y="7"/>
                    <a:pt x="129" y="1"/>
                  </a:cubicBezTo>
                  <a:cubicBezTo>
                    <a:pt x="127" y="1"/>
                    <a:pt x="126" y="1"/>
                    <a:pt x="125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45"/>
            <p:cNvSpPr/>
            <p:nvPr/>
          </p:nvSpPr>
          <p:spPr>
            <a:xfrm>
              <a:off x="5248325" y="2186425"/>
              <a:ext cx="6875" cy="3625"/>
            </a:xfrm>
            <a:custGeom>
              <a:avLst/>
              <a:gdLst/>
              <a:ahLst/>
              <a:cxnLst/>
              <a:rect l="l" t="t" r="r" b="b"/>
              <a:pathLst>
                <a:path w="275" h="145" extrusionOk="0">
                  <a:moveTo>
                    <a:pt x="42" y="1"/>
                  </a:moveTo>
                  <a:cubicBezTo>
                    <a:pt x="29" y="1"/>
                    <a:pt x="20" y="7"/>
                    <a:pt x="17" y="21"/>
                  </a:cubicBezTo>
                  <a:cubicBezTo>
                    <a:pt x="1" y="108"/>
                    <a:pt x="275" y="144"/>
                    <a:pt x="275" y="144"/>
                  </a:cubicBezTo>
                  <a:cubicBezTo>
                    <a:pt x="275" y="144"/>
                    <a:pt x="108" y="1"/>
                    <a:pt x="4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45"/>
            <p:cNvSpPr/>
            <p:nvPr/>
          </p:nvSpPr>
          <p:spPr>
            <a:xfrm>
              <a:off x="4843500" y="2173225"/>
              <a:ext cx="37850" cy="21850"/>
            </a:xfrm>
            <a:custGeom>
              <a:avLst/>
              <a:gdLst/>
              <a:ahLst/>
              <a:cxnLst/>
              <a:rect l="l" t="t" r="r" b="b"/>
              <a:pathLst>
                <a:path w="1514" h="874" extrusionOk="0">
                  <a:moveTo>
                    <a:pt x="760" y="1"/>
                  </a:moveTo>
                  <a:cubicBezTo>
                    <a:pt x="758" y="1"/>
                    <a:pt x="756" y="1"/>
                    <a:pt x="755" y="1"/>
                  </a:cubicBezTo>
                  <a:cubicBezTo>
                    <a:pt x="337" y="4"/>
                    <a:pt x="1" y="201"/>
                    <a:pt x="2" y="442"/>
                  </a:cubicBezTo>
                  <a:cubicBezTo>
                    <a:pt x="2" y="682"/>
                    <a:pt x="339" y="874"/>
                    <a:pt x="755" y="874"/>
                  </a:cubicBezTo>
                  <a:cubicBezTo>
                    <a:pt x="756" y="874"/>
                    <a:pt x="758" y="874"/>
                    <a:pt x="759" y="874"/>
                  </a:cubicBezTo>
                  <a:cubicBezTo>
                    <a:pt x="1177" y="871"/>
                    <a:pt x="1513" y="674"/>
                    <a:pt x="1512" y="433"/>
                  </a:cubicBezTo>
                  <a:cubicBezTo>
                    <a:pt x="1510" y="193"/>
                    <a:pt x="1174" y="1"/>
                    <a:pt x="76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45"/>
            <p:cNvSpPr/>
            <p:nvPr/>
          </p:nvSpPr>
          <p:spPr>
            <a:xfrm>
              <a:off x="4843550" y="2184075"/>
              <a:ext cx="25" cy="50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45"/>
            <p:cNvSpPr/>
            <p:nvPr/>
          </p:nvSpPr>
          <p:spPr>
            <a:xfrm>
              <a:off x="4881325" y="2184075"/>
              <a:ext cx="25" cy="50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0" y="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45"/>
            <p:cNvSpPr/>
            <p:nvPr/>
          </p:nvSpPr>
          <p:spPr>
            <a:xfrm>
              <a:off x="4843975" y="2186175"/>
              <a:ext cx="36975" cy="38325"/>
            </a:xfrm>
            <a:custGeom>
              <a:avLst/>
              <a:gdLst/>
              <a:ahLst/>
              <a:cxnLst/>
              <a:rect l="l" t="t" r="r" b="b"/>
              <a:pathLst>
                <a:path w="1479" h="1533" extrusionOk="0">
                  <a:moveTo>
                    <a:pt x="1478" y="1"/>
                  </a:moveTo>
                  <a:cubicBezTo>
                    <a:pt x="1451" y="82"/>
                    <a:pt x="1381" y="160"/>
                    <a:pt x="1271" y="224"/>
                  </a:cubicBezTo>
                  <a:cubicBezTo>
                    <a:pt x="1122" y="310"/>
                    <a:pt x="927" y="353"/>
                    <a:pt x="733" y="353"/>
                  </a:cubicBezTo>
                  <a:cubicBezTo>
                    <a:pt x="541" y="353"/>
                    <a:pt x="349" y="311"/>
                    <a:pt x="204" y="227"/>
                  </a:cubicBezTo>
                  <a:cubicBezTo>
                    <a:pt x="96" y="165"/>
                    <a:pt x="28" y="89"/>
                    <a:pt x="1" y="9"/>
                  </a:cubicBezTo>
                  <a:lnTo>
                    <a:pt x="1" y="9"/>
                  </a:lnTo>
                  <a:lnTo>
                    <a:pt x="205" y="1164"/>
                  </a:lnTo>
                  <a:cubicBezTo>
                    <a:pt x="205" y="1258"/>
                    <a:pt x="256" y="1354"/>
                    <a:pt x="360" y="1425"/>
                  </a:cubicBezTo>
                  <a:cubicBezTo>
                    <a:pt x="464" y="1496"/>
                    <a:pt x="600" y="1532"/>
                    <a:pt x="736" y="1532"/>
                  </a:cubicBezTo>
                  <a:cubicBezTo>
                    <a:pt x="873" y="1532"/>
                    <a:pt x="1010" y="1496"/>
                    <a:pt x="1114" y="1423"/>
                  </a:cubicBezTo>
                  <a:cubicBezTo>
                    <a:pt x="1219" y="1351"/>
                    <a:pt x="1271" y="1258"/>
                    <a:pt x="1272" y="1164"/>
                  </a:cubicBezTo>
                  <a:lnTo>
                    <a:pt x="1478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45"/>
            <p:cNvSpPr/>
            <p:nvPr/>
          </p:nvSpPr>
          <p:spPr>
            <a:xfrm>
              <a:off x="4841950" y="2171575"/>
              <a:ext cx="41000" cy="25025"/>
            </a:xfrm>
            <a:custGeom>
              <a:avLst/>
              <a:gdLst/>
              <a:ahLst/>
              <a:cxnLst/>
              <a:rect l="l" t="t" r="r" b="b"/>
              <a:pathLst>
                <a:path w="1640" h="1001" extrusionOk="0">
                  <a:moveTo>
                    <a:pt x="824" y="129"/>
                  </a:moveTo>
                  <a:cubicBezTo>
                    <a:pt x="1014" y="129"/>
                    <a:pt x="1191" y="171"/>
                    <a:pt x="1323" y="247"/>
                  </a:cubicBezTo>
                  <a:cubicBezTo>
                    <a:pt x="1443" y="316"/>
                    <a:pt x="1510" y="405"/>
                    <a:pt x="1510" y="498"/>
                  </a:cubicBezTo>
                  <a:cubicBezTo>
                    <a:pt x="1510" y="590"/>
                    <a:pt x="1443" y="682"/>
                    <a:pt x="1320" y="751"/>
                  </a:cubicBezTo>
                  <a:cubicBezTo>
                    <a:pt x="1185" y="830"/>
                    <a:pt x="1005" y="872"/>
                    <a:pt x="815" y="872"/>
                  </a:cubicBezTo>
                  <a:cubicBezTo>
                    <a:pt x="624" y="872"/>
                    <a:pt x="449" y="830"/>
                    <a:pt x="317" y="754"/>
                  </a:cubicBezTo>
                  <a:cubicBezTo>
                    <a:pt x="196" y="685"/>
                    <a:pt x="130" y="596"/>
                    <a:pt x="130" y="503"/>
                  </a:cubicBezTo>
                  <a:cubicBezTo>
                    <a:pt x="130" y="411"/>
                    <a:pt x="196" y="321"/>
                    <a:pt x="320" y="250"/>
                  </a:cubicBezTo>
                  <a:cubicBezTo>
                    <a:pt x="454" y="173"/>
                    <a:pt x="633" y="129"/>
                    <a:pt x="824" y="129"/>
                  </a:cubicBezTo>
                  <a:close/>
                  <a:moveTo>
                    <a:pt x="824" y="0"/>
                  </a:moveTo>
                  <a:cubicBezTo>
                    <a:pt x="611" y="0"/>
                    <a:pt x="408" y="50"/>
                    <a:pt x="256" y="138"/>
                  </a:cubicBezTo>
                  <a:cubicBezTo>
                    <a:pt x="90" y="232"/>
                    <a:pt x="1" y="363"/>
                    <a:pt x="1" y="503"/>
                  </a:cubicBezTo>
                  <a:cubicBezTo>
                    <a:pt x="1" y="644"/>
                    <a:pt x="90" y="772"/>
                    <a:pt x="251" y="866"/>
                  </a:cubicBezTo>
                  <a:cubicBezTo>
                    <a:pt x="404" y="953"/>
                    <a:pt x="604" y="1001"/>
                    <a:pt x="815" y="1001"/>
                  </a:cubicBezTo>
                  <a:cubicBezTo>
                    <a:pt x="1029" y="1001"/>
                    <a:pt x="1230" y="953"/>
                    <a:pt x="1384" y="865"/>
                  </a:cubicBezTo>
                  <a:cubicBezTo>
                    <a:pt x="1549" y="769"/>
                    <a:pt x="1639" y="638"/>
                    <a:pt x="1639" y="498"/>
                  </a:cubicBezTo>
                  <a:cubicBezTo>
                    <a:pt x="1639" y="358"/>
                    <a:pt x="1549" y="229"/>
                    <a:pt x="1388" y="135"/>
                  </a:cubicBezTo>
                  <a:cubicBezTo>
                    <a:pt x="1236" y="48"/>
                    <a:pt x="1039" y="0"/>
                    <a:pt x="824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45"/>
            <p:cNvSpPr/>
            <p:nvPr/>
          </p:nvSpPr>
          <p:spPr>
            <a:xfrm>
              <a:off x="4846375" y="2186675"/>
              <a:ext cx="33000" cy="34700"/>
            </a:xfrm>
            <a:custGeom>
              <a:avLst/>
              <a:gdLst/>
              <a:ahLst/>
              <a:cxnLst/>
              <a:rect l="l" t="t" r="r" b="b"/>
              <a:pathLst>
                <a:path w="1320" h="1388" extrusionOk="0">
                  <a:moveTo>
                    <a:pt x="1197" y="1"/>
                  </a:moveTo>
                  <a:cubicBezTo>
                    <a:pt x="1195" y="1"/>
                    <a:pt x="1193" y="1"/>
                    <a:pt x="1191" y="1"/>
                  </a:cubicBezTo>
                  <a:cubicBezTo>
                    <a:pt x="1068" y="5"/>
                    <a:pt x="875" y="107"/>
                    <a:pt x="644" y="107"/>
                  </a:cubicBezTo>
                  <a:cubicBezTo>
                    <a:pt x="642" y="107"/>
                    <a:pt x="640" y="107"/>
                    <a:pt x="638" y="107"/>
                  </a:cubicBezTo>
                  <a:cubicBezTo>
                    <a:pt x="367" y="107"/>
                    <a:pt x="219" y="18"/>
                    <a:pt x="110" y="18"/>
                  </a:cubicBezTo>
                  <a:cubicBezTo>
                    <a:pt x="106" y="18"/>
                    <a:pt x="102" y="18"/>
                    <a:pt x="98" y="18"/>
                  </a:cubicBezTo>
                  <a:cubicBezTo>
                    <a:pt x="40" y="21"/>
                    <a:pt x="0" y="72"/>
                    <a:pt x="3" y="140"/>
                  </a:cubicBezTo>
                  <a:cubicBezTo>
                    <a:pt x="3" y="140"/>
                    <a:pt x="167" y="954"/>
                    <a:pt x="158" y="1093"/>
                  </a:cubicBezTo>
                  <a:cubicBezTo>
                    <a:pt x="150" y="1234"/>
                    <a:pt x="390" y="1387"/>
                    <a:pt x="646" y="1387"/>
                  </a:cubicBezTo>
                  <a:cubicBezTo>
                    <a:pt x="899" y="1387"/>
                    <a:pt x="1263" y="1228"/>
                    <a:pt x="1253" y="1089"/>
                  </a:cubicBezTo>
                  <a:cubicBezTo>
                    <a:pt x="1243" y="949"/>
                    <a:pt x="1320" y="126"/>
                    <a:pt x="1320" y="126"/>
                  </a:cubicBezTo>
                  <a:cubicBezTo>
                    <a:pt x="1320" y="24"/>
                    <a:pt x="1265" y="1"/>
                    <a:pt x="1197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45"/>
            <p:cNvSpPr/>
            <p:nvPr/>
          </p:nvSpPr>
          <p:spPr>
            <a:xfrm>
              <a:off x="5133525" y="1902150"/>
              <a:ext cx="98725" cy="242725"/>
            </a:xfrm>
            <a:custGeom>
              <a:avLst/>
              <a:gdLst/>
              <a:ahLst/>
              <a:cxnLst/>
              <a:rect l="l" t="t" r="r" b="b"/>
              <a:pathLst>
                <a:path w="3949" h="9709" extrusionOk="0">
                  <a:moveTo>
                    <a:pt x="89" y="0"/>
                  </a:moveTo>
                  <a:lnTo>
                    <a:pt x="0" y="51"/>
                  </a:lnTo>
                  <a:lnTo>
                    <a:pt x="3861" y="9709"/>
                  </a:lnTo>
                  <a:lnTo>
                    <a:pt x="3949" y="9658"/>
                  </a:lnTo>
                  <a:lnTo>
                    <a:pt x="3949" y="222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45"/>
            <p:cNvSpPr/>
            <p:nvPr/>
          </p:nvSpPr>
          <p:spPr>
            <a:xfrm>
              <a:off x="5133525" y="1903425"/>
              <a:ext cx="96525" cy="241450"/>
            </a:xfrm>
            <a:custGeom>
              <a:avLst/>
              <a:gdLst/>
              <a:ahLst/>
              <a:cxnLst/>
              <a:rect l="l" t="t" r="r" b="b"/>
              <a:pathLst>
                <a:path w="3861" h="9658" extrusionOk="0">
                  <a:moveTo>
                    <a:pt x="0" y="0"/>
                  </a:moveTo>
                  <a:lnTo>
                    <a:pt x="0" y="7429"/>
                  </a:lnTo>
                  <a:lnTo>
                    <a:pt x="3861" y="9658"/>
                  </a:lnTo>
                  <a:lnTo>
                    <a:pt x="3861" y="2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45"/>
            <p:cNvSpPr/>
            <p:nvPr/>
          </p:nvSpPr>
          <p:spPr>
            <a:xfrm>
              <a:off x="5137800" y="1910850"/>
              <a:ext cx="87975" cy="226625"/>
            </a:xfrm>
            <a:custGeom>
              <a:avLst/>
              <a:gdLst/>
              <a:ahLst/>
              <a:cxnLst/>
              <a:rect l="l" t="t" r="r" b="b"/>
              <a:pathLst>
                <a:path w="3519" h="9065" extrusionOk="0">
                  <a:moveTo>
                    <a:pt x="1" y="0"/>
                  </a:moveTo>
                  <a:lnTo>
                    <a:pt x="1" y="7033"/>
                  </a:lnTo>
                  <a:lnTo>
                    <a:pt x="3518" y="9065"/>
                  </a:lnTo>
                  <a:lnTo>
                    <a:pt x="3518" y="20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45"/>
            <p:cNvSpPr/>
            <p:nvPr/>
          </p:nvSpPr>
          <p:spPr>
            <a:xfrm>
              <a:off x="5198300" y="1945750"/>
              <a:ext cx="900" cy="175850"/>
            </a:xfrm>
            <a:custGeom>
              <a:avLst/>
              <a:gdLst/>
              <a:ahLst/>
              <a:cxnLst/>
              <a:rect l="l" t="t" r="r" b="b"/>
              <a:pathLst>
                <a:path w="36" h="7034" extrusionOk="0">
                  <a:moveTo>
                    <a:pt x="1" y="1"/>
                  </a:moveTo>
                  <a:lnTo>
                    <a:pt x="1" y="7034"/>
                  </a:lnTo>
                  <a:lnTo>
                    <a:pt x="36" y="7013"/>
                  </a:lnTo>
                  <a:lnTo>
                    <a:pt x="36" y="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45"/>
            <p:cNvSpPr/>
            <p:nvPr/>
          </p:nvSpPr>
          <p:spPr>
            <a:xfrm>
              <a:off x="5137800" y="2086150"/>
              <a:ext cx="87975" cy="51325"/>
            </a:xfrm>
            <a:custGeom>
              <a:avLst/>
              <a:gdLst/>
              <a:ahLst/>
              <a:cxnLst/>
              <a:rect l="l" t="t" r="r" b="b"/>
              <a:pathLst>
                <a:path w="3519" h="2053" extrusionOk="0">
                  <a:moveTo>
                    <a:pt x="37" y="1"/>
                  </a:moveTo>
                  <a:lnTo>
                    <a:pt x="1" y="21"/>
                  </a:lnTo>
                  <a:lnTo>
                    <a:pt x="3518" y="2053"/>
                  </a:lnTo>
                  <a:lnTo>
                    <a:pt x="3518" y="2011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45"/>
            <p:cNvSpPr/>
            <p:nvPr/>
          </p:nvSpPr>
          <p:spPr>
            <a:xfrm>
              <a:off x="5137800" y="1910850"/>
              <a:ext cx="925" cy="175850"/>
            </a:xfrm>
            <a:custGeom>
              <a:avLst/>
              <a:gdLst/>
              <a:ahLst/>
              <a:cxnLst/>
              <a:rect l="l" t="t" r="r" b="b"/>
              <a:pathLst>
                <a:path w="37" h="7034" extrusionOk="0">
                  <a:moveTo>
                    <a:pt x="1" y="0"/>
                  </a:moveTo>
                  <a:lnTo>
                    <a:pt x="1" y="7033"/>
                  </a:lnTo>
                  <a:lnTo>
                    <a:pt x="37" y="7013"/>
                  </a:lnTo>
                  <a:lnTo>
                    <a:pt x="37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45"/>
            <p:cNvSpPr/>
            <p:nvPr/>
          </p:nvSpPr>
          <p:spPr>
            <a:xfrm>
              <a:off x="5166950" y="1927675"/>
              <a:ext cx="925" cy="175850"/>
            </a:xfrm>
            <a:custGeom>
              <a:avLst/>
              <a:gdLst/>
              <a:ahLst/>
              <a:cxnLst/>
              <a:rect l="l" t="t" r="r" b="b"/>
              <a:pathLst>
                <a:path w="37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37" y="7013"/>
                  </a:lnTo>
                  <a:lnTo>
                    <a:pt x="37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45"/>
            <p:cNvSpPr/>
            <p:nvPr/>
          </p:nvSpPr>
          <p:spPr>
            <a:xfrm>
              <a:off x="5138700" y="1977050"/>
              <a:ext cx="87075" cy="51450"/>
            </a:xfrm>
            <a:custGeom>
              <a:avLst/>
              <a:gdLst/>
              <a:ahLst/>
              <a:cxnLst/>
              <a:rect l="l" t="t" r="r" b="b"/>
              <a:pathLst>
                <a:path w="3483" h="2058" extrusionOk="0">
                  <a:moveTo>
                    <a:pt x="1" y="0"/>
                  </a:moveTo>
                  <a:lnTo>
                    <a:pt x="1" y="52"/>
                  </a:lnTo>
                  <a:lnTo>
                    <a:pt x="3482" y="2058"/>
                  </a:lnTo>
                  <a:lnTo>
                    <a:pt x="3482" y="20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45"/>
            <p:cNvSpPr/>
            <p:nvPr/>
          </p:nvSpPr>
          <p:spPr>
            <a:xfrm>
              <a:off x="5133525" y="1975350"/>
              <a:ext cx="96525" cy="60950"/>
            </a:xfrm>
            <a:custGeom>
              <a:avLst/>
              <a:gdLst/>
              <a:ahLst/>
              <a:cxnLst/>
              <a:rect l="l" t="t" r="r" b="b"/>
              <a:pathLst>
                <a:path w="3861" h="2438" extrusionOk="0">
                  <a:moveTo>
                    <a:pt x="0" y="0"/>
                  </a:moveTo>
                  <a:lnTo>
                    <a:pt x="0" y="209"/>
                  </a:lnTo>
                  <a:lnTo>
                    <a:pt x="3861" y="2438"/>
                  </a:lnTo>
                  <a:lnTo>
                    <a:pt x="3861" y="2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45"/>
            <p:cNvSpPr/>
            <p:nvPr/>
          </p:nvSpPr>
          <p:spPr>
            <a:xfrm>
              <a:off x="5138700" y="1940000"/>
              <a:ext cx="87075" cy="51450"/>
            </a:xfrm>
            <a:custGeom>
              <a:avLst/>
              <a:gdLst/>
              <a:ahLst/>
              <a:cxnLst/>
              <a:rect l="l" t="t" r="r" b="b"/>
              <a:pathLst>
                <a:path w="3483" h="2058" extrusionOk="0">
                  <a:moveTo>
                    <a:pt x="1" y="0"/>
                  </a:moveTo>
                  <a:lnTo>
                    <a:pt x="1" y="52"/>
                  </a:lnTo>
                  <a:lnTo>
                    <a:pt x="3482" y="2058"/>
                  </a:lnTo>
                  <a:lnTo>
                    <a:pt x="3482" y="20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45"/>
            <p:cNvSpPr/>
            <p:nvPr/>
          </p:nvSpPr>
          <p:spPr>
            <a:xfrm>
              <a:off x="5133525" y="1938300"/>
              <a:ext cx="96525" cy="60950"/>
            </a:xfrm>
            <a:custGeom>
              <a:avLst/>
              <a:gdLst/>
              <a:ahLst/>
              <a:cxnLst/>
              <a:rect l="l" t="t" r="r" b="b"/>
              <a:pathLst>
                <a:path w="3861" h="2438" extrusionOk="0">
                  <a:moveTo>
                    <a:pt x="0" y="0"/>
                  </a:moveTo>
                  <a:lnTo>
                    <a:pt x="0" y="209"/>
                  </a:lnTo>
                  <a:lnTo>
                    <a:pt x="3861" y="2438"/>
                  </a:lnTo>
                  <a:lnTo>
                    <a:pt x="3861" y="2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45"/>
            <p:cNvSpPr/>
            <p:nvPr/>
          </p:nvSpPr>
          <p:spPr>
            <a:xfrm>
              <a:off x="5138700" y="2051175"/>
              <a:ext cx="87075" cy="51475"/>
            </a:xfrm>
            <a:custGeom>
              <a:avLst/>
              <a:gdLst/>
              <a:ahLst/>
              <a:cxnLst/>
              <a:rect l="l" t="t" r="r" b="b"/>
              <a:pathLst>
                <a:path w="3483" h="2059" extrusionOk="0">
                  <a:moveTo>
                    <a:pt x="1" y="1"/>
                  </a:moveTo>
                  <a:lnTo>
                    <a:pt x="1" y="53"/>
                  </a:lnTo>
                  <a:lnTo>
                    <a:pt x="3482" y="2058"/>
                  </a:lnTo>
                  <a:lnTo>
                    <a:pt x="3482" y="20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45"/>
            <p:cNvSpPr/>
            <p:nvPr/>
          </p:nvSpPr>
          <p:spPr>
            <a:xfrm>
              <a:off x="5133525" y="2049475"/>
              <a:ext cx="96525" cy="60975"/>
            </a:xfrm>
            <a:custGeom>
              <a:avLst/>
              <a:gdLst/>
              <a:ahLst/>
              <a:cxnLst/>
              <a:rect l="l" t="t" r="r" b="b"/>
              <a:pathLst>
                <a:path w="3861" h="2439" extrusionOk="0">
                  <a:moveTo>
                    <a:pt x="0" y="0"/>
                  </a:moveTo>
                  <a:lnTo>
                    <a:pt x="0" y="209"/>
                  </a:lnTo>
                  <a:lnTo>
                    <a:pt x="3861" y="2438"/>
                  </a:lnTo>
                  <a:lnTo>
                    <a:pt x="3861" y="2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45"/>
            <p:cNvSpPr/>
            <p:nvPr/>
          </p:nvSpPr>
          <p:spPr>
            <a:xfrm>
              <a:off x="5138700" y="2014100"/>
              <a:ext cx="87075" cy="51500"/>
            </a:xfrm>
            <a:custGeom>
              <a:avLst/>
              <a:gdLst/>
              <a:ahLst/>
              <a:cxnLst/>
              <a:rect l="l" t="t" r="r" b="b"/>
              <a:pathLst>
                <a:path w="3483" h="2060" extrusionOk="0">
                  <a:moveTo>
                    <a:pt x="1" y="0"/>
                  </a:moveTo>
                  <a:lnTo>
                    <a:pt x="1" y="52"/>
                  </a:lnTo>
                  <a:lnTo>
                    <a:pt x="3482" y="2059"/>
                  </a:lnTo>
                  <a:lnTo>
                    <a:pt x="3482" y="2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45"/>
            <p:cNvSpPr/>
            <p:nvPr/>
          </p:nvSpPr>
          <p:spPr>
            <a:xfrm>
              <a:off x="5133525" y="2012400"/>
              <a:ext cx="96525" cy="60950"/>
            </a:xfrm>
            <a:custGeom>
              <a:avLst/>
              <a:gdLst/>
              <a:ahLst/>
              <a:cxnLst/>
              <a:rect l="l" t="t" r="r" b="b"/>
              <a:pathLst>
                <a:path w="3861" h="2438" extrusionOk="0">
                  <a:moveTo>
                    <a:pt x="0" y="0"/>
                  </a:moveTo>
                  <a:lnTo>
                    <a:pt x="0" y="209"/>
                  </a:lnTo>
                  <a:lnTo>
                    <a:pt x="3861" y="2438"/>
                  </a:lnTo>
                  <a:lnTo>
                    <a:pt x="3861" y="2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45"/>
            <p:cNvSpPr/>
            <p:nvPr/>
          </p:nvSpPr>
          <p:spPr>
            <a:xfrm>
              <a:off x="5162675" y="1923100"/>
              <a:ext cx="4300" cy="183975"/>
            </a:xfrm>
            <a:custGeom>
              <a:avLst/>
              <a:gdLst/>
              <a:ahLst/>
              <a:cxnLst/>
              <a:rect l="l" t="t" r="r" b="b"/>
              <a:pathLst>
                <a:path w="172" h="7359" extrusionOk="0">
                  <a:moveTo>
                    <a:pt x="0" y="1"/>
                  </a:moveTo>
                  <a:lnTo>
                    <a:pt x="0" y="7260"/>
                  </a:lnTo>
                  <a:lnTo>
                    <a:pt x="171" y="7358"/>
                  </a:lnTo>
                  <a:lnTo>
                    <a:pt x="171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45"/>
            <p:cNvSpPr/>
            <p:nvPr/>
          </p:nvSpPr>
          <p:spPr>
            <a:xfrm>
              <a:off x="5194000" y="1941225"/>
              <a:ext cx="4325" cy="183975"/>
            </a:xfrm>
            <a:custGeom>
              <a:avLst/>
              <a:gdLst/>
              <a:ahLst/>
              <a:cxnLst/>
              <a:rect l="l" t="t" r="r" b="b"/>
              <a:pathLst>
                <a:path w="173" h="7359" extrusionOk="0">
                  <a:moveTo>
                    <a:pt x="0" y="1"/>
                  </a:moveTo>
                  <a:lnTo>
                    <a:pt x="0" y="7258"/>
                  </a:lnTo>
                  <a:lnTo>
                    <a:pt x="173" y="7358"/>
                  </a:lnTo>
                  <a:lnTo>
                    <a:pt x="173" y="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46"/>
          <p:cNvSpPr txBox="1">
            <a:spLocks noGrp="1"/>
          </p:cNvSpPr>
          <p:nvPr>
            <p:ph type="subTitle" idx="4294967295"/>
          </p:nvPr>
        </p:nvSpPr>
        <p:spPr>
          <a:xfrm>
            <a:off x="535900" y="519350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2" name="Google Shape;3522;p46"/>
          <p:cNvSpPr txBox="1">
            <a:spLocks noGrp="1"/>
          </p:cNvSpPr>
          <p:nvPr>
            <p:ph type="subTitle" idx="4294967295"/>
          </p:nvPr>
        </p:nvSpPr>
        <p:spPr>
          <a:xfrm>
            <a:off x="6547050" y="451500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523" name="Google Shape;3523;p46"/>
          <p:cNvPicPr preferRelativeResize="0"/>
          <p:nvPr/>
        </p:nvPicPr>
        <p:blipFill rotWithShape="1">
          <a:blip r:embed="rId3">
            <a:alphaModFix/>
          </a:blip>
          <a:srcRect l="5449" t="27147" r="38775" b="26807"/>
          <a:stretch/>
        </p:blipFill>
        <p:spPr>
          <a:xfrm>
            <a:off x="805600" y="129275"/>
            <a:ext cx="5100050" cy="236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4" name="Google Shape;3524;p46"/>
          <p:cNvPicPr preferRelativeResize="0"/>
          <p:nvPr/>
        </p:nvPicPr>
        <p:blipFill rotWithShape="1">
          <a:blip r:embed="rId4">
            <a:alphaModFix/>
          </a:blip>
          <a:srcRect l="5451" t="32762" r="50119" b="22259"/>
          <a:stretch/>
        </p:blipFill>
        <p:spPr>
          <a:xfrm>
            <a:off x="805600" y="2459350"/>
            <a:ext cx="4062624" cy="23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5" name="Google Shape;3525;p46"/>
          <p:cNvSpPr txBox="1"/>
          <p:nvPr/>
        </p:nvSpPr>
        <p:spPr>
          <a:xfrm>
            <a:off x="6144000" y="87997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Membuat fungsi yang menampilkan informasi masing-masing hotel mengenai alamat, fasilitas, tema dan kelebihan hotel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526" name="Google Shape;3526;p46"/>
          <p:cNvGrpSpPr/>
          <p:nvPr/>
        </p:nvGrpSpPr>
        <p:grpSpPr>
          <a:xfrm>
            <a:off x="7423930" y="3258493"/>
            <a:ext cx="1571619" cy="1713489"/>
            <a:chOff x="4758175" y="1792125"/>
            <a:chExt cx="579100" cy="631375"/>
          </a:xfrm>
        </p:grpSpPr>
        <p:sp>
          <p:nvSpPr>
            <p:cNvPr id="3527" name="Google Shape;3527;p46"/>
            <p:cNvSpPr/>
            <p:nvPr/>
          </p:nvSpPr>
          <p:spPr>
            <a:xfrm>
              <a:off x="4758175" y="2076775"/>
              <a:ext cx="579100" cy="334325"/>
            </a:xfrm>
            <a:custGeom>
              <a:avLst/>
              <a:gdLst/>
              <a:ahLst/>
              <a:cxnLst/>
              <a:rect l="l" t="t" r="r" b="b"/>
              <a:pathLst>
                <a:path w="23164" h="13373" extrusionOk="0">
                  <a:moveTo>
                    <a:pt x="11582" y="0"/>
                  </a:moveTo>
                  <a:lnTo>
                    <a:pt x="0" y="6687"/>
                  </a:lnTo>
                  <a:lnTo>
                    <a:pt x="11582" y="13373"/>
                  </a:lnTo>
                  <a:lnTo>
                    <a:pt x="23164" y="6687"/>
                  </a:lnTo>
                  <a:lnTo>
                    <a:pt x="11582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46"/>
            <p:cNvSpPr/>
            <p:nvPr/>
          </p:nvSpPr>
          <p:spPr>
            <a:xfrm>
              <a:off x="4758175" y="2243925"/>
              <a:ext cx="289575" cy="179575"/>
            </a:xfrm>
            <a:custGeom>
              <a:avLst/>
              <a:gdLst/>
              <a:ahLst/>
              <a:cxnLst/>
              <a:rect l="l" t="t" r="r" b="b"/>
              <a:pathLst>
                <a:path w="11583" h="7183" extrusionOk="0">
                  <a:moveTo>
                    <a:pt x="0" y="1"/>
                  </a:moveTo>
                  <a:lnTo>
                    <a:pt x="0" y="497"/>
                  </a:lnTo>
                  <a:lnTo>
                    <a:pt x="11582" y="7183"/>
                  </a:lnTo>
                  <a:lnTo>
                    <a:pt x="11582" y="66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46"/>
            <p:cNvSpPr/>
            <p:nvPr/>
          </p:nvSpPr>
          <p:spPr>
            <a:xfrm>
              <a:off x="4758175" y="1959125"/>
              <a:ext cx="10750" cy="291025"/>
            </a:xfrm>
            <a:custGeom>
              <a:avLst/>
              <a:gdLst/>
              <a:ahLst/>
              <a:cxnLst/>
              <a:rect l="l" t="t" r="r" b="b"/>
              <a:pathLst>
                <a:path w="430" h="11641" extrusionOk="0">
                  <a:moveTo>
                    <a:pt x="0" y="1"/>
                  </a:moveTo>
                  <a:lnTo>
                    <a:pt x="0" y="11393"/>
                  </a:lnTo>
                  <a:lnTo>
                    <a:pt x="430" y="11641"/>
                  </a:lnTo>
                  <a:lnTo>
                    <a:pt x="430" y="2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46"/>
            <p:cNvSpPr/>
            <p:nvPr/>
          </p:nvSpPr>
          <p:spPr>
            <a:xfrm>
              <a:off x="4758175" y="1792125"/>
              <a:ext cx="289575" cy="173225"/>
            </a:xfrm>
            <a:custGeom>
              <a:avLst/>
              <a:gdLst/>
              <a:ahLst/>
              <a:cxnLst/>
              <a:rect l="l" t="t" r="r" b="b"/>
              <a:pathLst>
                <a:path w="11583" h="6929" extrusionOk="0">
                  <a:moveTo>
                    <a:pt x="11582" y="0"/>
                  </a:moveTo>
                  <a:lnTo>
                    <a:pt x="0" y="6681"/>
                  </a:lnTo>
                  <a:lnTo>
                    <a:pt x="430" y="6929"/>
                  </a:lnTo>
                  <a:lnTo>
                    <a:pt x="11582" y="495"/>
                  </a:lnTo>
                  <a:lnTo>
                    <a:pt x="1158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46"/>
            <p:cNvSpPr/>
            <p:nvPr/>
          </p:nvSpPr>
          <p:spPr>
            <a:xfrm>
              <a:off x="5047725" y="2243925"/>
              <a:ext cx="289550" cy="179575"/>
            </a:xfrm>
            <a:custGeom>
              <a:avLst/>
              <a:gdLst/>
              <a:ahLst/>
              <a:cxnLst/>
              <a:rect l="l" t="t" r="r" b="b"/>
              <a:pathLst>
                <a:path w="11582" h="7183" extrusionOk="0">
                  <a:moveTo>
                    <a:pt x="11582" y="1"/>
                  </a:moveTo>
                  <a:lnTo>
                    <a:pt x="0" y="6687"/>
                  </a:lnTo>
                  <a:lnTo>
                    <a:pt x="0" y="7183"/>
                  </a:lnTo>
                  <a:lnTo>
                    <a:pt x="11582" y="497"/>
                  </a:lnTo>
                  <a:lnTo>
                    <a:pt x="11582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46"/>
            <p:cNvSpPr/>
            <p:nvPr/>
          </p:nvSpPr>
          <p:spPr>
            <a:xfrm>
              <a:off x="5326575" y="1959125"/>
              <a:ext cx="10700" cy="291025"/>
            </a:xfrm>
            <a:custGeom>
              <a:avLst/>
              <a:gdLst/>
              <a:ahLst/>
              <a:cxnLst/>
              <a:rect l="l" t="t" r="r" b="b"/>
              <a:pathLst>
                <a:path w="428" h="11641" extrusionOk="0">
                  <a:moveTo>
                    <a:pt x="428" y="1"/>
                  </a:moveTo>
                  <a:lnTo>
                    <a:pt x="0" y="249"/>
                  </a:lnTo>
                  <a:lnTo>
                    <a:pt x="0" y="11641"/>
                  </a:lnTo>
                  <a:lnTo>
                    <a:pt x="428" y="11393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46"/>
            <p:cNvSpPr/>
            <p:nvPr/>
          </p:nvSpPr>
          <p:spPr>
            <a:xfrm>
              <a:off x="5047725" y="1792125"/>
              <a:ext cx="289550" cy="173225"/>
            </a:xfrm>
            <a:custGeom>
              <a:avLst/>
              <a:gdLst/>
              <a:ahLst/>
              <a:cxnLst/>
              <a:rect l="l" t="t" r="r" b="b"/>
              <a:pathLst>
                <a:path w="11582" h="6929" extrusionOk="0">
                  <a:moveTo>
                    <a:pt x="0" y="0"/>
                  </a:moveTo>
                  <a:lnTo>
                    <a:pt x="0" y="495"/>
                  </a:lnTo>
                  <a:lnTo>
                    <a:pt x="11154" y="6929"/>
                  </a:lnTo>
                  <a:lnTo>
                    <a:pt x="11582" y="6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46"/>
            <p:cNvSpPr/>
            <p:nvPr/>
          </p:nvSpPr>
          <p:spPr>
            <a:xfrm>
              <a:off x="4768900" y="1804475"/>
              <a:ext cx="278850" cy="445675"/>
            </a:xfrm>
            <a:custGeom>
              <a:avLst/>
              <a:gdLst/>
              <a:ahLst/>
              <a:cxnLst/>
              <a:rect l="l" t="t" r="r" b="b"/>
              <a:pathLst>
                <a:path w="11154" h="17827" extrusionOk="0">
                  <a:moveTo>
                    <a:pt x="11153" y="1"/>
                  </a:moveTo>
                  <a:lnTo>
                    <a:pt x="1" y="6435"/>
                  </a:lnTo>
                  <a:lnTo>
                    <a:pt x="1" y="17827"/>
                  </a:lnTo>
                  <a:lnTo>
                    <a:pt x="11153" y="11387"/>
                  </a:lnTo>
                  <a:lnTo>
                    <a:pt x="11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46"/>
            <p:cNvSpPr/>
            <p:nvPr/>
          </p:nvSpPr>
          <p:spPr>
            <a:xfrm>
              <a:off x="5047725" y="1804475"/>
              <a:ext cx="278875" cy="445675"/>
            </a:xfrm>
            <a:custGeom>
              <a:avLst/>
              <a:gdLst/>
              <a:ahLst/>
              <a:cxnLst/>
              <a:rect l="l" t="t" r="r" b="b"/>
              <a:pathLst>
                <a:path w="11155" h="17827" extrusionOk="0">
                  <a:moveTo>
                    <a:pt x="0" y="1"/>
                  </a:moveTo>
                  <a:lnTo>
                    <a:pt x="0" y="11387"/>
                  </a:lnTo>
                  <a:lnTo>
                    <a:pt x="11154" y="17827"/>
                  </a:lnTo>
                  <a:lnTo>
                    <a:pt x="11154" y="64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46"/>
            <p:cNvSpPr/>
            <p:nvPr/>
          </p:nvSpPr>
          <p:spPr>
            <a:xfrm>
              <a:off x="4768900" y="2248000"/>
              <a:ext cx="557700" cy="163100"/>
            </a:xfrm>
            <a:custGeom>
              <a:avLst/>
              <a:gdLst/>
              <a:ahLst/>
              <a:cxnLst/>
              <a:rect l="l" t="t" r="r" b="b"/>
              <a:pathLst>
                <a:path w="22308" h="6524" extrusionOk="0">
                  <a:moveTo>
                    <a:pt x="22307" y="0"/>
                  </a:moveTo>
                  <a:lnTo>
                    <a:pt x="1" y="1"/>
                  </a:lnTo>
                  <a:lnTo>
                    <a:pt x="1" y="87"/>
                  </a:lnTo>
                  <a:lnTo>
                    <a:pt x="11153" y="6524"/>
                  </a:lnTo>
                  <a:lnTo>
                    <a:pt x="22307" y="86"/>
                  </a:lnTo>
                  <a:lnTo>
                    <a:pt x="2230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46"/>
            <p:cNvSpPr/>
            <p:nvPr/>
          </p:nvSpPr>
          <p:spPr>
            <a:xfrm>
              <a:off x="4768900" y="2087025"/>
              <a:ext cx="557700" cy="321950"/>
            </a:xfrm>
            <a:custGeom>
              <a:avLst/>
              <a:gdLst/>
              <a:ahLst/>
              <a:cxnLst/>
              <a:rect l="l" t="t" r="r" b="b"/>
              <a:pathLst>
                <a:path w="22308" h="12878" extrusionOk="0">
                  <a:moveTo>
                    <a:pt x="11153" y="1"/>
                  </a:moveTo>
                  <a:lnTo>
                    <a:pt x="1" y="6440"/>
                  </a:lnTo>
                  <a:lnTo>
                    <a:pt x="11153" y="12877"/>
                  </a:lnTo>
                  <a:lnTo>
                    <a:pt x="22307" y="6439"/>
                  </a:lnTo>
                  <a:lnTo>
                    <a:pt x="1115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46"/>
            <p:cNvSpPr/>
            <p:nvPr/>
          </p:nvSpPr>
          <p:spPr>
            <a:xfrm>
              <a:off x="4770725" y="2078900"/>
              <a:ext cx="277025" cy="170200"/>
            </a:xfrm>
            <a:custGeom>
              <a:avLst/>
              <a:gdLst/>
              <a:ahLst/>
              <a:cxnLst/>
              <a:rect l="l" t="t" r="r" b="b"/>
              <a:pathLst>
                <a:path w="11081" h="6808" extrusionOk="0">
                  <a:moveTo>
                    <a:pt x="11080" y="1"/>
                  </a:moveTo>
                  <a:lnTo>
                    <a:pt x="0" y="6397"/>
                  </a:lnTo>
                  <a:lnTo>
                    <a:pt x="0" y="6808"/>
                  </a:lnTo>
                  <a:lnTo>
                    <a:pt x="11080" y="411"/>
                  </a:lnTo>
                  <a:lnTo>
                    <a:pt x="1108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46"/>
            <p:cNvSpPr/>
            <p:nvPr/>
          </p:nvSpPr>
          <p:spPr>
            <a:xfrm>
              <a:off x="4768900" y="2076775"/>
              <a:ext cx="278850" cy="172325"/>
            </a:xfrm>
            <a:custGeom>
              <a:avLst/>
              <a:gdLst/>
              <a:ahLst/>
              <a:cxnLst/>
              <a:rect l="l" t="t" r="r" b="b"/>
              <a:pathLst>
                <a:path w="11154" h="6893" extrusionOk="0">
                  <a:moveTo>
                    <a:pt x="11153" y="0"/>
                  </a:moveTo>
                  <a:lnTo>
                    <a:pt x="1" y="6439"/>
                  </a:lnTo>
                  <a:lnTo>
                    <a:pt x="1" y="6850"/>
                  </a:lnTo>
                  <a:lnTo>
                    <a:pt x="73" y="6893"/>
                  </a:lnTo>
                  <a:lnTo>
                    <a:pt x="73" y="6482"/>
                  </a:lnTo>
                  <a:lnTo>
                    <a:pt x="11153" y="86"/>
                  </a:lnTo>
                  <a:lnTo>
                    <a:pt x="11153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46"/>
            <p:cNvSpPr/>
            <p:nvPr/>
          </p:nvSpPr>
          <p:spPr>
            <a:xfrm>
              <a:off x="5047725" y="2078900"/>
              <a:ext cx="277050" cy="170200"/>
            </a:xfrm>
            <a:custGeom>
              <a:avLst/>
              <a:gdLst/>
              <a:ahLst/>
              <a:cxnLst/>
              <a:rect l="l" t="t" r="r" b="b"/>
              <a:pathLst>
                <a:path w="11082" h="6808" extrusionOk="0">
                  <a:moveTo>
                    <a:pt x="0" y="1"/>
                  </a:moveTo>
                  <a:lnTo>
                    <a:pt x="0" y="411"/>
                  </a:lnTo>
                  <a:lnTo>
                    <a:pt x="11082" y="6808"/>
                  </a:lnTo>
                  <a:lnTo>
                    <a:pt x="11082" y="63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46"/>
            <p:cNvSpPr/>
            <p:nvPr/>
          </p:nvSpPr>
          <p:spPr>
            <a:xfrm>
              <a:off x="5047725" y="2076775"/>
              <a:ext cx="278875" cy="172325"/>
            </a:xfrm>
            <a:custGeom>
              <a:avLst/>
              <a:gdLst/>
              <a:ahLst/>
              <a:cxnLst/>
              <a:rect l="l" t="t" r="r" b="b"/>
              <a:pathLst>
                <a:path w="11155" h="6893" extrusionOk="0">
                  <a:moveTo>
                    <a:pt x="0" y="0"/>
                  </a:moveTo>
                  <a:lnTo>
                    <a:pt x="0" y="86"/>
                  </a:lnTo>
                  <a:lnTo>
                    <a:pt x="11082" y="6482"/>
                  </a:lnTo>
                  <a:lnTo>
                    <a:pt x="11082" y="6893"/>
                  </a:lnTo>
                  <a:lnTo>
                    <a:pt x="11154" y="6850"/>
                  </a:lnTo>
                  <a:lnTo>
                    <a:pt x="11154" y="6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46"/>
            <p:cNvSpPr/>
            <p:nvPr/>
          </p:nvSpPr>
          <p:spPr>
            <a:xfrm>
              <a:off x="4865450" y="2256325"/>
              <a:ext cx="407475" cy="124925"/>
            </a:xfrm>
            <a:custGeom>
              <a:avLst/>
              <a:gdLst/>
              <a:ahLst/>
              <a:cxnLst/>
              <a:rect l="l" t="t" r="r" b="b"/>
              <a:pathLst>
                <a:path w="16299" h="4997" extrusionOk="0">
                  <a:moveTo>
                    <a:pt x="16299" y="1"/>
                  </a:moveTo>
                  <a:lnTo>
                    <a:pt x="0" y="495"/>
                  </a:lnTo>
                  <a:lnTo>
                    <a:pt x="0" y="539"/>
                  </a:lnTo>
                  <a:lnTo>
                    <a:pt x="7720" y="4996"/>
                  </a:lnTo>
                  <a:lnTo>
                    <a:pt x="16299" y="43"/>
                  </a:lnTo>
                  <a:lnTo>
                    <a:pt x="1629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46"/>
            <p:cNvSpPr/>
            <p:nvPr/>
          </p:nvSpPr>
          <p:spPr>
            <a:xfrm>
              <a:off x="4865450" y="2144850"/>
              <a:ext cx="407475" cy="235300"/>
            </a:xfrm>
            <a:custGeom>
              <a:avLst/>
              <a:gdLst/>
              <a:ahLst/>
              <a:cxnLst/>
              <a:rect l="l" t="t" r="r" b="b"/>
              <a:pathLst>
                <a:path w="16299" h="9412" extrusionOk="0">
                  <a:moveTo>
                    <a:pt x="8579" y="1"/>
                  </a:moveTo>
                  <a:lnTo>
                    <a:pt x="0" y="4954"/>
                  </a:lnTo>
                  <a:lnTo>
                    <a:pt x="7720" y="9412"/>
                  </a:lnTo>
                  <a:lnTo>
                    <a:pt x="16299" y="4460"/>
                  </a:lnTo>
                  <a:lnTo>
                    <a:pt x="857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46"/>
            <p:cNvSpPr/>
            <p:nvPr/>
          </p:nvSpPr>
          <p:spPr>
            <a:xfrm>
              <a:off x="5101175" y="2137500"/>
              <a:ext cx="64350" cy="56750"/>
            </a:xfrm>
            <a:custGeom>
              <a:avLst/>
              <a:gdLst/>
              <a:ahLst/>
              <a:cxnLst/>
              <a:rect l="l" t="t" r="r" b="b"/>
              <a:pathLst>
                <a:path w="2574" h="2270" extrusionOk="0">
                  <a:moveTo>
                    <a:pt x="1" y="0"/>
                  </a:moveTo>
                  <a:lnTo>
                    <a:pt x="1" y="1547"/>
                  </a:lnTo>
                  <a:cubicBezTo>
                    <a:pt x="8" y="1732"/>
                    <a:pt x="132" y="1913"/>
                    <a:pt x="375" y="2054"/>
                  </a:cubicBezTo>
                  <a:cubicBezTo>
                    <a:pt x="624" y="2197"/>
                    <a:pt x="951" y="2269"/>
                    <a:pt x="1279" y="2269"/>
                  </a:cubicBezTo>
                  <a:cubicBezTo>
                    <a:pt x="1609" y="2269"/>
                    <a:pt x="1940" y="2196"/>
                    <a:pt x="2194" y="2051"/>
                  </a:cubicBezTo>
                  <a:cubicBezTo>
                    <a:pt x="2434" y="1910"/>
                    <a:pt x="2560" y="1730"/>
                    <a:pt x="2572" y="1547"/>
                  </a:cubicBezTo>
                  <a:lnTo>
                    <a:pt x="257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46"/>
            <p:cNvSpPr/>
            <p:nvPr/>
          </p:nvSpPr>
          <p:spPr>
            <a:xfrm>
              <a:off x="5101125" y="2118975"/>
              <a:ext cx="64425" cy="37150"/>
            </a:xfrm>
            <a:custGeom>
              <a:avLst/>
              <a:gdLst/>
              <a:ahLst/>
              <a:cxnLst/>
              <a:rect l="l" t="t" r="r" b="b"/>
              <a:pathLst>
                <a:path w="2577" h="1486" extrusionOk="0">
                  <a:moveTo>
                    <a:pt x="1299" y="0"/>
                  </a:moveTo>
                  <a:cubicBezTo>
                    <a:pt x="1294" y="0"/>
                    <a:pt x="1290" y="0"/>
                    <a:pt x="1285" y="0"/>
                  </a:cubicBezTo>
                  <a:cubicBezTo>
                    <a:pt x="574" y="5"/>
                    <a:pt x="0" y="340"/>
                    <a:pt x="3" y="750"/>
                  </a:cubicBezTo>
                  <a:cubicBezTo>
                    <a:pt x="4" y="1158"/>
                    <a:pt x="575" y="1485"/>
                    <a:pt x="1278" y="1485"/>
                  </a:cubicBezTo>
                  <a:cubicBezTo>
                    <a:pt x="1283" y="1485"/>
                    <a:pt x="1287" y="1485"/>
                    <a:pt x="1292" y="1485"/>
                  </a:cubicBezTo>
                  <a:cubicBezTo>
                    <a:pt x="2003" y="1481"/>
                    <a:pt x="2577" y="1146"/>
                    <a:pt x="2574" y="735"/>
                  </a:cubicBezTo>
                  <a:cubicBezTo>
                    <a:pt x="2573" y="328"/>
                    <a:pt x="2003" y="0"/>
                    <a:pt x="1299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46"/>
            <p:cNvSpPr/>
            <p:nvPr/>
          </p:nvSpPr>
          <p:spPr>
            <a:xfrm>
              <a:off x="5101225" y="214175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0"/>
                  </a:moveTo>
                  <a:cubicBezTo>
                    <a:pt x="2564" y="67"/>
                    <a:pt x="2544" y="129"/>
                    <a:pt x="2511" y="187"/>
                  </a:cubicBezTo>
                  <a:cubicBezTo>
                    <a:pt x="2479" y="245"/>
                    <a:pt x="2438" y="297"/>
                    <a:pt x="2390" y="342"/>
                  </a:cubicBezTo>
                  <a:cubicBezTo>
                    <a:pt x="2344" y="388"/>
                    <a:pt x="2292" y="429"/>
                    <a:pt x="2235" y="464"/>
                  </a:cubicBezTo>
                  <a:lnTo>
                    <a:pt x="2193" y="490"/>
                  </a:lnTo>
                  <a:cubicBezTo>
                    <a:pt x="2178" y="497"/>
                    <a:pt x="2164" y="504"/>
                    <a:pt x="2149" y="513"/>
                  </a:cubicBezTo>
                  <a:cubicBezTo>
                    <a:pt x="2120" y="528"/>
                    <a:pt x="2091" y="542"/>
                    <a:pt x="2061" y="555"/>
                  </a:cubicBezTo>
                  <a:lnTo>
                    <a:pt x="2016" y="574"/>
                  </a:lnTo>
                  <a:cubicBezTo>
                    <a:pt x="2000" y="581"/>
                    <a:pt x="1986" y="587"/>
                    <a:pt x="1970" y="593"/>
                  </a:cubicBezTo>
                  <a:lnTo>
                    <a:pt x="1875" y="625"/>
                  </a:lnTo>
                  <a:lnTo>
                    <a:pt x="1781" y="649"/>
                  </a:lnTo>
                  <a:cubicBezTo>
                    <a:pt x="1749" y="658"/>
                    <a:pt x="1716" y="663"/>
                    <a:pt x="1684" y="670"/>
                  </a:cubicBezTo>
                  <a:cubicBezTo>
                    <a:pt x="1555" y="694"/>
                    <a:pt x="1423" y="708"/>
                    <a:pt x="1291" y="708"/>
                  </a:cubicBezTo>
                  <a:cubicBezTo>
                    <a:pt x="1284" y="708"/>
                    <a:pt x="1276" y="708"/>
                    <a:pt x="1269" y="708"/>
                  </a:cubicBezTo>
                  <a:cubicBezTo>
                    <a:pt x="1146" y="708"/>
                    <a:pt x="1021" y="696"/>
                    <a:pt x="898" y="676"/>
                  </a:cubicBezTo>
                  <a:lnTo>
                    <a:pt x="802" y="657"/>
                  </a:lnTo>
                  <a:lnTo>
                    <a:pt x="707" y="632"/>
                  </a:lnTo>
                  <a:cubicBezTo>
                    <a:pt x="698" y="629"/>
                    <a:pt x="691" y="628"/>
                    <a:pt x="682" y="625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6"/>
                    <a:pt x="580" y="591"/>
                    <a:pt x="566" y="586"/>
                  </a:cubicBezTo>
                  <a:lnTo>
                    <a:pt x="520" y="565"/>
                  </a:lnTo>
                  <a:lnTo>
                    <a:pt x="475" y="548"/>
                  </a:lnTo>
                  <a:cubicBezTo>
                    <a:pt x="460" y="541"/>
                    <a:pt x="446" y="533"/>
                    <a:pt x="431" y="525"/>
                  </a:cubicBezTo>
                  <a:cubicBezTo>
                    <a:pt x="402" y="510"/>
                    <a:pt x="372" y="496"/>
                    <a:pt x="344" y="478"/>
                  </a:cubicBezTo>
                  <a:cubicBezTo>
                    <a:pt x="288" y="444"/>
                    <a:pt x="235" y="404"/>
                    <a:pt x="188" y="359"/>
                  </a:cubicBezTo>
                  <a:cubicBezTo>
                    <a:pt x="138" y="315"/>
                    <a:pt x="98" y="264"/>
                    <a:pt x="63" y="207"/>
                  </a:cubicBezTo>
                  <a:cubicBezTo>
                    <a:pt x="47" y="178"/>
                    <a:pt x="34" y="148"/>
                    <a:pt x="22" y="116"/>
                  </a:cubicBezTo>
                  <a:cubicBezTo>
                    <a:pt x="12" y="84"/>
                    <a:pt x="5" y="52"/>
                    <a:pt x="1" y="21"/>
                  </a:cubicBezTo>
                  <a:lnTo>
                    <a:pt x="1" y="21"/>
                  </a:lnTo>
                  <a:cubicBezTo>
                    <a:pt x="5" y="52"/>
                    <a:pt x="12" y="86"/>
                    <a:pt x="21" y="116"/>
                  </a:cubicBezTo>
                  <a:cubicBezTo>
                    <a:pt x="32" y="148"/>
                    <a:pt x="45" y="178"/>
                    <a:pt x="61" y="207"/>
                  </a:cubicBezTo>
                  <a:cubicBezTo>
                    <a:pt x="93" y="264"/>
                    <a:pt x="135" y="317"/>
                    <a:pt x="183" y="362"/>
                  </a:cubicBezTo>
                  <a:cubicBezTo>
                    <a:pt x="231" y="407"/>
                    <a:pt x="285" y="448"/>
                    <a:pt x="341" y="483"/>
                  </a:cubicBezTo>
                  <a:cubicBezTo>
                    <a:pt x="369" y="500"/>
                    <a:pt x="398" y="516"/>
                    <a:pt x="427" y="531"/>
                  </a:cubicBezTo>
                  <a:cubicBezTo>
                    <a:pt x="443" y="538"/>
                    <a:pt x="457" y="547"/>
                    <a:pt x="472" y="554"/>
                  </a:cubicBezTo>
                  <a:lnTo>
                    <a:pt x="517" y="573"/>
                  </a:lnTo>
                  <a:lnTo>
                    <a:pt x="563" y="593"/>
                  </a:lnTo>
                  <a:cubicBezTo>
                    <a:pt x="578" y="600"/>
                    <a:pt x="594" y="605"/>
                    <a:pt x="609" y="609"/>
                  </a:cubicBezTo>
                  <a:lnTo>
                    <a:pt x="656" y="626"/>
                  </a:lnTo>
                  <a:lnTo>
                    <a:pt x="679" y="634"/>
                  </a:lnTo>
                  <a:cubicBezTo>
                    <a:pt x="688" y="636"/>
                    <a:pt x="695" y="638"/>
                    <a:pt x="704" y="641"/>
                  </a:cubicBezTo>
                  <a:lnTo>
                    <a:pt x="799" y="665"/>
                  </a:lnTo>
                  <a:lnTo>
                    <a:pt x="897" y="686"/>
                  </a:lnTo>
                  <a:cubicBezTo>
                    <a:pt x="1027" y="709"/>
                    <a:pt x="1159" y="719"/>
                    <a:pt x="1291" y="719"/>
                  </a:cubicBezTo>
                  <a:cubicBezTo>
                    <a:pt x="1424" y="718"/>
                    <a:pt x="1556" y="705"/>
                    <a:pt x="1685" y="680"/>
                  </a:cubicBezTo>
                  <a:cubicBezTo>
                    <a:pt x="1719" y="673"/>
                    <a:pt x="1751" y="668"/>
                    <a:pt x="1783" y="660"/>
                  </a:cubicBezTo>
                  <a:lnTo>
                    <a:pt x="1878" y="634"/>
                  </a:lnTo>
                  <a:lnTo>
                    <a:pt x="1973" y="600"/>
                  </a:lnTo>
                  <a:cubicBezTo>
                    <a:pt x="1988" y="596"/>
                    <a:pt x="2003" y="589"/>
                    <a:pt x="2019" y="583"/>
                  </a:cubicBezTo>
                  <a:lnTo>
                    <a:pt x="2064" y="562"/>
                  </a:lnTo>
                  <a:cubicBezTo>
                    <a:pt x="2094" y="549"/>
                    <a:pt x="2125" y="535"/>
                    <a:pt x="2154" y="519"/>
                  </a:cubicBezTo>
                  <a:cubicBezTo>
                    <a:pt x="2168" y="512"/>
                    <a:pt x="2183" y="504"/>
                    <a:pt x="2197" y="496"/>
                  </a:cubicBezTo>
                  <a:lnTo>
                    <a:pt x="2239" y="470"/>
                  </a:lnTo>
                  <a:cubicBezTo>
                    <a:pt x="2296" y="435"/>
                    <a:pt x="2348" y="393"/>
                    <a:pt x="2395" y="346"/>
                  </a:cubicBezTo>
                  <a:cubicBezTo>
                    <a:pt x="2442" y="300"/>
                    <a:pt x="2483" y="248"/>
                    <a:pt x="2513" y="188"/>
                  </a:cubicBezTo>
                  <a:cubicBezTo>
                    <a:pt x="2529" y="159"/>
                    <a:pt x="2542" y="129"/>
                    <a:pt x="2551" y="97"/>
                  </a:cubicBezTo>
                  <a:cubicBezTo>
                    <a:pt x="2561" y="65"/>
                    <a:pt x="2567" y="33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46"/>
            <p:cNvSpPr/>
            <p:nvPr/>
          </p:nvSpPr>
          <p:spPr>
            <a:xfrm>
              <a:off x="5101225" y="214570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0"/>
                  </a:moveTo>
                  <a:lnTo>
                    <a:pt x="2570" y="0"/>
                  </a:lnTo>
                  <a:cubicBezTo>
                    <a:pt x="2567" y="33"/>
                    <a:pt x="2560" y="65"/>
                    <a:pt x="2550" y="97"/>
                  </a:cubicBezTo>
                  <a:cubicBezTo>
                    <a:pt x="2540" y="128"/>
                    <a:pt x="2526" y="158"/>
                    <a:pt x="2511" y="187"/>
                  </a:cubicBezTo>
                  <a:cubicBezTo>
                    <a:pt x="2479" y="245"/>
                    <a:pt x="2438" y="297"/>
                    <a:pt x="2390" y="342"/>
                  </a:cubicBezTo>
                  <a:cubicBezTo>
                    <a:pt x="2344" y="389"/>
                    <a:pt x="2292" y="429"/>
                    <a:pt x="2235" y="464"/>
                  </a:cubicBezTo>
                  <a:lnTo>
                    <a:pt x="2193" y="490"/>
                  </a:lnTo>
                  <a:cubicBezTo>
                    <a:pt x="2178" y="497"/>
                    <a:pt x="2164" y="505"/>
                    <a:pt x="2149" y="512"/>
                  </a:cubicBezTo>
                  <a:cubicBezTo>
                    <a:pt x="2120" y="528"/>
                    <a:pt x="2091" y="542"/>
                    <a:pt x="2061" y="555"/>
                  </a:cubicBezTo>
                  <a:lnTo>
                    <a:pt x="2016" y="574"/>
                  </a:lnTo>
                  <a:cubicBezTo>
                    <a:pt x="2000" y="581"/>
                    <a:pt x="1986" y="587"/>
                    <a:pt x="1970" y="593"/>
                  </a:cubicBezTo>
                  <a:lnTo>
                    <a:pt x="1875" y="625"/>
                  </a:lnTo>
                  <a:lnTo>
                    <a:pt x="1781" y="650"/>
                  </a:lnTo>
                  <a:cubicBezTo>
                    <a:pt x="1749" y="658"/>
                    <a:pt x="1716" y="663"/>
                    <a:pt x="1684" y="670"/>
                  </a:cubicBezTo>
                  <a:cubicBezTo>
                    <a:pt x="1555" y="695"/>
                    <a:pt x="1423" y="708"/>
                    <a:pt x="1291" y="708"/>
                  </a:cubicBezTo>
                  <a:cubicBezTo>
                    <a:pt x="1284" y="708"/>
                    <a:pt x="1276" y="708"/>
                    <a:pt x="1269" y="708"/>
                  </a:cubicBezTo>
                  <a:cubicBezTo>
                    <a:pt x="1146" y="708"/>
                    <a:pt x="1021" y="696"/>
                    <a:pt x="898" y="676"/>
                  </a:cubicBezTo>
                  <a:lnTo>
                    <a:pt x="802" y="657"/>
                  </a:lnTo>
                  <a:lnTo>
                    <a:pt x="707" y="632"/>
                  </a:lnTo>
                  <a:cubicBezTo>
                    <a:pt x="698" y="629"/>
                    <a:pt x="691" y="628"/>
                    <a:pt x="682" y="625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6"/>
                    <a:pt x="580" y="592"/>
                    <a:pt x="566" y="584"/>
                  </a:cubicBezTo>
                  <a:lnTo>
                    <a:pt x="520" y="565"/>
                  </a:lnTo>
                  <a:lnTo>
                    <a:pt x="475" y="547"/>
                  </a:lnTo>
                  <a:cubicBezTo>
                    <a:pt x="460" y="539"/>
                    <a:pt x="446" y="532"/>
                    <a:pt x="431" y="525"/>
                  </a:cubicBezTo>
                  <a:cubicBezTo>
                    <a:pt x="402" y="509"/>
                    <a:pt x="372" y="494"/>
                    <a:pt x="344" y="477"/>
                  </a:cubicBezTo>
                  <a:cubicBezTo>
                    <a:pt x="288" y="442"/>
                    <a:pt x="235" y="403"/>
                    <a:pt x="188" y="358"/>
                  </a:cubicBezTo>
                  <a:cubicBezTo>
                    <a:pt x="138" y="313"/>
                    <a:pt x="98" y="262"/>
                    <a:pt x="63" y="206"/>
                  </a:cubicBezTo>
                  <a:cubicBezTo>
                    <a:pt x="47" y="177"/>
                    <a:pt x="34" y="146"/>
                    <a:pt x="22" y="114"/>
                  </a:cubicBezTo>
                  <a:cubicBezTo>
                    <a:pt x="12" y="85"/>
                    <a:pt x="5" y="52"/>
                    <a:pt x="1" y="21"/>
                  </a:cubicBezTo>
                  <a:lnTo>
                    <a:pt x="1" y="21"/>
                  </a:lnTo>
                  <a:cubicBezTo>
                    <a:pt x="5" y="52"/>
                    <a:pt x="12" y="85"/>
                    <a:pt x="21" y="116"/>
                  </a:cubicBezTo>
                  <a:cubicBezTo>
                    <a:pt x="32" y="146"/>
                    <a:pt x="45" y="177"/>
                    <a:pt x="61" y="206"/>
                  </a:cubicBezTo>
                  <a:cubicBezTo>
                    <a:pt x="93" y="264"/>
                    <a:pt x="135" y="316"/>
                    <a:pt x="183" y="361"/>
                  </a:cubicBezTo>
                  <a:cubicBezTo>
                    <a:pt x="231" y="407"/>
                    <a:pt x="285" y="448"/>
                    <a:pt x="341" y="481"/>
                  </a:cubicBezTo>
                  <a:cubicBezTo>
                    <a:pt x="369" y="500"/>
                    <a:pt x="398" y="515"/>
                    <a:pt x="427" y="531"/>
                  </a:cubicBezTo>
                  <a:cubicBezTo>
                    <a:pt x="443" y="538"/>
                    <a:pt x="457" y="545"/>
                    <a:pt x="472" y="552"/>
                  </a:cubicBezTo>
                  <a:lnTo>
                    <a:pt x="517" y="573"/>
                  </a:lnTo>
                  <a:lnTo>
                    <a:pt x="563" y="592"/>
                  </a:lnTo>
                  <a:cubicBezTo>
                    <a:pt x="578" y="599"/>
                    <a:pt x="594" y="603"/>
                    <a:pt x="609" y="609"/>
                  </a:cubicBezTo>
                  <a:lnTo>
                    <a:pt x="656" y="625"/>
                  </a:lnTo>
                  <a:lnTo>
                    <a:pt x="679" y="632"/>
                  </a:lnTo>
                  <a:lnTo>
                    <a:pt x="704" y="639"/>
                  </a:lnTo>
                  <a:lnTo>
                    <a:pt x="799" y="666"/>
                  </a:lnTo>
                  <a:lnTo>
                    <a:pt x="897" y="684"/>
                  </a:lnTo>
                  <a:cubicBezTo>
                    <a:pt x="1027" y="708"/>
                    <a:pt x="1159" y="719"/>
                    <a:pt x="1291" y="719"/>
                  </a:cubicBezTo>
                  <a:cubicBezTo>
                    <a:pt x="1424" y="718"/>
                    <a:pt x="1556" y="705"/>
                    <a:pt x="1685" y="679"/>
                  </a:cubicBezTo>
                  <a:cubicBezTo>
                    <a:pt x="1719" y="671"/>
                    <a:pt x="1751" y="667"/>
                    <a:pt x="1783" y="658"/>
                  </a:cubicBezTo>
                  <a:lnTo>
                    <a:pt x="1878" y="632"/>
                  </a:lnTo>
                  <a:lnTo>
                    <a:pt x="1973" y="600"/>
                  </a:lnTo>
                  <a:cubicBezTo>
                    <a:pt x="1988" y="594"/>
                    <a:pt x="2003" y="589"/>
                    <a:pt x="2019" y="581"/>
                  </a:cubicBezTo>
                  <a:lnTo>
                    <a:pt x="2064" y="563"/>
                  </a:lnTo>
                  <a:cubicBezTo>
                    <a:pt x="2094" y="550"/>
                    <a:pt x="2125" y="535"/>
                    <a:pt x="2154" y="518"/>
                  </a:cubicBezTo>
                  <a:cubicBezTo>
                    <a:pt x="2168" y="510"/>
                    <a:pt x="2183" y="503"/>
                    <a:pt x="2197" y="494"/>
                  </a:cubicBezTo>
                  <a:lnTo>
                    <a:pt x="2239" y="468"/>
                  </a:lnTo>
                  <a:cubicBezTo>
                    <a:pt x="2296" y="433"/>
                    <a:pt x="2347" y="393"/>
                    <a:pt x="2395" y="346"/>
                  </a:cubicBezTo>
                  <a:cubicBezTo>
                    <a:pt x="2442" y="300"/>
                    <a:pt x="2483" y="246"/>
                    <a:pt x="2513" y="188"/>
                  </a:cubicBezTo>
                  <a:cubicBezTo>
                    <a:pt x="2529" y="159"/>
                    <a:pt x="2542" y="129"/>
                    <a:pt x="2551" y="97"/>
                  </a:cubicBezTo>
                  <a:cubicBezTo>
                    <a:pt x="2561" y="65"/>
                    <a:pt x="2567" y="33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46"/>
            <p:cNvSpPr/>
            <p:nvPr/>
          </p:nvSpPr>
          <p:spPr>
            <a:xfrm>
              <a:off x="5101225" y="2149625"/>
              <a:ext cx="64250" cy="18025"/>
            </a:xfrm>
            <a:custGeom>
              <a:avLst/>
              <a:gdLst/>
              <a:ahLst/>
              <a:cxnLst/>
              <a:rect l="l" t="t" r="r" b="b"/>
              <a:pathLst>
                <a:path w="2570" h="721" extrusionOk="0">
                  <a:moveTo>
                    <a:pt x="2570" y="1"/>
                  </a:moveTo>
                  <a:cubicBezTo>
                    <a:pt x="2564" y="66"/>
                    <a:pt x="2544" y="130"/>
                    <a:pt x="2511" y="188"/>
                  </a:cubicBezTo>
                  <a:cubicBezTo>
                    <a:pt x="2479" y="246"/>
                    <a:pt x="2438" y="298"/>
                    <a:pt x="2390" y="343"/>
                  </a:cubicBezTo>
                  <a:cubicBezTo>
                    <a:pt x="2344" y="390"/>
                    <a:pt x="2292" y="430"/>
                    <a:pt x="2235" y="465"/>
                  </a:cubicBezTo>
                  <a:lnTo>
                    <a:pt x="2193" y="490"/>
                  </a:lnTo>
                  <a:cubicBezTo>
                    <a:pt x="2178" y="498"/>
                    <a:pt x="2164" y="506"/>
                    <a:pt x="2149" y="513"/>
                  </a:cubicBezTo>
                  <a:cubicBezTo>
                    <a:pt x="2120" y="529"/>
                    <a:pt x="2091" y="543"/>
                    <a:pt x="2061" y="556"/>
                  </a:cubicBezTo>
                  <a:lnTo>
                    <a:pt x="2016" y="575"/>
                  </a:lnTo>
                  <a:cubicBezTo>
                    <a:pt x="2000" y="582"/>
                    <a:pt x="1986" y="588"/>
                    <a:pt x="1970" y="594"/>
                  </a:cubicBezTo>
                  <a:lnTo>
                    <a:pt x="1875" y="625"/>
                  </a:lnTo>
                  <a:lnTo>
                    <a:pt x="1781" y="651"/>
                  </a:lnTo>
                  <a:cubicBezTo>
                    <a:pt x="1749" y="659"/>
                    <a:pt x="1716" y="664"/>
                    <a:pt x="1684" y="671"/>
                  </a:cubicBezTo>
                  <a:cubicBezTo>
                    <a:pt x="1555" y="696"/>
                    <a:pt x="1423" y="707"/>
                    <a:pt x="1291" y="709"/>
                  </a:cubicBezTo>
                  <a:cubicBezTo>
                    <a:pt x="1161" y="709"/>
                    <a:pt x="1029" y="698"/>
                    <a:pt x="898" y="677"/>
                  </a:cubicBezTo>
                  <a:lnTo>
                    <a:pt x="802" y="658"/>
                  </a:lnTo>
                  <a:lnTo>
                    <a:pt x="707" y="632"/>
                  </a:lnTo>
                  <a:cubicBezTo>
                    <a:pt x="698" y="630"/>
                    <a:pt x="691" y="629"/>
                    <a:pt x="682" y="626"/>
                  </a:cubicBezTo>
                  <a:lnTo>
                    <a:pt x="659" y="619"/>
                  </a:lnTo>
                  <a:lnTo>
                    <a:pt x="612" y="603"/>
                  </a:lnTo>
                  <a:cubicBezTo>
                    <a:pt x="596" y="597"/>
                    <a:pt x="580" y="593"/>
                    <a:pt x="566" y="585"/>
                  </a:cubicBezTo>
                  <a:lnTo>
                    <a:pt x="520" y="567"/>
                  </a:lnTo>
                  <a:lnTo>
                    <a:pt x="475" y="548"/>
                  </a:lnTo>
                  <a:cubicBezTo>
                    <a:pt x="460" y="540"/>
                    <a:pt x="446" y="533"/>
                    <a:pt x="431" y="524"/>
                  </a:cubicBezTo>
                  <a:cubicBezTo>
                    <a:pt x="402" y="510"/>
                    <a:pt x="372" y="495"/>
                    <a:pt x="344" y="478"/>
                  </a:cubicBezTo>
                  <a:cubicBezTo>
                    <a:pt x="288" y="443"/>
                    <a:pt x="235" y="404"/>
                    <a:pt x="188" y="359"/>
                  </a:cubicBezTo>
                  <a:cubicBezTo>
                    <a:pt x="138" y="314"/>
                    <a:pt x="98" y="263"/>
                    <a:pt x="63" y="205"/>
                  </a:cubicBezTo>
                  <a:cubicBezTo>
                    <a:pt x="47" y="178"/>
                    <a:pt x="34" y="147"/>
                    <a:pt x="22" y="116"/>
                  </a:cubicBezTo>
                  <a:cubicBezTo>
                    <a:pt x="12" y="84"/>
                    <a:pt x="5" y="52"/>
                    <a:pt x="1" y="20"/>
                  </a:cubicBezTo>
                  <a:lnTo>
                    <a:pt x="1" y="20"/>
                  </a:lnTo>
                  <a:cubicBezTo>
                    <a:pt x="5" y="52"/>
                    <a:pt x="12" y="85"/>
                    <a:pt x="21" y="116"/>
                  </a:cubicBezTo>
                  <a:cubicBezTo>
                    <a:pt x="32" y="147"/>
                    <a:pt x="45" y="178"/>
                    <a:pt x="61" y="207"/>
                  </a:cubicBezTo>
                  <a:cubicBezTo>
                    <a:pt x="93" y="265"/>
                    <a:pt x="135" y="317"/>
                    <a:pt x="183" y="362"/>
                  </a:cubicBezTo>
                  <a:cubicBezTo>
                    <a:pt x="231" y="408"/>
                    <a:pt x="285" y="448"/>
                    <a:pt x="341" y="482"/>
                  </a:cubicBezTo>
                  <a:cubicBezTo>
                    <a:pt x="369" y="501"/>
                    <a:pt x="398" y="516"/>
                    <a:pt x="427" y="530"/>
                  </a:cubicBezTo>
                  <a:cubicBezTo>
                    <a:pt x="443" y="539"/>
                    <a:pt x="457" y="546"/>
                    <a:pt x="472" y="553"/>
                  </a:cubicBezTo>
                  <a:lnTo>
                    <a:pt x="517" y="574"/>
                  </a:lnTo>
                  <a:lnTo>
                    <a:pt x="563" y="593"/>
                  </a:lnTo>
                  <a:cubicBezTo>
                    <a:pt x="578" y="600"/>
                    <a:pt x="594" y="604"/>
                    <a:pt x="609" y="610"/>
                  </a:cubicBezTo>
                  <a:lnTo>
                    <a:pt x="656" y="626"/>
                  </a:lnTo>
                  <a:lnTo>
                    <a:pt x="679" y="633"/>
                  </a:lnTo>
                  <a:cubicBezTo>
                    <a:pt x="688" y="636"/>
                    <a:pt x="695" y="638"/>
                    <a:pt x="704" y="640"/>
                  </a:cubicBezTo>
                  <a:lnTo>
                    <a:pt x="799" y="665"/>
                  </a:lnTo>
                  <a:lnTo>
                    <a:pt x="897" y="685"/>
                  </a:lnTo>
                  <a:cubicBezTo>
                    <a:pt x="1027" y="709"/>
                    <a:pt x="1159" y="720"/>
                    <a:pt x="1291" y="720"/>
                  </a:cubicBezTo>
                  <a:cubicBezTo>
                    <a:pt x="1424" y="719"/>
                    <a:pt x="1556" y="704"/>
                    <a:pt x="1685" y="680"/>
                  </a:cubicBezTo>
                  <a:cubicBezTo>
                    <a:pt x="1719" y="672"/>
                    <a:pt x="1751" y="668"/>
                    <a:pt x="1783" y="659"/>
                  </a:cubicBezTo>
                  <a:lnTo>
                    <a:pt x="1878" y="633"/>
                  </a:lnTo>
                  <a:lnTo>
                    <a:pt x="1973" y="601"/>
                  </a:lnTo>
                  <a:cubicBezTo>
                    <a:pt x="1988" y="596"/>
                    <a:pt x="2003" y="590"/>
                    <a:pt x="2019" y="582"/>
                  </a:cubicBezTo>
                  <a:lnTo>
                    <a:pt x="2064" y="564"/>
                  </a:lnTo>
                  <a:cubicBezTo>
                    <a:pt x="2094" y="551"/>
                    <a:pt x="2125" y="535"/>
                    <a:pt x="2154" y="519"/>
                  </a:cubicBezTo>
                  <a:cubicBezTo>
                    <a:pt x="2168" y="511"/>
                    <a:pt x="2183" y="504"/>
                    <a:pt x="2197" y="495"/>
                  </a:cubicBezTo>
                  <a:lnTo>
                    <a:pt x="2239" y="469"/>
                  </a:lnTo>
                  <a:cubicBezTo>
                    <a:pt x="2296" y="435"/>
                    <a:pt x="2347" y="393"/>
                    <a:pt x="2395" y="348"/>
                  </a:cubicBezTo>
                  <a:cubicBezTo>
                    <a:pt x="2442" y="301"/>
                    <a:pt x="2483" y="247"/>
                    <a:pt x="2513" y="189"/>
                  </a:cubicBezTo>
                  <a:cubicBezTo>
                    <a:pt x="2529" y="160"/>
                    <a:pt x="2542" y="130"/>
                    <a:pt x="2551" y="98"/>
                  </a:cubicBezTo>
                  <a:cubicBezTo>
                    <a:pt x="2561" y="66"/>
                    <a:pt x="2567" y="34"/>
                    <a:pt x="257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46"/>
            <p:cNvSpPr/>
            <p:nvPr/>
          </p:nvSpPr>
          <p:spPr>
            <a:xfrm>
              <a:off x="5101225" y="215360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0"/>
                  </a:moveTo>
                  <a:lnTo>
                    <a:pt x="2570" y="0"/>
                  </a:lnTo>
                  <a:cubicBezTo>
                    <a:pt x="2567" y="32"/>
                    <a:pt x="2560" y="65"/>
                    <a:pt x="2550" y="96"/>
                  </a:cubicBezTo>
                  <a:cubicBezTo>
                    <a:pt x="2540" y="128"/>
                    <a:pt x="2526" y="158"/>
                    <a:pt x="2511" y="187"/>
                  </a:cubicBezTo>
                  <a:cubicBezTo>
                    <a:pt x="2479" y="244"/>
                    <a:pt x="2438" y="296"/>
                    <a:pt x="2390" y="342"/>
                  </a:cubicBezTo>
                  <a:cubicBezTo>
                    <a:pt x="2344" y="387"/>
                    <a:pt x="2292" y="428"/>
                    <a:pt x="2235" y="463"/>
                  </a:cubicBezTo>
                  <a:lnTo>
                    <a:pt x="2193" y="489"/>
                  </a:lnTo>
                  <a:cubicBezTo>
                    <a:pt x="2178" y="496"/>
                    <a:pt x="2164" y="503"/>
                    <a:pt x="2149" y="512"/>
                  </a:cubicBezTo>
                  <a:cubicBezTo>
                    <a:pt x="2120" y="528"/>
                    <a:pt x="2091" y="542"/>
                    <a:pt x="2061" y="554"/>
                  </a:cubicBezTo>
                  <a:lnTo>
                    <a:pt x="2016" y="574"/>
                  </a:lnTo>
                  <a:cubicBezTo>
                    <a:pt x="2000" y="580"/>
                    <a:pt x="1986" y="587"/>
                    <a:pt x="1970" y="592"/>
                  </a:cubicBezTo>
                  <a:lnTo>
                    <a:pt x="1875" y="624"/>
                  </a:lnTo>
                  <a:lnTo>
                    <a:pt x="1781" y="650"/>
                  </a:lnTo>
                  <a:cubicBezTo>
                    <a:pt x="1749" y="657"/>
                    <a:pt x="1716" y="663"/>
                    <a:pt x="1684" y="670"/>
                  </a:cubicBezTo>
                  <a:cubicBezTo>
                    <a:pt x="1555" y="693"/>
                    <a:pt x="1423" y="706"/>
                    <a:pt x="1291" y="708"/>
                  </a:cubicBezTo>
                  <a:cubicBezTo>
                    <a:pt x="1161" y="708"/>
                    <a:pt x="1029" y="698"/>
                    <a:pt x="898" y="676"/>
                  </a:cubicBezTo>
                  <a:lnTo>
                    <a:pt x="802" y="655"/>
                  </a:lnTo>
                  <a:lnTo>
                    <a:pt x="707" y="631"/>
                  </a:lnTo>
                  <a:cubicBezTo>
                    <a:pt x="698" y="629"/>
                    <a:pt x="691" y="626"/>
                    <a:pt x="682" y="625"/>
                  </a:cubicBezTo>
                  <a:lnTo>
                    <a:pt x="659" y="616"/>
                  </a:lnTo>
                  <a:lnTo>
                    <a:pt x="612" y="600"/>
                  </a:lnTo>
                  <a:cubicBezTo>
                    <a:pt x="596" y="595"/>
                    <a:pt x="580" y="592"/>
                    <a:pt x="566" y="584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39"/>
                    <a:pt x="446" y="531"/>
                    <a:pt x="431" y="524"/>
                  </a:cubicBezTo>
                  <a:cubicBezTo>
                    <a:pt x="402" y="509"/>
                    <a:pt x="372" y="495"/>
                    <a:pt x="344" y="476"/>
                  </a:cubicBezTo>
                  <a:cubicBezTo>
                    <a:pt x="288" y="442"/>
                    <a:pt x="235" y="403"/>
                    <a:pt x="188" y="358"/>
                  </a:cubicBezTo>
                  <a:cubicBezTo>
                    <a:pt x="138" y="313"/>
                    <a:pt x="98" y="261"/>
                    <a:pt x="63" y="204"/>
                  </a:cubicBezTo>
                  <a:cubicBezTo>
                    <a:pt x="47" y="177"/>
                    <a:pt x="34" y="146"/>
                    <a:pt x="22" y="115"/>
                  </a:cubicBezTo>
                  <a:cubicBezTo>
                    <a:pt x="12" y="84"/>
                    <a:pt x="5" y="51"/>
                    <a:pt x="0" y="19"/>
                  </a:cubicBezTo>
                  <a:lnTo>
                    <a:pt x="0" y="19"/>
                  </a:lnTo>
                  <a:cubicBezTo>
                    <a:pt x="5" y="52"/>
                    <a:pt x="12" y="84"/>
                    <a:pt x="21" y="116"/>
                  </a:cubicBezTo>
                  <a:cubicBezTo>
                    <a:pt x="32" y="146"/>
                    <a:pt x="45" y="177"/>
                    <a:pt x="61" y="206"/>
                  </a:cubicBezTo>
                  <a:cubicBezTo>
                    <a:pt x="93" y="264"/>
                    <a:pt x="135" y="316"/>
                    <a:pt x="183" y="361"/>
                  </a:cubicBezTo>
                  <a:cubicBezTo>
                    <a:pt x="231" y="408"/>
                    <a:pt x="285" y="448"/>
                    <a:pt x="341" y="481"/>
                  </a:cubicBezTo>
                  <a:cubicBezTo>
                    <a:pt x="369" y="500"/>
                    <a:pt x="398" y="515"/>
                    <a:pt x="427" y="531"/>
                  </a:cubicBezTo>
                  <a:cubicBezTo>
                    <a:pt x="443" y="538"/>
                    <a:pt x="457" y="545"/>
                    <a:pt x="472" y="553"/>
                  </a:cubicBezTo>
                  <a:lnTo>
                    <a:pt x="517" y="573"/>
                  </a:lnTo>
                  <a:lnTo>
                    <a:pt x="563" y="592"/>
                  </a:lnTo>
                  <a:cubicBezTo>
                    <a:pt x="578" y="599"/>
                    <a:pt x="594" y="603"/>
                    <a:pt x="609" y="609"/>
                  </a:cubicBezTo>
                  <a:lnTo>
                    <a:pt x="656" y="625"/>
                  </a:lnTo>
                  <a:lnTo>
                    <a:pt x="679" y="632"/>
                  </a:lnTo>
                  <a:cubicBezTo>
                    <a:pt x="688" y="635"/>
                    <a:pt x="695" y="638"/>
                    <a:pt x="704" y="640"/>
                  </a:cubicBezTo>
                  <a:lnTo>
                    <a:pt x="799" y="666"/>
                  </a:lnTo>
                  <a:lnTo>
                    <a:pt x="897" y="684"/>
                  </a:lnTo>
                  <a:cubicBezTo>
                    <a:pt x="1027" y="708"/>
                    <a:pt x="1159" y="719"/>
                    <a:pt x="1291" y="719"/>
                  </a:cubicBezTo>
                  <a:cubicBezTo>
                    <a:pt x="1424" y="718"/>
                    <a:pt x="1556" y="705"/>
                    <a:pt x="1685" y="679"/>
                  </a:cubicBezTo>
                  <a:cubicBezTo>
                    <a:pt x="1719" y="673"/>
                    <a:pt x="1751" y="667"/>
                    <a:pt x="1783" y="658"/>
                  </a:cubicBezTo>
                  <a:lnTo>
                    <a:pt x="1878" y="632"/>
                  </a:lnTo>
                  <a:lnTo>
                    <a:pt x="1973" y="600"/>
                  </a:lnTo>
                  <a:cubicBezTo>
                    <a:pt x="1988" y="595"/>
                    <a:pt x="2003" y="589"/>
                    <a:pt x="2019" y="582"/>
                  </a:cubicBezTo>
                  <a:lnTo>
                    <a:pt x="2064" y="563"/>
                  </a:lnTo>
                  <a:cubicBezTo>
                    <a:pt x="2094" y="550"/>
                    <a:pt x="2125" y="535"/>
                    <a:pt x="2154" y="518"/>
                  </a:cubicBezTo>
                  <a:cubicBezTo>
                    <a:pt x="2168" y="510"/>
                    <a:pt x="2183" y="503"/>
                    <a:pt x="2197" y="495"/>
                  </a:cubicBezTo>
                  <a:lnTo>
                    <a:pt x="2239" y="470"/>
                  </a:lnTo>
                  <a:cubicBezTo>
                    <a:pt x="2296" y="434"/>
                    <a:pt x="2347" y="393"/>
                    <a:pt x="2395" y="347"/>
                  </a:cubicBezTo>
                  <a:cubicBezTo>
                    <a:pt x="2442" y="300"/>
                    <a:pt x="2483" y="247"/>
                    <a:pt x="2513" y="189"/>
                  </a:cubicBezTo>
                  <a:cubicBezTo>
                    <a:pt x="2529" y="160"/>
                    <a:pt x="2542" y="129"/>
                    <a:pt x="2551" y="97"/>
                  </a:cubicBezTo>
                  <a:cubicBezTo>
                    <a:pt x="2561" y="65"/>
                    <a:pt x="2567" y="33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46"/>
            <p:cNvSpPr/>
            <p:nvPr/>
          </p:nvSpPr>
          <p:spPr>
            <a:xfrm>
              <a:off x="5101225" y="215755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69" y="0"/>
                  </a:moveTo>
                  <a:cubicBezTo>
                    <a:pt x="2563" y="65"/>
                    <a:pt x="2544" y="129"/>
                    <a:pt x="2511" y="187"/>
                  </a:cubicBezTo>
                  <a:cubicBezTo>
                    <a:pt x="2479" y="245"/>
                    <a:pt x="2438" y="297"/>
                    <a:pt x="2390" y="342"/>
                  </a:cubicBezTo>
                  <a:cubicBezTo>
                    <a:pt x="2342" y="389"/>
                    <a:pt x="2292" y="429"/>
                    <a:pt x="2235" y="464"/>
                  </a:cubicBezTo>
                  <a:lnTo>
                    <a:pt x="2193" y="489"/>
                  </a:lnTo>
                  <a:cubicBezTo>
                    <a:pt x="2178" y="497"/>
                    <a:pt x="2164" y="505"/>
                    <a:pt x="2149" y="512"/>
                  </a:cubicBezTo>
                  <a:cubicBezTo>
                    <a:pt x="2120" y="528"/>
                    <a:pt x="2091" y="542"/>
                    <a:pt x="2061" y="555"/>
                  </a:cubicBezTo>
                  <a:lnTo>
                    <a:pt x="2015" y="574"/>
                  </a:lnTo>
                  <a:cubicBezTo>
                    <a:pt x="2000" y="582"/>
                    <a:pt x="1984" y="587"/>
                    <a:pt x="1970" y="593"/>
                  </a:cubicBezTo>
                  <a:lnTo>
                    <a:pt x="1875" y="624"/>
                  </a:lnTo>
                  <a:lnTo>
                    <a:pt x="1780" y="650"/>
                  </a:lnTo>
                  <a:cubicBezTo>
                    <a:pt x="1748" y="658"/>
                    <a:pt x="1716" y="663"/>
                    <a:pt x="1684" y="670"/>
                  </a:cubicBezTo>
                  <a:cubicBezTo>
                    <a:pt x="1555" y="695"/>
                    <a:pt x="1423" y="708"/>
                    <a:pt x="1291" y="708"/>
                  </a:cubicBezTo>
                  <a:cubicBezTo>
                    <a:pt x="1284" y="708"/>
                    <a:pt x="1276" y="708"/>
                    <a:pt x="1269" y="708"/>
                  </a:cubicBezTo>
                  <a:cubicBezTo>
                    <a:pt x="1144" y="708"/>
                    <a:pt x="1021" y="696"/>
                    <a:pt x="898" y="676"/>
                  </a:cubicBezTo>
                  <a:lnTo>
                    <a:pt x="801" y="657"/>
                  </a:lnTo>
                  <a:lnTo>
                    <a:pt x="705" y="632"/>
                  </a:lnTo>
                  <a:cubicBezTo>
                    <a:pt x="698" y="629"/>
                    <a:pt x="689" y="628"/>
                    <a:pt x="682" y="625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6"/>
                    <a:pt x="580" y="592"/>
                    <a:pt x="566" y="584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2"/>
                    <a:pt x="431" y="524"/>
                  </a:cubicBezTo>
                  <a:cubicBezTo>
                    <a:pt x="401" y="509"/>
                    <a:pt x="372" y="495"/>
                    <a:pt x="344" y="477"/>
                  </a:cubicBezTo>
                  <a:cubicBezTo>
                    <a:pt x="288" y="442"/>
                    <a:pt x="235" y="403"/>
                    <a:pt x="186" y="358"/>
                  </a:cubicBezTo>
                  <a:cubicBezTo>
                    <a:pt x="138" y="313"/>
                    <a:pt x="96" y="263"/>
                    <a:pt x="63" y="206"/>
                  </a:cubicBezTo>
                  <a:cubicBezTo>
                    <a:pt x="47" y="177"/>
                    <a:pt x="34" y="147"/>
                    <a:pt x="22" y="116"/>
                  </a:cubicBezTo>
                  <a:cubicBezTo>
                    <a:pt x="12" y="84"/>
                    <a:pt x="5" y="52"/>
                    <a:pt x="0" y="19"/>
                  </a:cubicBezTo>
                  <a:lnTo>
                    <a:pt x="0" y="19"/>
                  </a:lnTo>
                  <a:cubicBezTo>
                    <a:pt x="5" y="52"/>
                    <a:pt x="11" y="84"/>
                    <a:pt x="21" y="116"/>
                  </a:cubicBezTo>
                  <a:cubicBezTo>
                    <a:pt x="31" y="148"/>
                    <a:pt x="44" y="178"/>
                    <a:pt x="60" y="207"/>
                  </a:cubicBezTo>
                  <a:cubicBezTo>
                    <a:pt x="93" y="264"/>
                    <a:pt x="135" y="318"/>
                    <a:pt x="183" y="363"/>
                  </a:cubicBezTo>
                  <a:cubicBezTo>
                    <a:pt x="231" y="408"/>
                    <a:pt x="283" y="448"/>
                    <a:pt x="340" y="483"/>
                  </a:cubicBezTo>
                  <a:cubicBezTo>
                    <a:pt x="367" y="500"/>
                    <a:pt x="398" y="516"/>
                    <a:pt x="427" y="531"/>
                  </a:cubicBezTo>
                  <a:cubicBezTo>
                    <a:pt x="441" y="538"/>
                    <a:pt x="456" y="547"/>
                    <a:pt x="472" y="554"/>
                  </a:cubicBezTo>
                  <a:lnTo>
                    <a:pt x="517" y="573"/>
                  </a:lnTo>
                  <a:lnTo>
                    <a:pt x="562" y="593"/>
                  </a:lnTo>
                  <a:cubicBezTo>
                    <a:pt x="578" y="600"/>
                    <a:pt x="594" y="603"/>
                    <a:pt x="609" y="609"/>
                  </a:cubicBezTo>
                  <a:lnTo>
                    <a:pt x="656" y="627"/>
                  </a:lnTo>
                  <a:lnTo>
                    <a:pt x="679" y="634"/>
                  </a:lnTo>
                  <a:lnTo>
                    <a:pt x="704" y="641"/>
                  </a:lnTo>
                  <a:lnTo>
                    <a:pt x="799" y="666"/>
                  </a:lnTo>
                  <a:lnTo>
                    <a:pt x="897" y="686"/>
                  </a:lnTo>
                  <a:cubicBezTo>
                    <a:pt x="1027" y="708"/>
                    <a:pt x="1159" y="719"/>
                    <a:pt x="1291" y="719"/>
                  </a:cubicBezTo>
                  <a:cubicBezTo>
                    <a:pt x="1424" y="718"/>
                    <a:pt x="1556" y="705"/>
                    <a:pt x="1685" y="680"/>
                  </a:cubicBezTo>
                  <a:cubicBezTo>
                    <a:pt x="1717" y="673"/>
                    <a:pt x="1751" y="667"/>
                    <a:pt x="1783" y="658"/>
                  </a:cubicBezTo>
                  <a:lnTo>
                    <a:pt x="1878" y="634"/>
                  </a:lnTo>
                  <a:lnTo>
                    <a:pt x="1973" y="600"/>
                  </a:lnTo>
                  <a:cubicBezTo>
                    <a:pt x="1988" y="596"/>
                    <a:pt x="2003" y="589"/>
                    <a:pt x="2019" y="583"/>
                  </a:cubicBezTo>
                  <a:lnTo>
                    <a:pt x="2064" y="563"/>
                  </a:lnTo>
                  <a:cubicBezTo>
                    <a:pt x="2094" y="550"/>
                    <a:pt x="2123" y="535"/>
                    <a:pt x="2152" y="519"/>
                  </a:cubicBezTo>
                  <a:cubicBezTo>
                    <a:pt x="2167" y="512"/>
                    <a:pt x="2183" y="505"/>
                    <a:pt x="2197" y="496"/>
                  </a:cubicBezTo>
                  <a:lnTo>
                    <a:pt x="2239" y="470"/>
                  </a:lnTo>
                  <a:cubicBezTo>
                    <a:pt x="2296" y="434"/>
                    <a:pt x="2347" y="393"/>
                    <a:pt x="2395" y="347"/>
                  </a:cubicBezTo>
                  <a:cubicBezTo>
                    <a:pt x="2442" y="300"/>
                    <a:pt x="2483" y="247"/>
                    <a:pt x="2513" y="189"/>
                  </a:cubicBezTo>
                  <a:cubicBezTo>
                    <a:pt x="2529" y="160"/>
                    <a:pt x="2542" y="129"/>
                    <a:pt x="2551" y="97"/>
                  </a:cubicBezTo>
                  <a:cubicBezTo>
                    <a:pt x="2561" y="65"/>
                    <a:pt x="2567" y="33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46"/>
            <p:cNvSpPr/>
            <p:nvPr/>
          </p:nvSpPr>
          <p:spPr>
            <a:xfrm>
              <a:off x="5101225" y="216150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0"/>
                  </a:moveTo>
                  <a:lnTo>
                    <a:pt x="2570" y="0"/>
                  </a:lnTo>
                  <a:cubicBezTo>
                    <a:pt x="2566" y="32"/>
                    <a:pt x="2560" y="64"/>
                    <a:pt x="2550" y="94"/>
                  </a:cubicBezTo>
                  <a:cubicBezTo>
                    <a:pt x="2540" y="125"/>
                    <a:pt x="2526" y="155"/>
                    <a:pt x="2511" y="184"/>
                  </a:cubicBezTo>
                  <a:cubicBezTo>
                    <a:pt x="2479" y="242"/>
                    <a:pt x="2438" y="295"/>
                    <a:pt x="2390" y="339"/>
                  </a:cubicBezTo>
                  <a:cubicBezTo>
                    <a:pt x="2344" y="386"/>
                    <a:pt x="2292" y="426"/>
                    <a:pt x="2235" y="461"/>
                  </a:cubicBezTo>
                  <a:lnTo>
                    <a:pt x="2193" y="486"/>
                  </a:lnTo>
                  <a:cubicBezTo>
                    <a:pt x="2178" y="495"/>
                    <a:pt x="2164" y="502"/>
                    <a:pt x="2149" y="509"/>
                  </a:cubicBezTo>
                  <a:cubicBezTo>
                    <a:pt x="2120" y="525"/>
                    <a:pt x="2091" y="540"/>
                    <a:pt x="2061" y="553"/>
                  </a:cubicBezTo>
                  <a:lnTo>
                    <a:pt x="2016" y="571"/>
                  </a:lnTo>
                  <a:cubicBezTo>
                    <a:pt x="2000" y="579"/>
                    <a:pt x="1986" y="585"/>
                    <a:pt x="1970" y="590"/>
                  </a:cubicBezTo>
                  <a:lnTo>
                    <a:pt x="1875" y="622"/>
                  </a:lnTo>
                  <a:lnTo>
                    <a:pt x="1781" y="647"/>
                  </a:lnTo>
                  <a:cubicBezTo>
                    <a:pt x="1749" y="656"/>
                    <a:pt x="1716" y="661"/>
                    <a:pt x="1684" y="667"/>
                  </a:cubicBezTo>
                  <a:cubicBezTo>
                    <a:pt x="1555" y="692"/>
                    <a:pt x="1423" y="705"/>
                    <a:pt x="1291" y="705"/>
                  </a:cubicBezTo>
                  <a:cubicBezTo>
                    <a:pt x="1284" y="705"/>
                    <a:pt x="1276" y="705"/>
                    <a:pt x="1269" y="705"/>
                  </a:cubicBezTo>
                  <a:cubicBezTo>
                    <a:pt x="1146" y="705"/>
                    <a:pt x="1021" y="694"/>
                    <a:pt x="898" y="673"/>
                  </a:cubicBezTo>
                  <a:lnTo>
                    <a:pt x="802" y="656"/>
                  </a:lnTo>
                  <a:lnTo>
                    <a:pt x="707" y="629"/>
                  </a:lnTo>
                  <a:cubicBezTo>
                    <a:pt x="698" y="628"/>
                    <a:pt x="691" y="627"/>
                    <a:pt x="682" y="624"/>
                  </a:cubicBezTo>
                  <a:lnTo>
                    <a:pt x="659" y="615"/>
                  </a:lnTo>
                  <a:lnTo>
                    <a:pt x="612" y="600"/>
                  </a:lnTo>
                  <a:cubicBezTo>
                    <a:pt x="596" y="595"/>
                    <a:pt x="580" y="590"/>
                    <a:pt x="566" y="583"/>
                  </a:cubicBezTo>
                  <a:lnTo>
                    <a:pt x="520" y="564"/>
                  </a:lnTo>
                  <a:lnTo>
                    <a:pt x="475" y="545"/>
                  </a:lnTo>
                  <a:cubicBezTo>
                    <a:pt x="460" y="540"/>
                    <a:pt x="446" y="531"/>
                    <a:pt x="431" y="524"/>
                  </a:cubicBezTo>
                  <a:cubicBezTo>
                    <a:pt x="402" y="508"/>
                    <a:pt x="372" y="495"/>
                    <a:pt x="344" y="476"/>
                  </a:cubicBezTo>
                  <a:cubicBezTo>
                    <a:pt x="288" y="442"/>
                    <a:pt x="235" y="402"/>
                    <a:pt x="188" y="357"/>
                  </a:cubicBezTo>
                  <a:cubicBezTo>
                    <a:pt x="138" y="313"/>
                    <a:pt x="98" y="261"/>
                    <a:pt x="63" y="205"/>
                  </a:cubicBezTo>
                  <a:cubicBezTo>
                    <a:pt x="47" y="176"/>
                    <a:pt x="34" y="147"/>
                    <a:pt x="22" y="115"/>
                  </a:cubicBezTo>
                  <a:cubicBezTo>
                    <a:pt x="12" y="85"/>
                    <a:pt x="5" y="52"/>
                    <a:pt x="1" y="21"/>
                  </a:cubicBezTo>
                  <a:lnTo>
                    <a:pt x="1" y="21"/>
                  </a:lnTo>
                  <a:cubicBezTo>
                    <a:pt x="5" y="52"/>
                    <a:pt x="12" y="85"/>
                    <a:pt x="21" y="116"/>
                  </a:cubicBezTo>
                  <a:cubicBezTo>
                    <a:pt x="32" y="147"/>
                    <a:pt x="45" y="177"/>
                    <a:pt x="61" y="206"/>
                  </a:cubicBezTo>
                  <a:cubicBezTo>
                    <a:pt x="93" y="264"/>
                    <a:pt x="135" y="316"/>
                    <a:pt x="183" y="361"/>
                  </a:cubicBezTo>
                  <a:cubicBezTo>
                    <a:pt x="231" y="408"/>
                    <a:pt x="285" y="447"/>
                    <a:pt x="341" y="482"/>
                  </a:cubicBezTo>
                  <a:cubicBezTo>
                    <a:pt x="369" y="500"/>
                    <a:pt x="398" y="515"/>
                    <a:pt x="427" y="531"/>
                  </a:cubicBezTo>
                  <a:cubicBezTo>
                    <a:pt x="443" y="538"/>
                    <a:pt x="457" y="545"/>
                    <a:pt x="472" y="553"/>
                  </a:cubicBezTo>
                  <a:lnTo>
                    <a:pt x="517" y="573"/>
                  </a:lnTo>
                  <a:lnTo>
                    <a:pt x="563" y="592"/>
                  </a:lnTo>
                  <a:cubicBezTo>
                    <a:pt x="578" y="599"/>
                    <a:pt x="594" y="603"/>
                    <a:pt x="609" y="609"/>
                  </a:cubicBezTo>
                  <a:lnTo>
                    <a:pt x="656" y="625"/>
                  </a:lnTo>
                  <a:lnTo>
                    <a:pt x="679" y="632"/>
                  </a:lnTo>
                  <a:cubicBezTo>
                    <a:pt x="688" y="635"/>
                    <a:pt x="695" y="637"/>
                    <a:pt x="704" y="640"/>
                  </a:cubicBezTo>
                  <a:lnTo>
                    <a:pt x="799" y="666"/>
                  </a:lnTo>
                  <a:lnTo>
                    <a:pt x="897" y="685"/>
                  </a:lnTo>
                  <a:cubicBezTo>
                    <a:pt x="1027" y="708"/>
                    <a:pt x="1159" y="719"/>
                    <a:pt x="1291" y="719"/>
                  </a:cubicBezTo>
                  <a:cubicBezTo>
                    <a:pt x="1424" y="718"/>
                    <a:pt x="1556" y="703"/>
                    <a:pt x="1685" y="679"/>
                  </a:cubicBezTo>
                  <a:cubicBezTo>
                    <a:pt x="1719" y="672"/>
                    <a:pt x="1751" y="667"/>
                    <a:pt x="1783" y="658"/>
                  </a:cubicBezTo>
                  <a:lnTo>
                    <a:pt x="1878" y="632"/>
                  </a:lnTo>
                  <a:lnTo>
                    <a:pt x="1973" y="600"/>
                  </a:lnTo>
                  <a:cubicBezTo>
                    <a:pt x="1988" y="595"/>
                    <a:pt x="2003" y="589"/>
                    <a:pt x="2019" y="582"/>
                  </a:cubicBezTo>
                  <a:lnTo>
                    <a:pt x="2064" y="563"/>
                  </a:lnTo>
                  <a:cubicBezTo>
                    <a:pt x="2094" y="550"/>
                    <a:pt x="2125" y="534"/>
                    <a:pt x="2154" y="518"/>
                  </a:cubicBezTo>
                  <a:cubicBezTo>
                    <a:pt x="2168" y="511"/>
                    <a:pt x="2183" y="503"/>
                    <a:pt x="2197" y="495"/>
                  </a:cubicBezTo>
                  <a:lnTo>
                    <a:pt x="2239" y="469"/>
                  </a:lnTo>
                  <a:cubicBezTo>
                    <a:pt x="2296" y="434"/>
                    <a:pt x="2347" y="392"/>
                    <a:pt x="2395" y="345"/>
                  </a:cubicBezTo>
                  <a:cubicBezTo>
                    <a:pt x="2442" y="299"/>
                    <a:pt x="2483" y="247"/>
                    <a:pt x="2513" y="189"/>
                  </a:cubicBezTo>
                  <a:cubicBezTo>
                    <a:pt x="2529" y="160"/>
                    <a:pt x="2542" y="129"/>
                    <a:pt x="2551" y="97"/>
                  </a:cubicBezTo>
                  <a:cubicBezTo>
                    <a:pt x="2561" y="65"/>
                    <a:pt x="2567" y="34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46"/>
            <p:cNvSpPr/>
            <p:nvPr/>
          </p:nvSpPr>
          <p:spPr>
            <a:xfrm>
              <a:off x="5101225" y="216545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0"/>
                  </a:moveTo>
                  <a:cubicBezTo>
                    <a:pt x="2567" y="32"/>
                    <a:pt x="2560" y="64"/>
                    <a:pt x="2550" y="96"/>
                  </a:cubicBezTo>
                  <a:cubicBezTo>
                    <a:pt x="2540" y="126"/>
                    <a:pt x="2526" y="157"/>
                    <a:pt x="2511" y="186"/>
                  </a:cubicBezTo>
                  <a:cubicBezTo>
                    <a:pt x="2479" y="244"/>
                    <a:pt x="2438" y="296"/>
                    <a:pt x="2390" y="341"/>
                  </a:cubicBezTo>
                  <a:cubicBezTo>
                    <a:pt x="2344" y="387"/>
                    <a:pt x="2292" y="428"/>
                    <a:pt x="2235" y="463"/>
                  </a:cubicBezTo>
                  <a:lnTo>
                    <a:pt x="2193" y="487"/>
                  </a:lnTo>
                  <a:cubicBezTo>
                    <a:pt x="2178" y="496"/>
                    <a:pt x="2164" y="503"/>
                    <a:pt x="2149" y="511"/>
                  </a:cubicBezTo>
                  <a:cubicBezTo>
                    <a:pt x="2120" y="527"/>
                    <a:pt x="2091" y="541"/>
                    <a:pt x="2061" y="554"/>
                  </a:cubicBezTo>
                  <a:lnTo>
                    <a:pt x="2016" y="573"/>
                  </a:lnTo>
                  <a:cubicBezTo>
                    <a:pt x="2000" y="580"/>
                    <a:pt x="1986" y="586"/>
                    <a:pt x="1970" y="592"/>
                  </a:cubicBezTo>
                  <a:lnTo>
                    <a:pt x="1875" y="622"/>
                  </a:lnTo>
                  <a:lnTo>
                    <a:pt x="1781" y="648"/>
                  </a:lnTo>
                  <a:cubicBezTo>
                    <a:pt x="1749" y="657"/>
                    <a:pt x="1716" y="661"/>
                    <a:pt x="1684" y="669"/>
                  </a:cubicBezTo>
                  <a:cubicBezTo>
                    <a:pt x="1555" y="693"/>
                    <a:pt x="1423" y="706"/>
                    <a:pt x="1291" y="706"/>
                  </a:cubicBezTo>
                  <a:cubicBezTo>
                    <a:pt x="1161" y="706"/>
                    <a:pt x="1029" y="696"/>
                    <a:pt x="898" y="674"/>
                  </a:cubicBezTo>
                  <a:lnTo>
                    <a:pt x="802" y="656"/>
                  </a:lnTo>
                  <a:lnTo>
                    <a:pt x="707" y="631"/>
                  </a:lnTo>
                  <a:lnTo>
                    <a:pt x="682" y="624"/>
                  </a:lnTo>
                  <a:lnTo>
                    <a:pt x="659" y="616"/>
                  </a:lnTo>
                  <a:lnTo>
                    <a:pt x="612" y="601"/>
                  </a:lnTo>
                  <a:cubicBezTo>
                    <a:pt x="596" y="595"/>
                    <a:pt x="580" y="590"/>
                    <a:pt x="566" y="583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1"/>
                    <a:pt x="431" y="524"/>
                  </a:cubicBezTo>
                  <a:cubicBezTo>
                    <a:pt x="402" y="509"/>
                    <a:pt x="372" y="495"/>
                    <a:pt x="344" y="476"/>
                  </a:cubicBezTo>
                  <a:cubicBezTo>
                    <a:pt x="288" y="442"/>
                    <a:pt x="235" y="403"/>
                    <a:pt x="188" y="358"/>
                  </a:cubicBezTo>
                  <a:cubicBezTo>
                    <a:pt x="138" y="313"/>
                    <a:pt x="98" y="261"/>
                    <a:pt x="63" y="205"/>
                  </a:cubicBezTo>
                  <a:cubicBezTo>
                    <a:pt x="47" y="177"/>
                    <a:pt x="34" y="147"/>
                    <a:pt x="22" y="115"/>
                  </a:cubicBezTo>
                  <a:cubicBezTo>
                    <a:pt x="12" y="85"/>
                    <a:pt x="5" y="54"/>
                    <a:pt x="1" y="21"/>
                  </a:cubicBezTo>
                  <a:lnTo>
                    <a:pt x="1" y="21"/>
                  </a:lnTo>
                  <a:cubicBezTo>
                    <a:pt x="5" y="54"/>
                    <a:pt x="12" y="85"/>
                    <a:pt x="21" y="116"/>
                  </a:cubicBezTo>
                  <a:cubicBezTo>
                    <a:pt x="32" y="147"/>
                    <a:pt x="45" y="177"/>
                    <a:pt x="61" y="206"/>
                  </a:cubicBezTo>
                  <a:cubicBezTo>
                    <a:pt x="93" y="264"/>
                    <a:pt x="135" y="316"/>
                    <a:pt x="183" y="363"/>
                  </a:cubicBezTo>
                  <a:cubicBezTo>
                    <a:pt x="231" y="408"/>
                    <a:pt x="285" y="448"/>
                    <a:pt x="341" y="483"/>
                  </a:cubicBezTo>
                  <a:cubicBezTo>
                    <a:pt x="369" y="500"/>
                    <a:pt x="398" y="515"/>
                    <a:pt x="427" y="531"/>
                  </a:cubicBezTo>
                  <a:cubicBezTo>
                    <a:pt x="443" y="538"/>
                    <a:pt x="457" y="547"/>
                    <a:pt x="472" y="554"/>
                  </a:cubicBezTo>
                  <a:lnTo>
                    <a:pt x="517" y="573"/>
                  </a:lnTo>
                  <a:lnTo>
                    <a:pt x="563" y="592"/>
                  </a:lnTo>
                  <a:cubicBezTo>
                    <a:pt x="578" y="599"/>
                    <a:pt x="594" y="603"/>
                    <a:pt x="609" y="609"/>
                  </a:cubicBezTo>
                  <a:lnTo>
                    <a:pt x="656" y="625"/>
                  </a:lnTo>
                  <a:lnTo>
                    <a:pt x="679" y="634"/>
                  </a:lnTo>
                  <a:lnTo>
                    <a:pt x="704" y="640"/>
                  </a:lnTo>
                  <a:lnTo>
                    <a:pt x="799" y="666"/>
                  </a:lnTo>
                  <a:lnTo>
                    <a:pt x="897" y="685"/>
                  </a:lnTo>
                  <a:cubicBezTo>
                    <a:pt x="1027" y="708"/>
                    <a:pt x="1159" y="719"/>
                    <a:pt x="1291" y="719"/>
                  </a:cubicBezTo>
                  <a:cubicBezTo>
                    <a:pt x="1424" y="718"/>
                    <a:pt x="1556" y="705"/>
                    <a:pt x="1685" y="680"/>
                  </a:cubicBezTo>
                  <a:cubicBezTo>
                    <a:pt x="1719" y="673"/>
                    <a:pt x="1751" y="667"/>
                    <a:pt x="1783" y="659"/>
                  </a:cubicBezTo>
                  <a:lnTo>
                    <a:pt x="1878" y="632"/>
                  </a:lnTo>
                  <a:lnTo>
                    <a:pt x="1973" y="601"/>
                  </a:lnTo>
                  <a:cubicBezTo>
                    <a:pt x="1988" y="596"/>
                    <a:pt x="2003" y="589"/>
                    <a:pt x="2019" y="582"/>
                  </a:cubicBezTo>
                  <a:lnTo>
                    <a:pt x="2064" y="563"/>
                  </a:lnTo>
                  <a:cubicBezTo>
                    <a:pt x="2094" y="550"/>
                    <a:pt x="2125" y="535"/>
                    <a:pt x="2154" y="519"/>
                  </a:cubicBezTo>
                  <a:cubicBezTo>
                    <a:pt x="2168" y="511"/>
                    <a:pt x="2183" y="503"/>
                    <a:pt x="2197" y="496"/>
                  </a:cubicBezTo>
                  <a:lnTo>
                    <a:pt x="2239" y="470"/>
                  </a:lnTo>
                  <a:cubicBezTo>
                    <a:pt x="2296" y="434"/>
                    <a:pt x="2347" y="393"/>
                    <a:pt x="2395" y="347"/>
                  </a:cubicBezTo>
                  <a:cubicBezTo>
                    <a:pt x="2442" y="300"/>
                    <a:pt x="2483" y="247"/>
                    <a:pt x="2513" y="189"/>
                  </a:cubicBezTo>
                  <a:cubicBezTo>
                    <a:pt x="2529" y="160"/>
                    <a:pt x="2542" y="129"/>
                    <a:pt x="2551" y="97"/>
                  </a:cubicBezTo>
                  <a:cubicBezTo>
                    <a:pt x="2561" y="65"/>
                    <a:pt x="2567" y="34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46"/>
            <p:cNvSpPr/>
            <p:nvPr/>
          </p:nvSpPr>
          <p:spPr>
            <a:xfrm>
              <a:off x="5101225" y="216940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0"/>
                  </a:moveTo>
                  <a:lnTo>
                    <a:pt x="2570" y="0"/>
                  </a:lnTo>
                  <a:cubicBezTo>
                    <a:pt x="2567" y="32"/>
                    <a:pt x="2560" y="66"/>
                    <a:pt x="2550" y="96"/>
                  </a:cubicBezTo>
                  <a:cubicBezTo>
                    <a:pt x="2540" y="128"/>
                    <a:pt x="2526" y="158"/>
                    <a:pt x="2511" y="187"/>
                  </a:cubicBezTo>
                  <a:cubicBezTo>
                    <a:pt x="2479" y="245"/>
                    <a:pt x="2438" y="298"/>
                    <a:pt x="2390" y="342"/>
                  </a:cubicBezTo>
                  <a:cubicBezTo>
                    <a:pt x="2344" y="387"/>
                    <a:pt x="2292" y="428"/>
                    <a:pt x="2235" y="463"/>
                  </a:cubicBezTo>
                  <a:lnTo>
                    <a:pt x="2193" y="489"/>
                  </a:lnTo>
                  <a:cubicBezTo>
                    <a:pt x="2178" y="498"/>
                    <a:pt x="2164" y="505"/>
                    <a:pt x="2149" y="512"/>
                  </a:cubicBezTo>
                  <a:cubicBezTo>
                    <a:pt x="2120" y="528"/>
                    <a:pt x="2091" y="543"/>
                    <a:pt x="2061" y="556"/>
                  </a:cubicBezTo>
                  <a:lnTo>
                    <a:pt x="2016" y="574"/>
                  </a:lnTo>
                  <a:cubicBezTo>
                    <a:pt x="2000" y="582"/>
                    <a:pt x="1986" y="588"/>
                    <a:pt x="1970" y="592"/>
                  </a:cubicBezTo>
                  <a:lnTo>
                    <a:pt x="1875" y="624"/>
                  </a:lnTo>
                  <a:lnTo>
                    <a:pt x="1781" y="650"/>
                  </a:lnTo>
                  <a:cubicBezTo>
                    <a:pt x="1749" y="659"/>
                    <a:pt x="1716" y="663"/>
                    <a:pt x="1684" y="670"/>
                  </a:cubicBezTo>
                  <a:cubicBezTo>
                    <a:pt x="1555" y="695"/>
                    <a:pt x="1423" y="706"/>
                    <a:pt x="1291" y="708"/>
                  </a:cubicBezTo>
                  <a:cubicBezTo>
                    <a:pt x="1161" y="708"/>
                    <a:pt x="1029" y="698"/>
                    <a:pt x="898" y="676"/>
                  </a:cubicBezTo>
                  <a:lnTo>
                    <a:pt x="802" y="656"/>
                  </a:lnTo>
                  <a:lnTo>
                    <a:pt x="707" y="631"/>
                  </a:lnTo>
                  <a:cubicBezTo>
                    <a:pt x="698" y="630"/>
                    <a:pt x="691" y="627"/>
                    <a:pt x="682" y="625"/>
                  </a:cubicBezTo>
                  <a:lnTo>
                    <a:pt x="659" y="617"/>
                  </a:lnTo>
                  <a:lnTo>
                    <a:pt x="612" y="601"/>
                  </a:lnTo>
                  <a:cubicBezTo>
                    <a:pt x="596" y="596"/>
                    <a:pt x="580" y="592"/>
                    <a:pt x="566" y="585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2"/>
                    <a:pt x="431" y="525"/>
                  </a:cubicBezTo>
                  <a:cubicBezTo>
                    <a:pt x="402" y="509"/>
                    <a:pt x="372" y="496"/>
                    <a:pt x="344" y="477"/>
                  </a:cubicBezTo>
                  <a:cubicBezTo>
                    <a:pt x="288" y="444"/>
                    <a:pt x="235" y="403"/>
                    <a:pt x="188" y="358"/>
                  </a:cubicBezTo>
                  <a:cubicBezTo>
                    <a:pt x="138" y="315"/>
                    <a:pt x="98" y="263"/>
                    <a:pt x="63" y="206"/>
                  </a:cubicBezTo>
                  <a:cubicBezTo>
                    <a:pt x="47" y="177"/>
                    <a:pt x="34" y="147"/>
                    <a:pt x="22" y="116"/>
                  </a:cubicBezTo>
                  <a:cubicBezTo>
                    <a:pt x="12" y="85"/>
                    <a:pt x="5" y="54"/>
                    <a:pt x="1" y="22"/>
                  </a:cubicBezTo>
                  <a:lnTo>
                    <a:pt x="1" y="22"/>
                  </a:lnTo>
                  <a:cubicBezTo>
                    <a:pt x="5" y="54"/>
                    <a:pt x="12" y="85"/>
                    <a:pt x="21" y="116"/>
                  </a:cubicBezTo>
                  <a:cubicBezTo>
                    <a:pt x="32" y="147"/>
                    <a:pt x="45" y="177"/>
                    <a:pt x="61" y="206"/>
                  </a:cubicBezTo>
                  <a:cubicBezTo>
                    <a:pt x="93" y="264"/>
                    <a:pt x="135" y="316"/>
                    <a:pt x="183" y="363"/>
                  </a:cubicBezTo>
                  <a:cubicBezTo>
                    <a:pt x="231" y="408"/>
                    <a:pt x="285" y="448"/>
                    <a:pt x="341" y="483"/>
                  </a:cubicBezTo>
                  <a:cubicBezTo>
                    <a:pt x="369" y="501"/>
                    <a:pt x="398" y="515"/>
                    <a:pt x="427" y="531"/>
                  </a:cubicBezTo>
                  <a:cubicBezTo>
                    <a:pt x="443" y="538"/>
                    <a:pt x="457" y="547"/>
                    <a:pt x="472" y="553"/>
                  </a:cubicBezTo>
                  <a:lnTo>
                    <a:pt x="517" y="573"/>
                  </a:lnTo>
                  <a:lnTo>
                    <a:pt x="563" y="592"/>
                  </a:lnTo>
                  <a:cubicBezTo>
                    <a:pt x="578" y="599"/>
                    <a:pt x="594" y="603"/>
                    <a:pt x="609" y="609"/>
                  </a:cubicBezTo>
                  <a:lnTo>
                    <a:pt x="656" y="625"/>
                  </a:lnTo>
                  <a:lnTo>
                    <a:pt x="679" y="634"/>
                  </a:lnTo>
                  <a:cubicBezTo>
                    <a:pt x="688" y="635"/>
                    <a:pt x="695" y="638"/>
                    <a:pt x="704" y="640"/>
                  </a:cubicBezTo>
                  <a:lnTo>
                    <a:pt x="799" y="666"/>
                  </a:lnTo>
                  <a:lnTo>
                    <a:pt x="897" y="685"/>
                  </a:lnTo>
                  <a:cubicBezTo>
                    <a:pt x="1027" y="708"/>
                    <a:pt x="1159" y="720"/>
                    <a:pt x="1291" y="720"/>
                  </a:cubicBezTo>
                  <a:cubicBezTo>
                    <a:pt x="1424" y="718"/>
                    <a:pt x="1556" y="705"/>
                    <a:pt x="1685" y="680"/>
                  </a:cubicBezTo>
                  <a:cubicBezTo>
                    <a:pt x="1719" y="673"/>
                    <a:pt x="1751" y="667"/>
                    <a:pt x="1783" y="659"/>
                  </a:cubicBezTo>
                  <a:lnTo>
                    <a:pt x="1878" y="632"/>
                  </a:lnTo>
                  <a:lnTo>
                    <a:pt x="1973" y="601"/>
                  </a:lnTo>
                  <a:cubicBezTo>
                    <a:pt x="1988" y="595"/>
                    <a:pt x="2003" y="589"/>
                    <a:pt x="2019" y="582"/>
                  </a:cubicBezTo>
                  <a:lnTo>
                    <a:pt x="2064" y="563"/>
                  </a:lnTo>
                  <a:cubicBezTo>
                    <a:pt x="2094" y="550"/>
                    <a:pt x="2125" y="535"/>
                    <a:pt x="2154" y="519"/>
                  </a:cubicBezTo>
                  <a:cubicBezTo>
                    <a:pt x="2168" y="511"/>
                    <a:pt x="2183" y="503"/>
                    <a:pt x="2197" y="496"/>
                  </a:cubicBezTo>
                  <a:lnTo>
                    <a:pt x="2239" y="470"/>
                  </a:lnTo>
                  <a:cubicBezTo>
                    <a:pt x="2296" y="434"/>
                    <a:pt x="2348" y="393"/>
                    <a:pt x="2395" y="347"/>
                  </a:cubicBezTo>
                  <a:cubicBezTo>
                    <a:pt x="2442" y="300"/>
                    <a:pt x="2483" y="247"/>
                    <a:pt x="2513" y="189"/>
                  </a:cubicBezTo>
                  <a:cubicBezTo>
                    <a:pt x="2529" y="160"/>
                    <a:pt x="2542" y="129"/>
                    <a:pt x="2551" y="97"/>
                  </a:cubicBezTo>
                  <a:cubicBezTo>
                    <a:pt x="2561" y="66"/>
                    <a:pt x="2567" y="32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46"/>
            <p:cNvSpPr/>
            <p:nvPr/>
          </p:nvSpPr>
          <p:spPr>
            <a:xfrm>
              <a:off x="5101225" y="2173350"/>
              <a:ext cx="64250" cy="17975"/>
            </a:xfrm>
            <a:custGeom>
              <a:avLst/>
              <a:gdLst/>
              <a:ahLst/>
              <a:cxnLst/>
              <a:rect l="l" t="t" r="r" b="b"/>
              <a:pathLst>
                <a:path w="2570" h="719" extrusionOk="0">
                  <a:moveTo>
                    <a:pt x="2570" y="1"/>
                  </a:moveTo>
                  <a:lnTo>
                    <a:pt x="2570" y="1"/>
                  </a:lnTo>
                  <a:cubicBezTo>
                    <a:pt x="2567" y="32"/>
                    <a:pt x="2560" y="66"/>
                    <a:pt x="2550" y="96"/>
                  </a:cubicBezTo>
                  <a:cubicBezTo>
                    <a:pt x="2540" y="128"/>
                    <a:pt x="2526" y="158"/>
                    <a:pt x="2511" y="187"/>
                  </a:cubicBezTo>
                  <a:cubicBezTo>
                    <a:pt x="2479" y="244"/>
                    <a:pt x="2438" y="298"/>
                    <a:pt x="2390" y="343"/>
                  </a:cubicBezTo>
                  <a:cubicBezTo>
                    <a:pt x="2344" y="387"/>
                    <a:pt x="2292" y="428"/>
                    <a:pt x="2235" y="463"/>
                  </a:cubicBezTo>
                  <a:lnTo>
                    <a:pt x="2193" y="489"/>
                  </a:lnTo>
                  <a:cubicBezTo>
                    <a:pt x="2178" y="498"/>
                    <a:pt x="2164" y="505"/>
                    <a:pt x="2149" y="512"/>
                  </a:cubicBezTo>
                  <a:cubicBezTo>
                    <a:pt x="2120" y="528"/>
                    <a:pt x="2091" y="543"/>
                    <a:pt x="2061" y="556"/>
                  </a:cubicBezTo>
                  <a:lnTo>
                    <a:pt x="2016" y="575"/>
                  </a:lnTo>
                  <a:cubicBezTo>
                    <a:pt x="2000" y="580"/>
                    <a:pt x="1986" y="588"/>
                    <a:pt x="1970" y="592"/>
                  </a:cubicBezTo>
                  <a:lnTo>
                    <a:pt x="1875" y="624"/>
                  </a:lnTo>
                  <a:lnTo>
                    <a:pt x="1781" y="650"/>
                  </a:lnTo>
                  <a:cubicBezTo>
                    <a:pt x="1749" y="659"/>
                    <a:pt x="1716" y="663"/>
                    <a:pt x="1684" y="670"/>
                  </a:cubicBezTo>
                  <a:cubicBezTo>
                    <a:pt x="1555" y="693"/>
                    <a:pt x="1423" y="707"/>
                    <a:pt x="1291" y="708"/>
                  </a:cubicBezTo>
                  <a:cubicBezTo>
                    <a:pt x="1161" y="708"/>
                    <a:pt x="1029" y="698"/>
                    <a:pt x="898" y="676"/>
                  </a:cubicBezTo>
                  <a:lnTo>
                    <a:pt x="802" y="656"/>
                  </a:lnTo>
                  <a:lnTo>
                    <a:pt x="707" y="631"/>
                  </a:lnTo>
                  <a:cubicBezTo>
                    <a:pt x="698" y="630"/>
                    <a:pt x="691" y="627"/>
                    <a:pt x="682" y="625"/>
                  </a:cubicBezTo>
                  <a:lnTo>
                    <a:pt x="659" y="617"/>
                  </a:lnTo>
                  <a:lnTo>
                    <a:pt x="612" y="601"/>
                  </a:lnTo>
                  <a:cubicBezTo>
                    <a:pt x="596" y="596"/>
                    <a:pt x="580" y="592"/>
                    <a:pt x="566" y="585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1"/>
                    <a:pt x="431" y="524"/>
                  </a:cubicBezTo>
                  <a:cubicBezTo>
                    <a:pt x="402" y="509"/>
                    <a:pt x="372" y="495"/>
                    <a:pt x="344" y="476"/>
                  </a:cubicBezTo>
                  <a:cubicBezTo>
                    <a:pt x="288" y="443"/>
                    <a:pt x="235" y="403"/>
                    <a:pt x="188" y="358"/>
                  </a:cubicBezTo>
                  <a:cubicBezTo>
                    <a:pt x="138" y="314"/>
                    <a:pt x="98" y="261"/>
                    <a:pt x="63" y="205"/>
                  </a:cubicBezTo>
                  <a:cubicBezTo>
                    <a:pt x="47" y="176"/>
                    <a:pt x="34" y="145"/>
                    <a:pt x="22" y="115"/>
                  </a:cubicBezTo>
                  <a:cubicBezTo>
                    <a:pt x="12" y="84"/>
                    <a:pt x="5" y="53"/>
                    <a:pt x="1" y="20"/>
                  </a:cubicBezTo>
                  <a:lnTo>
                    <a:pt x="1" y="20"/>
                  </a:lnTo>
                  <a:cubicBezTo>
                    <a:pt x="5" y="53"/>
                    <a:pt x="12" y="84"/>
                    <a:pt x="21" y="115"/>
                  </a:cubicBezTo>
                  <a:cubicBezTo>
                    <a:pt x="32" y="147"/>
                    <a:pt x="45" y="177"/>
                    <a:pt x="61" y="206"/>
                  </a:cubicBezTo>
                  <a:cubicBezTo>
                    <a:pt x="93" y="263"/>
                    <a:pt x="135" y="316"/>
                    <a:pt x="183" y="361"/>
                  </a:cubicBezTo>
                  <a:cubicBezTo>
                    <a:pt x="231" y="406"/>
                    <a:pt x="285" y="447"/>
                    <a:pt x="341" y="482"/>
                  </a:cubicBezTo>
                  <a:cubicBezTo>
                    <a:pt x="369" y="499"/>
                    <a:pt x="398" y="514"/>
                    <a:pt x="427" y="530"/>
                  </a:cubicBezTo>
                  <a:cubicBezTo>
                    <a:pt x="443" y="537"/>
                    <a:pt x="457" y="546"/>
                    <a:pt x="472" y="553"/>
                  </a:cubicBezTo>
                  <a:lnTo>
                    <a:pt x="517" y="572"/>
                  </a:lnTo>
                  <a:lnTo>
                    <a:pt x="563" y="592"/>
                  </a:lnTo>
                  <a:cubicBezTo>
                    <a:pt x="578" y="598"/>
                    <a:pt x="594" y="602"/>
                    <a:pt x="609" y="608"/>
                  </a:cubicBezTo>
                  <a:lnTo>
                    <a:pt x="656" y="624"/>
                  </a:lnTo>
                  <a:lnTo>
                    <a:pt x="679" y="633"/>
                  </a:lnTo>
                  <a:lnTo>
                    <a:pt x="704" y="638"/>
                  </a:lnTo>
                  <a:lnTo>
                    <a:pt x="799" y="664"/>
                  </a:lnTo>
                  <a:lnTo>
                    <a:pt x="897" y="685"/>
                  </a:lnTo>
                  <a:cubicBezTo>
                    <a:pt x="1027" y="707"/>
                    <a:pt x="1159" y="718"/>
                    <a:pt x="1291" y="718"/>
                  </a:cubicBezTo>
                  <a:cubicBezTo>
                    <a:pt x="1424" y="717"/>
                    <a:pt x="1556" y="704"/>
                    <a:pt x="1685" y="679"/>
                  </a:cubicBezTo>
                  <a:cubicBezTo>
                    <a:pt x="1719" y="672"/>
                    <a:pt x="1751" y="666"/>
                    <a:pt x="1783" y="657"/>
                  </a:cubicBezTo>
                  <a:lnTo>
                    <a:pt x="1878" y="631"/>
                  </a:lnTo>
                  <a:lnTo>
                    <a:pt x="1973" y="599"/>
                  </a:lnTo>
                  <a:cubicBezTo>
                    <a:pt x="1988" y="595"/>
                    <a:pt x="2003" y="588"/>
                    <a:pt x="2019" y="582"/>
                  </a:cubicBezTo>
                  <a:lnTo>
                    <a:pt x="2064" y="562"/>
                  </a:lnTo>
                  <a:cubicBezTo>
                    <a:pt x="2094" y="548"/>
                    <a:pt x="2125" y="534"/>
                    <a:pt x="2154" y="518"/>
                  </a:cubicBezTo>
                  <a:cubicBezTo>
                    <a:pt x="2168" y="511"/>
                    <a:pt x="2183" y="502"/>
                    <a:pt x="2197" y="495"/>
                  </a:cubicBezTo>
                  <a:lnTo>
                    <a:pt x="2239" y="469"/>
                  </a:lnTo>
                  <a:cubicBezTo>
                    <a:pt x="2296" y="432"/>
                    <a:pt x="2347" y="392"/>
                    <a:pt x="2395" y="345"/>
                  </a:cubicBezTo>
                  <a:cubicBezTo>
                    <a:pt x="2442" y="299"/>
                    <a:pt x="2483" y="245"/>
                    <a:pt x="2513" y="187"/>
                  </a:cubicBezTo>
                  <a:cubicBezTo>
                    <a:pt x="2529" y="158"/>
                    <a:pt x="2542" y="128"/>
                    <a:pt x="2551" y="97"/>
                  </a:cubicBezTo>
                  <a:cubicBezTo>
                    <a:pt x="2561" y="66"/>
                    <a:pt x="2567" y="32"/>
                    <a:pt x="257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46"/>
            <p:cNvSpPr/>
            <p:nvPr/>
          </p:nvSpPr>
          <p:spPr>
            <a:xfrm>
              <a:off x="5154925" y="2167975"/>
              <a:ext cx="64325" cy="56750"/>
            </a:xfrm>
            <a:custGeom>
              <a:avLst/>
              <a:gdLst/>
              <a:ahLst/>
              <a:cxnLst/>
              <a:rect l="l" t="t" r="r" b="b"/>
              <a:pathLst>
                <a:path w="2573" h="2270" extrusionOk="0">
                  <a:moveTo>
                    <a:pt x="0" y="1"/>
                  </a:moveTo>
                  <a:lnTo>
                    <a:pt x="0" y="1548"/>
                  </a:lnTo>
                  <a:cubicBezTo>
                    <a:pt x="7" y="1731"/>
                    <a:pt x="131" y="1913"/>
                    <a:pt x="374" y="2054"/>
                  </a:cubicBezTo>
                  <a:cubicBezTo>
                    <a:pt x="623" y="2198"/>
                    <a:pt x="949" y="2269"/>
                    <a:pt x="1277" y="2269"/>
                  </a:cubicBezTo>
                  <a:cubicBezTo>
                    <a:pt x="1607" y="2269"/>
                    <a:pt x="1939" y="2196"/>
                    <a:pt x="2193" y="2050"/>
                  </a:cubicBezTo>
                  <a:cubicBezTo>
                    <a:pt x="2433" y="1910"/>
                    <a:pt x="2559" y="1729"/>
                    <a:pt x="2571" y="1548"/>
                  </a:cubicBezTo>
                  <a:lnTo>
                    <a:pt x="257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46"/>
            <p:cNvSpPr/>
            <p:nvPr/>
          </p:nvSpPr>
          <p:spPr>
            <a:xfrm>
              <a:off x="5154850" y="2149450"/>
              <a:ext cx="64425" cy="37150"/>
            </a:xfrm>
            <a:custGeom>
              <a:avLst/>
              <a:gdLst/>
              <a:ahLst/>
              <a:cxnLst/>
              <a:rect l="l" t="t" r="r" b="b"/>
              <a:pathLst>
                <a:path w="2577" h="1486" extrusionOk="0">
                  <a:moveTo>
                    <a:pt x="1294" y="1"/>
                  </a:moveTo>
                  <a:cubicBezTo>
                    <a:pt x="1291" y="1"/>
                    <a:pt x="1288" y="1"/>
                    <a:pt x="1285" y="1"/>
                  </a:cubicBezTo>
                  <a:cubicBezTo>
                    <a:pt x="574" y="5"/>
                    <a:pt x="0" y="340"/>
                    <a:pt x="3" y="750"/>
                  </a:cubicBezTo>
                  <a:cubicBezTo>
                    <a:pt x="4" y="1158"/>
                    <a:pt x="574" y="1486"/>
                    <a:pt x="1278" y="1486"/>
                  </a:cubicBezTo>
                  <a:cubicBezTo>
                    <a:pt x="1283" y="1486"/>
                    <a:pt x="1287" y="1486"/>
                    <a:pt x="1292" y="1486"/>
                  </a:cubicBezTo>
                  <a:cubicBezTo>
                    <a:pt x="2003" y="1483"/>
                    <a:pt x="2577" y="1146"/>
                    <a:pt x="2574" y="736"/>
                  </a:cubicBezTo>
                  <a:cubicBezTo>
                    <a:pt x="2573" y="329"/>
                    <a:pt x="1999" y="1"/>
                    <a:pt x="1294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46"/>
            <p:cNvSpPr/>
            <p:nvPr/>
          </p:nvSpPr>
          <p:spPr>
            <a:xfrm>
              <a:off x="5154950" y="2172225"/>
              <a:ext cx="64250" cy="18050"/>
            </a:xfrm>
            <a:custGeom>
              <a:avLst/>
              <a:gdLst/>
              <a:ahLst/>
              <a:cxnLst/>
              <a:rect l="l" t="t" r="r" b="b"/>
              <a:pathLst>
                <a:path w="2570" h="722" extrusionOk="0">
                  <a:moveTo>
                    <a:pt x="2570" y="0"/>
                  </a:moveTo>
                  <a:lnTo>
                    <a:pt x="2569" y="2"/>
                  </a:lnTo>
                  <a:cubicBezTo>
                    <a:pt x="2563" y="67"/>
                    <a:pt x="2544" y="131"/>
                    <a:pt x="2511" y="189"/>
                  </a:cubicBezTo>
                  <a:cubicBezTo>
                    <a:pt x="2479" y="245"/>
                    <a:pt x="2438" y="299"/>
                    <a:pt x="2390" y="344"/>
                  </a:cubicBezTo>
                  <a:cubicBezTo>
                    <a:pt x="2342" y="389"/>
                    <a:pt x="2292" y="430"/>
                    <a:pt x="2235" y="464"/>
                  </a:cubicBezTo>
                  <a:lnTo>
                    <a:pt x="2193" y="490"/>
                  </a:lnTo>
                  <a:cubicBezTo>
                    <a:pt x="2178" y="499"/>
                    <a:pt x="2164" y="506"/>
                    <a:pt x="2149" y="514"/>
                  </a:cubicBezTo>
                  <a:cubicBezTo>
                    <a:pt x="2120" y="530"/>
                    <a:pt x="2091" y="544"/>
                    <a:pt x="2061" y="557"/>
                  </a:cubicBezTo>
                  <a:lnTo>
                    <a:pt x="2015" y="576"/>
                  </a:lnTo>
                  <a:cubicBezTo>
                    <a:pt x="2000" y="582"/>
                    <a:pt x="1986" y="589"/>
                    <a:pt x="1970" y="593"/>
                  </a:cubicBezTo>
                  <a:lnTo>
                    <a:pt x="1875" y="625"/>
                  </a:lnTo>
                  <a:lnTo>
                    <a:pt x="1780" y="651"/>
                  </a:lnTo>
                  <a:cubicBezTo>
                    <a:pt x="1748" y="660"/>
                    <a:pt x="1716" y="665"/>
                    <a:pt x="1684" y="672"/>
                  </a:cubicBezTo>
                  <a:cubicBezTo>
                    <a:pt x="1555" y="696"/>
                    <a:pt x="1423" y="708"/>
                    <a:pt x="1291" y="709"/>
                  </a:cubicBezTo>
                  <a:cubicBezTo>
                    <a:pt x="1159" y="709"/>
                    <a:pt x="1029" y="699"/>
                    <a:pt x="898" y="678"/>
                  </a:cubicBezTo>
                  <a:lnTo>
                    <a:pt x="801" y="657"/>
                  </a:lnTo>
                  <a:lnTo>
                    <a:pt x="705" y="633"/>
                  </a:lnTo>
                  <a:cubicBezTo>
                    <a:pt x="698" y="631"/>
                    <a:pt x="689" y="628"/>
                    <a:pt x="682" y="627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8"/>
                    <a:pt x="580" y="593"/>
                    <a:pt x="566" y="586"/>
                  </a:cubicBezTo>
                  <a:lnTo>
                    <a:pt x="520" y="567"/>
                  </a:lnTo>
                  <a:lnTo>
                    <a:pt x="475" y="549"/>
                  </a:lnTo>
                  <a:cubicBezTo>
                    <a:pt x="460" y="541"/>
                    <a:pt x="446" y="533"/>
                    <a:pt x="431" y="525"/>
                  </a:cubicBezTo>
                  <a:cubicBezTo>
                    <a:pt x="401" y="511"/>
                    <a:pt x="372" y="496"/>
                    <a:pt x="344" y="477"/>
                  </a:cubicBezTo>
                  <a:cubicBezTo>
                    <a:pt x="288" y="444"/>
                    <a:pt x="235" y="405"/>
                    <a:pt x="186" y="360"/>
                  </a:cubicBezTo>
                  <a:cubicBezTo>
                    <a:pt x="138" y="315"/>
                    <a:pt x="96" y="263"/>
                    <a:pt x="63" y="206"/>
                  </a:cubicBezTo>
                  <a:cubicBezTo>
                    <a:pt x="47" y="179"/>
                    <a:pt x="34" y="148"/>
                    <a:pt x="22" y="116"/>
                  </a:cubicBezTo>
                  <a:cubicBezTo>
                    <a:pt x="12" y="86"/>
                    <a:pt x="5" y="54"/>
                    <a:pt x="0" y="21"/>
                  </a:cubicBezTo>
                  <a:lnTo>
                    <a:pt x="0" y="21"/>
                  </a:lnTo>
                  <a:cubicBezTo>
                    <a:pt x="5" y="54"/>
                    <a:pt x="11" y="86"/>
                    <a:pt x="21" y="118"/>
                  </a:cubicBezTo>
                  <a:cubicBezTo>
                    <a:pt x="31" y="148"/>
                    <a:pt x="45" y="179"/>
                    <a:pt x="60" y="208"/>
                  </a:cubicBezTo>
                  <a:cubicBezTo>
                    <a:pt x="93" y="266"/>
                    <a:pt x="135" y="318"/>
                    <a:pt x="183" y="364"/>
                  </a:cubicBezTo>
                  <a:cubicBezTo>
                    <a:pt x="231" y="409"/>
                    <a:pt x="283" y="450"/>
                    <a:pt x="340" y="485"/>
                  </a:cubicBezTo>
                  <a:cubicBezTo>
                    <a:pt x="369" y="502"/>
                    <a:pt x="398" y="517"/>
                    <a:pt x="427" y="533"/>
                  </a:cubicBezTo>
                  <a:cubicBezTo>
                    <a:pt x="441" y="540"/>
                    <a:pt x="456" y="549"/>
                    <a:pt x="472" y="556"/>
                  </a:cubicBezTo>
                  <a:lnTo>
                    <a:pt x="517" y="575"/>
                  </a:lnTo>
                  <a:lnTo>
                    <a:pt x="563" y="593"/>
                  </a:lnTo>
                  <a:cubicBezTo>
                    <a:pt x="578" y="601"/>
                    <a:pt x="594" y="605"/>
                    <a:pt x="609" y="611"/>
                  </a:cubicBezTo>
                  <a:lnTo>
                    <a:pt x="656" y="627"/>
                  </a:lnTo>
                  <a:lnTo>
                    <a:pt x="679" y="636"/>
                  </a:lnTo>
                  <a:cubicBezTo>
                    <a:pt x="688" y="637"/>
                    <a:pt x="695" y="640"/>
                    <a:pt x="704" y="641"/>
                  </a:cubicBezTo>
                  <a:lnTo>
                    <a:pt x="799" y="667"/>
                  </a:lnTo>
                  <a:lnTo>
                    <a:pt x="897" y="686"/>
                  </a:lnTo>
                  <a:cubicBezTo>
                    <a:pt x="1027" y="709"/>
                    <a:pt x="1159" y="721"/>
                    <a:pt x="1291" y="721"/>
                  </a:cubicBezTo>
                  <a:cubicBezTo>
                    <a:pt x="1424" y="720"/>
                    <a:pt x="1556" y="707"/>
                    <a:pt x="1685" y="682"/>
                  </a:cubicBezTo>
                  <a:cubicBezTo>
                    <a:pt x="1717" y="675"/>
                    <a:pt x="1751" y="669"/>
                    <a:pt x="1783" y="660"/>
                  </a:cubicBezTo>
                  <a:lnTo>
                    <a:pt x="1878" y="634"/>
                  </a:lnTo>
                  <a:lnTo>
                    <a:pt x="1973" y="601"/>
                  </a:lnTo>
                  <a:cubicBezTo>
                    <a:pt x="1989" y="596"/>
                    <a:pt x="2003" y="589"/>
                    <a:pt x="2019" y="583"/>
                  </a:cubicBezTo>
                  <a:lnTo>
                    <a:pt x="2064" y="563"/>
                  </a:lnTo>
                  <a:cubicBezTo>
                    <a:pt x="2094" y="550"/>
                    <a:pt x="2125" y="535"/>
                    <a:pt x="2154" y="519"/>
                  </a:cubicBezTo>
                  <a:cubicBezTo>
                    <a:pt x="2168" y="512"/>
                    <a:pt x="2183" y="505"/>
                    <a:pt x="2197" y="496"/>
                  </a:cubicBezTo>
                  <a:lnTo>
                    <a:pt x="2239" y="470"/>
                  </a:lnTo>
                  <a:cubicBezTo>
                    <a:pt x="2294" y="435"/>
                    <a:pt x="2347" y="393"/>
                    <a:pt x="2395" y="347"/>
                  </a:cubicBezTo>
                  <a:cubicBezTo>
                    <a:pt x="2442" y="301"/>
                    <a:pt x="2482" y="248"/>
                    <a:pt x="2513" y="190"/>
                  </a:cubicBezTo>
                  <a:cubicBezTo>
                    <a:pt x="2529" y="160"/>
                    <a:pt x="2542" y="129"/>
                    <a:pt x="2551" y="98"/>
                  </a:cubicBezTo>
                  <a:cubicBezTo>
                    <a:pt x="2561" y="67"/>
                    <a:pt x="2567" y="34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46"/>
            <p:cNvSpPr/>
            <p:nvPr/>
          </p:nvSpPr>
          <p:spPr>
            <a:xfrm>
              <a:off x="5154950" y="2176175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1"/>
                  </a:moveTo>
                  <a:lnTo>
                    <a:pt x="2570" y="1"/>
                  </a:lnTo>
                  <a:cubicBezTo>
                    <a:pt x="2567" y="34"/>
                    <a:pt x="2560" y="66"/>
                    <a:pt x="2550" y="98"/>
                  </a:cubicBezTo>
                  <a:cubicBezTo>
                    <a:pt x="2540" y="129"/>
                    <a:pt x="2526" y="158"/>
                    <a:pt x="2511" y="187"/>
                  </a:cubicBezTo>
                  <a:cubicBezTo>
                    <a:pt x="2479" y="245"/>
                    <a:pt x="2438" y="298"/>
                    <a:pt x="2390" y="343"/>
                  </a:cubicBezTo>
                  <a:cubicBezTo>
                    <a:pt x="2344" y="389"/>
                    <a:pt x="2292" y="430"/>
                    <a:pt x="2235" y="464"/>
                  </a:cubicBezTo>
                  <a:lnTo>
                    <a:pt x="2193" y="491"/>
                  </a:lnTo>
                  <a:cubicBezTo>
                    <a:pt x="2178" y="498"/>
                    <a:pt x="2164" y="505"/>
                    <a:pt x="2149" y="514"/>
                  </a:cubicBezTo>
                  <a:cubicBezTo>
                    <a:pt x="2120" y="528"/>
                    <a:pt x="2091" y="543"/>
                    <a:pt x="2061" y="556"/>
                  </a:cubicBezTo>
                  <a:lnTo>
                    <a:pt x="2015" y="575"/>
                  </a:lnTo>
                  <a:cubicBezTo>
                    <a:pt x="2000" y="582"/>
                    <a:pt x="1986" y="588"/>
                    <a:pt x="1970" y="594"/>
                  </a:cubicBezTo>
                  <a:lnTo>
                    <a:pt x="1875" y="625"/>
                  </a:lnTo>
                  <a:lnTo>
                    <a:pt x="1780" y="650"/>
                  </a:lnTo>
                  <a:cubicBezTo>
                    <a:pt x="1749" y="659"/>
                    <a:pt x="1716" y="665"/>
                    <a:pt x="1684" y="670"/>
                  </a:cubicBezTo>
                  <a:cubicBezTo>
                    <a:pt x="1555" y="695"/>
                    <a:pt x="1423" y="708"/>
                    <a:pt x="1291" y="708"/>
                  </a:cubicBezTo>
                  <a:cubicBezTo>
                    <a:pt x="1284" y="708"/>
                    <a:pt x="1276" y="708"/>
                    <a:pt x="1269" y="708"/>
                  </a:cubicBezTo>
                  <a:cubicBezTo>
                    <a:pt x="1144" y="708"/>
                    <a:pt x="1021" y="697"/>
                    <a:pt x="898" y="676"/>
                  </a:cubicBezTo>
                  <a:lnTo>
                    <a:pt x="801" y="657"/>
                  </a:lnTo>
                  <a:lnTo>
                    <a:pt x="707" y="633"/>
                  </a:lnTo>
                  <a:cubicBezTo>
                    <a:pt x="698" y="630"/>
                    <a:pt x="691" y="628"/>
                    <a:pt x="682" y="625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6"/>
                    <a:pt x="580" y="592"/>
                    <a:pt x="566" y="586"/>
                  </a:cubicBezTo>
                  <a:lnTo>
                    <a:pt x="520" y="566"/>
                  </a:lnTo>
                  <a:lnTo>
                    <a:pt x="475" y="549"/>
                  </a:lnTo>
                  <a:cubicBezTo>
                    <a:pt x="460" y="541"/>
                    <a:pt x="446" y="534"/>
                    <a:pt x="431" y="525"/>
                  </a:cubicBezTo>
                  <a:cubicBezTo>
                    <a:pt x="402" y="511"/>
                    <a:pt x="372" y="496"/>
                    <a:pt x="344" y="479"/>
                  </a:cubicBezTo>
                  <a:cubicBezTo>
                    <a:pt x="288" y="444"/>
                    <a:pt x="235" y="405"/>
                    <a:pt x="188" y="360"/>
                  </a:cubicBezTo>
                  <a:cubicBezTo>
                    <a:pt x="138" y="315"/>
                    <a:pt x="98" y="264"/>
                    <a:pt x="63" y="208"/>
                  </a:cubicBezTo>
                  <a:cubicBezTo>
                    <a:pt x="47" y="179"/>
                    <a:pt x="34" y="148"/>
                    <a:pt x="22" y="116"/>
                  </a:cubicBezTo>
                  <a:cubicBezTo>
                    <a:pt x="12" y="85"/>
                    <a:pt x="5" y="53"/>
                    <a:pt x="0" y="21"/>
                  </a:cubicBezTo>
                  <a:lnTo>
                    <a:pt x="0" y="21"/>
                  </a:lnTo>
                  <a:cubicBezTo>
                    <a:pt x="5" y="53"/>
                    <a:pt x="11" y="86"/>
                    <a:pt x="21" y="116"/>
                  </a:cubicBezTo>
                  <a:cubicBezTo>
                    <a:pt x="31" y="148"/>
                    <a:pt x="45" y="179"/>
                    <a:pt x="61" y="208"/>
                  </a:cubicBezTo>
                  <a:cubicBezTo>
                    <a:pt x="93" y="264"/>
                    <a:pt x="135" y="318"/>
                    <a:pt x="183" y="363"/>
                  </a:cubicBezTo>
                  <a:cubicBezTo>
                    <a:pt x="231" y="408"/>
                    <a:pt x="285" y="449"/>
                    <a:pt x="340" y="483"/>
                  </a:cubicBezTo>
                  <a:cubicBezTo>
                    <a:pt x="369" y="501"/>
                    <a:pt x="398" y="517"/>
                    <a:pt x="427" y="531"/>
                  </a:cubicBezTo>
                  <a:cubicBezTo>
                    <a:pt x="441" y="538"/>
                    <a:pt x="456" y="547"/>
                    <a:pt x="472" y="554"/>
                  </a:cubicBezTo>
                  <a:lnTo>
                    <a:pt x="517" y="573"/>
                  </a:lnTo>
                  <a:lnTo>
                    <a:pt x="563" y="594"/>
                  </a:lnTo>
                  <a:cubicBezTo>
                    <a:pt x="578" y="601"/>
                    <a:pt x="594" y="605"/>
                    <a:pt x="609" y="609"/>
                  </a:cubicBezTo>
                  <a:lnTo>
                    <a:pt x="656" y="627"/>
                  </a:lnTo>
                  <a:lnTo>
                    <a:pt x="679" y="634"/>
                  </a:lnTo>
                  <a:cubicBezTo>
                    <a:pt x="688" y="637"/>
                    <a:pt x="695" y="638"/>
                    <a:pt x="704" y="641"/>
                  </a:cubicBezTo>
                  <a:lnTo>
                    <a:pt x="799" y="666"/>
                  </a:lnTo>
                  <a:lnTo>
                    <a:pt x="897" y="686"/>
                  </a:lnTo>
                  <a:cubicBezTo>
                    <a:pt x="1027" y="710"/>
                    <a:pt x="1159" y="720"/>
                    <a:pt x="1291" y="720"/>
                  </a:cubicBezTo>
                  <a:cubicBezTo>
                    <a:pt x="1424" y="718"/>
                    <a:pt x="1556" y="705"/>
                    <a:pt x="1685" y="681"/>
                  </a:cubicBezTo>
                  <a:cubicBezTo>
                    <a:pt x="1717" y="673"/>
                    <a:pt x="1751" y="669"/>
                    <a:pt x="1783" y="660"/>
                  </a:cubicBezTo>
                  <a:lnTo>
                    <a:pt x="1878" y="634"/>
                  </a:lnTo>
                  <a:lnTo>
                    <a:pt x="1973" y="601"/>
                  </a:lnTo>
                  <a:cubicBezTo>
                    <a:pt x="1989" y="596"/>
                    <a:pt x="2003" y="591"/>
                    <a:pt x="2019" y="583"/>
                  </a:cubicBezTo>
                  <a:lnTo>
                    <a:pt x="2064" y="563"/>
                  </a:lnTo>
                  <a:cubicBezTo>
                    <a:pt x="2094" y="550"/>
                    <a:pt x="2125" y="536"/>
                    <a:pt x="2154" y="520"/>
                  </a:cubicBezTo>
                  <a:cubicBezTo>
                    <a:pt x="2168" y="512"/>
                    <a:pt x="2183" y="505"/>
                    <a:pt x="2197" y="496"/>
                  </a:cubicBezTo>
                  <a:lnTo>
                    <a:pt x="2239" y="470"/>
                  </a:lnTo>
                  <a:cubicBezTo>
                    <a:pt x="2294" y="435"/>
                    <a:pt x="2347" y="393"/>
                    <a:pt x="2395" y="347"/>
                  </a:cubicBezTo>
                  <a:cubicBezTo>
                    <a:pt x="2442" y="301"/>
                    <a:pt x="2483" y="248"/>
                    <a:pt x="2513" y="189"/>
                  </a:cubicBezTo>
                  <a:cubicBezTo>
                    <a:pt x="2529" y="160"/>
                    <a:pt x="2542" y="129"/>
                    <a:pt x="2551" y="98"/>
                  </a:cubicBezTo>
                  <a:cubicBezTo>
                    <a:pt x="2561" y="66"/>
                    <a:pt x="2567" y="34"/>
                    <a:pt x="257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46"/>
            <p:cNvSpPr/>
            <p:nvPr/>
          </p:nvSpPr>
          <p:spPr>
            <a:xfrm>
              <a:off x="5154950" y="2180125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1"/>
                  </a:moveTo>
                  <a:lnTo>
                    <a:pt x="2570" y="1"/>
                  </a:lnTo>
                  <a:cubicBezTo>
                    <a:pt x="2567" y="34"/>
                    <a:pt x="2560" y="66"/>
                    <a:pt x="2550" y="98"/>
                  </a:cubicBezTo>
                  <a:cubicBezTo>
                    <a:pt x="2540" y="128"/>
                    <a:pt x="2526" y="159"/>
                    <a:pt x="2511" y="188"/>
                  </a:cubicBezTo>
                  <a:cubicBezTo>
                    <a:pt x="2479" y="246"/>
                    <a:pt x="2438" y="298"/>
                    <a:pt x="2390" y="343"/>
                  </a:cubicBezTo>
                  <a:cubicBezTo>
                    <a:pt x="2344" y="389"/>
                    <a:pt x="2292" y="430"/>
                    <a:pt x="2235" y="465"/>
                  </a:cubicBezTo>
                  <a:lnTo>
                    <a:pt x="2193" y="491"/>
                  </a:lnTo>
                  <a:cubicBezTo>
                    <a:pt x="2178" y="498"/>
                    <a:pt x="2164" y="505"/>
                    <a:pt x="2149" y="512"/>
                  </a:cubicBezTo>
                  <a:cubicBezTo>
                    <a:pt x="2120" y="528"/>
                    <a:pt x="2091" y="543"/>
                    <a:pt x="2061" y="556"/>
                  </a:cubicBezTo>
                  <a:lnTo>
                    <a:pt x="2015" y="575"/>
                  </a:lnTo>
                  <a:cubicBezTo>
                    <a:pt x="2000" y="582"/>
                    <a:pt x="1986" y="588"/>
                    <a:pt x="1970" y="594"/>
                  </a:cubicBezTo>
                  <a:lnTo>
                    <a:pt x="1875" y="625"/>
                  </a:lnTo>
                  <a:lnTo>
                    <a:pt x="1780" y="650"/>
                  </a:lnTo>
                  <a:cubicBezTo>
                    <a:pt x="1749" y="659"/>
                    <a:pt x="1716" y="663"/>
                    <a:pt x="1684" y="670"/>
                  </a:cubicBezTo>
                  <a:cubicBezTo>
                    <a:pt x="1555" y="695"/>
                    <a:pt x="1423" y="708"/>
                    <a:pt x="1291" y="708"/>
                  </a:cubicBezTo>
                  <a:cubicBezTo>
                    <a:pt x="1284" y="708"/>
                    <a:pt x="1276" y="708"/>
                    <a:pt x="1269" y="708"/>
                  </a:cubicBezTo>
                  <a:cubicBezTo>
                    <a:pt x="1144" y="708"/>
                    <a:pt x="1021" y="697"/>
                    <a:pt x="898" y="676"/>
                  </a:cubicBezTo>
                  <a:lnTo>
                    <a:pt x="801" y="657"/>
                  </a:lnTo>
                  <a:lnTo>
                    <a:pt x="707" y="633"/>
                  </a:lnTo>
                  <a:cubicBezTo>
                    <a:pt x="698" y="630"/>
                    <a:pt x="691" y="628"/>
                    <a:pt x="682" y="625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6"/>
                    <a:pt x="580" y="592"/>
                    <a:pt x="566" y="585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3"/>
                    <a:pt x="431" y="525"/>
                  </a:cubicBezTo>
                  <a:cubicBezTo>
                    <a:pt x="402" y="509"/>
                    <a:pt x="372" y="495"/>
                    <a:pt x="344" y="478"/>
                  </a:cubicBezTo>
                  <a:cubicBezTo>
                    <a:pt x="288" y="443"/>
                    <a:pt x="235" y="404"/>
                    <a:pt x="188" y="359"/>
                  </a:cubicBezTo>
                  <a:cubicBezTo>
                    <a:pt x="138" y="314"/>
                    <a:pt x="98" y="263"/>
                    <a:pt x="63" y="206"/>
                  </a:cubicBezTo>
                  <a:cubicBezTo>
                    <a:pt x="47" y="177"/>
                    <a:pt x="34" y="147"/>
                    <a:pt x="22" y="115"/>
                  </a:cubicBezTo>
                  <a:cubicBezTo>
                    <a:pt x="12" y="85"/>
                    <a:pt x="5" y="51"/>
                    <a:pt x="0" y="19"/>
                  </a:cubicBezTo>
                  <a:lnTo>
                    <a:pt x="0" y="19"/>
                  </a:lnTo>
                  <a:cubicBezTo>
                    <a:pt x="5" y="53"/>
                    <a:pt x="11" y="85"/>
                    <a:pt x="21" y="116"/>
                  </a:cubicBezTo>
                  <a:cubicBezTo>
                    <a:pt x="31" y="147"/>
                    <a:pt x="45" y="177"/>
                    <a:pt x="61" y="206"/>
                  </a:cubicBezTo>
                  <a:cubicBezTo>
                    <a:pt x="93" y="264"/>
                    <a:pt x="135" y="317"/>
                    <a:pt x="183" y="362"/>
                  </a:cubicBezTo>
                  <a:cubicBezTo>
                    <a:pt x="231" y="408"/>
                    <a:pt x="285" y="449"/>
                    <a:pt x="340" y="482"/>
                  </a:cubicBezTo>
                  <a:cubicBezTo>
                    <a:pt x="369" y="501"/>
                    <a:pt x="398" y="515"/>
                    <a:pt x="427" y="531"/>
                  </a:cubicBezTo>
                  <a:cubicBezTo>
                    <a:pt x="441" y="538"/>
                    <a:pt x="456" y="546"/>
                    <a:pt x="472" y="553"/>
                  </a:cubicBezTo>
                  <a:lnTo>
                    <a:pt x="517" y="573"/>
                  </a:lnTo>
                  <a:lnTo>
                    <a:pt x="563" y="592"/>
                  </a:lnTo>
                  <a:cubicBezTo>
                    <a:pt x="578" y="599"/>
                    <a:pt x="594" y="604"/>
                    <a:pt x="609" y="610"/>
                  </a:cubicBezTo>
                  <a:lnTo>
                    <a:pt x="656" y="625"/>
                  </a:lnTo>
                  <a:lnTo>
                    <a:pt x="679" y="633"/>
                  </a:lnTo>
                  <a:cubicBezTo>
                    <a:pt x="688" y="636"/>
                    <a:pt x="695" y="637"/>
                    <a:pt x="704" y="640"/>
                  </a:cubicBezTo>
                  <a:lnTo>
                    <a:pt x="799" y="666"/>
                  </a:lnTo>
                  <a:lnTo>
                    <a:pt x="897" y="685"/>
                  </a:lnTo>
                  <a:cubicBezTo>
                    <a:pt x="1027" y="708"/>
                    <a:pt x="1159" y="720"/>
                    <a:pt x="1291" y="720"/>
                  </a:cubicBezTo>
                  <a:cubicBezTo>
                    <a:pt x="1424" y="718"/>
                    <a:pt x="1556" y="705"/>
                    <a:pt x="1685" y="679"/>
                  </a:cubicBezTo>
                  <a:cubicBezTo>
                    <a:pt x="1717" y="672"/>
                    <a:pt x="1751" y="668"/>
                    <a:pt x="1783" y="659"/>
                  </a:cubicBezTo>
                  <a:lnTo>
                    <a:pt x="1878" y="633"/>
                  </a:lnTo>
                  <a:lnTo>
                    <a:pt x="1973" y="601"/>
                  </a:lnTo>
                  <a:cubicBezTo>
                    <a:pt x="1989" y="595"/>
                    <a:pt x="2003" y="589"/>
                    <a:pt x="2019" y="582"/>
                  </a:cubicBezTo>
                  <a:lnTo>
                    <a:pt x="2064" y="563"/>
                  </a:lnTo>
                  <a:cubicBezTo>
                    <a:pt x="2094" y="550"/>
                    <a:pt x="2125" y="536"/>
                    <a:pt x="2154" y="518"/>
                  </a:cubicBezTo>
                  <a:cubicBezTo>
                    <a:pt x="2168" y="511"/>
                    <a:pt x="2183" y="504"/>
                    <a:pt x="2197" y="495"/>
                  </a:cubicBezTo>
                  <a:lnTo>
                    <a:pt x="2239" y="469"/>
                  </a:lnTo>
                  <a:cubicBezTo>
                    <a:pt x="2294" y="434"/>
                    <a:pt x="2347" y="393"/>
                    <a:pt x="2395" y="347"/>
                  </a:cubicBezTo>
                  <a:cubicBezTo>
                    <a:pt x="2442" y="301"/>
                    <a:pt x="2482" y="247"/>
                    <a:pt x="2513" y="189"/>
                  </a:cubicBezTo>
                  <a:cubicBezTo>
                    <a:pt x="2529" y="160"/>
                    <a:pt x="2542" y="130"/>
                    <a:pt x="2551" y="98"/>
                  </a:cubicBezTo>
                  <a:cubicBezTo>
                    <a:pt x="2561" y="66"/>
                    <a:pt x="2567" y="34"/>
                    <a:pt x="257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46"/>
            <p:cNvSpPr/>
            <p:nvPr/>
          </p:nvSpPr>
          <p:spPr>
            <a:xfrm>
              <a:off x="5154950" y="2184050"/>
              <a:ext cx="64250" cy="18025"/>
            </a:xfrm>
            <a:custGeom>
              <a:avLst/>
              <a:gdLst/>
              <a:ahLst/>
              <a:cxnLst/>
              <a:rect l="l" t="t" r="r" b="b"/>
              <a:pathLst>
                <a:path w="2570" h="721" extrusionOk="0">
                  <a:moveTo>
                    <a:pt x="2570" y="0"/>
                  </a:moveTo>
                  <a:cubicBezTo>
                    <a:pt x="2563" y="67"/>
                    <a:pt x="2544" y="131"/>
                    <a:pt x="2511" y="187"/>
                  </a:cubicBezTo>
                  <a:cubicBezTo>
                    <a:pt x="2479" y="245"/>
                    <a:pt x="2438" y="297"/>
                    <a:pt x="2390" y="342"/>
                  </a:cubicBezTo>
                  <a:cubicBezTo>
                    <a:pt x="2344" y="389"/>
                    <a:pt x="2292" y="429"/>
                    <a:pt x="2235" y="464"/>
                  </a:cubicBezTo>
                  <a:lnTo>
                    <a:pt x="2193" y="490"/>
                  </a:lnTo>
                  <a:cubicBezTo>
                    <a:pt x="2178" y="497"/>
                    <a:pt x="2164" y="505"/>
                    <a:pt x="2149" y="513"/>
                  </a:cubicBezTo>
                  <a:cubicBezTo>
                    <a:pt x="2120" y="529"/>
                    <a:pt x="2091" y="542"/>
                    <a:pt x="2061" y="555"/>
                  </a:cubicBezTo>
                  <a:lnTo>
                    <a:pt x="2015" y="574"/>
                  </a:lnTo>
                  <a:cubicBezTo>
                    <a:pt x="2000" y="582"/>
                    <a:pt x="1986" y="587"/>
                    <a:pt x="1970" y="593"/>
                  </a:cubicBezTo>
                  <a:lnTo>
                    <a:pt x="1875" y="625"/>
                  </a:lnTo>
                  <a:lnTo>
                    <a:pt x="1780" y="650"/>
                  </a:lnTo>
                  <a:cubicBezTo>
                    <a:pt x="1749" y="658"/>
                    <a:pt x="1716" y="664"/>
                    <a:pt x="1684" y="670"/>
                  </a:cubicBezTo>
                  <a:cubicBezTo>
                    <a:pt x="1555" y="695"/>
                    <a:pt x="1423" y="708"/>
                    <a:pt x="1291" y="708"/>
                  </a:cubicBezTo>
                  <a:cubicBezTo>
                    <a:pt x="1284" y="708"/>
                    <a:pt x="1276" y="708"/>
                    <a:pt x="1269" y="708"/>
                  </a:cubicBezTo>
                  <a:cubicBezTo>
                    <a:pt x="1144" y="708"/>
                    <a:pt x="1021" y="696"/>
                    <a:pt x="898" y="676"/>
                  </a:cubicBezTo>
                  <a:lnTo>
                    <a:pt x="801" y="657"/>
                  </a:lnTo>
                  <a:lnTo>
                    <a:pt x="707" y="632"/>
                  </a:lnTo>
                  <a:cubicBezTo>
                    <a:pt x="698" y="629"/>
                    <a:pt x="691" y="628"/>
                    <a:pt x="682" y="625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6"/>
                    <a:pt x="580" y="592"/>
                    <a:pt x="566" y="586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2"/>
                    <a:pt x="431" y="525"/>
                  </a:cubicBezTo>
                  <a:cubicBezTo>
                    <a:pt x="402" y="509"/>
                    <a:pt x="372" y="496"/>
                    <a:pt x="344" y="477"/>
                  </a:cubicBezTo>
                  <a:cubicBezTo>
                    <a:pt x="288" y="444"/>
                    <a:pt x="235" y="403"/>
                    <a:pt x="188" y="358"/>
                  </a:cubicBezTo>
                  <a:cubicBezTo>
                    <a:pt x="138" y="315"/>
                    <a:pt x="98" y="263"/>
                    <a:pt x="63" y="206"/>
                  </a:cubicBezTo>
                  <a:cubicBezTo>
                    <a:pt x="47" y="177"/>
                    <a:pt x="34" y="148"/>
                    <a:pt x="22" y="116"/>
                  </a:cubicBezTo>
                  <a:cubicBezTo>
                    <a:pt x="12" y="86"/>
                    <a:pt x="5" y="52"/>
                    <a:pt x="0" y="21"/>
                  </a:cubicBezTo>
                  <a:lnTo>
                    <a:pt x="0" y="21"/>
                  </a:lnTo>
                  <a:cubicBezTo>
                    <a:pt x="5" y="52"/>
                    <a:pt x="11" y="86"/>
                    <a:pt x="21" y="116"/>
                  </a:cubicBezTo>
                  <a:cubicBezTo>
                    <a:pt x="31" y="148"/>
                    <a:pt x="45" y="178"/>
                    <a:pt x="61" y="207"/>
                  </a:cubicBezTo>
                  <a:cubicBezTo>
                    <a:pt x="93" y="265"/>
                    <a:pt x="135" y="318"/>
                    <a:pt x="183" y="363"/>
                  </a:cubicBezTo>
                  <a:cubicBezTo>
                    <a:pt x="231" y="409"/>
                    <a:pt x="285" y="448"/>
                    <a:pt x="340" y="483"/>
                  </a:cubicBezTo>
                  <a:cubicBezTo>
                    <a:pt x="369" y="502"/>
                    <a:pt x="398" y="516"/>
                    <a:pt x="427" y="531"/>
                  </a:cubicBezTo>
                  <a:cubicBezTo>
                    <a:pt x="441" y="540"/>
                    <a:pt x="456" y="547"/>
                    <a:pt x="472" y="554"/>
                  </a:cubicBezTo>
                  <a:lnTo>
                    <a:pt x="517" y="574"/>
                  </a:lnTo>
                  <a:lnTo>
                    <a:pt x="563" y="593"/>
                  </a:lnTo>
                  <a:cubicBezTo>
                    <a:pt x="578" y="600"/>
                    <a:pt x="594" y="605"/>
                    <a:pt x="609" y="611"/>
                  </a:cubicBezTo>
                  <a:lnTo>
                    <a:pt x="656" y="627"/>
                  </a:lnTo>
                  <a:lnTo>
                    <a:pt x="679" y="634"/>
                  </a:lnTo>
                  <a:cubicBezTo>
                    <a:pt x="688" y="637"/>
                    <a:pt x="695" y="638"/>
                    <a:pt x="704" y="641"/>
                  </a:cubicBezTo>
                  <a:lnTo>
                    <a:pt x="799" y="667"/>
                  </a:lnTo>
                  <a:lnTo>
                    <a:pt x="897" y="686"/>
                  </a:lnTo>
                  <a:cubicBezTo>
                    <a:pt x="1027" y="709"/>
                    <a:pt x="1159" y="721"/>
                    <a:pt x="1291" y="721"/>
                  </a:cubicBezTo>
                  <a:cubicBezTo>
                    <a:pt x="1424" y="719"/>
                    <a:pt x="1556" y="705"/>
                    <a:pt x="1685" y="680"/>
                  </a:cubicBezTo>
                  <a:cubicBezTo>
                    <a:pt x="1717" y="673"/>
                    <a:pt x="1751" y="669"/>
                    <a:pt x="1783" y="660"/>
                  </a:cubicBezTo>
                  <a:lnTo>
                    <a:pt x="1878" y="634"/>
                  </a:lnTo>
                  <a:lnTo>
                    <a:pt x="1973" y="602"/>
                  </a:lnTo>
                  <a:cubicBezTo>
                    <a:pt x="1989" y="596"/>
                    <a:pt x="2003" y="590"/>
                    <a:pt x="2019" y="583"/>
                  </a:cubicBezTo>
                  <a:lnTo>
                    <a:pt x="2064" y="564"/>
                  </a:lnTo>
                  <a:cubicBezTo>
                    <a:pt x="2094" y="551"/>
                    <a:pt x="2125" y="537"/>
                    <a:pt x="2154" y="519"/>
                  </a:cubicBezTo>
                  <a:cubicBezTo>
                    <a:pt x="2168" y="512"/>
                    <a:pt x="2183" y="505"/>
                    <a:pt x="2197" y="496"/>
                  </a:cubicBezTo>
                  <a:lnTo>
                    <a:pt x="2239" y="470"/>
                  </a:lnTo>
                  <a:cubicBezTo>
                    <a:pt x="2294" y="435"/>
                    <a:pt x="2347" y="395"/>
                    <a:pt x="2395" y="348"/>
                  </a:cubicBezTo>
                  <a:cubicBezTo>
                    <a:pt x="2442" y="302"/>
                    <a:pt x="2483" y="248"/>
                    <a:pt x="2513" y="190"/>
                  </a:cubicBezTo>
                  <a:cubicBezTo>
                    <a:pt x="2529" y="161"/>
                    <a:pt x="2542" y="131"/>
                    <a:pt x="2551" y="99"/>
                  </a:cubicBezTo>
                  <a:cubicBezTo>
                    <a:pt x="2561" y="67"/>
                    <a:pt x="2567" y="35"/>
                    <a:pt x="2570" y="2"/>
                  </a:cubicBezTo>
                  <a:lnTo>
                    <a:pt x="257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46"/>
            <p:cNvSpPr/>
            <p:nvPr/>
          </p:nvSpPr>
          <p:spPr>
            <a:xfrm>
              <a:off x="5154950" y="2188025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1"/>
                  </a:moveTo>
                  <a:lnTo>
                    <a:pt x="2570" y="1"/>
                  </a:lnTo>
                  <a:cubicBezTo>
                    <a:pt x="2567" y="34"/>
                    <a:pt x="2560" y="66"/>
                    <a:pt x="2550" y="98"/>
                  </a:cubicBezTo>
                  <a:cubicBezTo>
                    <a:pt x="2540" y="128"/>
                    <a:pt x="2526" y="159"/>
                    <a:pt x="2511" y="188"/>
                  </a:cubicBezTo>
                  <a:cubicBezTo>
                    <a:pt x="2479" y="246"/>
                    <a:pt x="2438" y="298"/>
                    <a:pt x="2390" y="343"/>
                  </a:cubicBezTo>
                  <a:cubicBezTo>
                    <a:pt x="2344" y="389"/>
                    <a:pt x="2292" y="430"/>
                    <a:pt x="2235" y="465"/>
                  </a:cubicBezTo>
                  <a:lnTo>
                    <a:pt x="2193" y="489"/>
                  </a:lnTo>
                  <a:cubicBezTo>
                    <a:pt x="2178" y="498"/>
                    <a:pt x="2164" y="505"/>
                    <a:pt x="2149" y="512"/>
                  </a:cubicBezTo>
                  <a:cubicBezTo>
                    <a:pt x="2120" y="528"/>
                    <a:pt x="2091" y="543"/>
                    <a:pt x="2061" y="556"/>
                  </a:cubicBezTo>
                  <a:lnTo>
                    <a:pt x="2015" y="575"/>
                  </a:lnTo>
                  <a:cubicBezTo>
                    <a:pt x="2000" y="582"/>
                    <a:pt x="1986" y="588"/>
                    <a:pt x="1970" y="594"/>
                  </a:cubicBezTo>
                  <a:lnTo>
                    <a:pt x="1875" y="624"/>
                  </a:lnTo>
                  <a:lnTo>
                    <a:pt x="1780" y="650"/>
                  </a:lnTo>
                  <a:cubicBezTo>
                    <a:pt x="1749" y="659"/>
                    <a:pt x="1716" y="663"/>
                    <a:pt x="1684" y="671"/>
                  </a:cubicBezTo>
                  <a:cubicBezTo>
                    <a:pt x="1555" y="695"/>
                    <a:pt x="1423" y="708"/>
                    <a:pt x="1291" y="708"/>
                  </a:cubicBezTo>
                  <a:cubicBezTo>
                    <a:pt x="1159" y="708"/>
                    <a:pt x="1029" y="698"/>
                    <a:pt x="898" y="676"/>
                  </a:cubicBezTo>
                  <a:lnTo>
                    <a:pt x="801" y="657"/>
                  </a:lnTo>
                  <a:lnTo>
                    <a:pt x="707" y="631"/>
                  </a:lnTo>
                  <a:cubicBezTo>
                    <a:pt x="698" y="630"/>
                    <a:pt x="691" y="628"/>
                    <a:pt x="682" y="626"/>
                  </a:cubicBezTo>
                  <a:lnTo>
                    <a:pt x="659" y="618"/>
                  </a:lnTo>
                  <a:lnTo>
                    <a:pt x="612" y="602"/>
                  </a:lnTo>
                  <a:cubicBezTo>
                    <a:pt x="596" y="597"/>
                    <a:pt x="580" y="592"/>
                    <a:pt x="566" y="585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3"/>
                    <a:pt x="431" y="524"/>
                  </a:cubicBezTo>
                  <a:cubicBezTo>
                    <a:pt x="402" y="510"/>
                    <a:pt x="372" y="495"/>
                    <a:pt x="344" y="478"/>
                  </a:cubicBezTo>
                  <a:cubicBezTo>
                    <a:pt x="288" y="443"/>
                    <a:pt x="235" y="404"/>
                    <a:pt x="188" y="359"/>
                  </a:cubicBezTo>
                  <a:cubicBezTo>
                    <a:pt x="138" y="314"/>
                    <a:pt x="98" y="263"/>
                    <a:pt x="63" y="207"/>
                  </a:cubicBezTo>
                  <a:cubicBezTo>
                    <a:pt x="47" y="178"/>
                    <a:pt x="34" y="147"/>
                    <a:pt x="22" y="117"/>
                  </a:cubicBezTo>
                  <a:cubicBezTo>
                    <a:pt x="12" y="85"/>
                    <a:pt x="5" y="54"/>
                    <a:pt x="1" y="22"/>
                  </a:cubicBezTo>
                  <a:lnTo>
                    <a:pt x="1" y="22"/>
                  </a:lnTo>
                  <a:cubicBezTo>
                    <a:pt x="5" y="54"/>
                    <a:pt x="12" y="85"/>
                    <a:pt x="21" y="117"/>
                  </a:cubicBezTo>
                  <a:cubicBezTo>
                    <a:pt x="31" y="149"/>
                    <a:pt x="45" y="179"/>
                    <a:pt x="61" y="208"/>
                  </a:cubicBezTo>
                  <a:cubicBezTo>
                    <a:pt x="93" y="265"/>
                    <a:pt x="135" y="318"/>
                    <a:pt x="183" y="363"/>
                  </a:cubicBezTo>
                  <a:cubicBezTo>
                    <a:pt x="231" y="408"/>
                    <a:pt x="285" y="449"/>
                    <a:pt x="340" y="483"/>
                  </a:cubicBezTo>
                  <a:cubicBezTo>
                    <a:pt x="369" y="501"/>
                    <a:pt x="398" y="515"/>
                    <a:pt x="427" y="531"/>
                  </a:cubicBezTo>
                  <a:cubicBezTo>
                    <a:pt x="441" y="539"/>
                    <a:pt x="456" y="547"/>
                    <a:pt x="472" y="555"/>
                  </a:cubicBezTo>
                  <a:lnTo>
                    <a:pt x="517" y="573"/>
                  </a:lnTo>
                  <a:lnTo>
                    <a:pt x="563" y="594"/>
                  </a:lnTo>
                  <a:cubicBezTo>
                    <a:pt x="578" y="599"/>
                    <a:pt x="594" y="604"/>
                    <a:pt x="609" y="610"/>
                  </a:cubicBezTo>
                  <a:lnTo>
                    <a:pt x="656" y="626"/>
                  </a:lnTo>
                  <a:lnTo>
                    <a:pt x="679" y="634"/>
                  </a:lnTo>
                  <a:cubicBezTo>
                    <a:pt x="688" y="637"/>
                    <a:pt x="695" y="639"/>
                    <a:pt x="704" y="642"/>
                  </a:cubicBezTo>
                  <a:lnTo>
                    <a:pt x="799" y="666"/>
                  </a:lnTo>
                  <a:lnTo>
                    <a:pt x="897" y="686"/>
                  </a:lnTo>
                  <a:cubicBezTo>
                    <a:pt x="1027" y="708"/>
                    <a:pt x="1159" y="720"/>
                    <a:pt x="1291" y="720"/>
                  </a:cubicBezTo>
                  <a:cubicBezTo>
                    <a:pt x="1424" y="718"/>
                    <a:pt x="1556" y="705"/>
                    <a:pt x="1685" y="681"/>
                  </a:cubicBezTo>
                  <a:cubicBezTo>
                    <a:pt x="1717" y="673"/>
                    <a:pt x="1751" y="668"/>
                    <a:pt x="1783" y="659"/>
                  </a:cubicBezTo>
                  <a:lnTo>
                    <a:pt x="1878" y="633"/>
                  </a:lnTo>
                  <a:lnTo>
                    <a:pt x="1973" y="601"/>
                  </a:lnTo>
                  <a:cubicBezTo>
                    <a:pt x="1989" y="597"/>
                    <a:pt x="2003" y="589"/>
                    <a:pt x="2019" y="584"/>
                  </a:cubicBezTo>
                  <a:lnTo>
                    <a:pt x="2064" y="563"/>
                  </a:lnTo>
                  <a:cubicBezTo>
                    <a:pt x="2094" y="550"/>
                    <a:pt x="2125" y="536"/>
                    <a:pt x="2154" y="520"/>
                  </a:cubicBezTo>
                  <a:cubicBezTo>
                    <a:pt x="2168" y="512"/>
                    <a:pt x="2183" y="505"/>
                    <a:pt x="2197" y="497"/>
                  </a:cubicBezTo>
                  <a:lnTo>
                    <a:pt x="2239" y="470"/>
                  </a:lnTo>
                  <a:cubicBezTo>
                    <a:pt x="2294" y="436"/>
                    <a:pt x="2347" y="394"/>
                    <a:pt x="2395" y="347"/>
                  </a:cubicBezTo>
                  <a:cubicBezTo>
                    <a:pt x="2442" y="301"/>
                    <a:pt x="2482" y="249"/>
                    <a:pt x="2513" y="189"/>
                  </a:cubicBezTo>
                  <a:cubicBezTo>
                    <a:pt x="2529" y="160"/>
                    <a:pt x="2542" y="130"/>
                    <a:pt x="2551" y="98"/>
                  </a:cubicBezTo>
                  <a:cubicBezTo>
                    <a:pt x="2561" y="66"/>
                    <a:pt x="2567" y="34"/>
                    <a:pt x="257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46"/>
            <p:cNvSpPr/>
            <p:nvPr/>
          </p:nvSpPr>
          <p:spPr>
            <a:xfrm>
              <a:off x="5154950" y="2191900"/>
              <a:ext cx="64250" cy="18075"/>
            </a:xfrm>
            <a:custGeom>
              <a:avLst/>
              <a:gdLst/>
              <a:ahLst/>
              <a:cxnLst/>
              <a:rect l="l" t="t" r="r" b="b"/>
              <a:pathLst>
                <a:path w="2570" h="723" extrusionOk="0">
                  <a:moveTo>
                    <a:pt x="2570" y="1"/>
                  </a:moveTo>
                  <a:cubicBezTo>
                    <a:pt x="2563" y="67"/>
                    <a:pt x="2544" y="131"/>
                    <a:pt x="2511" y="189"/>
                  </a:cubicBezTo>
                  <a:cubicBezTo>
                    <a:pt x="2479" y="246"/>
                    <a:pt x="2438" y="298"/>
                    <a:pt x="2390" y="344"/>
                  </a:cubicBezTo>
                  <a:cubicBezTo>
                    <a:pt x="2344" y="389"/>
                    <a:pt x="2292" y="430"/>
                    <a:pt x="2235" y="465"/>
                  </a:cubicBezTo>
                  <a:lnTo>
                    <a:pt x="2193" y="491"/>
                  </a:lnTo>
                  <a:cubicBezTo>
                    <a:pt x="2178" y="498"/>
                    <a:pt x="2164" y="505"/>
                    <a:pt x="2149" y="514"/>
                  </a:cubicBezTo>
                  <a:cubicBezTo>
                    <a:pt x="2120" y="530"/>
                    <a:pt x="2091" y="545"/>
                    <a:pt x="2061" y="556"/>
                  </a:cubicBezTo>
                  <a:lnTo>
                    <a:pt x="2015" y="576"/>
                  </a:lnTo>
                  <a:cubicBezTo>
                    <a:pt x="2000" y="582"/>
                    <a:pt x="1986" y="589"/>
                    <a:pt x="1970" y="594"/>
                  </a:cubicBezTo>
                  <a:lnTo>
                    <a:pt x="1875" y="626"/>
                  </a:lnTo>
                  <a:lnTo>
                    <a:pt x="1780" y="652"/>
                  </a:lnTo>
                  <a:cubicBezTo>
                    <a:pt x="1749" y="659"/>
                    <a:pt x="1716" y="665"/>
                    <a:pt x="1684" y="672"/>
                  </a:cubicBezTo>
                  <a:cubicBezTo>
                    <a:pt x="1555" y="695"/>
                    <a:pt x="1423" y="708"/>
                    <a:pt x="1291" y="710"/>
                  </a:cubicBezTo>
                  <a:cubicBezTo>
                    <a:pt x="1159" y="710"/>
                    <a:pt x="1029" y="700"/>
                    <a:pt x="898" y="676"/>
                  </a:cubicBezTo>
                  <a:lnTo>
                    <a:pt x="801" y="659"/>
                  </a:lnTo>
                  <a:lnTo>
                    <a:pt x="707" y="634"/>
                  </a:lnTo>
                  <a:cubicBezTo>
                    <a:pt x="698" y="632"/>
                    <a:pt x="691" y="630"/>
                    <a:pt x="682" y="627"/>
                  </a:cubicBezTo>
                  <a:lnTo>
                    <a:pt x="659" y="620"/>
                  </a:lnTo>
                  <a:lnTo>
                    <a:pt x="612" y="604"/>
                  </a:lnTo>
                  <a:cubicBezTo>
                    <a:pt x="596" y="598"/>
                    <a:pt x="580" y="594"/>
                    <a:pt x="566" y="588"/>
                  </a:cubicBezTo>
                  <a:lnTo>
                    <a:pt x="520" y="568"/>
                  </a:lnTo>
                  <a:lnTo>
                    <a:pt x="475" y="550"/>
                  </a:lnTo>
                  <a:cubicBezTo>
                    <a:pt x="460" y="543"/>
                    <a:pt x="446" y="534"/>
                    <a:pt x="431" y="527"/>
                  </a:cubicBezTo>
                  <a:cubicBezTo>
                    <a:pt x="402" y="513"/>
                    <a:pt x="372" y="498"/>
                    <a:pt x="344" y="481"/>
                  </a:cubicBezTo>
                  <a:cubicBezTo>
                    <a:pt x="288" y="446"/>
                    <a:pt x="235" y="407"/>
                    <a:pt x="188" y="362"/>
                  </a:cubicBezTo>
                  <a:cubicBezTo>
                    <a:pt x="138" y="317"/>
                    <a:pt x="98" y="266"/>
                    <a:pt x="63" y="208"/>
                  </a:cubicBezTo>
                  <a:cubicBezTo>
                    <a:pt x="47" y="181"/>
                    <a:pt x="34" y="150"/>
                    <a:pt x="22" y="118"/>
                  </a:cubicBezTo>
                  <a:cubicBezTo>
                    <a:pt x="12" y="88"/>
                    <a:pt x="5" y="56"/>
                    <a:pt x="0" y="23"/>
                  </a:cubicBezTo>
                  <a:lnTo>
                    <a:pt x="0" y="23"/>
                  </a:lnTo>
                  <a:cubicBezTo>
                    <a:pt x="5" y="56"/>
                    <a:pt x="11" y="88"/>
                    <a:pt x="21" y="120"/>
                  </a:cubicBezTo>
                  <a:cubicBezTo>
                    <a:pt x="31" y="150"/>
                    <a:pt x="45" y="181"/>
                    <a:pt x="61" y="210"/>
                  </a:cubicBezTo>
                  <a:cubicBezTo>
                    <a:pt x="93" y="268"/>
                    <a:pt x="135" y="320"/>
                    <a:pt x="183" y="366"/>
                  </a:cubicBezTo>
                  <a:cubicBezTo>
                    <a:pt x="231" y="411"/>
                    <a:pt x="285" y="452"/>
                    <a:pt x="340" y="487"/>
                  </a:cubicBezTo>
                  <a:cubicBezTo>
                    <a:pt x="369" y="504"/>
                    <a:pt x="398" y="518"/>
                    <a:pt x="427" y="534"/>
                  </a:cubicBezTo>
                  <a:cubicBezTo>
                    <a:pt x="441" y="542"/>
                    <a:pt x="456" y="550"/>
                    <a:pt x="472" y="558"/>
                  </a:cubicBezTo>
                  <a:lnTo>
                    <a:pt x="517" y="576"/>
                  </a:lnTo>
                  <a:lnTo>
                    <a:pt x="563" y="597"/>
                  </a:lnTo>
                  <a:cubicBezTo>
                    <a:pt x="578" y="603"/>
                    <a:pt x="594" y="607"/>
                    <a:pt x="609" y="613"/>
                  </a:cubicBezTo>
                  <a:lnTo>
                    <a:pt x="656" y="629"/>
                  </a:lnTo>
                  <a:lnTo>
                    <a:pt x="679" y="637"/>
                  </a:lnTo>
                  <a:cubicBezTo>
                    <a:pt x="688" y="640"/>
                    <a:pt x="695" y="642"/>
                    <a:pt x="704" y="643"/>
                  </a:cubicBezTo>
                  <a:lnTo>
                    <a:pt x="799" y="669"/>
                  </a:lnTo>
                  <a:lnTo>
                    <a:pt x="897" y="690"/>
                  </a:lnTo>
                  <a:cubicBezTo>
                    <a:pt x="1027" y="711"/>
                    <a:pt x="1159" y="723"/>
                    <a:pt x="1291" y="723"/>
                  </a:cubicBezTo>
                  <a:cubicBezTo>
                    <a:pt x="1424" y="721"/>
                    <a:pt x="1556" y="708"/>
                    <a:pt x="1685" y="684"/>
                  </a:cubicBezTo>
                  <a:cubicBezTo>
                    <a:pt x="1717" y="676"/>
                    <a:pt x="1751" y="671"/>
                    <a:pt x="1783" y="662"/>
                  </a:cubicBezTo>
                  <a:lnTo>
                    <a:pt x="1878" y="636"/>
                  </a:lnTo>
                  <a:lnTo>
                    <a:pt x="1973" y="604"/>
                  </a:lnTo>
                  <a:cubicBezTo>
                    <a:pt x="1989" y="598"/>
                    <a:pt x="2003" y="592"/>
                    <a:pt x="2019" y="587"/>
                  </a:cubicBezTo>
                  <a:lnTo>
                    <a:pt x="2064" y="566"/>
                  </a:lnTo>
                  <a:cubicBezTo>
                    <a:pt x="2094" y="553"/>
                    <a:pt x="2125" y="539"/>
                    <a:pt x="2154" y="523"/>
                  </a:cubicBezTo>
                  <a:cubicBezTo>
                    <a:pt x="2168" y="516"/>
                    <a:pt x="2183" y="507"/>
                    <a:pt x="2197" y="500"/>
                  </a:cubicBezTo>
                  <a:lnTo>
                    <a:pt x="2239" y="473"/>
                  </a:lnTo>
                  <a:cubicBezTo>
                    <a:pt x="2294" y="437"/>
                    <a:pt x="2347" y="397"/>
                    <a:pt x="2395" y="350"/>
                  </a:cubicBezTo>
                  <a:cubicBezTo>
                    <a:pt x="2442" y="304"/>
                    <a:pt x="2483" y="250"/>
                    <a:pt x="2513" y="192"/>
                  </a:cubicBezTo>
                  <a:cubicBezTo>
                    <a:pt x="2529" y="163"/>
                    <a:pt x="2542" y="133"/>
                    <a:pt x="2551" y="101"/>
                  </a:cubicBezTo>
                  <a:cubicBezTo>
                    <a:pt x="2561" y="69"/>
                    <a:pt x="2567" y="37"/>
                    <a:pt x="2570" y="4"/>
                  </a:cubicBezTo>
                  <a:lnTo>
                    <a:pt x="257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46"/>
            <p:cNvSpPr/>
            <p:nvPr/>
          </p:nvSpPr>
          <p:spPr>
            <a:xfrm>
              <a:off x="5154950" y="2195925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1"/>
                  </a:moveTo>
                  <a:cubicBezTo>
                    <a:pt x="2566" y="33"/>
                    <a:pt x="2560" y="65"/>
                    <a:pt x="2550" y="95"/>
                  </a:cubicBezTo>
                  <a:cubicBezTo>
                    <a:pt x="2540" y="127"/>
                    <a:pt x="2526" y="157"/>
                    <a:pt x="2511" y="186"/>
                  </a:cubicBezTo>
                  <a:cubicBezTo>
                    <a:pt x="2479" y="244"/>
                    <a:pt x="2438" y="297"/>
                    <a:pt x="2390" y="341"/>
                  </a:cubicBezTo>
                  <a:cubicBezTo>
                    <a:pt x="2344" y="386"/>
                    <a:pt x="2292" y="427"/>
                    <a:pt x="2235" y="462"/>
                  </a:cubicBezTo>
                  <a:lnTo>
                    <a:pt x="2193" y="488"/>
                  </a:lnTo>
                  <a:cubicBezTo>
                    <a:pt x="2178" y="497"/>
                    <a:pt x="2164" y="504"/>
                    <a:pt x="2149" y="511"/>
                  </a:cubicBezTo>
                  <a:cubicBezTo>
                    <a:pt x="2120" y="527"/>
                    <a:pt x="2091" y="542"/>
                    <a:pt x="2061" y="555"/>
                  </a:cubicBezTo>
                  <a:lnTo>
                    <a:pt x="2015" y="573"/>
                  </a:lnTo>
                  <a:cubicBezTo>
                    <a:pt x="2000" y="581"/>
                    <a:pt x="1986" y="587"/>
                    <a:pt x="1970" y="591"/>
                  </a:cubicBezTo>
                  <a:lnTo>
                    <a:pt x="1875" y="623"/>
                  </a:lnTo>
                  <a:lnTo>
                    <a:pt x="1780" y="649"/>
                  </a:lnTo>
                  <a:cubicBezTo>
                    <a:pt x="1749" y="658"/>
                    <a:pt x="1716" y="662"/>
                    <a:pt x="1684" y="669"/>
                  </a:cubicBezTo>
                  <a:cubicBezTo>
                    <a:pt x="1555" y="694"/>
                    <a:pt x="1423" y="705"/>
                    <a:pt x="1291" y="707"/>
                  </a:cubicBezTo>
                  <a:cubicBezTo>
                    <a:pt x="1159" y="707"/>
                    <a:pt x="1029" y="697"/>
                    <a:pt x="898" y="675"/>
                  </a:cubicBezTo>
                  <a:lnTo>
                    <a:pt x="801" y="656"/>
                  </a:lnTo>
                  <a:lnTo>
                    <a:pt x="707" y="630"/>
                  </a:lnTo>
                  <a:cubicBezTo>
                    <a:pt x="698" y="629"/>
                    <a:pt x="691" y="627"/>
                    <a:pt x="682" y="624"/>
                  </a:cubicBezTo>
                  <a:lnTo>
                    <a:pt x="659" y="616"/>
                  </a:lnTo>
                  <a:lnTo>
                    <a:pt x="612" y="601"/>
                  </a:lnTo>
                  <a:cubicBezTo>
                    <a:pt x="596" y="595"/>
                    <a:pt x="580" y="591"/>
                    <a:pt x="566" y="584"/>
                  </a:cubicBezTo>
                  <a:lnTo>
                    <a:pt x="520" y="566"/>
                  </a:lnTo>
                  <a:lnTo>
                    <a:pt x="475" y="546"/>
                  </a:lnTo>
                  <a:cubicBezTo>
                    <a:pt x="460" y="540"/>
                    <a:pt x="446" y="531"/>
                    <a:pt x="431" y="524"/>
                  </a:cubicBezTo>
                  <a:cubicBezTo>
                    <a:pt x="402" y="508"/>
                    <a:pt x="372" y="495"/>
                    <a:pt x="344" y="476"/>
                  </a:cubicBezTo>
                  <a:cubicBezTo>
                    <a:pt x="288" y="443"/>
                    <a:pt x="235" y="402"/>
                    <a:pt x="188" y="357"/>
                  </a:cubicBezTo>
                  <a:cubicBezTo>
                    <a:pt x="138" y="314"/>
                    <a:pt x="98" y="262"/>
                    <a:pt x="63" y="205"/>
                  </a:cubicBezTo>
                  <a:cubicBezTo>
                    <a:pt x="47" y="176"/>
                    <a:pt x="34" y="147"/>
                    <a:pt x="22" y="115"/>
                  </a:cubicBezTo>
                  <a:cubicBezTo>
                    <a:pt x="12" y="85"/>
                    <a:pt x="5" y="52"/>
                    <a:pt x="0" y="20"/>
                  </a:cubicBezTo>
                  <a:lnTo>
                    <a:pt x="0" y="20"/>
                  </a:lnTo>
                  <a:cubicBezTo>
                    <a:pt x="5" y="52"/>
                    <a:pt x="11" y="85"/>
                    <a:pt x="21" y="115"/>
                  </a:cubicBezTo>
                  <a:cubicBezTo>
                    <a:pt x="31" y="147"/>
                    <a:pt x="45" y="178"/>
                    <a:pt x="61" y="207"/>
                  </a:cubicBezTo>
                  <a:cubicBezTo>
                    <a:pt x="93" y="265"/>
                    <a:pt x="135" y="317"/>
                    <a:pt x="183" y="362"/>
                  </a:cubicBezTo>
                  <a:cubicBezTo>
                    <a:pt x="231" y="408"/>
                    <a:pt x="285" y="447"/>
                    <a:pt x="340" y="482"/>
                  </a:cubicBezTo>
                  <a:cubicBezTo>
                    <a:pt x="369" y="501"/>
                    <a:pt x="398" y="515"/>
                    <a:pt x="427" y="530"/>
                  </a:cubicBezTo>
                  <a:cubicBezTo>
                    <a:pt x="441" y="539"/>
                    <a:pt x="456" y="546"/>
                    <a:pt x="472" y="553"/>
                  </a:cubicBezTo>
                  <a:lnTo>
                    <a:pt x="517" y="573"/>
                  </a:lnTo>
                  <a:lnTo>
                    <a:pt x="563" y="592"/>
                  </a:lnTo>
                  <a:cubicBezTo>
                    <a:pt x="578" y="600"/>
                    <a:pt x="594" y="604"/>
                    <a:pt x="609" y="610"/>
                  </a:cubicBezTo>
                  <a:lnTo>
                    <a:pt x="656" y="626"/>
                  </a:lnTo>
                  <a:lnTo>
                    <a:pt x="679" y="633"/>
                  </a:lnTo>
                  <a:cubicBezTo>
                    <a:pt x="688" y="636"/>
                    <a:pt x="695" y="637"/>
                    <a:pt x="704" y="640"/>
                  </a:cubicBezTo>
                  <a:lnTo>
                    <a:pt x="799" y="665"/>
                  </a:lnTo>
                  <a:lnTo>
                    <a:pt x="897" y="685"/>
                  </a:lnTo>
                  <a:cubicBezTo>
                    <a:pt x="1027" y="708"/>
                    <a:pt x="1159" y="720"/>
                    <a:pt x="1291" y="720"/>
                  </a:cubicBezTo>
                  <a:cubicBezTo>
                    <a:pt x="1424" y="719"/>
                    <a:pt x="1556" y="704"/>
                    <a:pt x="1685" y="679"/>
                  </a:cubicBezTo>
                  <a:cubicBezTo>
                    <a:pt x="1717" y="672"/>
                    <a:pt x="1751" y="668"/>
                    <a:pt x="1783" y="659"/>
                  </a:cubicBezTo>
                  <a:lnTo>
                    <a:pt x="1878" y="633"/>
                  </a:lnTo>
                  <a:lnTo>
                    <a:pt x="1973" y="600"/>
                  </a:lnTo>
                  <a:cubicBezTo>
                    <a:pt x="1989" y="595"/>
                    <a:pt x="2003" y="589"/>
                    <a:pt x="2019" y="582"/>
                  </a:cubicBezTo>
                  <a:lnTo>
                    <a:pt x="2064" y="562"/>
                  </a:lnTo>
                  <a:cubicBezTo>
                    <a:pt x="2094" y="550"/>
                    <a:pt x="2125" y="534"/>
                    <a:pt x="2154" y="518"/>
                  </a:cubicBezTo>
                  <a:cubicBezTo>
                    <a:pt x="2168" y="511"/>
                    <a:pt x="2183" y="504"/>
                    <a:pt x="2197" y="495"/>
                  </a:cubicBezTo>
                  <a:lnTo>
                    <a:pt x="2239" y="469"/>
                  </a:lnTo>
                  <a:cubicBezTo>
                    <a:pt x="2294" y="434"/>
                    <a:pt x="2347" y="392"/>
                    <a:pt x="2395" y="346"/>
                  </a:cubicBezTo>
                  <a:cubicBezTo>
                    <a:pt x="2442" y="301"/>
                    <a:pt x="2482" y="247"/>
                    <a:pt x="2513" y="189"/>
                  </a:cubicBezTo>
                  <a:cubicBezTo>
                    <a:pt x="2529" y="160"/>
                    <a:pt x="2542" y="130"/>
                    <a:pt x="2551" y="98"/>
                  </a:cubicBezTo>
                  <a:cubicBezTo>
                    <a:pt x="2561" y="66"/>
                    <a:pt x="2567" y="34"/>
                    <a:pt x="257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46"/>
            <p:cNvSpPr/>
            <p:nvPr/>
          </p:nvSpPr>
          <p:spPr>
            <a:xfrm>
              <a:off x="5154950" y="2199875"/>
              <a:ext cx="64250" cy="18025"/>
            </a:xfrm>
            <a:custGeom>
              <a:avLst/>
              <a:gdLst/>
              <a:ahLst/>
              <a:cxnLst/>
              <a:rect l="l" t="t" r="r" b="b"/>
              <a:pathLst>
                <a:path w="2570" h="721" extrusionOk="0">
                  <a:moveTo>
                    <a:pt x="2569" y="1"/>
                  </a:moveTo>
                  <a:cubicBezTo>
                    <a:pt x="2563" y="66"/>
                    <a:pt x="2544" y="130"/>
                    <a:pt x="2511" y="188"/>
                  </a:cubicBezTo>
                  <a:cubicBezTo>
                    <a:pt x="2479" y="246"/>
                    <a:pt x="2438" y="298"/>
                    <a:pt x="2390" y="343"/>
                  </a:cubicBezTo>
                  <a:cubicBezTo>
                    <a:pt x="2342" y="389"/>
                    <a:pt x="2292" y="430"/>
                    <a:pt x="2235" y="465"/>
                  </a:cubicBezTo>
                  <a:lnTo>
                    <a:pt x="2193" y="489"/>
                  </a:lnTo>
                  <a:cubicBezTo>
                    <a:pt x="2178" y="498"/>
                    <a:pt x="2164" y="505"/>
                    <a:pt x="2149" y="513"/>
                  </a:cubicBezTo>
                  <a:cubicBezTo>
                    <a:pt x="2120" y="529"/>
                    <a:pt x="2091" y="543"/>
                    <a:pt x="2061" y="556"/>
                  </a:cubicBezTo>
                  <a:lnTo>
                    <a:pt x="2015" y="575"/>
                  </a:lnTo>
                  <a:cubicBezTo>
                    <a:pt x="2000" y="582"/>
                    <a:pt x="1986" y="588"/>
                    <a:pt x="1970" y="594"/>
                  </a:cubicBezTo>
                  <a:lnTo>
                    <a:pt x="1875" y="624"/>
                  </a:lnTo>
                  <a:lnTo>
                    <a:pt x="1780" y="650"/>
                  </a:lnTo>
                  <a:cubicBezTo>
                    <a:pt x="1748" y="659"/>
                    <a:pt x="1716" y="663"/>
                    <a:pt x="1684" y="671"/>
                  </a:cubicBezTo>
                  <a:cubicBezTo>
                    <a:pt x="1555" y="695"/>
                    <a:pt x="1423" y="708"/>
                    <a:pt x="1291" y="708"/>
                  </a:cubicBezTo>
                  <a:cubicBezTo>
                    <a:pt x="1284" y="708"/>
                    <a:pt x="1276" y="709"/>
                    <a:pt x="1269" y="709"/>
                  </a:cubicBezTo>
                  <a:cubicBezTo>
                    <a:pt x="1144" y="709"/>
                    <a:pt x="1021" y="697"/>
                    <a:pt x="898" y="677"/>
                  </a:cubicBezTo>
                  <a:lnTo>
                    <a:pt x="801" y="658"/>
                  </a:lnTo>
                  <a:lnTo>
                    <a:pt x="705" y="633"/>
                  </a:lnTo>
                  <a:cubicBezTo>
                    <a:pt x="698" y="630"/>
                    <a:pt x="689" y="629"/>
                    <a:pt x="682" y="626"/>
                  </a:cubicBezTo>
                  <a:lnTo>
                    <a:pt x="659" y="619"/>
                  </a:lnTo>
                  <a:lnTo>
                    <a:pt x="612" y="603"/>
                  </a:lnTo>
                  <a:cubicBezTo>
                    <a:pt x="596" y="597"/>
                    <a:pt x="580" y="592"/>
                    <a:pt x="566" y="585"/>
                  </a:cubicBezTo>
                  <a:lnTo>
                    <a:pt x="520" y="566"/>
                  </a:lnTo>
                  <a:lnTo>
                    <a:pt x="475" y="547"/>
                  </a:lnTo>
                  <a:cubicBezTo>
                    <a:pt x="460" y="540"/>
                    <a:pt x="446" y="533"/>
                    <a:pt x="431" y="524"/>
                  </a:cubicBezTo>
                  <a:cubicBezTo>
                    <a:pt x="401" y="510"/>
                    <a:pt x="372" y="495"/>
                    <a:pt x="344" y="478"/>
                  </a:cubicBezTo>
                  <a:cubicBezTo>
                    <a:pt x="288" y="443"/>
                    <a:pt x="235" y="404"/>
                    <a:pt x="186" y="359"/>
                  </a:cubicBezTo>
                  <a:cubicBezTo>
                    <a:pt x="138" y="314"/>
                    <a:pt x="96" y="263"/>
                    <a:pt x="63" y="207"/>
                  </a:cubicBezTo>
                  <a:cubicBezTo>
                    <a:pt x="47" y="178"/>
                    <a:pt x="34" y="147"/>
                    <a:pt x="22" y="117"/>
                  </a:cubicBezTo>
                  <a:cubicBezTo>
                    <a:pt x="12" y="85"/>
                    <a:pt x="5" y="53"/>
                    <a:pt x="0" y="20"/>
                  </a:cubicBezTo>
                  <a:lnTo>
                    <a:pt x="0" y="20"/>
                  </a:lnTo>
                  <a:cubicBezTo>
                    <a:pt x="5" y="53"/>
                    <a:pt x="11" y="85"/>
                    <a:pt x="21" y="117"/>
                  </a:cubicBezTo>
                  <a:cubicBezTo>
                    <a:pt x="31" y="149"/>
                    <a:pt x="45" y="179"/>
                    <a:pt x="60" y="208"/>
                  </a:cubicBezTo>
                  <a:cubicBezTo>
                    <a:pt x="93" y="265"/>
                    <a:pt x="135" y="318"/>
                    <a:pt x="183" y="363"/>
                  </a:cubicBezTo>
                  <a:cubicBezTo>
                    <a:pt x="231" y="408"/>
                    <a:pt x="283" y="449"/>
                    <a:pt x="340" y="484"/>
                  </a:cubicBezTo>
                  <a:cubicBezTo>
                    <a:pt x="369" y="501"/>
                    <a:pt x="398" y="517"/>
                    <a:pt x="427" y="532"/>
                  </a:cubicBezTo>
                  <a:cubicBezTo>
                    <a:pt x="441" y="539"/>
                    <a:pt x="456" y="547"/>
                    <a:pt x="472" y="555"/>
                  </a:cubicBezTo>
                  <a:lnTo>
                    <a:pt x="517" y="574"/>
                  </a:lnTo>
                  <a:lnTo>
                    <a:pt x="563" y="594"/>
                  </a:lnTo>
                  <a:cubicBezTo>
                    <a:pt x="578" y="601"/>
                    <a:pt x="594" y="604"/>
                    <a:pt x="609" y="610"/>
                  </a:cubicBezTo>
                  <a:lnTo>
                    <a:pt x="656" y="626"/>
                  </a:lnTo>
                  <a:lnTo>
                    <a:pt x="679" y="634"/>
                  </a:lnTo>
                  <a:cubicBezTo>
                    <a:pt x="688" y="637"/>
                    <a:pt x="695" y="639"/>
                    <a:pt x="704" y="642"/>
                  </a:cubicBezTo>
                  <a:lnTo>
                    <a:pt x="799" y="666"/>
                  </a:lnTo>
                  <a:lnTo>
                    <a:pt x="897" y="687"/>
                  </a:lnTo>
                  <a:cubicBezTo>
                    <a:pt x="1027" y="708"/>
                    <a:pt x="1159" y="720"/>
                    <a:pt x="1291" y="720"/>
                  </a:cubicBezTo>
                  <a:cubicBezTo>
                    <a:pt x="1424" y="719"/>
                    <a:pt x="1556" y="706"/>
                    <a:pt x="1685" y="681"/>
                  </a:cubicBezTo>
                  <a:cubicBezTo>
                    <a:pt x="1717" y="674"/>
                    <a:pt x="1751" y="668"/>
                    <a:pt x="1783" y="659"/>
                  </a:cubicBezTo>
                  <a:lnTo>
                    <a:pt x="1878" y="634"/>
                  </a:lnTo>
                  <a:lnTo>
                    <a:pt x="1973" y="601"/>
                  </a:lnTo>
                  <a:cubicBezTo>
                    <a:pt x="1989" y="597"/>
                    <a:pt x="2003" y="590"/>
                    <a:pt x="2019" y="582"/>
                  </a:cubicBezTo>
                  <a:lnTo>
                    <a:pt x="2064" y="563"/>
                  </a:lnTo>
                  <a:cubicBezTo>
                    <a:pt x="2094" y="550"/>
                    <a:pt x="2125" y="536"/>
                    <a:pt x="2154" y="520"/>
                  </a:cubicBezTo>
                  <a:cubicBezTo>
                    <a:pt x="2168" y="511"/>
                    <a:pt x="2183" y="504"/>
                    <a:pt x="2197" y="497"/>
                  </a:cubicBezTo>
                  <a:lnTo>
                    <a:pt x="2239" y="471"/>
                  </a:lnTo>
                  <a:cubicBezTo>
                    <a:pt x="2294" y="434"/>
                    <a:pt x="2347" y="394"/>
                    <a:pt x="2395" y="347"/>
                  </a:cubicBezTo>
                  <a:cubicBezTo>
                    <a:pt x="2442" y="301"/>
                    <a:pt x="2482" y="247"/>
                    <a:pt x="2513" y="189"/>
                  </a:cubicBezTo>
                  <a:cubicBezTo>
                    <a:pt x="2529" y="160"/>
                    <a:pt x="2542" y="130"/>
                    <a:pt x="2551" y="98"/>
                  </a:cubicBezTo>
                  <a:cubicBezTo>
                    <a:pt x="2561" y="66"/>
                    <a:pt x="2567" y="34"/>
                    <a:pt x="257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46"/>
            <p:cNvSpPr/>
            <p:nvPr/>
          </p:nvSpPr>
          <p:spPr>
            <a:xfrm>
              <a:off x="5154950" y="2203850"/>
              <a:ext cx="64250" cy="18000"/>
            </a:xfrm>
            <a:custGeom>
              <a:avLst/>
              <a:gdLst/>
              <a:ahLst/>
              <a:cxnLst/>
              <a:rect l="l" t="t" r="r" b="b"/>
              <a:pathLst>
                <a:path w="2570" h="720" extrusionOk="0">
                  <a:moveTo>
                    <a:pt x="2570" y="0"/>
                  </a:moveTo>
                  <a:cubicBezTo>
                    <a:pt x="2567" y="32"/>
                    <a:pt x="2560" y="65"/>
                    <a:pt x="2550" y="96"/>
                  </a:cubicBezTo>
                  <a:cubicBezTo>
                    <a:pt x="2540" y="127"/>
                    <a:pt x="2526" y="158"/>
                    <a:pt x="2511" y="187"/>
                  </a:cubicBezTo>
                  <a:cubicBezTo>
                    <a:pt x="2479" y="245"/>
                    <a:pt x="2438" y="297"/>
                    <a:pt x="2390" y="342"/>
                  </a:cubicBezTo>
                  <a:cubicBezTo>
                    <a:pt x="2344" y="387"/>
                    <a:pt x="2292" y="428"/>
                    <a:pt x="2235" y="464"/>
                  </a:cubicBezTo>
                  <a:lnTo>
                    <a:pt x="2193" y="489"/>
                  </a:lnTo>
                  <a:cubicBezTo>
                    <a:pt x="2178" y="497"/>
                    <a:pt x="2164" y="504"/>
                    <a:pt x="2149" y="512"/>
                  </a:cubicBezTo>
                  <a:cubicBezTo>
                    <a:pt x="2120" y="528"/>
                    <a:pt x="2091" y="542"/>
                    <a:pt x="2061" y="555"/>
                  </a:cubicBezTo>
                  <a:lnTo>
                    <a:pt x="2015" y="574"/>
                  </a:lnTo>
                  <a:cubicBezTo>
                    <a:pt x="2000" y="581"/>
                    <a:pt x="1986" y="587"/>
                    <a:pt x="1970" y="591"/>
                  </a:cubicBezTo>
                  <a:lnTo>
                    <a:pt x="1875" y="623"/>
                  </a:lnTo>
                  <a:lnTo>
                    <a:pt x="1780" y="649"/>
                  </a:lnTo>
                  <a:cubicBezTo>
                    <a:pt x="1749" y="658"/>
                    <a:pt x="1716" y="663"/>
                    <a:pt x="1684" y="670"/>
                  </a:cubicBezTo>
                  <a:cubicBezTo>
                    <a:pt x="1555" y="694"/>
                    <a:pt x="1423" y="706"/>
                    <a:pt x="1291" y="707"/>
                  </a:cubicBezTo>
                  <a:cubicBezTo>
                    <a:pt x="1159" y="707"/>
                    <a:pt x="1029" y="697"/>
                    <a:pt x="898" y="676"/>
                  </a:cubicBezTo>
                  <a:lnTo>
                    <a:pt x="801" y="657"/>
                  </a:lnTo>
                  <a:lnTo>
                    <a:pt x="707" y="631"/>
                  </a:lnTo>
                  <a:cubicBezTo>
                    <a:pt x="698" y="629"/>
                    <a:pt x="691" y="628"/>
                    <a:pt x="682" y="625"/>
                  </a:cubicBezTo>
                  <a:lnTo>
                    <a:pt x="659" y="616"/>
                  </a:lnTo>
                  <a:lnTo>
                    <a:pt x="612" y="602"/>
                  </a:lnTo>
                  <a:cubicBezTo>
                    <a:pt x="596" y="596"/>
                    <a:pt x="580" y="591"/>
                    <a:pt x="566" y="584"/>
                  </a:cubicBezTo>
                  <a:lnTo>
                    <a:pt x="520" y="565"/>
                  </a:lnTo>
                  <a:lnTo>
                    <a:pt x="475" y="547"/>
                  </a:lnTo>
                  <a:cubicBezTo>
                    <a:pt x="460" y="541"/>
                    <a:pt x="446" y="532"/>
                    <a:pt x="431" y="525"/>
                  </a:cubicBezTo>
                  <a:cubicBezTo>
                    <a:pt x="402" y="509"/>
                    <a:pt x="372" y="496"/>
                    <a:pt x="344" y="477"/>
                  </a:cubicBezTo>
                  <a:cubicBezTo>
                    <a:pt x="288" y="444"/>
                    <a:pt x="235" y="403"/>
                    <a:pt x="188" y="358"/>
                  </a:cubicBezTo>
                  <a:cubicBezTo>
                    <a:pt x="138" y="314"/>
                    <a:pt x="98" y="262"/>
                    <a:pt x="63" y="206"/>
                  </a:cubicBezTo>
                  <a:cubicBezTo>
                    <a:pt x="47" y="177"/>
                    <a:pt x="34" y="146"/>
                    <a:pt x="22" y="116"/>
                  </a:cubicBezTo>
                  <a:cubicBezTo>
                    <a:pt x="12" y="84"/>
                    <a:pt x="5" y="52"/>
                    <a:pt x="0" y="19"/>
                  </a:cubicBezTo>
                  <a:lnTo>
                    <a:pt x="0" y="19"/>
                  </a:lnTo>
                  <a:cubicBezTo>
                    <a:pt x="5" y="52"/>
                    <a:pt x="11" y="84"/>
                    <a:pt x="21" y="116"/>
                  </a:cubicBezTo>
                  <a:cubicBezTo>
                    <a:pt x="31" y="146"/>
                    <a:pt x="45" y="177"/>
                    <a:pt x="61" y="206"/>
                  </a:cubicBezTo>
                  <a:cubicBezTo>
                    <a:pt x="93" y="264"/>
                    <a:pt x="135" y="316"/>
                    <a:pt x="183" y="362"/>
                  </a:cubicBezTo>
                  <a:cubicBezTo>
                    <a:pt x="231" y="407"/>
                    <a:pt x="285" y="448"/>
                    <a:pt x="340" y="483"/>
                  </a:cubicBezTo>
                  <a:cubicBezTo>
                    <a:pt x="369" y="500"/>
                    <a:pt x="398" y="515"/>
                    <a:pt x="427" y="531"/>
                  </a:cubicBezTo>
                  <a:cubicBezTo>
                    <a:pt x="441" y="538"/>
                    <a:pt x="456" y="547"/>
                    <a:pt x="472" y="554"/>
                  </a:cubicBezTo>
                  <a:lnTo>
                    <a:pt x="517" y="573"/>
                  </a:lnTo>
                  <a:lnTo>
                    <a:pt x="563" y="591"/>
                  </a:lnTo>
                  <a:cubicBezTo>
                    <a:pt x="578" y="599"/>
                    <a:pt x="594" y="603"/>
                    <a:pt x="609" y="609"/>
                  </a:cubicBezTo>
                  <a:lnTo>
                    <a:pt x="656" y="625"/>
                  </a:lnTo>
                  <a:lnTo>
                    <a:pt x="679" y="634"/>
                  </a:lnTo>
                  <a:cubicBezTo>
                    <a:pt x="688" y="635"/>
                    <a:pt x="695" y="638"/>
                    <a:pt x="704" y="639"/>
                  </a:cubicBezTo>
                  <a:lnTo>
                    <a:pt x="799" y="665"/>
                  </a:lnTo>
                  <a:lnTo>
                    <a:pt x="897" y="684"/>
                  </a:lnTo>
                  <a:cubicBezTo>
                    <a:pt x="1027" y="707"/>
                    <a:pt x="1159" y="719"/>
                    <a:pt x="1291" y="719"/>
                  </a:cubicBezTo>
                  <a:cubicBezTo>
                    <a:pt x="1424" y="718"/>
                    <a:pt x="1556" y="705"/>
                    <a:pt x="1685" y="680"/>
                  </a:cubicBezTo>
                  <a:cubicBezTo>
                    <a:pt x="1717" y="673"/>
                    <a:pt x="1751" y="667"/>
                    <a:pt x="1783" y="658"/>
                  </a:cubicBezTo>
                  <a:lnTo>
                    <a:pt x="1878" y="632"/>
                  </a:lnTo>
                  <a:lnTo>
                    <a:pt x="1973" y="600"/>
                  </a:lnTo>
                  <a:cubicBezTo>
                    <a:pt x="1989" y="594"/>
                    <a:pt x="2003" y="589"/>
                    <a:pt x="2019" y="581"/>
                  </a:cubicBezTo>
                  <a:lnTo>
                    <a:pt x="2064" y="562"/>
                  </a:lnTo>
                  <a:cubicBezTo>
                    <a:pt x="2094" y="549"/>
                    <a:pt x="2125" y="535"/>
                    <a:pt x="2154" y="519"/>
                  </a:cubicBezTo>
                  <a:cubicBezTo>
                    <a:pt x="2168" y="510"/>
                    <a:pt x="2183" y="503"/>
                    <a:pt x="2197" y="496"/>
                  </a:cubicBezTo>
                  <a:lnTo>
                    <a:pt x="2239" y="470"/>
                  </a:lnTo>
                  <a:cubicBezTo>
                    <a:pt x="2294" y="433"/>
                    <a:pt x="2347" y="393"/>
                    <a:pt x="2395" y="346"/>
                  </a:cubicBezTo>
                  <a:cubicBezTo>
                    <a:pt x="2442" y="300"/>
                    <a:pt x="2483" y="246"/>
                    <a:pt x="2513" y="188"/>
                  </a:cubicBezTo>
                  <a:cubicBezTo>
                    <a:pt x="2529" y="159"/>
                    <a:pt x="2542" y="129"/>
                    <a:pt x="2551" y="97"/>
                  </a:cubicBezTo>
                  <a:cubicBezTo>
                    <a:pt x="2561" y="65"/>
                    <a:pt x="2567" y="32"/>
                    <a:pt x="257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46"/>
            <p:cNvSpPr/>
            <p:nvPr/>
          </p:nvSpPr>
          <p:spPr>
            <a:xfrm>
              <a:off x="5154975" y="2200600"/>
              <a:ext cx="75075" cy="92875"/>
            </a:xfrm>
            <a:custGeom>
              <a:avLst/>
              <a:gdLst/>
              <a:ahLst/>
              <a:cxnLst/>
              <a:rect l="l" t="t" r="r" b="b"/>
              <a:pathLst>
                <a:path w="3003" h="3715" extrusionOk="0">
                  <a:moveTo>
                    <a:pt x="1" y="1"/>
                  </a:moveTo>
                  <a:lnTo>
                    <a:pt x="1" y="1982"/>
                  </a:lnTo>
                  <a:lnTo>
                    <a:pt x="3003" y="3714"/>
                  </a:lnTo>
                  <a:lnTo>
                    <a:pt x="3003" y="17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46"/>
            <p:cNvSpPr/>
            <p:nvPr/>
          </p:nvSpPr>
          <p:spPr>
            <a:xfrm>
              <a:off x="5154975" y="2194550"/>
              <a:ext cx="85800" cy="49400"/>
            </a:xfrm>
            <a:custGeom>
              <a:avLst/>
              <a:gdLst/>
              <a:ahLst/>
              <a:cxnLst/>
              <a:rect l="l" t="t" r="r" b="b"/>
              <a:pathLst>
                <a:path w="3432" h="1976" extrusionOk="0">
                  <a:moveTo>
                    <a:pt x="429" y="1"/>
                  </a:moveTo>
                  <a:cubicBezTo>
                    <a:pt x="422" y="1"/>
                    <a:pt x="416" y="3"/>
                    <a:pt x="410" y="6"/>
                  </a:cubicBezTo>
                  <a:lnTo>
                    <a:pt x="1" y="243"/>
                  </a:lnTo>
                  <a:lnTo>
                    <a:pt x="3003" y="1976"/>
                  </a:lnTo>
                  <a:lnTo>
                    <a:pt x="3432" y="1729"/>
                  </a:lnTo>
                  <a:lnTo>
                    <a:pt x="449" y="6"/>
                  </a:lnTo>
                  <a:cubicBezTo>
                    <a:pt x="442" y="3"/>
                    <a:pt x="436" y="1"/>
                    <a:pt x="429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46"/>
            <p:cNvSpPr/>
            <p:nvPr/>
          </p:nvSpPr>
          <p:spPr>
            <a:xfrm>
              <a:off x="5112075" y="2225375"/>
              <a:ext cx="85825" cy="49525"/>
            </a:xfrm>
            <a:custGeom>
              <a:avLst/>
              <a:gdLst/>
              <a:ahLst/>
              <a:cxnLst/>
              <a:rect l="l" t="t" r="r" b="b"/>
              <a:pathLst>
                <a:path w="3433" h="1981" extrusionOk="0">
                  <a:moveTo>
                    <a:pt x="1717" y="0"/>
                  </a:moveTo>
                  <a:lnTo>
                    <a:pt x="0" y="991"/>
                  </a:lnTo>
                  <a:lnTo>
                    <a:pt x="1717" y="1981"/>
                  </a:lnTo>
                  <a:lnTo>
                    <a:pt x="3432" y="99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46"/>
            <p:cNvSpPr/>
            <p:nvPr/>
          </p:nvSpPr>
          <p:spPr>
            <a:xfrm>
              <a:off x="5111925" y="2250025"/>
              <a:ext cx="42900" cy="24775"/>
            </a:xfrm>
            <a:custGeom>
              <a:avLst/>
              <a:gdLst/>
              <a:ahLst/>
              <a:cxnLst/>
              <a:rect l="l" t="t" r="r" b="b"/>
              <a:pathLst>
                <a:path w="1716" h="991" extrusionOk="0">
                  <a:moveTo>
                    <a:pt x="0" y="0"/>
                  </a:moveTo>
                  <a:lnTo>
                    <a:pt x="0" y="0"/>
                  </a:lnTo>
                  <a:cubicBezTo>
                    <a:pt x="141" y="86"/>
                    <a:pt x="283" y="170"/>
                    <a:pt x="425" y="254"/>
                  </a:cubicBezTo>
                  <a:lnTo>
                    <a:pt x="853" y="503"/>
                  </a:lnTo>
                  <a:lnTo>
                    <a:pt x="1282" y="750"/>
                  </a:lnTo>
                  <a:lnTo>
                    <a:pt x="1498" y="872"/>
                  </a:lnTo>
                  <a:lnTo>
                    <a:pt x="1716" y="991"/>
                  </a:lnTo>
                  <a:lnTo>
                    <a:pt x="1504" y="864"/>
                  </a:lnTo>
                  <a:lnTo>
                    <a:pt x="1291" y="737"/>
                  </a:lnTo>
                  <a:lnTo>
                    <a:pt x="862" y="487"/>
                  </a:lnTo>
                  <a:lnTo>
                    <a:pt x="432" y="242"/>
                  </a:lnTo>
                  <a:cubicBezTo>
                    <a:pt x="289" y="161"/>
                    <a:pt x="145" y="80"/>
                    <a:pt x="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46"/>
            <p:cNvSpPr/>
            <p:nvPr/>
          </p:nvSpPr>
          <p:spPr>
            <a:xfrm>
              <a:off x="5069175" y="2250125"/>
              <a:ext cx="85825" cy="49550"/>
            </a:xfrm>
            <a:custGeom>
              <a:avLst/>
              <a:gdLst/>
              <a:ahLst/>
              <a:cxnLst/>
              <a:rect l="l" t="t" r="r" b="b"/>
              <a:pathLst>
                <a:path w="3433" h="1982" extrusionOk="0">
                  <a:moveTo>
                    <a:pt x="1716" y="1"/>
                  </a:moveTo>
                  <a:lnTo>
                    <a:pt x="1" y="991"/>
                  </a:lnTo>
                  <a:lnTo>
                    <a:pt x="1716" y="1981"/>
                  </a:lnTo>
                  <a:lnTo>
                    <a:pt x="3433" y="991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46"/>
            <p:cNvSpPr/>
            <p:nvPr/>
          </p:nvSpPr>
          <p:spPr>
            <a:xfrm>
              <a:off x="5069175" y="2274875"/>
              <a:ext cx="42925" cy="24800"/>
            </a:xfrm>
            <a:custGeom>
              <a:avLst/>
              <a:gdLst/>
              <a:ahLst/>
              <a:cxnLst/>
              <a:rect l="l" t="t" r="r" b="b"/>
              <a:pathLst>
                <a:path w="1717" h="992" extrusionOk="0">
                  <a:moveTo>
                    <a:pt x="1" y="1"/>
                  </a:moveTo>
                  <a:lnTo>
                    <a:pt x="1" y="1"/>
                  </a:lnTo>
                  <a:cubicBezTo>
                    <a:pt x="141" y="87"/>
                    <a:pt x="283" y="172"/>
                    <a:pt x="425" y="253"/>
                  </a:cubicBezTo>
                  <a:lnTo>
                    <a:pt x="853" y="504"/>
                  </a:lnTo>
                  <a:lnTo>
                    <a:pt x="1284" y="749"/>
                  </a:lnTo>
                  <a:lnTo>
                    <a:pt x="1499" y="871"/>
                  </a:lnTo>
                  <a:lnTo>
                    <a:pt x="1716" y="991"/>
                  </a:lnTo>
                  <a:lnTo>
                    <a:pt x="1504" y="864"/>
                  </a:lnTo>
                  <a:lnTo>
                    <a:pt x="1291" y="738"/>
                  </a:lnTo>
                  <a:lnTo>
                    <a:pt x="863" y="488"/>
                  </a:lnTo>
                  <a:lnTo>
                    <a:pt x="433" y="243"/>
                  </a:lnTo>
                  <a:cubicBezTo>
                    <a:pt x="289" y="162"/>
                    <a:pt x="146" y="81"/>
                    <a:pt x="1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46"/>
            <p:cNvSpPr/>
            <p:nvPr/>
          </p:nvSpPr>
          <p:spPr>
            <a:xfrm>
              <a:off x="4972675" y="2250300"/>
              <a:ext cx="139425" cy="80325"/>
            </a:xfrm>
            <a:custGeom>
              <a:avLst/>
              <a:gdLst/>
              <a:ahLst/>
              <a:cxnLst/>
              <a:rect l="l" t="t" r="r" b="b"/>
              <a:pathLst>
                <a:path w="5577" h="3213" extrusionOk="0">
                  <a:moveTo>
                    <a:pt x="2145" y="0"/>
                  </a:moveTo>
                  <a:cubicBezTo>
                    <a:pt x="2137" y="0"/>
                    <a:pt x="2129" y="2"/>
                    <a:pt x="2122" y="7"/>
                  </a:cubicBezTo>
                  <a:lnTo>
                    <a:pt x="0" y="1232"/>
                  </a:lnTo>
                  <a:lnTo>
                    <a:pt x="3431" y="3213"/>
                  </a:lnTo>
                  <a:lnTo>
                    <a:pt x="5576" y="1974"/>
                  </a:lnTo>
                  <a:lnTo>
                    <a:pt x="2167" y="7"/>
                  </a:lnTo>
                  <a:cubicBezTo>
                    <a:pt x="2160" y="2"/>
                    <a:pt x="2153" y="0"/>
                    <a:pt x="214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46"/>
            <p:cNvSpPr/>
            <p:nvPr/>
          </p:nvSpPr>
          <p:spPr>
            <a:xfrm>
              <a:off x="4972675" y="2281075"/>
              <a:ext cx="85800" cy="74325"/>
            </a:xfrm>
            <a:custGeom>
              <a:avLst/>
              <a:gdLst/>
              <a:ahLst/>
              <a:cxnLst/>
              <a:rect l="l" t="t" r="r" b="b"/>
              <a:pathLst>
                <a:path w="3432" h="2973" extrusionOk="0">
                  <a:moveTo>
                    <a:pt x="0" y="1"/>
                  </a:moveTo>
                  <a:lnTo>
                    <a:pt x="0" y="978"/>
                  </a:lnTo>
                  <a:cubicBezTo>
                    <a:pt x="0" y="986"/>
                    <a:pt x="5" y="994"/>
                    <a:pt x="12" y="999"/>
                  </a:cubicBezTo>
                  <a:lnTo>
                    <a:pt x="3431" y="2972"/>
                  </a:lnTo>
                  <a:lnTo>
                    <a:pt x="3431" y="19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46"/>
            <p:cNvSpPr/>
            <p:nvPr/>
          </p:nvSpPr>
          <p:spPr>
            <a:xfrm>
              <a:off x="5079900" y="2237725"/>
              <a:ext cx="160875" cy="142425"/>
            </a:xfrm>
            <a:custGeom>
              <a:avLst/>
              <a:gdLst/>
              <a:ahLst/>
              <a:cxnLst/>
              <a:rect l="l" t="t" r="r" b="b"/>
              <a:pathLst>
                <a:path w="6435" h="5697" extrusionOk="0">
                  <a:moveTo>
                    <a:pt x="6435" y="1"/>
                  </a:moveTo>
                  <a:lnTo>
                    <a:pt x="1" y="3716"/>
                  </a:lnTo>
                  <a:lnTo>
                    <a:pt x="1" y="5697"/>
                  </a:lnTo>
                  <a:lnTo>
                    <a:pt x="6404" y="2000"/>
                  </a:lnTo>
                  <a:cubicBezTo>
                    <a:pt x="6423" y="1989"/>
                    <a:pt x="6435" y="1968"/>
                    <a:pt x="6435" y="1948"/>
                  </a:cubicBezTo>
                  <a:lnTo>
                    <a:pt x="643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46"/>
            <p:cNvSpPr/>
            <p:nvPr/>
          </p:nvSpPr>
          <p:spPr>
            <a:xfrm>
              <a:off x="5004825" y="2281075"/>
              <a:ext cx="85850" cy="49550"/>
            </a:xfrm>
            <a:custGeom>
              <a:avLst/>
              <a:gdLst/>
              <a:ahLst/>
              <a:cxnLst/>
              <a:rect l="l" t="t" r="r" b="b"/>
              <a:pathLst>
                <a:path w="3434" h="1982" extrusionOk="0">
                  <a:moveTo>
                    <a:pt x="430" y="1"/>
                  </a:moveTo>
                  <a:lnTo>
                    <a:pt x="1" y="249"/>
                  </a:lnTo>
                  <a:lnTo>
                    <a:pt x="3004" y="1982"/>
                  </a:lnTo>
                  <a:lnTo>
                    <a:pt x="3433" y="173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46"/>
            <p:cNvSpPr/>
            <p:nvPr/>
          </p:nvSpPr>
          <p:spPr>
            <a:xfrm>
              <a:off x="5069175" y="2231575"/>
              <a:ext cx="171600" cy="99050"/>
            </a:xfrm>
            <a:custGeom>
              <a:avLst/>
              <a:gdLst/>
              <a:ahLst/>
              <a:cxnLst/>
              <a:rect l="l" t="t" r="r" b="b"/>
              <a:pathLst>
                <a:path w="6864" h="3962" extrusionOk="0">
                  <a:moveTo>
                    <a:pt x="6435" y="0"/>
                  </a:moveTo>
                  <a:lnTo>
                    <a:pt x="1" y="3714"/>
                  </a:lnTo>
                  <a:lnTo>
                    <a:pt x="430" y="3962"/>
                  </a:lnTo>
                  <a:lnTo>
                    <a:pt x="6864" y="247"/>
                  </a:lnTo>
                  <a:lnTo>
                    <a:pt x="643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46"/>
            <p:cNvSpPr/>
            <p:nvPr/>
          </p:nvSpPr>
          <p:spPr>
            <a:xfrm>
              <a:off x="5004825" y="2287275"/>
              <a:ext cx="75100" cy="92875"/>
            </a:xfrm>
            <a:custGeom>
              <a:avLst/>
              <a:gdLst/>
              <a:ahLst/>
              <a:cxnLst/>
              <a:rect l="l" t="t" r="r" b="b"/>
              <a:pathLst>
                <a:path w="3004" h="3715" extrusionOk="0">
                  <a:moveTo>
                    <a:pt x="1" y="1"/>
                  </a:moveTo>
                  <a:lnTo>
                    <a:pt x="1" y="1961"/>
                  </a:lnTo>
                  <a:cubicBezTo>
                    <a:pt x="1" y="1974"/>
                    <a:pt x="8" y="1986"/>
                    <a:pt x="18" y="1992"/>
                  </a:cubicBezTo>
                  <a:lnTo>
                    <a:pt x="3004" y="3715"/>
                  </a:lnTo>
                  <a:lnTo>
                    <a:pt x="3004" y="17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46"/>
            <p:cNvSpPr/>
            <p:nvPr/>
          </p:nvSpPr>
          <p:spPr>
            <a:xfrm>
              <a:off x="5152425" y="2207550"/>
              <a:ext cx="42725" cy="46675"/>
            </a:xfrm>
            <a:custGeom>
              <a:avLst/>
              <a:gdLst/>
              <a:ahLst/>
              <a:cxnLst/>
              <a:rect l="l" t="t" r="r" b="b"/>
              <a:pathLst>
                <a:path w="1709" h="1867" extrusionOk="0">
                  <a:moveTo>
                    <a:pt x="1507" y="0"/>
                  </a:moveTo>
                  <a:cubicBezTo>
                    <a:pt x="1501" y="0"/>
                    <a:pt x="1494" y="1"/>
                    <a:pt x="1488" y="3"/>
                  </a:cubicBezTo>
                  <a:cubicBezTo>
                    <a:pt x="1175" y="74"/>
                    <a:pt x="921" y="374"/>
                    <a:pt x="637" y="757"/>
                  </a:cubicBezTo>
                  <a:cubicBezTo>
                    <a:pt x="600" y="807"/>
                    <a:pt x="547" y="844"/>
                    <a:pt x="487" y="861"/>
                  </a:cubicBezTo>
                  <a:cubicBezTo>
                    <a:pt x="455" y="867"/>
                    <a:pt x="457" y="903"/>
                    <a:pt x="445" y="934"/>
                  </a:cubicBezTo>
                  <a:cubicBezTo>
                    <a:pt x="406" y="1035"/>
                    <a:pt x="223" y="1274"/>
                    <a:pt x="136" y="1493"/>
                  </a:cubicBezTo>
                  <a:cubicBezTo>
                    <a:pt x="0" y="1831"/>
                    <a:pt x="20" y="1867"/>
                    <a:pt x="76" y="1867"/>
                  </a:cubicBezTo>
                  <a:cubicBezTo>
                    <a:pt x="87" y="1867"/>
                    <a:pt x="100" y="1865"/>
                    <a:pt x="113" y="1865"/>
                  </a:cubicBezTo>
                  <a:cubicBezTo>
                    <a:pt x="427" y="1845"/>
                    <a:pt x="960" y="1299"/>
                    <a:pt x="1107" y="1299"/>
                  </a:cubicBezTo>
                  <a:cubicBezTo>
                    <a:pt x="1115" y="1299"/>
                    <a:pt x="1122" y="1301"/>
                    <a:pt x="1128" y="1305"/>
                  </a:cubicBezTo>
                  <a:cubicBezTo>
                    <a:pt x="1150" y="1320"/>
                    <a:pt x="1167" y="1326"/>
                    <a:pt x="1179" y="1326"/>
                  </a:cubicBezTo>
                  <a:cubicBezTo>
                    <a:pt x="1223" y="1326"/>
                    <a:pt x="1212" y="1251"/>
                    <a:pt x="1212" y="1251"/>
                  </a:cubicBezTo>
                  <a:cubicBezTo>
                    <a:pt x="1266" y="1126"/>
                    <a:pt x="1631" y="1077"/>
                    <a:pt x="1670" y="848"/>
                  </a:cubicBezTo>
                  <a:cubicBezTo>
                    <a:pt x="1708" y="629"/>
                    <a:pt x="1563" y="136"/>
                    <a:pt x="1557" y="132"/>
                  </a:cubicBezTo>
                  <a:cubicBezTo>
                    <a:pt x="1552" y="127"/>
                    <a:pt x="1552" y="85"/>
                    <a:pt x="1554" y="45"/>
                  </a:cubicBezTo>
                  <a:cubicBezTo>
                    <a:pt x="1556" y="15"/>
                    <a:pt x="1534" y="0"/>
                    <a:pt x="1507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46"/>
            <p:cNvSpPr/>
            <p:nvPr/>
          </p:nvSpPr>
          <p:spPr>
            <a:xfrm>
              <a:off x="5134700" y="2217225"/>
              <a:ext cx="42725" cy="46700"/>
            </a:xfrm>
            <a:custGeom>
              <a:avLst/>
              <a:gdLst/>
              <a:ahLst/>
              <a:cxnLst/>
              <a:rect l="l" t="t" r="r" b="b"/>
              <a:pathLst>
                <a:path w="1709" h="1868" extrusionOk="0">
                  <a:moveTo>
                    <a:pt x="1504" y="1"/>
                  </a:moveTo>
                  <a:cubicBezTo>
                    <a:pt x="1499" y="1"/>
                    <a:pt x="1493" y="2"/>
                    <a:pt x="1488" y="3"/>
                  </a:cubicBezTo>
                  <a:cubicBezTo>
                    <a:pt x="1174" y="75"/>
                    <a:pt x="919" y="374"/>
                    <a:pt x="635" y="757"/>
                  </a:cubicBezTo>
                  <a:cubicBezTo>
                    <a:pt x="599" y="808"/>
                    <a:pt x="547" y="845"/>
                    <a:pt x="486" y="861"/>
                  </a:cubicBezTo>
                  <a:cubicBezTo>
                    <a:pt x="454" y="868"/>
                    <a:pt x="457" y="903"/>
                    <a:pt x="445" y="934"/>
                  </a:cubicBezTo>
                  <a:cubicBezTo>
                    <a:pt x="404" y="1037"/>
                    <a:pt x="223" y="1275"/>
                    <a:pt x="135" y="1493"/>
                  </a:cubicBezTo>
                  <a:cubicBezTo>
                    <a:pt x="0" y="1831"/>
                    <a:pt x="20" y="1867"/>
                    <a:pt x="74" y="1867"/>
                  </a:cubicBezTo>
                  <a:cubicBezTo>
                    <a:pt x="85" y="1867"/>
                    <a:pt x="98" y="1865"/>
                    <a:pt x="112" y="1865"/>
                  </a:cubicBezTo>
                  <a:cubicBezTo>
                    <a:pt x="425" y="1847"/>
                    <a:pt x="957" y="1299"/>
                    <a:pt x="1105" y="1299"/>
                  </a:cubicBezTo>
                  <a:cubicBezTo>
                    <a:pt x="1113" y="1299"/>
                    <a:pt x="1121" y="1301"/>
                    <a:pt x="1127" y="1305"/>
                  </a:cubicBezTo>
                  <a:cubicBezTo>
                    <a:pt x="1149" y="1320"/>
                    <a:pt x="1166" y="1326"/>
                    <a:pt x="1178" y="1326"/>
                  </a:cubicBezTo>
                  <a:cubicBezTo>
                    <a:pt x="1222" y="1326"/>
                    <a:pt x="1211" y="1251"/>
                    <a:pt x="1211" y="1251"/>
                  </a:cubicBezTo>
                  <a:cubicBezTo>
                    <a:pt x="1264" y="1127"/>
                    <a:pt x="1630" y="1079"/>
                    <a:pt x="1670" y="848"/>
                  </a:cubicBezTo>
                  <a:cubicBezTo>
                    <a:pt x="1708" y="629"/>
                    <a:pt x="1562" y="136"/>
                    <a:pt x="1556" y="132"/>
                  </a:cubicBezTo>
                  <a:cubicBezTo>
                    <a:pt x="1550" y="128"/>
                    <a:pt x="1551" y="85"/>
                    <a:pt x="1553" y="45"/>
                  </a:cubicBezTo>
                  <a:cubicBezTo>
                    <a:pt x="1555" y="16"/>
                    <a:pt x="1532" y="1"/>
                    <a:pt x="1504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46"/>
            <p:cNvSpPr/>
            <p:nvPr/>
          </p:nvSpPr>
          <p:spPr>
            <a:xfrm>
              <a:off x="5115950" y="2228675"/>
              <a:ext cx="42725" cy="46700"/>
            </a:xfrm>
            <a:custGeom>
              <a:avLst/>
              <a:gdLst/>
              <a:ahLst/>
              <a:cxnLst/>
              <a:rect l="l" t="t" r="r" b="b"/>
              <a:pathLst>
                <a:path w="1709" h="1868" extrusionOk="0">
                  <a:moveTo>
                    <a:pt x="1507" y="1"/>
                  </a:moveTo>
                  <a:cubicBezTo>
                    <a:pt x="1501" y="1"/>
                    <a:pt x="1495" y="1"/>
                    <a:pt x="1488" y="3"/>
                  </a:cubicBezTo>
                  <a:cubicBezTo>
                    <a:pt x="1175" y="74"/>
                    <a:pt x="921" y="373"/>
                    <a:pt x="635" y="756"/>
                  </a:cubicBezTo>
                  <a:cubicBezTo>
                    <a:pt x="599" y="808"/>
                    <a:pt x="547" y="844"/>
                    <a:pt x="486" y="861"/>
                  </a:cubicBezTo>
                  <a:cubicBezTo>
                    <a:pt x="454" y="867"/>
                    <a:pt x="457" y="904"/>
                    <a:pt x="445" y="934"/>
                  </a:cubicBezTo>
                  <a:cubicBezTo>
                    <a:pt x="405" y="1035"/>
                    <a:pt x="223" y="1273"/>
                    <a:pt x="135" y="1492"/>
                  </a:cubicBezTo>
                  <a:cubicBezTo>
                    <a:pt x="1" y="1831"/>
                    <a:pt x="20" y="1867"/>
                    <a:pt x="75" y="1867"/>
                  </a:cubicBezTo>
                  <a:cubicBezTo>
                    <a:pt x="86" y="1867"/>
                    <a:pt x="99" y="1866"/>
                    <a:pt x="112" y="1865"/>
                  </a:cubicBezTo>
                  <a:cubicBezTo>
                    <a:pt x="426" y="1846"/>
                    <a:pt x="960" y="1298"/>
                    <a:pt x="1107" y="1298"/>
                  </a:cubicBezTo>
                  <a:cubicBezTo>
                    <a:pt x="1115" y="1298"/>
                    <a:pt x="1123" y="1300"/>
                    <a:pt x="1128" y="1304"/>
                  </a:cubicBezTo>
                  <a:cubicBezTo>
                    <a:pt x="1151" y="1319"/>
                    <a:pt x="1168" y="1325"/>
                    <a:pt x="1180" y="1325"/>
                  </a:cubicBezTo>
                  <a:cubicBezTo>
                    <a:pt x="1222" y="1325"/>
                    <a:pt x="1211" y="1252"/>
                    <a:pt x="1211" y="1252"/>
                  </a:cubicBezTo>
                  <a:cubicBezTo>
                    <a:pt x="1265" y="1125"/>
                    <a:pt x="1630" y="1078"/>
                    <a:pt x="1671" y="847"/>
                  </a:cubicBezTo>
                  <a:cubicBezTo>
                    <a:pt x="1708" y="629"/>
                    <a:pt x="1563" y="136"/>
                    <a:pt x="1556" y="132"/>
                  </a:cubicBezTo>
                  <a:cubicBezTo>
                    <a:pt x="1550" y="128"/>
                    <a:pt x="1552" y="84"/>
                    <a:pt x="1555" y="45"/>
                  </a:cubicBezTo>
                  <a:cubicBezTo>
                    <a:pt x="1556" y="16"/>
                    <a:pt x="1534" y="1"/>
                    <a:pt x="1507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46"/>
            <p:cNvSpPr/>
            <p:nvPr/>
          </p:nvSpPr>
          <p:spPr>
            <a:xfrm>
              <a:off x="5047725" y="2287650"/>
              <a:ext cx="53625" cy="30625"/>
            </a:xfrm>
            <a:custGeom>
              <a:avLst/>
              <a:gdLst/>
              <a:ahLst/>
              <a:cxnLst/>
              <a:rect l="l" t="t" r="r" b="b"/>
              <a:pathLst>
                <a:path w="2145" h="1225" extrusionOk="0">
                  <a:moveTo>
                    <a:pt x="857" y="0"/>
                  </a:moveTo>
                  <a:cubicBezTo>
                    <a:pt x="841" y="0"/>
                    <a:pt x="825" y="5"/>
                    <a:pt x="811" y="13"/>
                  </a:cubicBezTo>
                  <a:lnTo>
                    <a:pt x="0" y="480"/>
                  </a:lnTo>
                  <a:lnTo>
                    <a:pt x="1288" y="1224"/>
                  </a:lnTo>
                  <a:lnTo>
                    <a:pt x="2145" y="728"/>
                  </a:lnTo>
                  <a:lnTo>
                    <a:pt x="904" y="13"/>
                  </a:lnTo>
                  <a:cubicBezTo>
                    <a:pt x="889" y="5"/>
                    <a:pt x="873" y="0"/>
                    <a:pt x="85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46"/>
            <p:cNvSpPr/>
            <p:nvPr/>
          </p:nvSpPr>
          <p:spPr>
            <a:xfrm>
              <a:off x="5165675" y="2243925"/>
              <a:ext cx="10750" cy="18600"/>
            </a:xfrm>
            <a:custGeom>
              <a:avLst/>
              <a:gdLst/>
              <a:ahLst/>
              <a:cxnLst/>
              <a:rect l="l" t="t" r="r" b="b"/>
              <a:pathLst>
                <a:path w="430" h="744" extrusionOk="0">
                  <a:moveTo>
                    <a:pt x="1" y="1"/>
                  </a:moveTo>
                  <a:lnTo>
                    <a:pt x="1" y="497"/>
                  </a:lnTo>
                  <a:lnTo>
                    <a:pt x="430" y="743"/>
                  </a:lnTo>
                  <a:lnTo>
                    <a:pt x="430" y="2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46"/>
            <p:cNvSpPr/>
            <p:nvPr/>
          </p:nvSpPr>
          <p:spPr>
            <a:xfrm>
              <a:off x="5176400" y="2225325"/>
              <a:ext cx="43100" cy="37200"/>
            </a:xfrm>
            <a:custGeom>
              <a:avLst/>
              <a:gdLst/>
              <a:ahLst/>
              <a:cxnLst/>
              <a:rect l="l" t="t" r="r" b="b"/>
              <a:pathLst>
                <a:path w="1724" h="1488" extrusionOk="0">
                  <a:moveTo>
                    <a:pt x="1724" y="1"/>
                  </a:moveTo>
                  <a:lnTo>
                    <a:pt x="1" y="993"/>
                  </a:lnTo>
                  <a:lnTo>
                    <a:pt x="1" y="1487"/>
                  </a:lnTo>
                  <a:lnTo>
                    <a:pt x="1724" y="497"/>
                  </a:lnTo>
                  <a:lnTo>
                    <a:pt x="172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46"/>
            <p:cNvSpPr/>
            <p:nvPr/>
          </p:nvSpPr>
          <p:spPr>
            <a:xfrm>
              <a:off x="5165675" y="2219100"/>
              <a:ext cx="53825" cy="31050"/>
            </a:xfrm>
            <a:custGeom>
              <a:avLst/>
              <a:gdLst/>
              <a:ahLst/>
              <a:cxnLst/>
              <a:rect l="l" t="t" r="r" b="b"/>
              <a:pathLst>
                <a:path w="2153" h="1242" extrusionOk="0">
                  <a:moveTo>
                    <a:pt x="1719" y="0"/>
                  </a:moveTo>
                  <a:lnTo>
                    <a:pt x="1" y="994"/>
                  </a:lnTo>
                  <a:lnTo>
                    <a:pt x="430" y="1242"/>
                  </a:lnTo>
                  <a:lnTo>
                    <a:pt x="2153" y="250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46"/>
            <p:cNvSpPr/>
            <p:nvPr/>
          </p:nvSpPr>
          <p:spPr>
            <a:xfrm>
              <a:off x="5165575" y="2243775"/>
              <a:ext cx="11075" cy="18675"/>
            </a:xfrm>
            <a:custGeom>
              <a:avLst/>
              <a:gdLst/>
              <a:ahLst/>
              <a:cxnLst/>
              <a:rect l="l" t="t" r="r" b="b"/>
              <a:pathLst>
                <a:path w="443" h="747" extrusionOk="0">
                  <a:moveTo>
                    <a:pt x="0" y="1"/>
                  </a:moveTo>
                  <a:cubicBezTo>
                    <a:pt x="35" y="24"/>
                    <a:pt x="71" y="46"/>
                    <a:pt x="106" y="68"/>
                  </a:cubicBezTo>
                  <a:lnTo>
                    <a:pt x="213" y="131"/>
                  </a:lnTo>
                  <a:cubicBezTo>
                    <a:pt x="250" y="153"/>
                    <a:pt x="286" y="175"/>
                    <a:pt x="322" y="195"/>
                  </a:cubicBezTo>
                  <a:lnTo>
                    <a:pt x="425" y="256"/>
                  </a:lnTo>
                  <a:lnTo>
                    <a:pt x="425" y="256"/>
                  </a:lnTo>
                  <a:lnTo>
                    <a:pt x="425" y="375"/>
                  </a:lnTo>
                  <a:cubicBezTo>
                    <a:pt x="427" y="416"/>
                    <a:pt x="427" y="458"/>
                    <a:pt x="427" y="498"/>
                  </a:cubicBezTo>
                  <a:cubicBezTo>
                    <a:pt x="428" y="581"/>
                    <a:pt x="431" y="663"/>
                    <a:pt x="434" y="746"/>
                  </a:cubicBezTo>
                  <a:cubicBezTo>
                    <a:pt x="438" y="663"/>
                    <a:pt x="440" y="582"/>
                    <a:pt x="440" y="498"/>
                  </a:cubicBezTo>
                  <a:cubicBezTo>
                    <a:pt x="441" y="458"/>
                    <a:pt x="441" y="416"/>
                    <a:pt x="441" y="375"/>
                  </a:cubicBezTo>
                  <a:lnTo>
                    <a:pt x="443" y="250"/>
                  </a:lnTo>
                  <a:lnTo>
                    <a:pt x="443" y="246"/>
                  </a:lnTo>
                  <a:lnTo>
                    <a:pt x="438" y="243"/>
                  </a:lnTo>
                  <a:lnTo>
                    <a:pt x="329" y="181"/>
                  </a:lnTo>
                  <a:cubicBezTo>
                    <a:pt x="293" y="160"/>
                    <a:pt x="257" y="140"/>
                    <a:pt x="221" y="120"/>
                  </a:cubicBezTo>
                  <a:lnTo>
                    <a:pt x="112" y="59"/>
                  </a:lnTo>
                  <a:cubicBezTo>
                    <a:pt x="74" y="40"/>
                    <a:pt x="37" y="20"/>
                    <a:pt x="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46"/>
            <p:cNvSpPr/>
            <p:nvPr/>
          </p:nvSpPr>
          <p:spPr>
            <a:xfrm>
              <a:off x="5122600" y="2268725"/>
              <a:ext cx="10775" cy="18575"/>
            </a:xfrm>
            <a:custGeom>
              <a:avLst/>
              <a:gdLst/>
              <a:ahLst/>
              <a:cxnLst/>
              <a:rect l="l" t="t" r="r" b="b"/>
              <a:pathLst>
                <a:path w="431" h="743" extrusionOk="0">
                  <a:moveTo>
                    <a:pt x="1" y="0"/>
                  </a:moveTo>
                  <a:lnTo>
                    <a:pt x="1" y="496"/>
                  </a:lnTo>
                  <a:lnTo>
                    <a:pt x="430" y="743"/>
                  </a:lnTo>
                  <a:lnTo>
                    <a:pt x="430" y="2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46"/>
            <p:cNvSpPr/>
            <p:nvPr/>
          </p:nvSpPr>
          <p:spPr>
            <a:xfrm>
              <a:off x="5133350" y="2250125"/>
              <a:ext cx="43075" cy="37175"/>
            </a:xfrm>
            <a:custGeom>
              <a:avLst/>
              <a:gdLst/>
              <a:ahLst/>
              <a:cxnLst/>
              <a:rect l="l" t="t" r="r" b="b"/>
              <a:pathLst>
                <a:path w="1723" h="1487" extrusionOk="0">
                  <a:moveTo>
                    <a:pt x="1723" y="1"/>
                  </a:moveTo>
                  <a:lnTo>
                    <a:pt x="0" y="992"/>
                  </a:lnTo>
                  <a:lnTo>
                    <a:pt x="0" y="1487"/>
                  </a:lnTo>
                  <a:lnTo>
                    <a:pt x="1723" y="495"/>
                  </a:lnTo>
                  <a:lnTo>
                    <a:pt x="172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46"/>
            <p:cNvSpPr/>
            <p:nvPr/>
          </p:nvSpPr>
          <p:spPr>
            <a:xfrm>
              <a:off x="5122600" y="2243900"/>
              <a:ext cx="53825" cy="31050"/>
            </a:xfrm>
            <a:custGeom>
              <a:avLst/>
              <a:gdLst/>
              <a:ahLst/>
              <a:cxnLst/>
              <a:rect l="l" t="t" r="r" b="b"/>
              <a:pathLst>
                <a:path w="2153" h="1242" extrusionOk="0">
                  <a:moveTo>
                    <a:pt x="1719" y="0"/>
                  </a:moveTo>
                  <a:lnTo>
                    <a:pt x="1" y="993"/>
                  </a:lnTo>
                  <a:lnTo>
                    <a:pt x="430" y="1241"/>
                  </a:lnTo>
                  <a:lnTo>
                    <a:pt x="2153" y="250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46"/>
            <p:cNvSpPr/>
            <p:nvPr/>
          </p:nvSpPr>
          <p:spPr>
            <a:xfrm>
              <a:off x="5122675" y="2268650"/>
              <a:ext cx="11050" cy="18650"/>
            </a:xfrm>
            <a:custGeom>
              <a:avLst/>
              <a:gdLst/>
              <a:ahLst/>
              <a:cxnLst/>
              <a:rect l="l" t="t" r="r" b="b"/>
              <a:pathLst>
                <a:path w="442" h="746" extrusionOk="0">
                  <a:moveTo>
                    <a:pt x="1" y="1"/>
                  </a:moveTo>
                  <a:lnTo>
                    <a:pt x="1" y="1"/>
                  </a:lnTo>
                  <a:cubicBezTo>
                    <a:pt x="36" y="22"/>
                    <a:pt x="72" y="44"/>
                    <a:pt x="107" y="67"/>
                  </a:cubicBezTo>
                  <a:lnTo>
                    <a:pt x="214" y="131"/>
                  </a:lnTo>
                  <a:cubicBezTo>
                    <a:pt x="249" y="153"/>
                    <a:pt x="285" y="173"/>
                    <a:pt x="321" y="195"/>
                  </a:cubicBezTo>
                  <a:lnTo>
                    <a:pt x="426" y="255"/>
                  </a:lnTo>
                  <a:lnTo>
                    <a:pt x="426" y="255"/>
                  </a:lnTo>
                  <a:lnTo>
                    <a:pt x="426" y="373"/>
                  </a:lnTo>
                  <a:cubicBezTo>
                    <a:pt x="426" y="415"/>
                    <a:pt x="426" y="456"/>
                    <a:pt x="427" y="498"/>
                  </a:cubicBezTo>
                  <a:cubicBezTo>
                    <a:pt x="429" y="581"/>
                    <a:pt x="430" y="663"/>
                    <a:pt x="434" y="746"/>
                  </a:cubicBezTo>
                  <a:cubicBezTo>
                    <a:pt x="437" y="663"/>
                    <a:pt x="440" y="581"/>
                    <a:pt x="440" y="498"/>
                  </a:cubicBezTo>
                  <a:cubicBezTo>
                    <a:pt x="442" y="456"/>
                    <a:pt x="442" y="415"/>
                    <a:pt x="442" y="373"/>
                  </a:cubicBezTo>
                  <a:lnTo>
                    <a:pt x="442" y="250"/>
                  </a:lnTo>
                  <a:lnTo>
                    <a:pt x="442" y="244"/>
                  </a:lnTo>
                  <a:lnTo>
                    <a:pt x="437" y="243"/>
                  </a:lnTo>
                  <a:lnTo>
                    <a:pt x="329" y="180"/>
                  </a:lnTo>
                  <a:cubicBezTo>
                    <a:pt x="292" y="160"/>
                    <a:pt x="256" y="138"/>
                    <a:pt x="220" y="119"/>
                  </a:cubicBezTo>
                  <a:lnTo>
                    <a:pt x="111" y="59"/>
                  </a:lnTo>
                  <a:cubicBezTo>
                    <a:pt x="75" y="40"/>
                    <a:pt x="37" y="18"/>
                    <a:pt x="1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46"/>
            <p:cNvSpPr/>
            <p:nvPr/>
          </p:nvSpPr>
          <p:spPr>
            <a:xfrm>
              <a:off x="5069175" y="2299650"/>
              <a:ext cx="10750" cy="18625"/>
            </a:xfrm>
            <a:custGeom>
              <a:avLst/>
              <a:gdLst/>
              <a:ahLst/>
              <a:cxnLst/>
              <a:rect l="l" t="t" r="r" b="b"/>
              <a:pathLst>
                <a:path w="430" h="745" extrusionOk="0">
                  <a:moveTo>
                    <a:pt x="1" y="0"/>
                  </a:moveTo>
                  <a:lnTo>
                    <a:pt x="1" y="496"/>
                  </a:lnTo>
                  <a:lnTo>
                    <a:pt x="430" y="744"/>
                  </a:lnTo>
                  <a:lnTo>
                    <a:pt x="430" y="2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46"/>
            <p:cNvSpPr/>
            <p:nvPr/>
          </p:nvSpPr>
          <p:spPr>
            <a:xfrm>
              <a:off x="5079900" y="2274875"/>
              <a:ext cx="53650" cy="43400"/>
            </a:xfrm>
            <a:custGeom>
              <a:avLst/>
              <a:gdLst/>
              <a:ahLst/>
              <a:cxnLst/>
              <a:rect l="l" t="t" r="r" b="b"/>
              <a:pathLst>
                <a:path w="2146" h="1736" extrusionOk="0">
                  <a:moveTo>
                    <a:pt x="2145" y="1"/>
                  </a:moveTo>
                  <a:lnTo>
                    <a:pt x="1" y="1239"/>
                  </a:lnTo>
                  <a:lnTo>
                    <a:pt x="1" y="1735"/>
                  </a:lnTo>
                  <a:lnTo>
                    <a:pt x="2145" y="497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46"/>
            <p:cNvSpPr/>
            <p:nvPr/>
          </p:nvSpPr>
          <p:spPr>
            <a:xfrm>
              <a:off x="5069175" y="2268650"/>
              <a:ext cx="64375" cy="37225"/>
            </a:xfrm>
            <a:custGeom>
              <a:avLst/>
              <a:gdLst/>
              <a:ahLst/>
              <a:cxnLst/>
              <a:rect l="l" t="t" r="r" b="b"/>
              <a:pathLst>
                <a:path w="2575" h="1489" extrusionOk="0">
                  <a:moveTo>
                    <a:pt x="2141" y="1"/>
                  </a:moveTo>
                  <a:lnTo>
                    <a:pt x="1" y="1240"/>
                  </a:lnTo>
                  <a:lnTo>
                    <a:pt x="430" y="1488"/>
                  </a:lnTo>
                  <a:lnTo>
                    <a:pt x="2574" y="250"/>
                  </a:lnTo>
                  <a:lnTo>
                    <a:pt x="214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46"/>
            <p:cNvSpPr/>
            <p:nvPr/>
          </p:nvSpPr>
          <p:spPr>
            <a:xfrm>
              <a:off x="5026300" y="2293450"/>
              <a:ext cx="42900" cy="61950"/>
            </a:xfrm>
            <a:custGeom>
              <a:avLst/>
              <a:gdLst/>
              <a:ahLst/>
              <a:cxnLst/>
              <a:rect l="l" t="t" r="r" b="b"/>
              <a:pathLst>
                <a:path w="1716" h="2478" extrusionOk="0">
                  <a:moveTo>
                    <a:pt x="429" y="0"/>
                  </a:moveTo>
                  <a:lnTo>
                    <a:pt x="48" y="221"/>
                  </a:lnTo>
                  <a:cubicBezTo>
                    <a:pt x="19" y="238"/>
                    <a:pt x="0" y="270"/>
                    <a:pt x="0" y="303"/>
                  </a:cubicBezTo>
                  <a:lnTo>
                    <a:pt x="0" y="1735"/>
                  </a:lnTo>
                  <a:lnTo>
                    <a:pt x="1288" y="2477"/>
                  </a:lnTo>
                  <a:lnTo>
                    <a:pt x="1288" y="1047"/>
                  </a:lnTo>
                  <a:cubicBezTo>
                    <a:pt x="1288" y="1013"/>
                    <a:pt x="1305" y="981"/>
                    <a:pt x="1336" y="965"/>
                  </a:cubicBezTo>
                  <a:lnTo>
                    <a:pt x="1716" y="74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46"/>
            <p:cNvSpPr/>
            <p:nvPr/>
          </p:nvSpPr>
          <p:spPr>
            <a:xfrm>
              <a:off x="5057025" y="2354975"/>
              <a:ext cx="1450" cy="7875"/>
            </a:xfrm>
            <a:custGeom>
              <a:avLst/>
              <a:gdLst/>
              <a:ahLst/>
              <a:cxnLst/>
              <a:rect l="l" t="t" r="r" b="b"/>
              <a:pathLst>
                <a:path w="58" h="315" extrusionOk="0">
                  <a:moveTo>
                    <a:pt x="30" y="0"/>
                  </a:moveTo>
                  <a:cubicBezTo>
                    <a:pt x="14" y="0"/>
                    <a:pt x="1" y="12"/>
                    <a:pt x="1" y="28"/>
                  </a:cubicBezTo>
                  <a:lnTo>
                    <a:pt x="1" y="287"/>
                  </a:lnTo>
                  <a:cubicBezTo>
                    <a:pt x="1" y="302"/>
                    <a:pt x="14" y="315"/>
                    <a:pt x="30" y="315"/>
                  </a:cubicBezTo>
                  <a:cubicBezTo>
                    <a:pt x="44" y="315"/>
                    <a:pt x="57" y="302"/>
                    <a:pt x="57" y="287"/>
                  </a:cubicBezTo>
                  <a:lnTo>
                    <a:pt x="57" y="28"/>
                  </a:lnTo>
                  <a:cubicBezTo>
                    <a:pt x="57" y="12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46"/>
            <p:cNvSpPr/>
            <p:nvPr/>
          </p:nvSpPr>
          <p:spPr>
            <a:xfrm>
              <a:off x="5056200" y="2353800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3" y="1"/>
                  </a:moveTo>
                  <a:cubicBezTo>
                    <a:pt x="21" y="1"/>
                    <a:pt x="0" y="50"/>
                    <a:pt x="29" y="79"/>
                  </a:cubicBezTo>
                  <a:cubicBezTo>
                    <a:pt x="39" y="88"/>
                    <a:pt x="50" y="93"/>
                    <a:pt x="62" y="93"/>
                  </a:cubicBezTo>
                  <a:cubicBezTo>
                    <a:pt x="85" y="93"/>
                    <a:pt x="108" y="75"/>
                    <a:pt x="108" y="47"/>
                  </a:cubicBezTo>
                  <a:cubicBezTo>
                    <a:pt x="108" y="21"/>
                    <a:pt x="87" y="1"/>
                    <a:pt x="63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46"/>
            <p:cNvSpPr/>
            <p:nvPr/>
          </p:nvSpPr>
          <p:spPr>
            <a:xfrm>
              <a:off x="5055075" y="2353850"/>
              <a:ext cx="1450" cy="7875"/>
            </a:xfrm>
            <a:custGeom>
              <a:avLst/>
              <a:gdLst/>
              <a:ahLst/>
              <a:cxnLst/>
              <a:rect l="l" t="t" r="r" b="b"/>
              <a:pathLst>
                <a:path w="58" h="315" extrusionOk="0">
                  <a:moveTo>
                    <a:pt x="30" y="0"/>
                  </a:moveTo>
                  <a:cubicBezTo>
                    <a:pt x="14" y="0"/>
                    <a:pt x="1" y="12"/>
                    <a:pt x="1" y="28"/>
                  </a:cubicBezTo>
                  <a:lnTo>
                    <a:pt x="1" y="287"/>
                  </a:lnTo>
                  <a:cubicBezTo>
                    <a:pt x="1" y="302"/>
                    <a:pt x="14" y="315"/>
                    <a:pt x="30" y="315"/>
                  </a:cubicBezTo>
                  <a:cubicBezTo>
                    <a:pt x="44" y="315"/>
                    <a:pt x="57" y="302"/>
                    <a:pt x="57" y="287"/>
                  </a:cubicBezTo>
                  <a:lnTo>
                    <a:pt x="57" y="28"/>
                  </a:lnTo>
                  <a:cubicBezTo>
                    <a:pt x="57" y="12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46"/>
            <p:cNvSpPr/>
            <p:nvPr/>
          </p:nvSpPr>
          <p:spPr>
            <a:xfrm>
              <a:off x="5054250" y="2352675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3" y="1"/>
                  </a:moveTo>
                  <a:cubicBezTo>
                    <a:pt x="20" y="1"/>
                    <a:pt x="0" y="50"/>
                    <a:pt x="29" y="79"/>
                  </a:cubicBezTo>
                  <a:cubicBezTo>
                    <a:pt x="39" y="89"/>
                    <a:pt x="50" y="93"/>
                    <a:pt x="61" y="93"/>
                  </a:cubicBezTo>
                  <a:cubicBezTo>
                    <a:pt x="85" y="93"/>
                    <a:pt x="107" y="75"/>
                    <a:pt x="107" y="47"/>
                  </a:cubicBezTo>
                  <a:cubicBezTo>
                    <a:pt x="107" y="21"/>
                    <a:pt x="87" y="1"/>
                    <a:pt x="63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46"/>
            <p:cNvSpPr/>
            <p:nvPr/>
          </p:nvSpPr>
          <p:spPr>
            <a:xfrm>
              <a:off x="5053125" y="2352725"/>
              <a:ext cx="1425" cy="7875"/>
            </a:xfrm>
            <a:custGeom>
              <a:avLst/>
              <a:gdLst/>
              <a:ahLst/>
              <a:cxnLst/>
              <a:rect l="l" t="t" r="r" b="b"/>
              <a:pathLst>
                <a:path w="57" h="315" extrusionOk="0">
                  <a:moveTo>
                    <a:pt x="29" y="0"/>
                  </a:moveTo>
                  <a:cubicBezTo>
                    <a:pt x="13" y="0"/>
                    <a:pt x="0" y="12"/>
                    <a:pt x="0" y="28"/>
                  </a:cubicBezTo>
                  <a:lnTo>
                    <a:pt x="0" y="287"/>
                  </a:lnTo>
                  <a:cubicBezTo>
                    <a:pt x="0" y="302"/>
                    <a:pt x="13" y="315"/>
                    <a:pt x="29" y="315"/>
                  </a:cubicBezTo>
                  <a:cubicBezTo>
                    <a:pt x="44" y="315"/>
                    <a:pt x="57" y="302"/>
                    <a:pt x="57" y="287"/>
                  </a:cubicBezTo>
                  <a:lnTo>
                    <a:pt x="57" y="28"/>
                  </a:lnTo>
                  <a:cubicBezTo>
                    <a:pt x="57" y="12"/>
                    <a:pt x="44" y="0"/>
                    <a:pt x="29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46"/>
            <p:cNvSpPr/>
            <p:nvPr/>
          </p:nvSpPr>
          <p:spPr>
            <a:xfrm>
              <a:off x="5052275" y="2351550"/>
              <a:ext cx="2725" cy="2325"/>
            </a:xfrm>
            <a:custGeom>
              <a:avLst/>
              <a:gdLst/>
              <a:ahLst/>
              <a:cxnLst/>
              <a:rect l="l" t="t" r="r" b="b"/>
              <a:pathLst>
                <a:path w="109" h="93" extrusionOk="0">
                  <a:moveTo>
                    <a:pt x="63" y="1"/>
                  </a:moveTo>
                  <a:cubicBezTo>
                    <a:pt x="21" y="1"/>
                    <a:pt x="1" y="50"/>
                    <a:pt x="30" y="79"/>
                  </a:cubicBezTo>
                  <a:cubicBezTo>
                    <a:pt x="39" y="89"/>
                    <a:pt x="51" y="93"/>
                    <a:pt x="62" y="93"/>
                  </a:cubicBezTo>
                  <a:cubicBezTo>
                    <a:pt x="86" y="93"/>
                    <a:pt x="108" y="75"/>
                    <a:pt x="108" y="47"/>
                  </a:cubicBezTo>
                  <a:cubicBezTo>
                    <a:pt x="108" y="21"/>
                    <a:pt x="88" y="1"/>
                    <a:pt x="63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46"/>
            <p:cNvSpPr/>
            <p:nvPr/>
          </p:nvSpPr>
          <p:spPr>
            <a:xfrm>
              <a:off x="5051150" y="2351600"/>
              <a:ext cx="1450" cy="7875"/>
            </a:xfrm>
            <a:custGeom>
              <a:avLst/>
              <a:gdLst/>
              <a:ahLst/>
              <a:cxnLst/>
              <a:rect l="l" t="t" r="r" b="b"/>
              <a:pathLst>
                <a:path w="58" h="315" extrusionOk="0">
                  <a:moveTo>
                    <a:pt x="28" y="0"/>
                  </a:moveTo>
                  <a:cubicBezTo>
                    <a:pt x="14" y="0"/>
                    <a:pt x="1" y="12"/>
                    <a:pt x="1" y="28"/>
                  </a:cubicBezTo>
                  <a:lnTo>
                    <a:pt x="1" y="287"/>
                  </a:lnTo>
                  <a:cubicBezTo>
                    <a:pt x="1" y="302"/>
                    <a:pt x="14" y="315"/>
                    <a:pt x="28" y="315"/>
                  </a:cubicBezTo>
                  <a:cubicBezTo>
                    <a:pt x="44" y="315"/>
                    <a:pt x="57" y="302"/>
                    <a:pt x="57" y="287"/>
                  </a:cubicBezTo>
                  <a:lnTo>
                    <a:pt x="57" y="28"/>
                  </a:lnTo>
                  <a:cubicBezTo>
                    <a:pt x="57" y="12"/>
                    <a:pt x="44" y="0"/>
                    <a:pt x="28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46"/>
            <p:cNvSpPr/>
            <p:nvPr/>
          </p:nvSpPr>
          <p:spPr>
            <a:xfrm>
              <a:off x="5050325" y="2350425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1" y="1"/>
                  </a:moveTo>
                  <a:cubicBezTo>
                    <a:pt x="21" y="1"/>
                    <a:pt x="1" y="50"/>
                    <a:pt x="30" y="79"/>
                  </a:cubicBezTo>
                  <a:cubicBezTo>
                    <a:pt x="39" y="89"/>
                    <a:pt x="51" y="93"/>
                    <a:pt x="62" y="93"/>
                  </a:cubicBezTo>
                  <a:cubicBezTo>
                    <a:pt x="85" y="93"/>
                    <a:pt x="108" y="75"/>
                    <a:pt x="108" y="47"/>
                  </a:cubicBezTo>
                  <a:cubicBezTo>
                    <a:pt x="108" y="21"/>
                    <a:pt x="88" y="1"/>
                    <a:pt x="6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46"/>
            <p:cNvSpPr/>
            <p:nvPr/>
          </p:nvSpPr>
          <p:spPr>
            <a:xfrm>
              <a:off x="5049200" y="2350475"/>
              <a:ext cx="1450" cy="7900"/>
            </a:xfrm>
            <a:custGeom>
              <a:avLst/>
              <a:gdLst/>
              <a:ahLst/>
              <a:cxnLst/>
              <a:rect l="l" t="t" r="r" b="b"/>
              <a:pathLst>
                <a:path w="58" h="316" extrusionOk="0">
                  <a:moveTo>
                    <a:pt x="28" y="0"/>
                  </a:moveTo>
                  <a:cubicBezTo>
                    <a:pt x="14" y="0"/>
                    <a:pt x="1" y="12"/>
                    <a:pt x="1" y="28"/>
                  </a:cubicBezTo>
                  <a:lnTo>
                    <a:pt x="1" y="287"/>
                  </a:lnTo>
                  <a:cubicBezTo>
                    <a:pt x="1" y="302"/>
                    <a:pt x="14" y="315"/>
                    <a:pt x="28" y="315"/>
                  </a:cubicBezTo>
                  <a:cubicBezTo>
                    <a:pt x="44" y="315"/>
                    <a:pt x="57" y="302"/>
                    <a:pt x="57" y="287"/>
                  </a:cubicBezTo>
                  <a:lnTo>
                    <a:pt x="57" y="28"/>
                  </a:lnTo>
                  <a:cubicBezTo>
                    <a:pt x="57" y="12"/>
                    <a:pt x="44" y="0"/>
                    <a:pt x="28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46"/>
            <p:cNvSpPr/>
            <p:nvPr/>
          </p:nvSpPr>
          <p:spPr>
            <a:xfrm>
              <a:off x="5048375" y="2349300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1" y="1"/>
                  </a:moveTo>
                  <a:cubicBezTo>
                    <a:pt x="21" y="1"/>
                    <a:pt x="0" y="50"/>
                    <a:pt x="29" y="79"/>
                  </a:cubicBezTo>
                  <a:cubicBezTo>
                    <a:pt x="39" y="89"/>
                    <a:pt x="50" y="93"/>
                    <a:pt x="62" y="93"/>
                  </a:cubicBezTo>
                  <a:cubicBezTo>
                    <a:pt x="85" y="93"/>
                    <a:pt x="108" y="75"/>
                    <a:pt x="108" y="47"/>
                  </a:cubicBezTo>
                  <a:cubicBezTo>
                    <a:pt x="108" y="21"/>
                    <a:pt x="87" y="1"/>
                    <a:pt x="6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46"/>
            <p:cNvSpPr/>
            <p:nvPr/>
          </p:nvSpPr>
          <p:spPr>
            <a:xfrm>
              <a:off x="5047250" y="2349350"/>
              <a:ext cx="1425" cy="7900"/>
            </a:xfrm>
            <a:custGeom>
              <a:avLst/>
              <a:gdLst/>
              <a:ahLst/>
              <a:cxnLst/>
              <a:rect l="l" t="t" r="r" b="b"/>
              <a:pathLst>
                <a:path w="57" h="316" extrusionOk="0">
                  <a:moveTo>
                    <a:pt x="28" y="0"/>
                  </a:moveTo>
                  <a:cubicBezTo>
                    <a:pt x="12" y="0"/>
                    <a:pt x="0" y="12"/>
                    <a:pt x="0" y="28"/>
                  </a:cubicBezTo>
                  <a:lnTo>
                    <a:pt x="0" y="288"/>
                  </a:lnTo>
                  <a:cubicBezTo>
                    <a:pt x="0" y="302"/>
                    <a:pt x="12" y="315"/>
                    <a:pt x="28" y="315"/>
                  </a:cubicBezTo>
                  <a:cubicBezTo>
                    <a:pt x="44" y="315"/>
                    <a:pt x="57" y="302"/>
                    <a:pt x="57" y="288"/>
                  </a:cubicBezTo>
                  <a:lnTo>
                    <a:pt x="57" y="28"/>
                  </a:lnTo>
                  <a:cubicBezTo>
                    <a:pt x="57" y="12"/>
                    <a:pt x="44" y="0"/>
                    <a:pt x="28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46"/>
            <p:cNvSpPr/>
            <p:nvPr/>
          </p:nvSpPr>
          <p:spPr>
            <a:xfrm>
              <a:off x="5046400" y="2348200"/>
              <a:ext cx="2725" cy="2300"/>
            </a:xfrm>
            <a:custGeom>
              <a:avLst/>
              <a:gdLst/>
              <a:ahLst/>
              <a:cxnLst/>
              <a:rect l="l" t="t" r="r" b="b"/>
              <a:pathLst>
                <a:path w="109" h="92" extrusionOk="0">
                  <a:moveTo>
                    <a:pt x="62" y="0"/>
                  </a:moveTo>
                  <a:cubicBezTo>
                    <a:pt x="21" y="0"/>
                    <a:pt x="1" y="49"/>
                    <a:pt x="30" y="78"/>
                  </a:cubicBezTo>
                  <a:cubicBezTo>
                    <a:pt x="39" y="88"/>
                    <a:pt x="51" y="92"/>
                    <a:pt x="62" y="92"/>
                  </a:cubicBezTo>
                  <a:cubicBezTo>
                    <a:pt x="86" y="92"/>
                    <a:pt x="108" y="74"/>
                    <a:pt x="108" y="46"/>
                  </a:cubicBezTo>
                  <a:cubicBezTo>
                    <a:pt x="108" y="20"/>
                    <a:pt x="88" y="0"/>
                    <a:pt x="62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46"/>
            <p:cNvSpPr/>
            <p:nvPr/>
          </p:nvSpPr>
          <p:spPr>
            <a:xfrm>
              <a:off x="5045275" y="2348225"/>
              <a:ext cx="1450" cy="7900"/>
            </a:xfrm>
            <a:custGeom>
              <a:avLst/>
              <a:gdLst/>
              <a:ahLst/>
              <a:cxnLst/>
              <a:rect l="l" t="t" r="r" b="b"/>
              <a:pathLst>
                <a:path w="58" h="316" extrusionOk="0">
                  <a:moveTo>
                    <a:pt x="29" y="0"/>
                  </a:moveTo>
                  <a:cubicBezTo>
                    <a:pt x="13" y="0"/>
                    <a:pt x="1" y="14"/>
                    <a:pt x="1" y="29"/>
                  </a:cubicBezTo>
                  <a:lnTo>
                    <a:pt x="1" y="288"/>
                  </a:lnTo>
                  <a:cubicBezTo>
                    <a:pt x="1" y="302"/>
                    <a:pt x="13" y="315"/>
                    <a:pt x="29" y="315"/>
                  </a:cubicBezTo>
                  <a:cubicBezTo>
                    <a:pt x="44" y="315"/>
                    <a:pt x="58" y="302"/>
                    <a:pt x="58" y="288"/>
                  </a:cubicBezTo>
                  <a:lnTo>
                    <a:pt x="58" y="29"/>
                  </a:lnTo>
                  <a:cubicBezTo>
                    <a:pt x="58" y="14"/>
                    <a:pt x="44" y="0"/>
                    <a:pt x="29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46"/>
            <p:cNvSpPr/>
            <p:nvPr/>
          </p:nvSpPr>
          <p:spPr>
            <a:xfrm>
              <a:off x="5044850" y="2347075"/>
              <a:ext cx="2300" cy="230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46" y="0"/>
                  </a:moveTo>
                  <a:cubicBezTo>
                    <a:pt x="21" y="0"/>
                    <a:pt x="1" y="20"/>
                    <a:pt x="1" y="46"/>
                  </a:cubicBezTo>
                  <a:cubicBezTo>
                    <a:pt x="1" y="71"/>
                    <a:pt x="21" y="91"/>
                    <a:pt x="46" y="91"/>
                  </a:cubicBezTo>
                  <a:cubicBezTo>
                    <a:pt x="72" y="91"/>
                    <a:pt x="92" y="71"/>
                    <a:pt x="92" y="46"/>
                  </a:cubicBezTo>
                  <a:cubicBezTo>
                    <a:pt x="92" y="20"/>
                    <a:pt x="72" y="0"/>
                    <a:pt x="46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46"/>
            <p:cNvSpPr/>
            <p:nvPr/>
          </p:nvSpPr>
          <p:spPr>
            <a:xfrm>
              <a:off x="5043325" y="2347100"/>
              <a:ext cx="1450" cy="7900"/>
            </a:xfrm>
            <a:custGeom>
              <a:avLst/>
              <a:gdLst/>
              <a:ahLst/>
              <a:cxnLst/>
              <a:rect l="l" t="t" r="r" b="b"/>
              <a:pathLst>
                <a:path w="58" h="316" extrusionOk="0">
                  <a:moveTo>
                    <a:pt x="28" y="1"/>
                  </a:moveTo>
                  <a:cubicBezTo>
                    <a:pt x="12" y="1"/>
                    <a:pt x="1" y="12"/>
                    <a:pt x="1" y="28"/>
                  </a:cubicBezTo>
                  <a:lnTo>
                    <a:pt x="1" y="288"/>
                  </a:lnTo>
                  <a:cubicBezTo>
                    <a:pt x="1" y="302"/>
                    <a:pt x="12" y="315"/>
                    <a:pt x="28" y="315"/>
                  </a:cubicBezTo>
                  <a:cubicBezTo>
                    <a:pt x="44" y="315"/>
                    <a:pt x="57" y="302"/>
                    <a:pt x="57" y="288"/>
                  </a:cubicBezTo>
                  <a:lnTo>
                    <a:pt x="57" y="28"/>
                  </a:lnTo>
                  <a:cubicBezTo>
                    <a:pt x="57" y="12"/>
                    <a:pt x="44" y="1"/>
                    <a:pt x="2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46"/>
            <p:cNvSpPr/>
            <p:nvPr/>
          </p:nvSpPr>
          <p:spPr>
            <a:xfrm>
              <a:off x="5042500" y="2345950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1" y="0"/>
                  </a:moveTo>
                  <a:cubicBezTo>
                    <a:pt x="21" y="0"/>
                    <a:pt x="0" y="49"/>
                    <a:pt x="29" y="78"/>
                  </a:cubicBezTo>
                  <a:cubicBezTo>
                    <a:pt x="39" y="88"/>
                    <a:pt x="50" y="92"/>
                    <a:pt x="62" y="92"/>
                  </a:cubicBezTo>
                  <a:cubicBezTo>
                    <a:pt x="85" y="92"/>
                    <a:pt x="108" y="74"/>
                    <a:pt x="108" y="47"/>
                  </a:cubicBezTo>
                  <a:cubicBezTo>
                    <a:pt x="108" y="20"/>
                    <a:pt x="87" y="0"/>
                    <a:pt x="6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46"/>
            <p:cNvSpPr/>
            <p:nvPr/>
          </p:nvSpPr>
          <p:spPr>
            <a:xfrm>
              <a:off x="5041325" y="2345975"/>
              <a:ext cx="1475" cy="7900"/>
            </a:xfrm>
            <a:custGeom>
              <a:avLst/>
              <a:gdLst/>
              <a:ahLst/>
              <a:cxnLst/>
              <a:rect l="l" t="t" r="r" b="b"/>
              <a:pathLst>
                <a:path w="59" h="316" extrusionOk="0">
                  <a:moveTo>
                    <a:pt x="28" y="0"/>
                  </a:moveTo>
                  <a:cubicBezTo>
                    <a:pt x="13" y="0"/>
                    <a:pt x="1" y="13"/>
                    <a:pt x="2" y="28"/>
                  </a:cubicBezTo>
                  <a:lnTo>
                    <a:pt x="2" y="288"/>
                  </a:lnTo>
                  <a:cubicBezTo>
                    <a:pt x="1" y="302"/>
                    <a:pt x="14" y="315"/>
                    <a:pt x="30" y="315"/>
                  </a:cubicBezTo>
                  <a:cubicBezTo>
                    <a:pt x="46" y="315"/>
                    <a:pt x="59" y="302"/>
                    <a:pt x="59" y="286"/>
                  </a:cubicBezTo>
                  <a:lnTo>
                    <a:pt x="59" y="28"/>
                  </a:lnTo>
                  <a:cubicBezTo>
                    <a:pt x="59" y="12"/>
                    <a:pt x="46" y="1"/>
                    <a:pt x="30" y="1"/>
                  </a:cubicBezTo>
                  <a:cubicBezTo>
                    <a:pt x="29" y="0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46"/>
            <p:cNvSpPr/>
            <p:nvPr/>
          </p:nvSpPr>
          <p:spPr>
            <a:xfrm>
              <a:off x="5040550" y="2344825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1" y="0"/>
                  </a:moveTo>
                  <a:cubicBezTo>
                    <a:pt x="20" y="0"/>
                    <a:pt x="0" y="49"/>
                    <a:pt x="29" y="78"/>
                  </a:cubicBezTo>
                  <a:cubicBezTo>
                    <a:pt x="38" y="88"/>
                    <a:pt x="49" y="92"/>
                    <a:pt x="61" y="92"/>
                  </a:cubicBezTo>
                  <a:cubicBezTo>
                    <a:pt x="84" y="92"/>
                    <a:pt x="107" y="74"/>
                    <a:pt x="107" y="47"/>
                  </a:cubicBezTo>
                  <a:cubicBezTo>
                    <a:pt x="107" y="20"/>
                    <a:pt x="87" y="0"/>
                    <a:pt x="6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46"/>
            <p:cNvSpPr/>
            <p:nvPr/>
          </p:nvSpPr>
          <p:spPr>
            <a:xfrm>
              <a:off x="5039425" y="2344850"/>
              <a:ext cx="1425" cy="7900"/>
            </a:xfrm>
            <a:custGeom>
              <a:avLst/>
              <a:gdLst/>
              <a:ahLst/>
              <a:cxnLst/>
              <a:rect l="l" t="t" r="r" b="b"/>
              <a:pathLst>
                <a:path w="57" h="316" extrusionOk="0">
                  <a:moveTo>
                    <a:pt x="29" y="1"/>
                  </a:moveTo>
                  <a:cubicBezTo>
                    <a:pt x="13" y="1"/>
                    <a:pt x="0" y="12"/>
                    <a:pt x="0" y="28"/>
                  </a:cubicBezTo>
                  <a:lnTo>
                    <a:pt x="0" y="288"/>
                  </a:lnTo>
                  <a:cubicBezTo>
                    <a:pt x="0" y="302"/>
                    <a:pt x="13" y="315"/>
                    <a:pt x="29" y="315"/>
                  </a:cubicBezTo>
                  <a:cubicBezTo>
                    <a:pt x="44" y="315"/>
                    <a:pt x="57" y="302"/>
                    <a:pt x="57" y="288"/>
                  </a:cubicBezTo>
                  <a:lnTo>
                    <a:pt x="57" y="28"/>
                  </a:lnTo>
                  <a:cubicBezTo>
                    <a:pt x="57" y="12"/>
                    <a:pt x="44" y="1"/>
                    <a:pt x="2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46"/>
            <p:cNvSpPr/>
            <p:nvPr/>
          </p:nvSpPr>
          <p:spPr>
            <a:xfrm>
              <a:off x="5038575" y="2343700"/>
              <a:ext cx="2725" cy="2325"/>
            </a:xfrm>
            <a:custGeom>
              <a:avLst/>
              <a:gdLst/>
              <a:ahLst/>
              <a:cxnLst/>
              <a:rect l="l" t="t" r="r" b="b"/>
              <a:pathLst>
                <a:path w="109" h="93" extrusionOk="0">
                  <a:moveTo>
                    <a:pt x="62" y="0"/>
                  </a:moveTo>
                  <a:cubicBezTo>
                    <a:pt x="21" y="0"/>
                    <a:pt x="1" y="49"/>
                    <a:pt x="30" y="78"/>
                  </a:cubicBezTo>
                  <a:cubicBezTo>
                    <a:pt x="39" y="88"/>
                    <a:pt x="51" y="92"/>
                    <a:pt x="62" y="92"/>
                  </a:cubicBezTo>
                  <a:cubicBezTo>
                    <a:pt x="86" y="92"/>
                    <a:pt x="108" y="74"/>
                    <a:pt x="108" y="47"/>
                  </a:cubicBezTo>
                  <a:cubicBezTo>
                    <a:pt x="108" y="20"/>
                    <a:pt x="88" y="0"/>
                    <a:pt x="62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46"/>
            <p:cNvSpPr/>
            <p:nvPr/>
          </p:nvSpPr>
          <p:spPr>
            <a:xfrm>
              <a:off x="5037425" y="2343725"/>
              <a:ext cx="1475" cy="7900"/>
            </a:xfrm>
            <a:custGeom>
              <a:avLst/>
              <a:gdLst/>
              <a:ahLst/>
              <a:cxnLst/>
              <a:rect l="l" t="t" r="r" b="b"/>
              <a:pathLst>
                <a:path w="59" h="316" extrusionOk="0">
                  <a:moveTo>
                    <a:pt x="29" y="1"/>
                  </a:moveTo>
                  <a:cubicBezTo>
                    <a:pt x="13" y="1"/>
                    <a:pt x="0" y="12"/>
                    <a:pt x="0" y="28"/>
                  </a:cubicBezTo>
                  <a:lnTo>
                    <a:pt x="0" y="288"/>
                  </a:lnTo>
                  <a:cubicBezTo>
                    <a:pt x="0" y="302"/>
                    <a:pt x="13" y="315"/>
                    <a:pt x="29" y="315"/>
                  </a:cubicBezTo>
                  <a:cubicBezTo>
                    <a:pt x="45" y="315"/>
                    <a:pt x="58" y="302"/>
                    <a:pt x="58" y="288"/>
                  </a:cubicBezTo>
                  <a:lnTo>
                    <a:pt x="58" y="28"/>
                  </a:lnTo>
                  <a:cubicBezTo>
                    <a:pt x="58" y="12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46"/>
            <p:cNvSpPr/>
            <p:nvPr/>
          </p:nvSpPr>
          <p:spPr>
            <a:xfrm>
              <a:off x="5036575" y="2342575"/>
              <a:ext cx="2750" cy="2325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63" y="0"/>
                  </a:moveTo>
                  <a:cubicBezTo>
                    <a:pt x="23" y="0"/>
                    <a:pt x="1" y="50"/>
                    <a:pt x="30" y="79"/>
                  </a:cubicBezTo>
                  <a:cubicBezTo>
                    <a:pt x="39" y="88"/>
                    <a:pt x="51" y="92"/>
                    <a:pt x="63" y="92"/>
                  </a:cubicBezTo>
                  <a:cubicBezTo>
                    <a:pt x="87" y="92"/>
                    <a:pt x="110" y="74"/>
                    <a:pt x="110" y="47"/>
                  </a:cubicBezTo>
                  <a:cubicBezTo>
                    <a:pt x="110" y="21"/>
                    <a:pt x="88" y="0"/>
                    <a:pt x="6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46"/>
            <p:cNvSpPr/>
            <p:nvPr/>
          </p:nvSpPr>
          <p:spPr>
            <a:xfrm>
              <a:off x="5035475" y="2342600"/>
              <a:ext cx="1425" cy="7900"/>
            </a:xfrm>
            <a:custGeom>
              <a:avLst/>
              <a:gdLst/>
              <a:ahLst/>
              <a:cxnLst/>
              <a:rect l="l" t="t" r="r" b="b"/>
              <a:pathLst>
                <a:path w="57" h="316" extrusionOk="0">
                  <a:moveTo>
                    <a:pt x="29" y="1"/>
                  </a:moveTo>
                  <a:cubicBezTo>
                    <a:pt x="13" y="1"/>
                    <a:pt x="0" y="12"/>
                    <a:pt x="0" y="28"/>
                  </a:cubicBezTo>
                  <a:lnTo>
                    <a:pt x="0" y="288"/>
                  </a:lnTo>
                  <a:cubicBezTo>
                    <a:pt x="0" y="302"/>
                    <a:pt x="13" y="315"/>
                    <a:pt x="29" y="315"/>
                  </a:cubicBezTo>
                  <a:cubicBezTo>
                    <a:pt x="45" y="315"/>
                    <a:pt x="57" y="302"/>
                    <a:pt x="57" y="288"/>
                  </a:cubicBezTo>
                  <a:lnTo>
                    <a:pt x="57" y="28"/>
                  </a:lnTo>
                  <a:cubicBezTo>
                    <a:pt x="57" y="12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46"/>
            <p:cNvSpPr/>
            <p:nvPr/>
          </p:nvSpPr>
          <p:spPr>
            <a:xfrm>
              <a:off x="5034625" y="2341450"/>
              <a:ext cx="2750" cy="2325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63" y="0"/>
                  </a:moveTo>
                  <a:cubicBezTo>
                    <a:pt x="22" y="0"/>
                    <a:pt x="1" y="50"/>
                    <a:pt x="30" y="79"/>
                  </a:cubicBezTo>
                  <a:cubicBezTo>
                    <a:pt x="39" y="88"/>
                    <a:pt x="51" y="92"/>
                    <a:pt x="62" y="92"/>
                  </a:cubicBezTo>
                  <a:cubicBezTo>
                    <a:pt x="86" y="92"/>
                    <a:pt x="108" y="74"/>
                    <a:pt x="109" y="47"/>
                  </a:cubicBezTo>
                  <a:cubicBezTo>
                    <a:pt x="109" y="21"/>
                    <a:pt x="88" y="0"/>
                    <a:pt x="6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46"/>
            <p:cNvSpPr/>
            <p:nvPr/>
          </p:nvSpPr>
          <p:spPr>
            <a:xfrm>
              <a:off x="5033550" y="2341475"/>
              <a:ext cx="1425" cy="7900"/>
            </a:xfrm>
            <a:custGeom>
              <a:avLst/>
              <a:gdLst/>
              <a:ahLst/>
              <a:cxnLst/>
              <a:rect l="l" t="t" r="r" b="b"/>
              <a:pathLst>
                <a:path w="57" h="316" extrusionOk="0">
                  <a:moveTo>
                    <a:pt x="28" y="1"/>
                  </a:moveTo>
                  <a:cubicBezTo>
                    <a:pt x="12" y="1"/>
                    <a:pt x="0" y="12"/>
                    <a:pt x="0" y="28"/>
                  </a:cubicBezTo>
                  <a:lnTo>
                    <a:pt x="0" y="288"/>
                  </a:lnTo>
                  <a:cubicBezTo>
                    <a:pt x="0" y="302"/>
                    <a:pt x="12" y="315"/>
                    <a:pt x="28" y="315"/>
                  </a:cubicBezTo>
                  <a:cubicBezTo>
                    <a:pt x="44" y="315"/>
                    <a:pt x="57" y="302"/>
                    <a:pt x="57" y="288"/>
                  </a:cubicBezTo>
                  <a:lnTo>
                    <a:pt x="57" y="28"/>
                  </a:lnTo>
                  <a:cubicBezTo>
                    <a:pt x="57" y="12"/>
                    <a:pt x="44" y="1"/>
                    <a:pt x="2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46"/>
            <p:cNvSpPr/>
            <p:nvPr/>
          </p:nvSpPr>
          <p:spPr>
            <a:xfrm>
              <a:off x="5032675" y="2340325"/>
              <a:ext cx="2750" cy="2325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63" y="0"/>
                  </a:moveTo>
                  <a:cubicBezTo>
                    <a:pt x="21" y="0"/>
                    <a:pt x="0" y="50"/>
                    <a:pt x="29" y="79"/>
                  </a:cubicBezTo>
                  <a:cubicBezTo>
                    <a:pt x="39" y="88"/>
                    <a:pt x="51" y="92"/>
                    <a:pt x="62" y="92"/>
                  </a:cubicBezTo>
                  <a:cubicBezTo>
                    <a:pt x="86" y="92"/>
                    <a:pt x="109" y="74"/>
                    <a:pt x="109" y="47"/>
                  </a:cubicBezTo>
                  <a:cubicBezTo>
                    <a:pt x="109" y="21"/>
                    <a:pt x="87" y="0"/>
                    <a:pt x="6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46"/>
            <p:cNvSpPr/>
            <p:nvPr/>
          </p:nvSpPr>
          <p:spPr>
            <a:xfrm>
              <a:off x="5031550" y="2340350"/>
              <a:ext cx="1425" cy="7900"/>
            </a:xfrm>
            <a:custGeom>
              <a:avLst/>
              <a:gdLst/>
              <a:ahLst/>
              <a:cxnLst/>
              <a:rect l="l" t="t" r="r" b="b"/>
              <a:pathLst>
                <a:path w="57" h="316" extrusionOk="0">
                  <a:moveTo>
                    <a:pt x="29" y="1"/>
                  </a:moveTo>
                  <a:cubicBezTo>
                    <a:pt x="13" y="1"/>
                    <a:pt x="0" y="12"/>
                    <a:pt x="0" y="28"/>
                  </a:cubicBezTo>
                  <a:lnTo>
                    <a:pt x="0" y="288"/>
                  </a:lnTo>
                  <a:cubicBezTo>
                    <a:pt x="0" y="302"/>
                    <a:pt x="13" y="315"/>
                    <a:pt x="29" y="315"/>
                  </a:cubicBezTo>
                  <a:cubicBezTo>
                    <a:pt x="45" y="315"/>
                    <a:pt x="57" y="302"/>
                    <a:pt x="57" y="288"/>
                  </a:cubicBezTo>
                  <a:lnTo>
                    <a:pt x="57" y="28"/>
                  </a:lnTo>
                  <a:cubicBezTo>
                    <a:pt x="57" y="12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46"/>
            <p:cNvSpPr/>
            <p:nvPr/>
          </p:nvSpPr>
          <p:spPr>
            <a:xfrm>
              <a:off x="5030725" y="2339200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2" y="0"/>
                  </a:moveTo>
                  <a:cubicBezTo>
                    <a:pt x="20" y="0"/>
                    <a:pt x="0" y="50"/>
                    <a:pt x="29" y="79"/>
                  </a:cubicBezTo>
                  <a:cubicBezTo>
                    <a:pt x="38" y="88"/>
                    <a:pt x="50" y="92"/>
                    <a:pt x="61" y="92"/>
                  </a:cubicBezTo>
                  <a:cubicBezTo>
                    <a:pt x="85" y="92"/>
                    <a:pt x="107" y="74"/>
                    <a:pt x="107" y="47"/>
                  </a:cubicBezTo>
                  <a:cubicBezTo>
                    <a:pt x="107" y="21"/>
                    <a:pt x="87" y="0"/>
                    <a:pt x="62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46"/>
            <p:cNvSpPr/>
            <p:nvPr/>
          </p:nvSpPr>
          <p:spPr>
            <a:xfrm>
              <a:off x="5029600" y="2339225"/>
              <a:ext cx="1425" cy="7925"/>
            </a:xfrm>
            <a:custGeom>
              <a:avLst/>
              <a:gdLst/>
              <a:ahLst/>
              <a:cxnLst/>
              <a:rect l="l" t="t" r="r" b="b"/>
              <a:pathLst>
                <a:path w="57" h="317" extrusionOk="0">
                  <a:moveTo>
                    <a:pt x="29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288"/>
                  </a:lnTo>
                  <a:cubicBezTo>
                    <a:pt x="0" y="304"/>
                    <a:pt x="13" y="317"/>
                    <a:pt x="29" y="317"/>
                  </a:cubicBezTo>
                  <a:cubicBezTo>
                    <a:pt x="44" y="317"/>
                    <a:pt x="57" y="304"/>
                    <a:pt x="57" y="288"/>
                  </a:cubicBezTo>
                  <a:lnTo>
                    <a:pt x="57" y="30"/>
                  </a:lnTo>
                  <a:cubicBezTo>
                    <a:pt x="57" y="14"/>
                    <a:pt x="44" y="1"/>
                    <a:pt x="2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46"/>
            <p:cNvSpPr/>
            <p:nvPr/>
          </p:nvSpPr>
          <p:spPr>
            <a:xfrm>
              <a:off x="5028750" y="2338075"/>
              <a:ext cx="2725" cy="2325"/>
            </a:xfrm>
            <a:custGeom>
              <a:avLst/>
              <a:gdLst/>
              <a:ahLst/>
              <a:cxnLst/>
              <a:rect l="l" t="t" r="r" b="b"/>
              <a:pathLst>
                <a:path w="109" h="93" extrusionOk="0">
                  <a:moveTo>
                    <a:pt x="63" y="0"/>
                  </a:moveTo>
                  <a:cubicBezTo>
                    <a:pt x="21" y="0"/>
                    <a:pt x="1" y="50"/>
                    <a:pt x="30" y="79"/>
                  </a:cubicBezTo>
                  <a:cubicBezTo>
                    <a:pt x="39" y="88"/>
                    <a:pt x="51" y="92"/>
                    <a:pt x="62" y="92"/>
                  </a:cubicBezTo>
                  <a:cubicBezTo>
                    <a:pt x="86" y="92"/>
                    <a:pt x="108" y="74"/>
                    <a:pt x="108" y="47"/>
                  </a:cubicBezTo>
                  <a:cubicBezTo>
                    <a:pt x="108" y="21"/>
                    <a:pt x="88" y="0"/>
                    <a:pt x="6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46"/>
            <p:cNvSpPr/>
            <p:nvPr/>
          </p:nvSpPr>
          <p:spPr>
            <a:xfrm>
              <a:off x="5027625" y="2338100"/>
              <a:ext cx="1450" cy="7900"/>
            </a:xfrm>
            <a:custGeom>
              <a:avLst/>
              <a:gdLst/>
              <a:ahLst/>
              <a:cxnLst/>
              <a:rect l="l" t="t" r="r" b="b"/>
              <a:pathLst>
                <a:path w="58" h="316" extrusionOk="0">
                  <a:moveTo>
                    <a:pt x="30" y="1"/>
                  </a:moveTo>
                  <a:cubicBezTo>
                    <a:pt x="14" y="1"/>
                    <a:pt x="1" y="12"/>
                    <a:pt x="1" y="28"/>
                  </a:cubicBezTo>
                  <a:lnTo>
                    <a:pt x="1" y="288"/>
                  </a:lnTo>
                  <a:cubicBezTo>
                    <a:pt x="1" y="302"/>
                    <a:pt x="14" y="316"/>
                    <a:pt x="30" y="316"/>
                  </a:cubicBezTo>
                  <a:cubicBezTo>
                    <a:pt x="44" y="316"/>
                    <a:pt x="57" y="302"/>
                    <a:pt x="57" y="288"/>
                  </a:cubicBezTo>
                  <a:lnTo>
                    <a:pt x="57" y="28"/>
                  </a:lnTo>
                  <a:cubicBezTo>
                    <a:pt x="57" y="12"/>
                    <a:pt x="44" y="1"/>
                    <a:pt x="3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46"/>
            <p:cNvSpPr/>
            <p:nvPr/>
          </p:nvSpPr>
          <p:spPr>
            <a:xfrm>
              <a:off x="5026800" y="2336950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3" y="0"/>
                  </a:moveTo>
                  <a:cubicBezTo>
                    <a:pt x="21" y="0"/>
                    <a:pt x="0" y="50"/>
                    <a:pt x="29" y="79"/>
                  </a:cubicBezTo>
                  <a:cubicBezTo>
                    <a:pt x="39" y="88"/>
                    <a:pt x="50" y="92"/>
                    <a:pt x="62" y="92"/>
                  </a:cubicBezTo>
                  <a:cubicBezTo>
                    <a:pt x="85" y="92"/>
                    <a:pt x="108" y="74"/>
                    <a:pt x="108" y="47"/>
                  </a:cubicBezTo>
                  <a:cubicBezTo>
                    <a:pt x="108" y="21"/>
                    <a:pt x="87" y="0"/>
                    <a:pt x="6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46"/>
            <p:cNvSpPr/>
            <p:nvPr/>
          </p:nvSpPr>
          <p:spPr>
            <a:xfrm>
              <a:off x="5025675" y="2336975"/>
              <a:ext cx="1450" cy="7900"/>
            </a:xfrm>
            <a:custGeom>
              <a:avLst/>
              <a:gdLst/>
              <a:ahLst/>
              <a:cxnLst/>
              <a:rect l="l" t="t" r="r" b="b"/>
              <a:pathLst>
                <a:path w="58" h="316" extrusionOk="0">
                  <a:moveTo>
                    <a:pt x="29" y="1"/>
                  </a:moveTo>
                  <a:cubicBezTo>
                    <a:pt x="14" y="1"/>
                    <a:pt x="0" y="13"/>
                    <a:pt x="0" y="28"/>
                  </a:cubicBezTo>
                  <a:lnTo>
                    <a:pt x="0" y="288"/>
                  </a:lnTo>
                  <a:cubicBezTo>
                    <a:pt x="0" y="303"/>
                    <a:pt x="14" y="316"/>
                    <a:pt x="29" y="316"/>
                  </a:cubicBezTo>
                  <a:cubicBezTo>
                    <a:pt x="44" y="316"/>
                    <a:pt x="57" y="303"/>
                    <a:pt x="57" y="288"/>
                  </a:cubicBezTo>
                  <a:lnTo>
                    <a:pt x="57" y="28"/>
                  </a:lnTo>
                  <a:cubicBezTo>
                    <a:pt x="57" y="13"/>
                    <a:pt x="44" y="1"/>
                    <a:pt x="2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46"/>
            <p:cNvSpPr/>
            <p:nvPr/>
          </p:nvSpPr>
          <p:spPr>
            <a:xfrm>
              <a:off x="5024850" y="2335825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61" y="1"/>
                  </a:moveTo>
                  <a:cubicBezTo>
                    <a:pt x="20" y="1"/>
                    <a:pt x="0" y="50"/>
                    <a:pt x="29" y="79"/>
                  </a:cubicBezTo>
                  <a:cubicBezTo>
                    <a:pt x="39" y="88"/>
                    <a:pt x="50" y="92"/>
                    <a:pt x="61" y="92"/>
                  </a:cubicBezTo>
                  <a:cubicBezTo>
                    <a:pt x="85" y="92"/>
                    <a:pt x="107" y="74"/>
                    <a:pt x="107" y="47"/>
                  </a:cubicBezTo>
                  <a:cubicBezTo>
                    <a:pt x="107" y="21"/>
                    <a:pt x="87" y="1"/>
                    <a:pt x="6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46"/>
            <p:cNvSpPr/>
            <p:nvPr/>
          </p:nvSpPr>
          <p:spPr>
            <a:xfrm>
              <a:off x="5024450" y="2029925"/>
              <a:ext cx="24775" cy="91175"/>
            </a:xfrm>
            <a:custGeom>
              <a:avLst/>
              <a:gdLst/>
              <a:ahLst/>
              <a:cxnLst/>
              <a:rect l="l" t="t" r="r" b="b"/>
              <a:pathLst>
                <a:path w="991" h="3647" extrusionOk="0">
                  <a:moveTo>
                    <a:pt x="825" y="1"/>
                  </a:moveTo>
                  <a:lnTo>
                    <a:pt x="0" y="3564"/>
                  </a:lnTo>
                  <a:cubicBezTo>
                    <a:pt x="0" y="3609"/>
                    <a:pt x="38" y="3646"/>
                    <a:pt x="83" y="3646"/>
                  </a:cubicBezTo>
                  <a:cubicBezTo>
                    <a:pt x="129" y="3646"/>
                    <a:pt x="165" y="3609"/>
                    <a:pt x="165" y="3564"/>
                  </a:cubicBezTo>
                  <a:lnTo>
                    <a:pt x="99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46"/>
            <p:cNvSpPr/>
            <p:nvPr/>
          </p:nvSpPr>
          <p:spPr>
            <a:xfrm>
              <a:off x="5045025" y="2029925"/>
              <a:ext cx="24800" cy="91175"/>
            </a:xfrm>
            <a:custGeom>
              <a:avLst/>
              <a:gdLst/>
              <a:ahLst/>
              <a:cxnLst/>
              <a:rect l="l" t="t" r="r" b="b"/>
              <a:pathLst>
                <a:path w="992" h="3647" extrusionOk="0">
                  <a:moveTo>
                    <a:pt x="1" y="1"/>
                  </a:moveTo>
                  <a:lnTo>
                    <a:pt x="824" y="3564"/>
                  </a:lnTo>
                  <a:cubicBezTo>
                    <a:pt x="824" y="3610"/>
                    <a:pt x="862" y="3646"/>
                    <a:pt x="909" y="3646"/>
                  </a:cubicBezTo>
                  <a:cubicBezTo>
                    <a:pt x="954" y="3646"/>
                    <a:pt x="991" y="3609"/>
                    <a:pt x="991" y="3564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46"/>
            <p:cNvSpPr/>
            <p:nvPr/>
          </p:nvSpPr>
          <p:spPr>
            <a:xfrm>
              <a:off x="5045025" y="2029925"/>
              <a:ext cx="4175" cy="104225"/>
            </a:xfrm>
            <a:custGeom>
              <a:avLst/>
              <a:gdLst/>
              <a:ahLst/>
              <a:cxnLst/>
              <a:rect l="l" t="t" r="r" b="b"/>
              <a:pathLst>
                <a:path w="167" h="4169" extrusionOk="0">
                  <a:moveTo>
                    <a:pt x="1" y="1"/>
                  </a:moveTo>
                  <a:lnTo>
                    <a:pt x="1" y="4086"/>
                  </a:lnTo>
                  <a:cubicBezTo>
                    <a:pt x="1" y="4131"/>
                    <a:pt x="39" y="4168"/>
                    <a:pt x="83" y="4168"/>
                  </a:cubicBezTo>
                  <a:cubicBezTo>
                    <a:pt x="130" y="4168"/>
                    <a:pt x="166" y="4131"/>
                    <a:pt x="166" y="4086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46"/>
            <p:cNvSpPr/>
            <p:nvPr/>
          </p:nvSpPr>
          <p:spPr>
            <a:xfrm>
              <a:off x="5020900" y="1982250"/>
              <a:ext cx="52475" cy="62825"/>
            </a:xfrm>
            <a:custGeom>
              <a:avLst/>
              <a:gdLst/>
              <a:ahLst/>
              <a:cxnLst/>
              <a:rect l="l" t="t" r="r" b="b"/>
              <a:pathLst>
                <a:path w="2099" h="2513" extrusionOk="0">
                  <a:moveTo>
                    <a:pt x="1055" y="1"/>
                  </a:moveTo>
                  <a:cubicBezTo>
                    <a:pt x="786" y="1"/>
                    <a:pt x="516" y="56"/>
                    <a:pt x="310" y="168"/>
                  </a:cubicBezTo>
                  <a:cubicBezTo>
                    <a:pt x="106" y="279"/>
                    <a:pt x="3" y="424"/>
                    <a:pt x="2" y="569"/>
                  </a:cubicBezTo>
                  <a:lnTo>
                    <a:pt x="2" y="1908"/>
                  </a:lnTo>
                  <a:cubicBezTo>
                    <a:pt x="0" y="2063"/>
                    <a:pt x="102" y="2218"/>
                    <a:pt x="306" y="2336"/>
                  </a:cubicBezTo>
                  <a:cubicBezTo>
                    <a:pt x="509" y="2453"/>
                    <a:pt x="776" y="2512"/>
                    <a:pt x="1043" y="2512"/>
                  </a:cubicBezTo>
                  <a:cubicBezTo>
                    <a:pt x="1312" y="2512"/>
                    <a:pt x="1581" y="2453"/>
                    <a:pt x="1787" y="2334"/>
                  </a:cubicBezTo>
                  <a:cubicBezTo>
                    <a:pt x="1991" y="2215"/>
                    <a:pt x="2095" y="2062"/>
                    <a:pt x="2097" y="1908"/>
                  </a:cubicBezTo>
                  <a:lnTo>
                    <a:pt x="2097" y="569"/>
                  </a:lnTo>
                  <a:cubicBezTo>
                    <a:pt x="2098" y="423"/>
                    <a:pt x="1997" y="277"/>
                    <a:pt x="1792" y="166"/>
                  </a:cubicBezTo>
                  <a:cubicBezTo>
                    <a:pt x="1589" y="56"/>
                    <a:pt x="1322" y="1"/>
                    <a:pt x="1055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46"/>
            <p:cNvSpPr/>
            <p:nvPr/>
          </p:nvSpPr>
          <p:spPr>
            <a:xfrm>
              <a:off x="5021000" y="1982625"/>
              <a:ext cx="51525" cy="28925"/>
            </a:xfrm>
            <a:custGeom>
              <a:avLst/>
              <a:gdLst/>
              <a:ahLst/>
              <a:cxnLst/>
              <a:rect l="l" t="t" r="r" b="b"/>
              <a:pathLst>
                <a:path w="2061" h="1157" extrusionOk="0">
                  <a:moveTo>
                    <a:pt x="1025" y="0"/>
                  </a:moveTo>
                  <a:cubicBezTo>
                    <a:pt x="461" y="0"/>
                    <a:pt x="3" y="256"/>
                    <a:pt x="2" y="573"/>
                  </a:cubicBezTo>
                  <a:cubicBezTo>
                    <a:pt x="0" y="892"/>
                    <a:pt x="460" y="1153"/>
                    <a:pt x="1029" y="1156"/>
                  </a:cubicBezTo>
                  <a:cubicBezTo>
                    <a:pt x="1032" y="1156"/>
                    <a:pt x="1035" y="1156"/>
                    <a:pt x="1038" y="1156"/>
                  </a:cubicBezTo>
                  <a:cubicBezTo>
                    <a:pt x="1601" y="1156"/>
                    <a:pt x="2058" y="901"/>
                    <a:pt x="2060" y="583"/>
                  </a:cubicBezTo>
                  <a:cubicBezTo>
                    <a:pt x="2061" y="264"/>
                    <a:pt x="1603" y="3"/>
                    <a:pt x="1034" y="1"/>
                  </a:cubicBezTo>
                  <a:cubicBezTo>
                    <a:pt x="1031" y="1"/>
                    <a:pt x="1028" y="0"/>
                    <a:pt x="1025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46"/>
            <p:cNvSpPr/>
            <p:nvPr/>
          </p:nvSpPr>
          <p:spPr>
            <a:xfrm>
              <a:off x="5008050" y="2191950"/>
              <a:ext cx="122275" cy="70500"/>
            </a:xfrm>
            <a:custGeom>
              <a:avLst/>
              <a:gdLst/>
              <a:ahLst/>
              <a:cxnLst/>
              <a:rect l="l" t="t" r="r" b="b"/>
              <a:pathLst>
                <a:path w="4891" h="2820" extrusionOk="0">
                  <a:moveTo>
                    <a:pt x="2446" y="113"/>
                  </a:moveTo>
                  <a:lnTo>
                    <a:pt x="4695" y="1411"/>
                  </a:lnTo>
                  <a:lnTo>
                    <a:pt x="2446" y="2706"/>
                  </a:lnTo>
                  <a:lnTo>
                    <a:pt x="197" y="1411"/>
                  </a:lnTo>
                  <a:lnTo>
                    <a:pt x="2446" y="113"/>
                  </a:lnTo>
                  <a:close/>
                  <a:moveTo>
                    <a:pt x="2446" y="0"/>
                  </a:moveTo>
                  <a:lnTo>
                    <a:pt x="1" y="1411"/>
                  </a:lnTo>
                  <a:lnTo>
                    <a:pt x="2446" y="2819"/>
                  </a:lnTo>
                  <a:lnTo>
                    <a:pt x="4890" y="1411"/>
                  </a:lnTo>
                  <a:lnTo>
                    <a:pt x="2446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46"/>
            <p:cNvSpPr/>
            <p:nvPr/>
          </p:nvSpPr>
          <p:spPr>
            <a:xfrm>
              <a:off x="5039600" y="2210175"/>
              <a:ext cx="59150" cy="34025"/>
            </a:xfrm>
            <a:custGeom>
              <a:avLst/>
              <a:gdLst/>
              <a:ahLst/>
              <a:cxnLst/>
              <a:rect l="l" t="t" r="r" b="b"/>
              <a:pathLst>
                <a:path w="2366" h="1361" fill="none" extrusionOk="0">
                  <a:moveTo>
                    <a:pt x="0" y="1361"/>
                  </a:moveTo>
                  <a:lnTo>
                    <a:pt x="2365" y="1"/>
                  </a:lnTo>
                </a:path>
              </a:pathLst>
            </a:custGeom>
            <a:noFill/>
            <a:ln w="9525" cap="flat" cmpd="sng">
              <a:solidFill>
                <a:srgbClr val="8FDFD6"/>
              </a:solidFill>
              <a:prstDash val="solid"/>
              <a:miter lim="14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46"/>
            <p:cNvSpPr/>
            <p:nvPr/>
          </p:nvSpPr>
          <p:spPr>
            <a:xfrm>
              <a:off x="5069175" y="2201075"/>
              <a:ext cx="61150" cy="61375"/>
            </a:xfrm>
            <a:custGeom>
              <a:avLst/>
              <a:gdLst/>
              <a:ahLst/>
              <a:cxnLst/>
              <a:rect l="l" t="t" r="r" b="b"/>
              <a:pathLst>
                <a:path w="2446" h="2455" extrusionOk="0">
                  <a:moveTo>
                    <a:pt x="2348" y="170"/>
                  </a:moveTo>
                  <a:lnTo>
                    <a:pt x="2348" y="990"/>
                  </a:lnTo>
                  <a:lnTo>
                    <a:pt x="98" y="2284"/>
                  </a:lnTo>
                  <a:lnTo>
                    <a:pt x="98" y="1468"/>
                  </a:lnTo>
                  <a:lnTo>
                    <a:pt x="2348" y="170"/>
                  </a:lnTo>
                  <a:close/>
                  <a:moveTo>
                    <a:pt x="2445" y="1"/>
                  </a:moveTo>
                  <a:lnTo>
                    <a:pt x="1" y="1412"/>
                  </a:lnTo>
                  <a:lnTo>
                    <a:pt x="1" y="2454"/>
                  </a:lnTo>
                  <a:lnTo>
                    <a:pt x="2445" y="1046"/>
                  </a:lnTo>
                  <a:lnTo>
                    <a:pt x="244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46"/>
            <p:cNvSpPr/>
            <p:nvPr/>
          </p:nvSpPr>
          <p:spPr>
            <a:xfrm>
              <a:off x="5008050" y="2201050"/>
              <a:ext cx="61150" cy="61350"/>
            </a:xfrm>
            <a:custGeom>
              <a:avLst/>
              <a:gdLst/>
              <a:ahLst/>
              <a:cxnLst/>
              <a:rect l="l" t="t" r="r" b="b"/>
              <a:pathLst>
                <a:path w="2446" h="2454" extrusionOk="0">
                  <a:moveTo>
                    <a:pt x="98" y="170"/>
                  </a:moveTo>
                  <a:lnTo>
                    <a:pt x="2348" y="1469"/>
                  </a:lnTo>
                  <a:lnTo>
                    <a:pt x="2348" y="2284"/>
                  </a:lnTo>
                  <a:lnTo>
                    <a:pt x="98" y="989"/>
                  </a:lnTo>
                  <a:lnTo>
                    <a:pt x="98" y="170"/>
                  </a:lnTo>
                  <a:close/>
                  <a:moveTo>
                    <a:pt x="1" y="0"/>
                  </a:moveTo>
                  <a:lnTo>
                    <a:pt x="1" y="1047"/>
                  </a:lnTo>
                  <a:lnTo>
                    <a:pt x="2446" y="2454"/>
                  </a:lnTo>
                  <a:lnTo>
                    <a:pt x="2446" y="14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46"/>
            <p:cNvSpPr/>
            <p:nvPr/>
          </p:nvSpPr>
          <p:spPr>
            <a:xfrm>
              <a:off x="5008050" y="2199000"/>
              <a:ext cx="122275" cy="37375"/>
            </a:xfrm>
            <a:custGeom>
              <a:avLst/>
              <a:gdLst/>
              <a:ahLst/>
              <a:cxnLst/>
              <a:rect l="l" t="t" r="r" b="b"/>
              <a:pathLst>
                <a:path w="4891" h="1495" extrusionOk="0">
                  <a:moveTo>
                    <a:pt x="1" y="1"/>
                  </a:moveTo>
                  <a:lnTo>
                    <a:pt x="1" y="84"/>
                  </a:lnTo>
                  <a:lnTo>
                    <a:pt x="2446" y="1495"/>
                  </a:lnTo>
                  <a:lnTo>
                    <a:pt x="4890" y="84"/>
                  </a:lnTo>
                  <a:lnTo>
                    <a:pt x="489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46"/>
            <p:cNvSpPr/>
            <p:nvPr/>
          </p:nvSpPr>
          <p:spPr>
            <a:xfrm>
              <a:off x="5008050" y="2163700"/>
              <a:ext cx="122275" cy="70600"/>
            </a:xfrm>
            <a:custGeom>
              <a:avLst/>
              <a:gdLst/>
              <a:ahLst/>
              <a:cxnLst/>
              <a:rect l="l" t="t" r="r" b="b"/>
              <a:pathLst>
                <a:path w="4891" h="2824" extrusionOk="0">
                  <a:moveTo>
                    <a:pt x="2446" y="1"/>
                  </a:moveTo>
                  <a:lnTo>
                    <a:pt x="1" y="1413"/>
                  </a:lnTo>
                  <a:lnTo>
                    <a:pt x="2446" y="2824"/>
                  </a:lnTo>
                  <a:lnTo>
                    <a:pt x="4890" y="1413"/>
                  </a:lnTo>
                  <a:lnTo>
                    <a:pt x="2446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46"/>
            <p:cNvSpPr/>
            <p:nvPr/>
          </p:nvSpPr>
          <p:spPr>
            <a:xfrm>
              <a:off x="5056275" y="2158550"/>
              <a:ext cx="25675" cy="14850"/>
            </a:xfrm>
            <a:custGeom>
              <a:avLst/>
              <a:gdLst/>
              <a:ahLst/>
              <a:cxnLst/>
              <a:rect l="l" t="t" r="r" b="b"/>
              <a:pathLst>
                <a:path w="1027" h="594" extrusionOk="0">
                  <a:moveTo>
                    <a:pt x="514" y="1"/>
                  </a:moveTo>
                  <a:lnTo>
                    <a:pt x="0" y="298"/>
                  </a:lnTo>
                  <a:lnTo>
                    <a:pt x="514" y="594"/>
                  </a:lnTo>
                  <a:lnTo>
                    <a:pt x="1027" y="298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46"/>
            <p:cNvSpPr/>
            <p:nvPr/>
          </p:nvSpPr>
          <p:spPr>
            <a:xfrm>
              <a:off x="5059450" y="2162250"/>
              <a:ext cx="19275" cy="11150"/>
            </a:xfrm>
            <a:custGeom>
              <a:avLst/>
              <a:gdLst/>
              <a:ahLst/>
              <a:cxnLst/>
              <a:rect l="l" t="t" r="r" b="b"/>
              <a:pathLst>
                <a:path w="771" h="446" extrusionOk="0">
                  <a:moveTo>
                    <a:pt x="387" y="1"/>
                  </a:moveTo>
                  <a:lnTo>
                    <a:pt x="1" y="224"/>
                  </a:lnTo>
                  <a:lnTo>
                    <a:pt x="387" y="446"/>
                  </a:lnTo>
                  <a:lnTo>
                    <a:pt x="771" y="224"/>
                  </a:lnTo>
                  <a:lnTo>
                    <a:pt x="387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46"/>
            <p:cNvSpPr/>
            <p:nvPr/>
          </p:nvSpPr>
          <p:spPr>
            <a:xfrm>
              <a:off x="5056275" y="2165975"/>
              <a:ext cx="12850" cy="22250"/>
            </a:xfrm>
            <a:custGeom>
              <a:avLst/>
              <a:gdLst/>
              <a:ahLst/>
              <a:cxnLst/>
              <a:rect l="l" t="t" r="r" b="b"/>
              <a:pathLst>
                <a:path w="514" h="890" extrusionOk="0">
                  <a:moveTo>
                    <a:pt x="0" y="1"/>
                  </a:moveTo>
                  <a:lnTo>
                    <a:pt x="0" y="594"/>
                  </a:lnTo>
                  <a:lnTo>
                    <a:pt x="514" y="890"/>
                  </a:lnTo>
                  <a:lnTo>
                    <a:pt x="514" y="2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46"/>
            <p:cNvSpPr/>
            <p:nvPr/>
          </p:nvSpPr>
          <p:spPr>
            <a:xfrm>
              <a:off x="5069100" y="2165975"/>
              <a:ext cx="12850" cy="22250"/>
            </a:xfrm>
            <a:custGeom>
              <a:avLst/>
              <a:gdLst/>
              <a:ahLst/>
              <a:cxnLst/>
              <a:rect l="l" t="t" r="r" b="b"/>
              <a:pathLst>
                <a:path w="514" h="890" extrusionOk="0">
                  <a:moveTo>
                    <a:pt x="514" y="1"/>
                  </a:moveTo>
                  <a:lnTo>
                    <a:pt x="1" y="297"/>
                  </a:lnTo>
                  <a:lnTo>
                    <a:pt x="1" y="890"/>
                  </a:lnTo>
                  <a:lnTo>
                    <a:pt x="514" y="594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46"/>
            <p:cNvSpPr/>
            <p:nvPr/>
          </p:nvSpPr>
          <p:spPr>
            <a:xfrm>
              <a:off x="5056275" y="2158550"/>
              <a:ext cx="25675" cy="14850"/>
            </a:xfrm>
            <a:custGeom>
              <a:avLst/>
              <a:gdLst/>
              <a:ahLst/>
              <a:cxnLst/>
              <a:rect l="l" t="t" r="r" b="b"/>
              <a:pathLst>
                <a:path w="1027" h="594" fill="none" extrusionOk="0">
                  <a:moveTo>
                    <a:pt x="0" y="298"/>
                  </a:moveTo>
                  <a:lnTo>
                    <a:pt x="514" y="1"/>
                  </a:lnTo>
                  <a:lnTo>
                    <a:pt x="1027" y="298"/>
                  </a:lnTo>
                  <a:lnTo>
                    <a:pt x="514" y="594"/>
                  </a:lnTo>
                  <a:close/>
                </a:path>
              </a:pathLst>
            </a:custGeom>
            <a:noFill/>
            <a:ln w="9525" cap="flat" cmpd="sng">
              <a:solidFill>
                <a:srgbClr val="008D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46"/>
            <p:cNvSpPr/>
            <p:nvPr/>
          </p:nvSpPr>
          <p:spPr>
            <a:xfrm>
              <a:off x="5068450" y="2155300"/>
              <a:ext cx="1050" cy="13875"/>
            </a:xfrm>
            <a:custGeom>
              <a:avLst/>
              <a:gdLst/>
              <a:ahLst/>
              <a:cxnLst/>
              <a:rect l="l" t="t" r="r" b="b"/>
              <a:pathLst>
                <a:path w="42" h="555" extrusionOk="0">
                  <a:moveTo>
                    <a:pt x="14" y="0"/>
                  </a:moveTo>
                  <a:lnTo>
                    <a:pt x="1" y="554"/>
                  </a:lnTo>
                  <a:lnTo>
                    <a:pt x="41" y="554"/>
                  </a:lnTo>
                  <a:lnTo>
                    <a:pt x="27" y="0"/>
                  </a:lnTo>
                  <a:lnTo>
                    <a:pt x="21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46"/>
            <p:cNvSpPr/>
            <p:nvPr/>
          </p:nvSpPr>
          <p:spPr>
            <a:xfrm>
              <a:off x="5068950" y="2147100"/>
              <a:ext cx="12425" cy="8300"/>
            </a:xfrm>
            <a:custGeom>
              <a:avLst/>
              <a:gdLst/>
              <a:ahLst/>
              <a:cxnLst/>
              <a:rect l="l" t="t" r="r" b="b"/>
              <a:pathLst>
                <a:path w="497" h="332" extrusionOk="0">
                  <a:moveTo>
                    <a:pt x="225" y="0"/>
                  </a:moveTo>
                  <a:cubicBezTo>
                    <a:pt x="61" y="0"/>
                    <a:pt x="1" y="331"/>
                    <a:pt x="1" y="331"/>
                  </a:cubicBezTo>
                  <a:cubicBezTo>
                    <a:pt x="1" y="331"/>
                    <a:pt x="497" y="111"/>
                    <a:pt x="287" y="15"/>
                  </a:cubicBezTo>
                  <a:cubicBezTo>
                    <a:pt x="264" y="5"/>
                    <a:pt x="244" y="0"/>
                    <a:pt x="22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46"/>
            <p:cNvSpPr/>
            <p:nvPr/>
          </p:nvSpPr>
          <p:spPr>
            <a:xfrm>
              <a:off x="5058150" y="2147850"/>
              <a:ext cx="10825" cy="7550"/>
            </a:xfrm>
            <a:custGeom>
              <a:avLst/>
              <a:gdLst/>
              <a:ahLst/>
              <a:cxnLst/>
              <a:rect l="l" t="t" r="r" b="b"/>
              <a:pathLst>
                <a:path w="433" h="302" extrusionOk="0">
                  <a:moveTo>
                    <a:pt x="205" y="0"/>
                  </a:moveTo>
                  <a:cubicBezTo>
                    <a:pt x="186" y="0"/>
                    <a:pt x="166" y="8"/>
                    <a:pt x="146" y="26"/>
                  </a:cubicBezTo>
                  <a:cubicBezTo>
                    <a:pt x="1" y="156"/>
                    <a:pt x="433" y="301"/>
                    <a:pt x="433" y="301"/>
                  </a:cubicBezTo>
                  <a:cubicBezTo>
                    <a:pt x="433" y="301"/>
                    <a:pt x="327" y="0"/>
                    <a:pt x="20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46"/>
            <p:cNvSpPr/>
            <p:nvPr/>
          </p:nvSpPr>
          <p:spPr>
            <a:xfrm>
              <a:off x="5072650" y="2158400"/>
              <a:ext cx="725" cy="9500"/>
            </a:xfrm>
            <a:custGeom>
              <a:avLst/>
              <a:gdLst/>
              <a:ahLst/>
              <a:cxnLst/>
              <a:rect l="l" t="t" r="r" b="b"/>
              <a:pathLst>
                <a:path w="29" h="380" extrusionOk="0">
                  <a:moveTo>
                    <a:pt x="9" y="1"/>
                  </a:moveTo>
                  <a:lnTo>
                    <a:pt x="1" y="379"/>
                  </a:lnTo>
                  <a:lnTo>
                    <a:pt x="28" y="379"/>
                  </a:lnTo>
                  <a:lnTo>
                    <a:pt x="18" y="1"/>
                  </a:lnTo>
                  <a:lnTo>
                    <a:pt x="14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46"/>
            <p:cNvSpPr/>
            <p:nvPr/>
          </p:nvSpPr>
          <p:spPr>
            <a:xfrm>
              <a:off x="5072975" y="2152825"/>
              <a:ext cx="8525" cy="5675"/>
            </a:xfrm>
            <a:custGeom>
              <a:avLst/>
              <a:gdLst/>
              <a:ahLst/>
              <a:cxnLst/>
              <a:rect l="l" t="t" r="r" b="b"/>
              <a:pathLst>
                <a:path w="341" h="227" extrusionOk="0">
                  <a:moveTo>
                    <a:pt x="154" y="1"/>
                  </a:moveTo>
                  <a:cubicBezTo>
                    <a:pt x="43" y="1"/>
                    <a:pt x="1" y="227"/>
                    <a:pt x="1" y="227"/>
                  </a:cubicBezTo>
                  <a:cubicBezTo>
                    <a:pt x="1" y="227"/>
                    <a:pt x="340" y="76"/>
                    <a:pt x="197" y="11"/>
                  </a:cubicBezTo>
                  <a:cubicBezTo>
                    <a:pt x="181" y="4"/>
                    <a:pt x="167" y="1"/>
                    <a:pt x="154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46"/>
            <p:cNvSpPr/>
            <p:nvPr/>
          </p:nvSpPr>
          <p:spPr>
            <a:xfrm>
              <a:off x="5065625" y="2153325"/>
              <a:ext cx="7375" cy="5175"/>
            </a:xfrm>
            <a:custGeom>
              <a:avLst/>
              <a:gdLst/>
              <a:ahLst/>
              <a:cxnLst/>
              <a:rect l="l" t="t" r="r" b="b"/>
              <a:pathLst>
                <a:path w="295" h="207" extrusionOk="0">
                  <a:moveTo>
                    <a:pt x="140" y="1"/>
                  </a:moveTo>
                  <a:cubicBezTo>
                    <a:pt x="127" y="1"/>
                    <a:pt x="113" y="6"/>
                    <a:pt x="99" y="18"/>
                  </a:cubicBezTo>
                  <a:cubicBezTo>
                    <a:pt x="0" y="108"/>
                    <a:pt x="295" y="207"/>
                    <a:pt x="295" y="207"/>
                  </a:cubicBezTo>
                  <a:cubicBezTo>
                    <a:pt x="295" y="207"/>
                    <a:pt x="224" y="1"/>
                    <a:pt x="140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46"/>
            <p:cNvSpPr/>
            <p:nvPr/>
          </p:nvSpPr>
          <p:spPr>
            <a:xfrm>
              <a:off x="5065225" y="2159725"/>
              <a:ext cx="725" cy="9450"/>
            </a:xfrm>
            <a:custGeom>
              <a:avLst/>
              <a:gdLst/>
              <a:ahLst/>
              <a:cxnLst/>
              <a:rect l="l" t="t" r="r" b="b"/>
              <a:pathLst>
                <a:path w="29" h="378" extrusionOk="0">
                  <a:moveTo>
                    <a:pt x="9" y="0"/>
                  </a:moveTo>
                  <a:lnTo>
                    <a:pt x="1" y="377"/>
                  </a:lnTo>
                  <a:lnTo>
                    <a:pt x="28" y="377"/>
                  </a:lnTo>
                  <a:lnTo>
                    <a:pt x="18" y="0"/>
                  </a:lnTo>
                  <a:lnTo>
                    <a:pt x="14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46"/>
            <p:cNvSpPr/>
            <p:nvPr/>
          </p:nvSpPr>
          <p:spPr>
            <a:xfrm>
              <a:off x="5065550" y="2154100"/>
              <a:ext cx="8500" cy="5675"/>
            </a:xfrm>
            <a:custGeom>
              <a:avLst/>
              <a:gdLst/>
              <a:ahLst/>
              <a:cxnLst/>
              <a:rect l="l" t="t" r="r" b="b"/>
              <a:pathLst>
                <a:path w="340" h="227" extrusionOk="0">
                  <a:moveTo>
                    <a:pt x="154" y="0"/>
                  </a:moveTo>
                  <a:cubicBezTo>
                    <a:pt x="42" y="0"/>
                    <a:pt x="1" y="227"/>
                    <a:pt x="1" y="227"/>
                  </a:cubicBezTo>
                  <a:cubicBezTo>
                    <a:pt x="1" y="227"/>
                    <a:pt x="340" y="76"/>
                    <a:pt x="196" y="10"/>
                  </a:cubicBezTo>
                  <a:cubicBezTo>
                    <a:pt x="181" y="3"/>
                    <a:pt x="167" y="0"/>
                    <a:pt x="15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46"/>
            <p:cNvSpPr/>
            <p:nvPr/>
          </p:nvSpPr>
          <p:spPr>
            <a:xfrm>
              <a:off x="5058200" y="2154600"/>
              <a:ext cx="7375" cy="5175"/>
            </a:xfrm>
            <a:custGeom>
              <a:avLst/>
              <a:gdLst/>
              <a:ahLst/>
              <a:cxnLst/>
              <a:rect l="l" t="t" r="r" b="b"/>
              <a:pathLst>
                <a:path w="295" h="207" extrusionOk="0">
                  <a:moveTo>
                    <a:pt x="139" y="1"/>
                  </a:moveTo>
                  <a:cubicBezTo>
                    <a:pt x="126" y="1"/>
                    <a:pt x="112" y="6"/>
                    <a:pt x="99" y="18"/>
                  </a:cubicBezTo>
                  <a:cubicBezTo>
                    <a:pt x="0" y="108"/>
                    <a:pt x="295" y="207"/>
                    <a:pt x="295" y="207"/>
                  </a:cubicBezTo>
                  <a:cubicBezTo>
                    <a:pt x="295" y="207"/>
                    <a:pt x="222" y="1"/>
                    <a:pt x="13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46"/>
            <p:cNvSpPr/>
            <p:nvPr/>
          </p:nvSpPr>
          <p:spPr>
            <a:xfrm>
              <a:off x="5068950" y="2162975"/>
              <a:ext cx="650" cy="8775"/>
            </a:xfrm>
            <a:custGeom>
              <a:avLst/>
              <a:gdLst/>
              <a:ahLst/>
              <a:cxnLst/>
              <a:rect l="l" t="t" r="r" b="b"/>
              <a:pathLst>
                <a:path w="26" h="351" extrusionOk="0">
                  <a:moveTo>
                    <a:pt x="8" y="1"/>
                  </a:moveTo>
                  <a:lnTo>
                    <a:pt x="1" y="350"/>
                  </a:lnTo>
                  <a:lnTo>
                    <a:pt x="26" y="350"/>
                  </a:lnTo>
                  <a:lnTo>
                    <a:pt x="17" y="1"/>
                  </a:lnTo>
                  <a:lnTo>
                    <a:pt x="12" y="2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46"/>
            <p:cNvSpPr/>
            <p:nvPr/>
          </p:nvSpPr>
          <p:spPr>
            <a:xfrm>
              <a:off x="5069250" y="2157825"/>
              <a:ext cx="7850" cy="5225"/>
            </a:xfrm>
            <a:custGeom>
              <a:avLst/>
              <a:gdLst/>
              <a:ahLst/>
              <a:cxnLst/>
              <a:rect l="l" t="t" r="r" b="b"/>
              <a:pathLst>
                <a:path w="314" h="209" extrusionOk="0">
                  <a:moveTo>
                    <a:pt x="141" y="0"/>
                  </a:moveTo>
                  <a:cubicBezTo>
                    <a:pt x="39" y="0"/>
                    <a:pt x="0" y="208"/>
                    <a:pt x="0" y="208"/>
                  </a:cubicBezTo>
                  <a:cubicBezTo>
                    <a:pt x="0" y="208"/>
                    <a:pt x="314" y="70"/>
                    <a:pt x="180" y="9"/>
                  </a:cubicBezTo>
                  <a:cubicBezTo>
                    <a:pt x="166" y="3"/>
                    <a:pt x="154" y="0"/>
                    <a:pt x="141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46"/>
            <p:cNvSpPr/>
            <p:nvPr/>
          </p:nvSpPr>
          <p:spPr>
            <a:xfrm>
              <a:off x="5062475" y="2158300"/>
              <a:ext cx="6800" cy="4750"/>
            </a:xfrm>
            <a:custGeom>
              <a:avLst/>
              <a:gdLst/>
              <a:ahLst/>
              <a:cxnLst/>
              <a:rect l="l" t="t" r="r" b="b"/>
              <a:pathLst>
                <a:path w="272" h="190" extrusionOk="0">
                  <a:moveTo>
                    <a:pt x="128" y="0"/>
                  </a:moveTo>
                  <a:cubicBezTo>
                    <a:pt x="116" y="0"/>
                    <a:pt x="103" y="5"/>
                    <a:pt x="90" y="16"/>
                  </a:cubicBezTo>
                  <a:cubicBezTo>
                    <a:pt x="0" y="99"/>
                    <a:pt x="271" y="189"/>
                    <a:pt x="271" y="189"/>
                  </a:cubicBezTo>
                  <a:cubicBezTo>
                    <a:pt x="271" y="189"/>
                    <a:pt x="205" y="0"/>
                    <a:pt x="128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46"/>
            <p:cNvSpPr/>
            <p:nvPr/>
          </p:nvSpPr>
          <p:spPr>
            <a:xfrm>
              <a:off x="5063550" y="2154925"/>
              <a:ext cx="1050" cy="13875"/>
            </a:xfrm>
            <a:custGeom>
              <a:avLst/>
              <a:gdLst/>
              <a:ahLst/>
              <a:cxnLst/>
              <a:rect l="l" t="t" r="r" b="b"/>
              <a:pathLst>
                <a:path w="42" h="555" extrusionOk="0">
                  <a:moveTo>
                    <a:pt x="15" y="1"/>
                  </a:moveTo>
                  <a:lnTo>
                    <a:pt x="1" y="555"/>
                  </a:lnTo>
                  <a:lnTo>
                    <a:pt x="41" y="555"/>
                  </a:lnTo>
                  <a:lnTo>
                    <a:pt x="27" y="1"/>
                  </a:lnTo>
                  <a:lnTo>
                    <a:pt x="21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46"/>
            <p:cNvSpPr/>
            <p:nvPr/>
          </p:nvSpPr>
          <p:spPr>
            <a:xfrm>
              <a:off x="5064075" y="2146700"/>
              <a:ext cx="12450" cy="8325"/>
            </a:xfrm>
            <a:custGeom>
              <a:avLst/>
              <a:gdLst/>
              <a:ahLst/>
              <a:cxnLst/>
              <a:rect l="l" t="t" r="r" b="b"/>
              <a:pathLst>
                <a:path w="498" h="333" extrusionOk="0">
                  <a:moveTo>
                    <a:pt x="225" y="0"/>
                  </a:moveTo>
                  <a:cubicBezTo>
                    <a:pt x="62" y="0"/>
                    <a:pt x="0" y="333"/>
                    <a:pt x="0" y="333"/>
                  </a:cubicBezTo>
                  <a:cubicBezTo>
                    <a:pt x="0" y="333"/>
                    <a:pt x="497" y="112"/>
                    <a:pt x="287" y="15"/>
                  </a:cubicBezTo>
                  <a:cubicBezTo>
                    <a:pt x="265" y="5"/>
                    <a:pt x="245" y="0"/>
                    <a:pt x="225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46"/>
            <p:cNvSpPr/>
            <p:nvPr/>
          </p:nvSpPr>
          <p:spPr>
            <a:xfrm>
              <a:off x="5053250" y="2147475"/>
              <a:ext cx="10850" cy="7550"/>
            </a:xfrm>
            <a:custGeom>
              <a:avLst/>
              <a:gdLst/>
              <a:ahLst/>
              <a:cxnLst/>
              <a:rect l="l" t="t" r="r" b="b"/>
              <a:pathLst>
                <a:path w="434" h="302" extrusionOk="0">
                  <a:moveTo>
                    <a:pt x="206" y="0"/>
                  </a:moveTo>
                  <a:cubicBezTo>
                    <a:pt x="186" y="0"/>
                    <a:pt x="166" y="8"/>
                    <a:pt x="146" y="26"/>
                  </a:cubicBezTo>
                  <a:cubicBezTo>
                    <a:pt x="1" y="157"/>
                    <a:pt x="433" y="302"/>
                    <a:pt x="433" y="302"/>
                  </a:cubicBezTo>
                  <a:cubicBezTo>
                    <a:pt x="433" y="302"/>
                    <a:pt x="328" y="0"/>
                    <a:pt x="206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46"/>
            <p:cNvSpPr/>
            <p:nvPr/>
          </p:nvSpPr>
          <p:spPr>
            <a:xfrm>
              <a:off x="5075225" y="2156700"/>
              <a:ext cx="900" cy="11875"/>
            </a:xfrm>
            <a:custGeom>
              <a:avLst/>
              <a:gdLst/>
              <a:ahLst/>
              <a:cxnLst/>
              <a:rect l="l" t="t" r="r" b="b"/>
              <a:pathLst>
                <a:path w="36" h="475" extrusionOk="0">
                  <a:moveTo>
                    <a:pt x="12" y="1"/>
                  </a:moveTo>
                  <a:lnTo>
                    <a:pt x="1" y="475"/>
                  </a:lnTo>
                  <a:lnTo>
                    <a:pt x="36" y="475"/>
                  </a:lnTo>
                  <a:lnTo>
                    <a:pt x="22" y="1"/>
                  </a:lnTo>
                  <a:lnTo>
                    <a:pt x="18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46"/>
            <p:cNvSpPr/>
            <p:nvPr/>
          </p:nvSpPr>
          <p:spPr>
            <a:xfrm>
              <a:off x="5075675" y="2149650"/>
              <a:ext cx="10625" cy="7150"/>
            </a:xfrm>
            <a:custGeom>
              <a:avLst/>
              <a:gdLst/>
              <a:ahLst/>
              <a:cxnLst/>
              <a:rect l="l" t="t" r="r" b="b"/>
              <a:pathLst>
                <a:path w="425" h="286" extrusionOk="0">
                  <a:moveTo>
                    <a:pt x="193" y="1"/>
                  </a:moveTo>
                  <a:cubicBezTo>
                    <a:pt x="51" y="1"/>
                    <a:pt x="0" y="286"/>
                    <a:pt x="0" y="286"/>
                  </a:cubicBezTo>
                  <a:cubicBezTo>
                    <a:pt x="0" y="286"/>
                    <a:pt x="425" y="96"/>
                    <a:pt x="245" y="13"/>
                  </a:cubicBezTo>
                  <a:cubicBezTo>
                    <a:pt x="227" y="5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46"/>
            <p:cNvSpPr/>
            <p:nvPr/>
          </p:nvSpPr>
          <p:spPr>
            <a:xfrm>
              <a:off x="5066375" y="2150325"/>
              <a:ext cx="9325" cy="6475"/>
            </a:xfrm>
            <a:custGeom>
              <a:avLst/>
              <a:gdLst/>
              <a:ahLst/>
              <a:cxnLst/>
              <a:rect l="l" t="t" r="r" b="b"/>
              <a:pathLst>
                <a:path w="373" h="259" extrusionOk="0">
                  <a:moveTo>
                    <a:pt x="177" y="0"/>
                  </a:moveTo>
                  <a:cubicBezTo>
                    <a:pt x="160" y="0"/>
                    <a:pt x="143" y="7"/>
                    <a:pt x="126" y="22"/>
                  </a:cubicBezTo>
                  <a:cubicBezTo>
                    <a:pt x="1" y="134"/>
                    <a:pt x="372" y="259"/>
                    <a:pt x="372" y="259"/>
                  </a:cubicBezTo>
                  <a:cubicBezTo>
                    <a:pt x="372" y="259"/>
                    <a:pt x="282" y="0"/>
                    <a:pt x="17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46"/>
            <p:cNvSpPr/>
            <p:nvPr/>
          </p:nvSpPr>
          <p:spPr>
            <a:xfrm>
              <a:off x="5072050" y="2161025"/>
              <a:ext cx="700" cy="9475"/>
            </a:xfrm>
            <a:custGeom>
              <a:avLst/>
              <a:gdLst/>
              <a:ahLst/>
              <a:cxnLst/>
              <a:rect l="l" t="t" r="r" b="b"/>
              <a:pathLst>
                <a:path w="28" h="379" extrusionOk="0">
                  <a:moveTo>
                    <a:pt x="9" y="0"/>
                  </a:moveTo>
                  <a:lnTo>
                    <a:pt x="0" y="379"/>
                  </a:lnTo>
                  <a:lnTo>
                    <a:pt x="28" y="379"/>
                  </a:lnTo>
                  <a:lnTo>
                    <a:pt x="18" y="0"/>
                  </a:lnTo>
                  <a:lnTo>
                    <a:pt x="13" y="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46"/>
            <p:cNvSpPr/>
            <p:nvPr/>
          </p:nvSpPr>
          <p:spPr>
            <a:xfrm>
              <a:off x="5072375" y="2155425"/>
              <a:ext cx="8500" cy="5700"/>
            </a:xfrm>
            <a:custGeom>
              <a:avLst/>
              <a:gdLst/>
              <a:ahLst/>
              <a:cxnLst/>
              <a:rect l="l" t="t" r="r" b="b"/>
              <a:pathLst>
                <a:path w="340" h="228" extrusionOk="0">
                  <a:moveTo>
                    <a:pt x="154" y="1"/>
                  </a:moveTo>
                  <a:cubicBezTo>
                    <a:pt x="42" y="1"/>
                    <a:pt x="0" y="227"/>
                    <a:pt x="0" y="227"/>
                  </a:cubicBezTo>
                  <a:cubicBezTo>
                    <a:pt x="0" y="227"/>
                    <a:pt x="340" y="76"/>
                    <a:pt x="196" y="11"/>
                  </a:cubicBezTo>
                  <a:cubicBezTo>
                    <a:pt x="181" y="4"/>
                    <a:pt x="167" y="1"/>
                    <a:pt x="154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46"/>
            <p:cNvSpPr/>
            <p:nvPr/>
          </p:nvSpPr>
          <p:spPr>
            <a:xfrm>
              <a:off x="5065000" y="2155950"/>
              <a:ext cx="7400" cy="5175"/>
            </a:xfrm>
            <a:custGeom>
              <a:avLst/>
              <a:gdLst/>
              <a:ahLst/>
              <a:cxnLst/>
              <a:rect l="l" t="t" r="r" b="b"/>
              <a:pathLst>
                <a:path w="296" h="207" extrusionOk="0">
                  <a:moveTo>
                    <a:pt x="140" y="0"/>
                  </a:moveTo>
                  <a:cubicBezTo>
                    <a:pt x="127" y="0"/>
                    <a:pt x="113" y="6"/>
                    <a:pt x="99" y="18"/>
                  </a:cubicBezTo>
                  <a:cubicBezTo>
                    <a:pt x="1" y="108"/>
                    <a:pt x="295" y="206"/>
                    <a:pt x="295" y="206"/>
                  </a:cubicBezTo>
                  <a:cubicBezTo>
                    <a:pt x="295" y="206"/>
                    <a:pt x="224" y="0"/>
                    <a:pt x="140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46"/>
            <p:cNvSpPr/>
            <p:nvPr/>
          </p:nvSpPr>
          <p:spPr>
            <a:xfrm>
              <a:off x="5064825" y="2165375"/>
              <a:ext cx="725" cy="4600"/>
            </a:xfrm>
            <a:custGeom>
              <a:avLst/>
              <a:gdLst/>
              <a:ahLst/>
              <a:cxnLst/>
              <a:rect l="l" t="t" r="r" b="b"/>
              <a:pathLst>
                <a:path w="29" h="184" extrusionOk="0">
                  <a:moveTo>
                    <a:pt x="9" y="0"/>
                  </a:moveTo>
                  <a:lnTo>
                    <a:pt x="1" y="183"/>
                  </a:lnTo>
                  <a:lnTo>
                    <a:pt x="28" y="183"/>
                  </a:lnTo>
                  <a:lnTo>
                    <a:pt x="18" y="0"/>
                  </a:lnTo>
                  <a:lnTo>
                    <a:pt x="14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46"/>
            <p:cNvSpPr/>
            <p:nvPr/>
          </p:nvSpPr>
          <p:spPr>
            <a:xfrm>
              <a:off x="5065200" y="2159450"/>
              <a:ext cx="8925" cy="5975"/>
            </a:xfrm>
            <a:custGeom>
              <a:avLst/>
              <a:gdLst/>
              <a:ahLst/>
              <a:cxnLst/>
              <a:rect l="l" t="t" r="r" b="b"/>
              <a:pathLst>
                <a:path w="357" h="239" extrusionOk="0">
                  <a:moveTo>
                    <a:pt x="161" y="1"/>
                  </a:moveTo>
                  <a:cubicBezTo>
                    <a:pt x="43" y="1"/>
                    <a:pt x="0" y="239"/>
                    <a:pt x="0" y="239"/>
                  </a:cubicBezTo>
                  <a:cubicBezTo>
                    <a:pt x="0" y="239"/>
                    <a:pt x="357" y="81"/>
                    <a:pt x="206" y="11"/>
                  </a:cubicBezTo>
                  <a:cubicBezTo>
                    <a:pt x="190" y="4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46"/>
            <p:cNvSpPr/>
            <p:nvPr/>
          </p:nvSpPr>
          <p:spPr>
            <a:xfrm>
              <a:off x="5057400" y="2159975"/>
              <a:ext cx="7825" cy="5450"/>
            </a:xfrm>
            <a:custGeom>
              <a:avLst/>
              <a:gdLst/>
              <a:ahLst/>
              <a:cxnLst/>
              <a:rect l="l" t="t" r="r" b="b"/>
              <a:pathLst>
                <a:path w="313" h="218" extrusionOk="0">
                  <a:moveTo>
                    <a:pt x="147" y="1"/>
                  </a:moveTo>
                  <a:cubicBezTo>
                    <a:pt x="133" y="1"/>
                    <a:pt x="119" y="6"/>
                    <a:pt x="105" y="19"/>
                  </a:cubicBezTo>
                  <a:cubicBezTo>
                    <a:pt x="0" y="113"/>
                    <a:pt x="312" y="218"/>
                    <a:pt x="312" y="218"/>
                  </a:cubicBezTo>
                  <a:cubicBezTo>
                    <a:pt x="312" y="218"/>
                    <a:pt x="235" y="1"/>
                    <a:pt x="147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46"/>
            <p:cNvSpPr/>
            <p:nvPr/>
          </p:nvSpPr>
          <p:spPr>
            <a:xfrm>
              <a:off x="5074225" y="2164475"/>
              <a:ext cx="750" cy="4575"/>
            </a:xfrm>
            <a:custGeom>
              <a:avLst/>
              <a:gdLst/>
              <a:ahLst/>
              <a:cxnLst/>
              <a:rect l="l" t="t" r="r" b="b"/>
              <a:pathLst>
                <a:path w="30" h="183" extrusionOk="0">
                  <a:moveTo>
                    <a:pt x="9" y="0"/>
                  </a:moveTo>
                  <a:lnTo>
                    <a:pt x="0" y="183"/>
                  </a:lnTo>
                  <a:lnTo>
                    <a:pt x="29" y="183"/>
                  </a:lnTo>
                  <a:lnTo>
                    <a:pt x="18" y="0"/>
                  </a:lnTo>
                  <a:lnTo>
                    <a:pt x="1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46"/>
            <p:cNvSpPr/>
            <p:nvPr/>
          </p:nvSpPr>
          <p:spPr>
            <a:xfrm>
              <a:off x="5074575" y="2158550"/>
              <a:ext cx="8950" cy="5975"/>
            </a:xfrm>
            <a:custGeom>
              <a:avLst/>
              <a:gdLst/>
              <a:ahLst/>
              <a:cxnLst/>
              <a:rect l="l" t="t" r="r" b="b"/>
              <a:pathLst>
                <a:path w="358" h="239" extrusionOk="0">
                  <a:moveTo>
                    <a:pt x="162" y="0"/>
                  </a:moveTo>
                  <a:cubicBezTo>
                    <a:pt x="44" y="0"/>
                    <a:pt x="1" y="239"/>
                    <a:pt x="1" y="239"/>
                  </a:cubicBezTo>
                  <a:cubicBezTo>
                    <a:pt x="1" y="239"/>
                    <a:pt x="357" y="80"/>
                    <a:pt x="207" y="11"/>
                  </a:cubicBezTo>
                  <a:cubicBezTo>
                    <a:pt x="191" y="4"/>
                    <a:pt x="176" y="0"/>
                    <a:pt x="162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46"/>
            <p:cNvSpPr/>
            <p:nvPr/>
          </p:nvSpPr>
          <p:spPr>
            <a:xfrm>
              <a:off x="5066775" y="2159075"/>
              <a:ext cx="7825" cy="5450"/>
            </a:xfrm>
            <a:custGeom>
              <a:avLst/>
              <a:gdLst/>
              <a:ahLst/>
              <a:cxnLst/>
              <a:rect l="l" t="t" r="r" b="b"/>
              <a:pathLst>
                <a:path w="313" h="218" extrusionOk="0">
                  <a:moveTo>
                    <a:pt x="148" y="1"/>
                  </a:moveTo>
                  <a:cubicBezTo>
                    <a:pt x="134" y="1"/>
                    <a:pt x="120" y="6"/>
                    <a:pt x="105" y="19"/>
                  </a:cubicBezTo>
                  <a:cubicBezTo>
                    <a:pt x="1" y="113"/>
                    <a:pt x="313" y="218"/>
                    <a:pt x="313" y="218"/>
                  </a:cubicBezTo>
                  <a:cubicBezTo>
                    <a:pt x="313" y="218"/>
                    <a:pt x="236" y="1"/>
                    <a:pt x="14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46"/>
            <p:cNvSpPr/>
            <p:nvPr/>
          </p:nvSpPr>
          <p:spPr>
            <a:xfrm>
              <a:off x="5067650" y="2166375"/>
              <a:ext cx="750" cy="4600"/>
            </a:xfrm>
            <a:custGeom>
              <a:avLst/>
              <a:gdLst/>
              <a:ahLst/>
              <a:cxnLst/>
              <a:rect l="l" t="t" r="r" b="b"/>
              <a:pathLst>
                <a:path w="30" h="184" extrusionOk="0">
                  <a:moveTo>
                    <a:pt x="11" y="1"/>
                  </a:moveTo>
                  <a:lnTo>
                    <a:pt x="1" y="184"/>
                  </a:lnTo>
                  <a:lnTo>
                    <a:pt x="30" y="184"/>
                  </a:lnTo>
                  <a:lnTo>
                    <a:pt x="20" y="1"/>
                  </a:lnTo>
                  <a:lnTo>
                    <a:pt x="15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46"/>
            <p:cNvSpPr/>
            <p:nvPr/>
          </p:nvSpPr>
          <p:spPr>
            <a:xfrm>
              <a:off x="5068025" y="2160475"/>
              <a:ext cx="8975" cy="6000"/>
            </a:xfrm>
            <a:custGeom>
              <a:avLst/>
              <a:gdLst/>
              <a:ahLst/>
              <a:cxnLst/>
              <a:rect l="l" t="t" r="r" b="b"/>
              <a:pathLst>
                <a:path w="359" h="240" extrusionOk="0">
                  <a:moveTo>
                    <a:pt x="162" y="0"/>
                  </a:moveTo>
                  <a:cubicBezTo>
                    <a:pt x="44" y="0"/>
                    <a:pt x="0" y="240"/>
                    <a:pt x="0" y="240"/>
                  </a:cubicBezTo>
                  <a:cubicBezTo>
                    <a:pt x="0" y="240"/>
                    <a:pt x="358" y="80"/>
                    <a:pt x="206" y="11"/>
                  </a:cubicBezTo>
                  <a:cubicBezTo>
                    <a:pt x="190" y="3"/>
                    <a:pt x="176" y="0"/>
                    <a:pt x="162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46"/>
            <p:cNvSpPr/>
            <p:nvPr/>
          </p:nvSpPr>
          <p:spPr>
            <a:xfrm>
              <a:off x="5060225" y="2161025"/>
              <a:ext cx="7825" cy="5450"/>
            </a:xfrm>
            <a:custGeom>
              <a:avLst/>
              <a:gdLst/>
              <a:ahLst/>
              <a:cxnLst/>
              <a:rect l="l" t="t" r="r" b="b"/>
              <a:pathLst>
                <a:path w="313" h="218" extrusionOk="0">
                  <a:moveTo>
                    <a:pt x="149" y="0"/>
                  </a:moveTo>
                  <a:cubicBezTo>
                    <a:pt x="135" y="0"/>
                    <a:pt x="121" y="6"/>
                    <a:pt x="106" y="19"/>
                  </a:cubicBezTo>
                  <a:cubicBezTo>
                    <a:pt x="0" y="113"/>
                    <a:pt x="312" y="218"/>
                    <a:pt x="312" y="218"/>
                  </a:cubicBezTo>
                  <a:cubicBezTo>
                    <a:pt x="312" y="218"/>
                    <a:pt x="237" y="0"/>
                    <a:pt x="149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46"/>
            <p:cNvSpPr/>
            <p:nvPr/>
          </p:nvSpPr>
          <p:spPr>
            <a:xfrm>
              <a:off x="5047725" y="2212975"/>
              <a:ext cx="37100" cy="12550"/>
            </a:xfrm>
            <a:custGeom>
              <a:avLst/>
              <a:gdLst/>
              <a:ahLst/>
              <a:cxnLst/>
              <a:rect l="l" t="t" r="r" b="b"/>
              <a:pathLst>
                <a:path w="1484" h="502" extrusionOk="0">
                  <a:moveTo>
                    <a:pt x="0" y="0"/>
                  </a:moveTo>
                  <a:lnTo>
                    <a:pt x="0" y="10"/>
                  </a:lnTo>
                  <a:lnTo>
                    <a:pt x="850" y="502"/>
                  </a:lnTo>
                  <a:lnTo>
                    <a:pt x="1484" y="147"/>
                  </a:lnTo>
                  <a:lnTo>
                    <a:pt x="1484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46"/>
            <p:cNvSpPr/>
            <p:nvPr/>
          </p:nvSpPr>
          <p:spPr>
            <a:xfrm>
              <a:off x="5047725" y="2204025"/>
              <a:ext cx="37100" cy="21225"/>
            </a:xfrm>
            <a:custGeom>
              <a:avLst/>
              <a:gdLst/>
              <a:ahLst/>
              <a:cxnLst/>
              <a:rect l="l" t="t" r="r" b="b"/>
              <a:pathLst>
                <a:path w="1484" h="849" extrusionOk="0">
                  <a:moveTo>
                    <a:pt x="625" y="0"/>
                  </a:moveTo>
                  <a:lnTo>
                    <a:pt x="0" y="358"/>
                  </a:lnTo>
                  <a:lnTo>
                    <a:pt x="850" y="848"/>
                  </a:lnTo>
                  <a:lnTo>
                    <a:pt x="1484" y="493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46"/>
            <p:cNvSpPr/>
            <p:nvPr/>
          </p:nvSpPr>
          <p:spPr>
            <a:xfrm>
              <a:off x="5048225" y="2208375"/>
              <a:ext cx="37100" cy="12550"/>
            </a:xfrm>
            <a:custGeom>
              <a:avLst/>
              <a:gdLst/>
              <a:ahLst/>
              <a:cxnLst/>
              <a:rect l="l" t="t" r="r" b="b"/>
              <a:pathLst>
                <a:path w="1484" h="502" extrusionOk="0">
                  <a:moveTo>
                    <a:pt x="0" y="0"/>
                  </a:moveTo>
                  <a:lnTo>
                    <a:pt x="0" y="12"/>
                  </a:lnTo>
                  <a:lnTo>
                    <a:pt x="850" y="502"/>
                  </a:lnTo>
                  <a:lnTo>
                    <a:pt x="1484" y="147"/>
                  </a:lnTo>
                  <a:lnTo>
                    <a:pt x="1484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46"/>
            <p:cNvSpPr/>
            <p:nvPr/>
          </p:nvSpPr>
          <p:spPr>
            <a:xfrm>
              <a:off x="5048225" y="2199450"/>
              <a:ext cx="37100" cy="21200"/>
            </a:xfrm>
            <a:custGeom>
              <a:avLst/>
              <a:gdLst/>
              <a:ahLst/>
              <a:cxnLst/>
              <a:rect l="l" t="t" r="r" b="b"/>
              <a:pathLst>
                <a:path w="1484" h="848" extrusionOk="0">
                  <a:moveTo>
                    <a:pt x="625" y="0"/>
                  </a:moveTo>
                  <a:lnTo>
                    <a:pt x="0" y="357"/>
                  </a:lnTo>
                  <a:lnTo>
                    <a:pt x="850" y="847"/>
                  </a:lnTo>
                  <a:lnTo>
                    <a:pt x="1484" y="492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46"/>
            <p:cNvSpPr/>
            <p:nvPr/>
          </p:nvSpPr>
          <p:spPr>
            <a:xfrm>
              <a:off x="5048225" y="2203325"/>
              <a:ext cx="37100" cy="12575"/>
            </a:xfrm>
            <a:custGeom>
              <a:avLst/>
              <a:gdLst/>
              <a:ahLst/>
              <a:cxnLst/>
              <a:rect l="l" t="t" r="r" b="b"/>
              <a:pathLst>
                <a:path w="1484" h="503" extrusionOk="0">
                  <a:moveTo>
                    <a:pt x="0" y="1"/>
                  </a:moveTo>
                  <a:lnTo>
                    <a:pt x="0" y="12"/>
                  </a:lnTo>
                  <a:lnTo>
                    <a:pt x="850" y="502"/>
                  </a:lnTo>
                  <a:lnTo>
                    <a:pt x="1484" y="147"/>
                  </a:lnTo>
                  <a:lnTo>
                    <a:pt x="1484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46"/>
            <p:cNvSpPr/>
            <p:nvPr/>
          </p:nvSpPr>
          <p:spPr>
            <a:xfrm>
              <a:off x="5048225" y="2194400"/>
              <a:ext cx="37100" cy="21250"/>
            </a:xfrm>
            <a:custGeom>
              <a:avLst/>
              <a:gdLst/>
              <a:ahLst/>
              <a:cxnLst/>
              <a:rect l="l" t="t" r="r" b="b"/>
              <a:pathLst>
                <a:path w="1484" h="850" extrusionOk="0">
                  <a:moveTo>
                    <a:pt x="625" y="1"/>
                  </a:moveTo>
                  <a:lnTo>
                    <a:pt x="0" y="358"/>
                  </a:lnTo>
                  <a:lnTo>
                    <a:pt x="850" y="849"/>
                  </a:lnTo>
                  <a:lnTo>
                    <a:pt x="1484" y="492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46"/>
            <p:cNvSpPr/>
            <p:nvPr/>
          </p:nvSpPr>
          <p:spPr>
            <a:xfrm>
              <a:off x="4887950" y="1972075"/>
              <a:ext cx="85800" cy="123850"/>
            </a:xfrm>
            <a:custGeom>
              <a:avLst/>
              <a:gdLst/>
              <a:ahLst/>
              <a:cxnLst/>
              <a:rect l="l" t="t" r="r" b="b"/>
              <a:pathLst>
                <a:path w="3432" h="4954" extrusionOk="0">
                  <a:moveTo>
                    <a:pt x="3432" y="1"/>
                  </a:moveTo>
                  <a:lnTo>
                    <a:pt x="1" y="1983"/>
                  </a:lnTo>
                  <a:lnTo>
                    <a:pt x="1" y="4954"/>
                  </a:lnTo>
                  <a:lnTo>
                    <a:pt x="3432" y="2973"/>
                  </a:lnTo>
                  <a:lnTo>
                    <a:pt x="343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46"/>
            <p:cNvSpPr/>
            <p:nvPr/>
          </p:nvSpPr>
          <p:spPr>
            <a:xfrm>
              <a:off x="4890100" y="1975800"/>
              <a:ext cx="81500" cy="116450"/>
            </a:xfrm>
            <a:custGeom>
              <a:avLst/>
              <a:gdLst/>
              <a:ahLst/>
              <a:cxnLst/>
              <a:rect l="l" t="t" r="r" b="b"/>
              <a:pathLst>
                <a:path w="3260" h="4658" extrusionOk="0">
                  <a:moveTo>
                    <a:pt x="3260" y="1"/>
                  </a:moveTo>
                  <a:lnTo>
                    <a:pt x="0" y="1883"/>
                  </a:lnTo>
                  <a:lnTo>
                    <a:pt x="0" y="4657"/>
                  </a:lnTo>
                  <a:lnTo>
                    <a:pt x="3260" y="2775"/>
                  </a:lnTo>
                  <a:lnTo>
                    <a:pt x="326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46"/>
            <p:cNvSpPr/>
            <p:nvPr/>
          </p:nvSpPr>
          <p:spPr>
            <a:xfrm>
              <a:off x="4890100" y="1976175"/>
              <a:ext cx="80900" cy="115400"/>
            </a:xfrm>
            <a:custGeom>
              <a:avLst/>
              <a:gdLst/>
              <a:ahLst/>
              <a:cxnLst/>
              <a:rect l="l" t="t" r="r" b="b"/>
              <a:pathLst>
                <a:path w="3236" h="4616" extrusionOk="0">
                  <a:moveTo>
                    <a:pt x="3235" y="0"/>
                  </a:moveTo>
                  <a:lnTo>
                    <a:pt x="0" y="4616"/>
                  </a:lnTo>
                  <a:lnTo>
                    <a:pt x="0" y="4616"/>
                  </a:lnTo>
                  <a:lnTo>
                    <a:pt x="3235" y="2748"/>
                  </a:lnTo>
                  <a:lnTo>
                    <a:pt x="3235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46"/>
            <p:cNvSpPr/>
            <p:nvPr/>
          </p:nvSpPr>
          <p:spPr>
            <a:xfrm>
              <a:off x="4890100" y="2044500"/>
              <a:ext cx="81500" cy="47750"/>
            </a:xfrm>
            <a:custGeom>
              <a:avLst/>
              <a:gdLst/>
              <a:ahLst/>
              <a:cxnLst/>
              <a:rect l="l" t="t" r="r" b="b"/>
              <a:pathLst>
                <a:path w="3260" h="1910" extrusionOk="0">
                  <a:moveTo>
                    <a:pt x="3260" y="1"/>
                  </a:moveTo>
                  <a:lnTo>
                    <a:pt x="0" y="1883"/>
                  </a:lnTo>
                  <a:lnTo>
                    <a:pt x="0" y="1909"/>
                  </a:lnTo>
                  <a:lnTo>
                    <a:pt x="3260" y="27"/>
                  </a:lnTo>
                  <a:lnTo>
                    <a:pt x="326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46"/>
            <p:cNvSpPr/>
            <p:nvPr/>
          </p:nvSpPr>
          <p:spPr>
            <a:xfrm>
              <a:off x="4970975" y="1975800"/>
              <a:ext cx="625" cy="69375"/>
            </a:xfrm>
            <a:custGeom>
              <a:avLst/>
              <a:gdLst/>
              <a:ahLst/>
              <a:cxnLst/>
              <a:rect l="l" t="t" r="r" b="b"/>
              <a:pathLst>
                <a:path w="25" h="2775" extrusionOk="0">
                  <a:moveTo>
                    <a:pt x="25" y="1"/>
                  </a:moveTo>
                  <a:lnTo>
                    <a:pt x="0" y="15"/>
                  </a:lnTo>
                  <a:lnTo>
                    <a:pt x="0" y="2763"/>
                  </a:lnTo>
                  <a:lnTo>
                    <a:pt x="25" y="277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46"/>
            <p:cNvSpPr/>
            <p:nvPr/>
          </p:nvSpPr>
          <p:spPr>
            <a:xfrm>
              <a:off x="4886875" y="2021050"/>
              <a:ext cx="1100" cy="74875"/>
            </a:xfrm>
            <a:custGeom>
              <a:avLst/>
              <a:gdLst/>
              <a:ahLst/>
              <a:cxnLst/>
              <a:rect l="l" t="t" r="r" b="b"/>
              <a:pathLst>
                <a:path w="44" h="2995" extrusionOk="0">
                  <a:moveTo>
                    <a:pt x="0" y="1"/>
                  </a:moveTo>
                  <a:lnTo>
                    <a:pt x="0" y="2972"/>
                  </a:lnTo>
                  <a:lnTo>
                    <a:pt x="44" y="2995"/>
                  </a:lnTo>
                  <a:lnTo>
                    <a:pt x="44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46"/>
            <p:cNvSpPr/>
            <p:nvPr/>
          </p:nvSpPr>
          <p:spPr>
            <a:xfrm>
              <a:off x="4886875" y="1971500"/>
              <a:ext cx="86875" cy="50150"/>
            </a:xfrm>
            <a:custGeom>
              <a:avLst/>
              <a:gdLst/>
              <a:ahLst/>
              <a:cxnLst/>
              <a:rect l="l" t="t" r="r" b="b"/>
              <a:pathLst>
                <a:path w="3475" h="2006" extrusionOk="0">
                  <a:moveTo>
                    <a:pt x="3432" y="0"/>
                  </a:moveTo>
                  <a:lnTo>
                    <a:pt x="0" y="1983"/>
                  </a:lnTo>
                  <a:lnTo>
                    <a:pt x="44" y="2006"/>
                  </a:lnTo>
                  <a:lnTo>
                    <a:pt x="3475" y="24"/>
                  </a:lnTo>
                  <a:lnTo>
                    <a:pt x="343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46"/>
            <p:cNvSpPr/>
            <p:nvPr/>
          </p:nvSpPr>
          <p:spPr>
            <a:xfrm>
              <a:off x="4870775" y="2141775"/>
              <a:ext cx="32200" cy="68125"/>
            </a:xfrm>
            <a:custGeom>
              <a:avLst/>
              <a:gdLst/>
              <a:ahLst/>
              <a:cxnLst/>
              <a:rect l="l" t="t" r="r" b="b"/>
              <a:pathLst>
                <a:path w="1288" h="2725" extrusionOk="0">
                  <a:moveTo>
                    <a:pt x="0" y="0"/>
                  </a:moveTo>
                  <a:lnTo>
                    <a:pt x="0" y="1981"/>
                  </a:lnTo>
                  <a:lnTo>
                    <a:pt x="1288" y="2725"/>
                  </a:lnTo>
                  <a:lnTo>
                    <a:pt x="1288" y="7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46"/>
            <p:cNvSpPr/>
            <p:nvPr/>
          </p:nvSpPr>
          <p:spPr>
            <a:xfrm>
              <a:off x="4902950" y="2092250"/>
              <a:ext cx="118000" cy="117650"/>
            </a:xfrm>
            <a:custGeom>
              <a:avLst/>
              <a:gdLst/>
              <a:ahLst/>
              <a:cxnLst/>
              <a:rect l="l" t="t" r="r" b="b"/>
              <a:pathLst>
                <a:path w="4720" h="4706" extrusionOk="0">
                  <a:moveTo>
                    <a:pt x="4720" y="1"/>
                  </a:moveTo>
                  <a:lnTo>
                    <a:pt x="1" y="2724"/>
                  </a:lnTo>
                  <a:lnTo>
                    <a:pt x="1" y="4706"/>
                  </a:lnTo>
                  <a:lnTo>
                    <a:pt x="4720" y="1981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46"/>
            <p:cNvSpPr/>
            <p:nvPr/>
          </p:nvSpPr>
          <p:spPr>
            <a:xfrm>
              <a:off x="4870775" y="2073650"/>
              <a:ext cx="150175" cy="86700"/>
            </a:xfrm>
            <a:custGeom>
              <a:avLst/>
              <a:gdLst/>
              <a:ahLst/>
              <a:cxnLst/>
              <a:rect l="l" t="t" r="r" b="b"/>
              <a:pathLst>
                <a:path w="6007" h="3468" extrusionOk="0">
                  <a:moveTo>
                    <a:pt x="4719" y="1"/>
                  </a:moveTo>
                  <a:lnTo>
                    <a:pt x="0" y="2725"/>
                  </a:lnTo>
                  <a:lnTo>
                    <a:pt x="1288" y="3468"/>
                  </a:lnTo>
                  <a:lnTo>
                    <a:pt x="6007" y="745"/>
                  </a:lnTo>
                  <a:lnTo>
                    <a:pt x="471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46"/>
            <p:cNvSpPr/>
            <p:nvPr/>
          </p:nvSpPr>
          <p:spPr>
            <a:xfrm>
              <a:off x="4905575" y="2097225"/>
              <a:ext cx="112775" cy="76975"/>
            </a:xfrm>
            <a:custGeom>
              <a:avLst/>
              <a:gdLst/>
              <a:ahLst/>
              <a:cxnLst/>
              <a:rect l="l" t="t" r="r" b="b"/>
              <a:pathLst>
                <a:path w="4511" h="3079" extrusionOk="0">
                  <a:moveTo>
                    <a:pt x="4510" y="0"/>
                  </a:moveTo>
                  <a:lnTo>
                    <a:pt x="0" y="2605"/>
                  </a:lnTo>
                  <a:lnTo>
                    <a:pt x="0" y="3079"/>
                  </a:lnTo>
                  <a:lnTo>
                    <a:pt x="4510" y="474"/>
                  </a:lnTo>
                  <a:lnTo>
                    <a:pt x="451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46"/>
            <p:cNvSpPr/>
            <p:nvPr/>
          </p:nvSpPr>
          <p:spPr>
            <a:xfrm>
              <a:off x="4960925" y="2128925"/>
              <a:ext cx="2025" cy="13550"/>
            </a:xfrm>
            <a:custGeom>
              <a:avLst/>
              <a:gdLst/>
              <a:ahLst/>
              <a:cxnLst/>
              <a:rect l="l" t="t" r="r" b="b"/>
              <a:pathLst>
                <a:path w="81" h="542" extrusionOk="0">
                  <a:moveTo>
                    <a:pt x="80" y="1"/>
                  </a:moveTo>
                  <a:lnTo>
                    <a:pt x="1" y="49"/>
                  </a:lnTo>
                  <a:lnTo>
                    <a:pt x="1" y="542"/>
                  </a:lnTo>
                  <a:lnTo>
                    <a:pt x="80" y="494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46"/>
            <p:cNvSpPr/>
            <p:nvPr/>
          </p:nvSpPr>
          <p:spPr>
            <a:xfrm>
              <a:off x="4905575" y="2136400"/>
              <a:ext cx="55375" cy="37800"/>
            </a:xfrm>
            <a:custGeom>
              <a:avLst/>
              <a:gdLst/>
              <a:ahLst/>
              <a:cxnLst/>
              <a:rect l="l" t="t" r="r" b="b"/>
              <a:pathLst>
                <a:path w="2215" h="1512" extrusionOk="0">
                  <a:moveTo>
                    <a:pt x="1797" y="1"/>
                  </a:moveTo>
                  <a:lnTo>
                    <a:pt x="0" y="1038"/>
                  </a:lnTo>
                  <a:lnTo>
                    <a:pt x="0" y="1512"/>
                  </a:lnTo>
                  <a:lnTo>
                    <a:pt x="2215" y="23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46"/>
            <p:cNvSpPr/>
            <p:nvPr/>
          </p:nvSpPr>
          <p:spPr>
            <a:xfrm>
              <a:off x="4962925" y="2103275"/>
              <a:ext cx="55425" cy="37800"/>
            </a:xfrm>
            <a:custGeom>
              <a:avLst/>
              <a:gdLst/>
              <a:ahLst/>
              <a:cxnLst/>
              <a:rect l="l" t="t" r="r" b="b"/>
              <a:pathLst>
                <a:path w="2217" h="1512" extrusionOk="0">
                  <a:moveTo>
                    <a:pt x="1799" y="0"/>
                  </a:moveTo>
                  <a:lnTo>
                    <a:pt x="0" y="1039"/>
                  </a:lnTo>
                  <a:lnTo>
                    <a:pt x="0" y="1511"/>
                  </a:lnTo>
                  <a:lnTo>
                    <a:pt x="2216" y="232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46"/>
            <p:cNvSpPr/>
            <p:nvPr/>
          </p:nvSpPr>
          <p:spPr>
            <a:xfrm>
              <a:off x="4905575" y="2146475"/>
              <a:ext cx="55375" cy="58725"/>
            </a:xfrm>
            <a:custGeom>
              <a:avLst/>
              <a:gdLst/>
              <a:ahLst/>
              <a:cxnLst/>
              <a:rect l="l" t="t" r="r" b="b"/>
              <a:pathLst>
                <a:path w="2215" h="2349" extrusionOk="0">
                  <a:moveTo>
                    <a:pt x="2215" y="1"/>
                  </a:moveTo>
                  <a:lnTo>
                    <a:pt x="0" y="1280"/>
                  </a:lnTo>
                  <a:lnTo>
                    <a:pt x="0" y="2348"/>
                  </a:lnTo>
                  <a:lnTo>
                    <a:pt x="2215" y="1070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46"/>
            <p:cNvSpPr/>
            <p:nvPr/>
          </p:nvSpPr>
          <p:spPr>
            <a:xfrm>
              <a:off x="4962925" y="2113125"/>
              <a:ext cx="55425" cy="58725"/>
            </a:xfrm>
            <a:custGeom>
              <a:avLst/>
              <a:gdLst/>
              <a:ahLst/>
              <a:cxnLst/>
              <a:rect l="l" t="t" r="r" b="b"/>
              <a:pathLst>
                <a:path w="2217" h="2349" extrusionOk="0">
                  <a:moveTo>
                    <a:pt x="2216" y="1"/>
                  </a:moveTo>
                  <a:lnTo>
                    <a:pt x="0" y="1280"/>
                  </a:lnTo>
                  <a:lnTo>
                    <a:pt x="0" y="2348"/>
                  </a:lnTo>
                  <a:lnTo>
                    <a:pt x="2216" y="1069"/>
                  </a:lnTo>
                  <a:lnTo>
                    <a:pt x="221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46"/>
            <p:cNvSpPr/>
            <p:nvPr/>
          </p:nvSpPr>
          <p:spPr>
            <a:xfrm>
              <a:off x="4932900" y="2172475"/>
              <a:ext cx="4450" cy="5700"/>
            </a:xfrm>
            <a:custGeom>
              <a:avLst/>
              <a:gdLst/>
              <a:ahLst/>
              <a:cxnLst/>
              <a:rect l="l" t="t" r="r" b="b"/>
              <a:pathLst>
                <a:path w="178" h="228" extrusionOk="0">
                  <a:moveTo>
                    <a:pt x="129" y="0"/>
                  </a:moveTo>
                  <a:cubicBezTo>
                    <a:pt x="117" y="0"/>
                    <a:pt x="104" y="4"/>
                    <a:pt x="89" y="12"/>
                  </a:cubicBezTo>
                  <a:cubicBezTo>
                    <a:pt x="37" y="45"/>
                    <a:pt x="5" y="102"/>
                    <a:pt x="1" y="164"/>
                  </a:cubicBezTo>
                  <a:cubicBezTo>
                    <a:pt x="1" y="204"/>
                    <a:pt x="21" y="227"/>
                    <a:pt x="50" y="227"/>
                  </a:cubicBezTo>
                  <a:cubicBezTo>
                    <a:pt x="62" y="227"/>
                    <a:pt x="75" y="223"/>
                    <a:pt x="89" y="215"/>
                  </a:cubicBezTo>
                  <a:cubicBezTo>
                    <a:pt x="141" y="180"/>
                    <a:pt x="175" y="124"/>
                    <a:pt x="178" y="63"/>
                  </a:cubicBezTo>
                  <a:cubicBezTo>
                    <a:pt x="178" y="23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46"/>
            <p:cNvSpPr/>
            <p:nvPr/>
          </p:nvSpPr>
          <p:spPr>
            <a:xfrm>
              <a:off x="4991900" y="2138925"/>
              <a:ext cx="4425" cy="5700"/>
            </a:xfrm>
            <a:custGeom>
              <a:avLst/>
              <a:gdLst/>
              <a:ahLst/>
              <a:cxnLst/>
              <a:rect l="l" t="t" r="r" b="b"/>
              <a:pathLst>
                <a:path w="177" h="228" extrusionOk="0">
                  <a:moveTo>
                    <a:pt x="128" y="1"/>
                  </a:moveTo>
                  <a:cubicBezTo>
                    <a:pt x="116" y="1"/>
                    <a:pt x="103" y="5"/>
                    <a:pt x="88" y="13"/>
                  </a:cubicBezTo>
                  <a:cubicBezTo>
                    <a:pt x="36" y="46"/>
                    <a:pt x="4" y="103"/>
                    <a:pt x="0" y="165"/>
                  </a:cubicBezTo>
                  <a:cubicBezTo>
                    <a:pt x="0" y="205"/>
                    <a:pt x="20" y="228"/>
                    <a:pt x="49" y="228"/>
                  </a:cubicBezTo>
                  <a:cubicBezTo>
                    <a:pt x="61" y="228"/>
                    <a:pt x="75" y="224"/>
                    <a:pt x="88" y="216"/>
                  </a:cubicBezTo>
                  <a:cubicBezTo>
                    <a:pt x="141" y="181"/>
                    <a:pt x="174" y="124"/>
                    <a:pt x="177" y="64"/>
                  </a:cubicBezTo>
                  <a:cubicBezTo>
                    <a:pt x="177" y="24"/>
                    <a:pt x="157" y="1"/>
                    <a:pt x="128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46"/>
            <p:cNvSpPr/>
            <p:nvPr/>
          </p:nvSpPr>
          <p:spPr>
            <a:xfrm>
              <a:off x="4849775" y="2069000"/>
              <a:ext cx="25325" cy="32500"/>
            </a:xfrm>
            <a:custGeom>
              <a:avLst/>
              <a:gdLst/>
              <a:ahLst/>
              <a:cxnLst/>
              <a:rect l="l" t="t" r="r" b="b"/>
              <a:pathLst>
                <a:path w="1013" h="1300" extrusionOk="0">
                  <a:moveTo>
                    <a:pt x="734" y="1"/>
                  </a:moveTo>
                  <a:cubicBezTo>
                    <a:pt x="666" y="1"/>
                    <a:pt x="589" y="23"/>
                    <a:pt x="507" y="71"/>
                  </a:cubicBezTo>
                  <a:cubicBezTo>
                    <a:pt x="227" y="232"/>
                    <a:pt x="1" y="622"/>
                    <a:pt x="1" y="942"/>
                  </a:cubicBezTo>
                  <a:cubicBezTo>
                    <a:pt x="1" y="1169"/>
                    <a:pt x="115" y="1300"/>
                    <a:pt x="280" y="1300"/>
                  </a:cubicBezTo>
                  <a:cubicBezTo>
                    <a:pt x="349" y="1300"/>
                    <a:pt x="426" y="1278"/>
                    <a:pt x="507" y="1231"/>
                  </a:cubicBezTo>
                  <a:cubicBezTo>
                    <a:pt x="787" y="1070"/>
                    <a:pt x="1013" y="680"/>
                    <a:pt x="1013" y="359"/>
                  </a:cubicBezTo>
                  <a:cubicBezTo>
                    <a:pt x="1013" y="132"/>
                    <a:pt x="900" y="1"/>
                    <a:pt x="734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46"/>
            <p:cNvSpPr/>
            <p:nvPr/>
          </p:nvSpPr>
          <p:spPr>
            <a:xfrm>
              <a:off x="4850875" y="2069000"/>
              <a:ext cx="25275" cy="32500"/>
            </a:xfrm>
            <a:custGeom>
              <a:avLst/>
              <a:gdLst/>
              <a:ahLst/>
              <a:cxnLst/>
              <a:rect l="l" t="t" r="r" b="b"/>
              <a:pathLst>
                <a:path w="1011" h="1300" extrusionOk="0">
                  <a:moveTo>
                    <a:pt x="733" y="1"/>
                  </a:moveTo>
                  <a:cubicBezTo>
                    <a:pt x="665" y="1"/>
                    <a:pt x="588" y="23"/>
                    <a:pt x="506" y="71"/>
                  </a:cubicBezTo>
                  <a:cubicBezTo>
                    <a:pt x="226" y="232"/>
                    <a:pt x="0" y="622"/>
                    <a:pt x="0" y="942"/>
                  </a:cubicBezTo>
                  <a:cubicBezTo>
                    <a:pt x="0" y="1169"/>
                    <a:pt x="114" y="1300"/>
                    <a:pt x="279" y="1300"/>
                  </a:cubicBezTo>
                  <a:cubicBezTo>
                    <a:pt x="347" y="1300"/>
                    <a:pt x="425" y="1278"/>
                    <a:pt x="506" y="1231"/>
                  </a:cubicBezTo>
                  <a:cubicBezTo>
                    <a:pt x="785" y="1070"/>
                    <a:pt x="1011" y="680"/>
                    <a:pt x="1011" y="359"/>
                  </a:cubicBezTo>
                  <a:cubicBezTo>
                    <a:pt x="1011" y="132"/>
                    <a:pt x="898" y="1"/>
                    <a:pt x="73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46"/>
            <p:cNvSpPr/>
            <p:nvPr/>
          </p:nvSpPr>
          <p:spPr>
            <a:xfrm>
              <a:off x="4854900" y="2074175"/>
              <a:ext cx="17225" cy="22175"/>
            </a:xfrm>
            <a:custGeom>
              <a:avLst/>
              <a:gdLst/>
              <a:ahLst/>
              <a:cxnLst/>
              <a:rect l="l" t="t" r="r" b="b"/>
              <a:pathLst>
                <a:path w="689" h="887" extrusionOk="0">
                  <a:moveTo>
                    <a:pt x="500" y="0"/>
                  </a:moveTo>
                  <a:cubicBezTo>
                    <a:pt x="453" y="0"/>
                    <a:pt x="401" y="16"/>
                    <a:pt x="345" y="48"/>
                  </a:cubicBezTo>
                  <a:cubicBezTo>
                    <a:pt x="155" y="158"/>
                    <a:pt x="0" y="425"/>
                    <a:pt x="0" y="642"/>
                  </a:cubicBezTo>
                  <a:cubicBezTo>
                    <a:pt x="0" y="797"/>
                    <a:pt x="78" y="887"/>
                    <a:pt x="191" y="887"/>
                  </a:cubicBezTo>
                  <a:cubicBezTo>
                    <a:pt x="237" y="887"/>
                    <a:pt x="290" y="872"/>
                    <a:pt x="345" y="840"/>
                  </a:cubicBezTo>
                  <a:cubicBezTo>
                    <a:pt x="535" y="729"/>
                    <a:pt x="689" y="463"/>
                    <a:pt x="689" y="245"/>
                  </a:cubicBezTo>
                  <a:cubicBezTo>
                    <a:pt x="689" y="90"/>
                    <a:pt x="612" y="0"/>
                    <a:pt x="50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46"/>
            <p:cNvSpPr/>
            <p:nvPr/>
          </p:nvSpPr>
          <p:spPr>
            <a:xfrm>
              <a:off x="4854350" y="2074175"/>
              <a:ext cx="17250" cy="22175"/>
            </a:xfrm>
            <a:custGeom>
              <a:avLst/>
              <a:gdLst/>
              <a:ahLst/>
              <a:cxnLst/>
              <a:rect l="l" t="t" r="r" b="b"/>
              <a:pathLst>
                <a:path w="690" h="887" extrusionOk="0">
                  <a:moveTo>
                    <a:pt x="499" y="0"/>
                  </a:moveTo>
                  <a:cubicBezTo>
                    <a:pt x="452" y="0"/>
                    <a:pt x="400" y="16"/>
                    <a:pt x="344" y="48"/>
                  </a:cubicBezTo>
                  <a:cubicBezTo>
                    <a:pt x="154" y="158"/>
                    <a:pt x="0" y="425"/>
                    <a:pt x="0" y="642"/>
                  </a:cubicBezTo>
                  <a:cubicBezTo>
                    <a:pt x="0" y="797"/>
                    <a:pt x="77" y="887"/>
                    <a:pt x="190" y="887"/>
                  </a:cubicBezTo>
                  <a:cubicBezTo>
                    <a:pt x="236" y="887"/>
                    <a:pt x="289" y="872"/>
                    <a:pt x="344" y="840"/>
                  </a:cubicBezTo>
                  <a:cubicBezTo>
                    <a:pt x="534" y="729"/>
                    <a:pt x="689" y="463"/>
                    <a:pt x="689" y="245"/>
                  </a:cubicBezTo>
                  <a:cubicBezTo>
                    <a:pt x="689" y="90"/>
                    <a:pt x="611" y="0"/>
                    <a:pt x="499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46"/>
            <p:cNvSpPr/>
            <p:nvPr/>
          </p:nvSpPr>
          <p:spPr>
            <a:xfrm>
              <a:off x="4849775" y="2036000"/>
              <a:ext cx="25325" cy="32525"/>
            </a:xfrm>
            <a:custGeom>
              <a:avLst/>
              <a:gdLst/>
              <a:ahLst/>
              <a:cxnLst/>
              <a:rect l="l" t="t" r="r" b="b"/>
              <a:pathLst>
                <a:path w="1013" h="1301" extrusionOk="0">
                  <a:moveTo>
                    <a:pt x="734" y="0"/>
                  </a:moveTo>
                  <a:cubicBezTo>
                    <a:pt x="666" y="0"/>
                    <a:pt x="589" y="23"/>
                    <a:pt x="507" y="70"/>
                  </a:cubicBezTo>
                  <a:cubicBezTo>
                    <a:pt x="227" y="231"/>
                    <a:pt x="1" y="622"/>
                    <a:pt x="1" y="943"/>
                  </a:cubicBezTo>
                  <a:cubicBezTo>
                    <a:pt x="1" y="1169"/>
                    <a:pt x="115" y="1300"/>
                    <a:pt x="280" y="1300"/>
                  </a:cubicBezTo>
                  <a:cubicBezTo>
                    <a:pt x="349" y="1300"/>
                    <a:pt x="426" y="1278"/>
                    <a:pt x="507" y="1231"/>
                  </a:cubicBezTo>
                  <a:cubicBezTo>
                    <a:pt x="787" y="1069"/>
                    <a:pt x="1013" y="679"/>
                    <a:pt x="1013" y="358"/>
                  </a:cubicBezTo>
                  <a:cubicBezTo>
                    <a:pt x="1013" y="131"/>
                    <a:pt x="899" y="0"/>
                    <a:pt x="734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46"/>
            <p:cNvSpPr/>
            <p:nvPr/>
          </p:nvSpPr>
          <p:spPr>
            <a:xfrm>
              <a:off x="4850875" y="2036000"/>
              <a:ext cx="25275" cy="32525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33" y="0"/>
                  </a:moveTo>
                  <a:cubicBezTo>
                    <a:pt x="664" y="0"/>
                    <a:pt x="588" y="23"/>
                    <a:pt x="506" y="70"/>
                  </a:cubicBezTo>
                  <a:cubicBezTo>
                    <a:pt x="226" y="231"/>
                    <a:pt x="0" y="622"/>
                    <a:pt x="0" y="943"/>
                  </a:cubicBezTo>
                  <a:cubicBezTo>
                    <a:pt x="0" y="1169"/>
                    <a:pt x="114" y="1300"/>
                    <a:pt x="279" y="1300"/>
                  </a:cubicBezTo>
                  <a:cubicBezTo>
                    <a:pt x="347" y="1300"/>
                    <a:pt x="425" y="1278"/>
                    <a:pt x="506" y="1231"/>
                  </a:cubicBezTo>
                  <a:cubicBezTo>
                    <a:pt x="785" y="1069"/>
                    <a:pt x="1011" y="679"/>
                    <a:pt x="1011" y="358"/>
                  </a:cubicBezTo>
                  <a:cubicBezTo>
                    <a:pt x="1011" y="131"/>
                    <a:pt x="898" y="0"/>
                    <a:pt x="733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46"/>
            <p:cNvSpPr/>
            <p:nvPr/>
          </p:nvSpPr>
          <p:spPr>
            <a:xfrm>
              <a:off x="4854900" y="2041150"/>
              <a:ext cx="17225" cy="22175"/>
            </a:xfrm>
            <a:custGeom>
              <a:avLst/>
              <a:gdLst/>
              <a:ahLst/>
              <a:cxnLst/>
              <a:rect l="l" t="t" r="r" b="b"/>
              <a:pathLst>
                <a:path w="689" h="887" extrusionOk="0">
                  <a:moveTo>
                    <a:pt x="499" y="1"/>
                  </a:moveTo>
                  <a:cubicBezTo>
                    <a:pt x="453" y="1"/>
                    <a:pt x="401" y="16"/>
                    <a:pt x="345" y="48"/>
                  </a:cubicBezTo>
                  <a:cubicBezTo>
                    <a:pt x="155" y="158"/>
                    <a:pt x="0" y="425"/>
                    <a:pt x="0" y="644"/>
                  </a:cubicBezTo>
                  <a:cubicBezTo>
                    <a:pt x="0" y="798"/>
                    <a:pt x="78" y="887"/>
                    <a:pt x="191" y="887"/>
                  </a:cubicBezTo>
                  <a:cubicBezTo>
                    <a:pt x="237" y="887"/>
                    <a:pt x="290" y="872"/>
                    <a:pt x="345" y="840"/>
                  </a:cubicBezTo>
                  <a:cubicBezTo>
                    <a:pt x="535" y="729"/>
                    <a:pt x="689" y="464"/>
                    <a:pt x="689" y="245"/>
                  </a:cubicBezTo>
                  <a:cubicBezTo>
                    <a:pt x="689" y="90"/>
                    <a:pt x="612" y="1"/>
                    <a:pt x="49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46"/>
            <p:cNvSpPr/>
            <p:nvPr/>
          </p:nvSpPr>
          <p:spPr>
            <a:xfrm>
              <a:off x="4854350" y="2041150"/>
              <a:ext cx="17250" cy="22175"/>
            </a:xfrm>
            <a:custGeom>
              <a:avLst/>
              <a:gdLst/>
              <a:ahLst/>
              <a:cxnLst/>
              <a:rect l="l" t="t" r="r" b="b"/>
              <a:pathLst>
                <a:path w="690" h="887" extrusionOk="0">
                  <a:moveTo>
                    <a:pt x="498" y="1"/>
                  </a:moveTo>
                  <a:cubicBezTo>
                    <a:pt x="452" y="1"/>
                    <a:pt x="400" y="16"/>
                    <a:pt x="344" y="48"/>
                  </a:cubicBezTo>
                  <a:cubicBezTo>
                    <a:pt x="154" y="158"/>
                    <a:pt x="0" y="425"/>
                    <a:pt x="0" y="644"/>
                  </a:cubicBezTo>
                  <a:cubicBezTo>
                    <a:pt x="0" y="798"/>
                    <a:pt x="77" y="887"/>
                    <a:pt x="190" y="887"/>
                  </a:cubicBezTo>
                  <a:cubicBezTo>
                    <a:pt x="236" y="887"/>
                    <a:pt x="289" y="872"/>
                    <a:pt x="344" y="840"/>
                  </a:cubicBezTo>
                  <a:cubicBezTo>
                    <a:pt x="534" y="729"/>
                    <a:pt x="689" y="464"/>
                    <a:pt x="689" y="245"/>
                  </a:cubicBezTo>
                  <a:cubicBezTo>
                    <a:pt x="689" y="90"/>
                    <a:pt x="611" y="1"/>
                    <a:pt x="498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46"/>
            <p:cNvSpPr/>
            <p:nvPr/>
          </p:nvSpPr>
          <p:spPr>
            <a:xfrm>
              <a:off x="4903800" y="2119150"/>
              <a:ext cx="19950" cy="11550"/>
            </a:xfrm>
            <a:custGeom>
              <a:avLst/>
              <a:gdLst/>
              <a:ahLst/>
              <a:cxnLst/>
              <a:rect l="l" t="t" r="r" b="b"/>
              <a:pathLst>
                <a:path w="798" h="462" extrusionOk="0">
                  <a:moveTo>
                    <a:pt x="399" y="0"/>
                  </a:moveTo>
                  <a:lnTo>
                    <a:pt x="0" y="231"/>
                  </a:lnTo>
                  <a:lnTo>
                    <a:pt x="399" y="462"/>
                  </a:lnTo>
                  <a:lnTo>
                    <a:pt x="798" y="23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46"/>
            <p:cNvSpPr/>
            <p:nvPr/>
          </p:nvSpPr>
          <p:spPr>
            <a:xfrm>
              <a:off x="4906250" y="2122050"/>
              <a:ext cx="15000" cy="8650"/>
            </a:xfrm>
            <a:custGeom>
              <a:avLst/>
              <a:gdLst/>
              <a:ahLst/>
              <a:cxnLst/>
              <a:rect l="l" t="t" r="r" b="b"/>
              <a:pathLst>
                <a:path w="600" h="346" extrusionOk="0">
                  <a:moveTo>
                    <a:pt x="301" y="0"/>
                  </a:moveTo>
                  <a:lnTo>
                    <a:pt x="1" y="173"/>
                  </a:lnTo>
                  <a:lnTo>
                    <a:pt x="301" y="346"/>
                  </a:lnTo>
                  <a:lnTo>
                    <a:pt x="600" y="17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46"/>
            <p:cNvSpPr/>
            <p:nvPr/>
          </p:nvSpPr>
          <p:spPr>
            <a:xfrm>
              <a:off x="4903800" y="2124925"/>
              <a:ext cx="10000" cy="17300"/>
            </a:xfrm>
            <a:custGeom>
              <a:avLst/>
              <a:gdLst/>
              <a:ahLst/>
              <a:cxnLst/>
              <a:rect l="l" t="t" r="r" b="b"/>
              <a:pathLst>
                <a:path w="400" h="692" extrusionOk="0">
                  <a:moveTo>
                    <a:pt x="0" y="0"/>
                  </a:moveTo>
                  <a:lnTo>
                    <a:pt x="0" y="461"/>
                  </a:lnTo>
                  <a:lnTo>
                    <a:pt x="399" y="692"/>
                  </a:lnTo>
                  <a:lnTo>
                    <a:pt x="399" y="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46"/>
            <p:cNvSpPr/>
            <p:nvPr/>
          </p:nvSpPr>
          <p:spPr>
            <a:xfrm>
              <a:off x="4913775" y="2124925"/>
              <a:ext cx="9975" cy="17300"/>
            </a:xfrm>
            <a:custGeom>
              <a:avLst/>
              <a:gdLst/>
              <a:ahLst/>
              <a:cxnLst/>
              <a:rect l="l" t="t" r="r" b="b"/>
              <a:pathLst>
                <a:path w="399" h="692" extrusionOk="0">
                  <a:moveTo>
                    <a:pt x="399" y="0"/>
                  </a:moveTo>
                  <a:lnTo>
                    <a:pt x="0" y="231"/>
                  </a:lnTo>
                  <a:lnTo>
                    <a:pt x="0" y="692"/>
                  </a:lnTo>
                  <a:lnTo>
                    <a:pt x="399" y="46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46"/>
            <p:cNvSpPr/>
            <p:nvPr/>
          </p:nvSpPr>
          <p:spPr>
            <a:xfrm>
              <a:off x="4903350" y="2118725"/>
              <a:ext cx="20800" cy="12400"/>
            </a:xfrm>
            <a:custGeom>
              <a:avLst/>
              <a:gdLst/>
              <a:ahLst/>
              <a:cxnLst/>
              <a:rect l="l" t="t" r="r" b="b"/>
              <a:pathLst>
                <a:path w="832" h="496" extrusionOk="0">
                  <a:moveTo>
                    <a:pt x="417" y="38"/>
                  </a:moveTo>
                  <a:lnTo>
                    <a:pt x="783" y="248"/>
                  </a:lnTo>
                  <a:lnTo>
                    <a:pt x="417" y="460"/>
                  </a:lnTo>
                  <a:lnTo>
                    <a:pt x="50" y="248"/>
                  </a:lnTo>
                  <a:lnTo>
                    <a:pt x="417" y="38"/>
                  </a:lnTo>
                  <a:close/>
                  <a:moveTo>
                    <a:pt x="417" y="1"/>
                  </a:moveTo>
                  <a:cubicBezTo>
                    <a:pt x="414" y="1"/>
                    <a:pt x="411" y="2"/>
                    <a:pt x="408" y="3"/>
                  </a:cubicBezTo>
                  <a:lnTo>
                    <a:pt x="10" y="234"/>
                  </a:lnTo>
                  <a:cubicBezTo>
                    <a:pt x="4" y="236"/>
                    <a:pt x="1" y="242"/>
                    <a:pt x="1" y="248"/>
                  </a:cubicBezTo>
                  <a:cubicBezTo>
                    <a:pt x="1" y="254"/>
                    <a:pt x="4" y="260"/>
                    <a:pt x="10" y="263"/>
                  </a:cubicBezTo>
                  <a:lnTo>
                    <a:pt x="408" y="493"/>
                  </a:lnTo>
                  <a:cubicBezTo>
                    <a:pt x="411" y="495"/>
                    <a:pt x="414" y="496"/>
                    <a:pt x="417" y="496"/>
                  </a:cubicBezTo>
                  <a:cubicBezTo>
                    <a:pt x="420" y="496"/>
                    <a:pt x="423" y="495"/>
                    <a:pt x="426" y="493"/>
                  </a:cubicBezTo>
                  <a:lnTo>
                    <a:pt x="825" y="263"/>
                  </a:lnTo>
                  <a:cubicBezTo>
                    <a:pt x="829" y="260"/>
                    <a:pt x="832" y="254"/>
                    <a:pt x="832" y="248"/>
                  </a:cubicBezTo>
                  <a:cubicBezTo>
                    <a:pt x="832" y="242"/>
                    <a:pt x="829" y="236"/>
                    <a:pt x="825" y="234"/>
                  </a:cubicBezTo>
                  <a:lnTo>
                    <a:pt x="426" y="3"/>
                  </a:lnTo>
                  <a:cubicBezTo>
                    <a:pt x="423" y="2"/>
                    <a:pt x="420" y="1"/>
                    <a:pt x="41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46"/>
            <p:cNvSpPr/>
            <p:nvPr/>
          </p:nvSpPr>
          <p:spPr>
            <a:xfrm>
              <a:off x="4913725" y="2115675"/>
              <a:ext cx="10750" cy="10650"/>
            </a:xfrm>
            <a:custGeom>
              <a:avLst/>
              <a:gdLst/>
              <a:ahLst/>
              <a:cxnLst/>
              <a:rect l="l" t="t" r="r" b="b"/>
              <a:pathLst>
                <a:path w="430" h="426" extrusionOk="0">
                  <a:moveTo>
                    <a:pt x="272" y="1"/>
                  </a:moveTo>
                  <a:cubicBezTo>
                    <a:pt x="158" y="1"/>
                    <a:pt x="1" y="425"/>
                    <a:pt x="1" y="425"/>
                  </a:cubicBezTo>
                  <a:cubicBezTo>
                    <a:pt x="1" y="425"/>
                    <a:pt x="430" y="153"/>
                    <a:pt x="310" y="19"/>
                  </a:cubicBezTo>
                  <a:cubicBezTo>
                    <a:pt x="298" y="6"/>
                    <a:pt x="285" y="1"/>
                    <a:pt x="27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46"/>
            <p:cNvSpPr/>
            <p:nvPr/>
          </p:nvSpPr>
          <p:spPr>
            <a:xfrm>
              <a:off x="4911450" y="2116000"/>
              <a:ext cx="4075" cy="10325"/>
            </a:xfrm>
            <a:custGeom>
              <a:avLst/>
              <a:gdLst/>
              <a:ahLst/>
              <a:cxnLst/>
              <a:rect l="l" t="t" r="r" b="b"/>
              <a:pathLst>
                <a:path w="163" h="413" extrusionOk="0">
                  <a:moveTo>
                    <a:pt x="80" y="0"/>
                  </a:moveTo>
                  <a:cubicBezTo>
                    <a:pt x="0" y="0"/>
                    <a:pt x="92" y="412"/>
                    <a:pt x="92" y="412"/>
                  </a:cubicBezTo>
                  <a:cubicBezTo>
                    <a:pt x="92" y="412"/>
                    <a:pt x="163" y="6"/>
                    <a:pt x="82" y="0"/>
                  </a:cubicBezTo>
                  <a:cubicBezTo>
                    <a:pt x="81" y="0"/>
                    <a:pt x="80" y="0"/>
                    <a:pt x="8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46"/>
            <p:cNvSpPr/>
            <p:nvPr/>
          </p:nvSpPr>
          <p:spPr>
            <a:xfrm>
              <a:off x="4904450" y="2118000"/>
              <a:ext cx="9300" cy="8325"/>
            </a:xfrm>
            <a:custGeom>
              <a:avLst/>
              <a:gdLst/>
              <a:ahLst/>
              <a:cxnLst/>
              <a:rect l="l" t="t" r="r" b="b"/>
              <a:pathLst>
                <a:path w="372" h="333" extrusionOk="0">
                  <a:moveTo>
                    <a:pt x="142" y="1"/>
                  </a:moveTo>
                  <a:cubicBezTo>
                    <a:pt x="137" y="1"/>
                    <a:pt x="132" y="2"/>
                    <a:pt x="127" y="3"/>
                  </a:cubicBezTo>
                  <a:cubicBezTo>
                    <a:pt x="0" y="36"/>
                    <a:pt x="372" y="332"/>
                    <a:pt x="372" y="332"/>
                  </a:cubicBezTo>
                  <a:cubicBezTo>
                    <a:pt x="372" y="332"/>
                    <a:pt x="256" y="1"/>
                    <a:pt x="14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46"/>
            <p:cNvSpPr/>
            <p:nvPr/>
          </p:nvSpPr>
          <p:spPr>
            <a:xfrm>
              <a:off x="4898350" y="2115675"/>
              <a:ext cx="15400" cy="10650"/>
            </a:xfrm>
            <a:custGeom>
              <a:avLst/>
              <a:gdLst/>
              <a:ahLst/>
              <a:cxnLst/>
              <a:rect l="l" t="t" r="r" b="b"/>
              <a:pathLst>
                <a:path w="616" h="426" extrusionOk="0">
                  <a:moveTo>
                    <a:pt x="172" y="1"/>
                  </a:moveTo>
                  <a:cubicBezTo>
                    <a:pt x="167" y="1"/>
                    <a:pt x="163" y="1"/>
                    <a:pt x="159" y="2"/>
                  </a:cubicBezTo>
                  <a:cubicBezTo>
                    <a:pt x="1" y="28"/>
                    <a:pt x="118" y="253"/>
                    <a:pt x="616" y="425"/>
                  </a:cubicBezTo>
                  <a:cubicBezTo>
                    <a:pt x="616" y="425"/>
                    <a:pt x="325" y="1"/>
                    <a:pt x="17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46"/>
            <p:cNvSpPr/>
            <p:nvPr/>
          </p:nvSpPr>
          <p:spPr>
            <a:xfrm>
              <a:off x="4900125" y="2119125"/>
              <a:ext cx="13375" cy="9325"/>
            </a:xfrm>
            <a:custGeom>
              <a:avLst/>
              <a:gdLst/>
              <a:ahLst/>
              <a:cxnLst/>
              <a:rect l="l" t="t" r="r" b="b"/>
              <a:pathLst>
                <a:path w="535" h="373" extrusionOk="0">
                  <a:moveTo>
                    <a:pt x="182" y="0"/>
                  </a:moveTo>
                  <a:cubicBezTo>
                    <a:pt x="162" y="0"/>
                    <a:pt x="143" y="8"/>
                    <a:pt x="127" y="26"/>
                  </a:cubicBezTo>
                  <a:cubicBezTo>
                    <a:pt x="1" y="170"/>
                    <a:pt x="535" y="373"/>
                    <a:pt x="535" y="373"/>
                  </a:cubicBezTo>
                  <a:cubicBezTo>
                    <a:pt x="535" y="373"/>
                    <a:pt x="320" y="0"/>
                    <a:pt x="182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46"/>
            <p:cNvSpPr/>
            <p:nvPr/>
          </p:nvSpPr>
          <p:spPr>
            <a:xfrm>
              <a:off x="4911200" y="2119225"/>
              <a:ext cx="5000" cy="9225"/>
            </a:xfrm>
            <a:custGeom>
              <a:avLst/>
              <a:gdLst/>
              <a:ahLst/>
              <a:cxnLst/>
              <a:rect l="l" t="t" r="r" b="b"/>
              <a:pathLst>
                <a:path w="200" h="369" extrusionOk="0">
                  <a:moveTo>
                    <a:pt x="104" y="0"/>
                  </a:moveTo>
                  <a:cubicBezTo>
                    <a:pt x="104" y="0"/>
                    <a:pt x="103" y="0"/>
                    <a:pt x="102" y="0"/>
                  </a:cubicBezTo>
                  <a:cubicBezTo>
                    <a:pt x="0" y="8"/>
                    <a:pt x="92" y="369"/>
                    <a:pt x="92" y="369"/>
                  </a:cubicBezTo>
                  <a:cubicBezTo>
                    <a:pt x="92" y="369"/>
                    <a:pt x="200" y="0"/>
                    <a:pt x="104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46"/>
            <p:cNvSpPr/>
            <p:nvPr/>
          </p:nvSpPr>
          <p:spPr>
            <a:xfrm>
              <a:off x="4913475" y="2121100"/>
              <a:ext cx="10275" cy="7350"/>
            </a:xfrm>
            <a:custGeom>
              <a:avLst/>
              <a:gdLst/>
              <a:ahLst/>
              <a:cxnLst/>
              <a:rect l="l" t="t" r="r" b="b"/>
              <a:pathLst>
                <a:path w="411" h="294" extrusionOk="0">
                  <a:moveTo>
                    <a:pt x="262" y="0"/>
                  </a:moveTo>
                  <a:cubicBezTo>
                    <a:pt x="133" y="0"/>
                    <a:pt x="1" y="294"/>
                    <a:pt x="1" y="294"/>
                  </a:cubicBezTo>
                  <a:cubicBezTo>
                    <a:pt x="1" y="294"/>
                    <a:pt x="411" y="30"/>
                    <a:pt x="279" y="2"/>
                  </a:cubicBezTo>
                  <a:cubicBezTo>
                    <a:pt x="273" y="1"/>
                    <a:pt x="267" y="0"/>
                    <a:pt x="26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46"/>
            <p:cNvSpPr/>
            <p:nvPr/>
          </p:nvSpPr>
          <p:spPr>
            <a:xfrm>
              <a:off x="4913475" y="2118725"/>
              <a:ext cx="17125" cy="9725"/>
            </a:xfrm>
            <a:custGeom>
              <a:avLst/>
              <a:gdLst/>
              <a:ahLst/>
              <a:cxnLst/>
              <a:rect l="l" t="t" r="r" b="b"/>
              <a:pathLst>
                <a:path w="685" h="389" extrusionOk="0">
                  <a:moveTo>
                    <a:pt x="509" y="0"/>
                  </a:moveTo>
                  <a:cubicBezTo>
                    <a:pt x="342" y="0"/>
                    <a:pt x="1" y="389"/>
                    <a:pt x="1" y="389"/>
                  </a:cubicBezTo>
                  <a:cubicBezTo>
                    <a:pt x="521" y="226"/>
                    <a:pt x="685" y="25"/>
                    <a:pt x="524" y="2"/>
                  </a:cubicBezTo>
                  <a:cubicBezTo>
                    <a:pt x="519" y="1"/>
                    <a:pt x="514" y="0"/>
                    <a:pt x="509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46"/>
            <p:cNvSpPr/>
            <p:nvPr/>
          </p:nvSpPr>
          <p:spPr>
            <a:xfrm>
              <a:off x="4889975" y="2126650"/>
              <a:ext cx="20000" cy="11525"/>
            </a:xfrm>
            <a:custGeom>
              <a:avLst/>
              <a:gdLst/>
              <a:ahLst/>
              <a:cxnLst/>
              <a:rect l="l" t="t" r="r" b="b"/>
              <a:pathLst>
                <a:path w="800" h="461" extrusionOk="0">
                  <a:moveTo>
                    <a:pt x="401" y="1"/>
                  </a:moveTo>
                  <a:lnTo>
                    <a:pt x="1" y="231"/>
                  </a:lnTo>
                  <a:lnTo>
                    <a:pt x="401" y="460"/>
                  </a:lnTo>
                  <a:lnTo>
                    <a:pt x="800" y="23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46"/>
            <p:cNvSpPr/>
            <p:nvPr/>
          </p:nvSpPr>
          <p:spPr>
            <a:xfrm>
              <a:off x="4892475" y="2129525"/>
              <a:ext cx="15000" cy="8650"/>
            </a:xfrm>
            <a:custGeom>
              <a:avLst/>
              <a:gdLst/>
              <a:ahLst/>
              <a:cxnLst/>
              <a:rect l="l" t="t" r="r" b="b"/>
              <a:pathLst>
                <a:path w="600" h="346" extrusionOk="0">
                  <a:moveTo>
                    <a:pt x="301" y="0"/>
                  </a:moveTo>
                  <a:lnTo>
                    <a:pt x="1" y="173"/>
                  </a:lnTo>
                  <a:lnTo>
                    <a:pt x="301" y="345"/>
                  </a:lnTo>
                  <a:lnTo>
                    <a:pt x="600" y="17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46"/>
            <p:cNvSpPr/>
            <p:nvPr/>
          </p:nvSpPr>
          <p:spPr>
            <a:xfrm>
              <a:off x="4889975" y="2132425"/>
              <a:ext cx="10050" cy="17275"/>
            </a:xfrm>
            <a:custGeom>
              <a:avLst/>
              <a:gdLst/>
              <a:ahLst/>
              <a:cxnLst/>
              <a:rect l="l" t="t" r="r" b="b"/>
              <a:pathLst>
                <a:path w="402" h="691" extrusionOk="0">
                  <a:moveTo>
                    <a:pt x="1" y="0"/>
                  </a:moveTo>
                  <a:lnTo>
                    <a:pt x="1" y="460"/>
                  </a:lnTo>
                  <a:lnTo>
                    <a:pt x="401" y="690"/>
                  </a:lnTo>
                  <a:lnTo>
                    <a:pt x="401" y="2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46"/>
            <p:cNvSpPr/>
            <p:nvPr/>
          </p:nvSpPr>
          <p:spPr>
            <a:xfrm>
              <a:off x="4900000" y="2132425"/>
              <a:ext cx="9975" cy="17275"/>
            </a:xfrm>
            <a:custGeom>
              <a:avLst/>
              <a:gdLst/>
              <a:ahLst/>
              <a:cxnLst/>
              <a:rect l="l" t="t" r="r" b="b"/>
              <a:pathLst>
                <a:path w="399" h="691" extrusionOk="0">
                  <a:moveTo>
                    <a:pt x="399" y="0"/>
                  </a:moveTo>
                  <a:lnTo>
                    <a:pt x="0" y="229"/>
                  </a:lnTo>
                  <a:lnTo>
                    <a:pt x="0" y="690"/>
                  </a:lnTo>
                  <a:lnTo>
                    <a:pt x="399" y="460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46"/>
            <p:cNvSpPr/>
            <p:nvPr/>
          </p:nvSpPr>
          <p:spPr>
            <a:xfrm>
              <a:off x="4889525" y="2126225"/>
              <a:ext cx="20925" cy="12375"/>
            </a:xfrm>
            <a:custGeom>
              <a:avLst/>
              <a:gdLst/>
              <a:ahLst/>
              <a:cxnLst/>
              <a:rect l="l" t="t" r="r" b="b"/>
              <a:pathLst>
                <a:path w="837" h="495" extrusionOk="0">
                  <a:moveTo>
                    <a:pt x="419" y="36"/>
                  </a:moveTo>
                  <a:lnTo>
                    <a:pt x="785" y="248"/>
                  </a:lnTo>
                  <a:lnTo>
                    <a:pt x="419" y="458"/>
                  </a:lnTo>
                  <a:lnTo>
                    <a:pt x="54" y="248"/>
                  </a:lnTo>
                  <a:lnTo>
                    <a:pt x="419" y="36"/>
                  </a:lnTo>
                  <a:close/>
                  <a:moveTo>
                    <a:pt x="419" y="1"/>
                  </a:moveTo>
                  <a:cubicBezTo>
                    <a:pt x="416" y="1"/>
                    <a:pt x="413" y="2"/>
                    <a:pt x="410" y="3"/>
                  </a:cubicBezTo>
                  <a:lnTo>
                    <a:pt x="12" y="234"/>
                  </a:lnTo>
                  <a:cubicBezTo>
                    <a:pt x="0" y="240"/>
                    <a:pt x="0" y="255"/>
                    <a:pt x="12" y="263"/>
                  </a:cubicBezTo>
                  <a:lnTo>
                    <a:pt x="410" y="492"/>
                  </a:lnTo>
                  <a:cubicBezTo>
                    <a:pt x="413" y="493"/>
                    <a:pt x="416" y="495"/>
                    <a:pt x="419" y="495"/>
                  </a:cubicBezTo>
                  <a:cubicBezTo>
                    <a:pt x="422" y="495"/>
                    <a:pt x="425" y="493"/>
                    <a:pt x="428" y="492"/>
                  </a:cubicBezTo>
                  <a:lnTo>
                    <a:pt x="827" y="263"/>
                  </a:lnTo>
                  <a:cubicBezTo>
                    <a:pt x="837" y="255"/>
                    <a:pt x="837" y="240"/>
                    <a:pt x="827" y="234"/>
                  </a:cubicBezTo>
                  <a:lnTo>
                    <a:pt x="428" y="3"/>
                  </a:lnTo>
                  <a:cubicBezTo>
                    <a:pt x="425" y="2"/>
                    <a:pt x="422" y="1"/>
                    <a:pt x="41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46"/>
            <p:cNvSpPr/>
            <p:nvPr/>
          </p:nvSpPr>
          <p:spPr>
            <a:xfrm>
              <a:off x="4899950" y="2123175"/>
              <a:ext cx="10750" cy="10650"/>
            </a:xfrm>
            <a:custGeom>
              <a:avLst/>
              <a:gdLst/>
              <a:ahLst/>
              <a:cxnLst/>
              <a:rect l="l" t="t" r="r" b="b"/>
              <a:pathLst>
                <a:path w="430" h="426" extrusionOk="0">
                  <a:moveTo>
                    <a:pt x="272" y="1"/>
                  </a:moveTo>
                  <a:cubicBezTo>
                    <a:pt x="158" y="1"/>
                    <a:pt x="1" y="425"/>
                    <a:pt x="1" y="425"/>
                  </a:cubicBezTo>
                  <a:cubicBezTo>
                    <a:pt x="1" y="425"/>
                    <a:pt x="430" y="153"/>
                    <a:pt x="310" y="19"/>
                  </a:cubicBezTo>
                  <a:cubicBezTo>
                    <a:pt x="298" y="6"/>
                    <a:pt x="285" y="1"/>
                    <a:pt x="27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46"/>
            <p:cNvSpPr/>
            <p:nvPr/>
          </p:nvSpPr>
          <p:spPr>
            <a:xfrm>
              <a:off x="4897650" y="2123475"/>
              <a:ext cx="4100" cy="10350"/>
            </a:xfrm>
            <a:custGeom>
              <a:avLst/>
              <a:gdLst/>
              <a:ahLst/>
              <a:cxnLst/>
              <a:rect l="l" t="t" r="r" b="b"/>
              <a:pathLst>
                <a:path w="164" h="414" extrusionOk="0">
                  <a:moveTo>
                    <a:pt x="80" y="0"/>
                  </a:moveTo>
                  <a:cubicBezTo>
                    <a:pt x="1" y="0"/>
                    <a:pt x="93" y="413"/>
                    <a:pt x="93" y="413"/>
                  </a:cubicBezTo>
                  <a:cubicBezTo>
                    <a:pt x="93" y="413"/>
                    <a:pt x="164" y="6"/>
                    <a:pt x="81" y="0"/>
                  </a:cubicBezTo>
                  <a:cubicBezTo>
                    <a:pt x="81" y="0"/>
                    <a:pt x="80" y="0"/>
                    <a:pt x="8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46"/>
            <p:cNvSpPr/>
            <p:nvPr/>
          </p:nvSpPr>
          <p:spPr>
            <a:xfrm>
              <a:off x="4890675" y="2125475"/>
              <a:ext cx="9300" cy="8350"/>
            </a:xfrm>
            <a:custGeom>
              <a:avLst/>
              <a:gdLst/>
              <a:ahLst/>
              <a:cxnLst/>
              <a:rect l="l" t="t" r="r" b="b"/>
              <a:pathLst>
                <a:path w="372" h="334" extrusionOk="0">
                  <a:moveTo>
                    <a:pt x="140" y="1"/>
                  </a:moveTo>
                  <a:cubicBezTo>
                    <a:pt x="135" y="1"/>
                    <a:pt x="130" y="1"/>
                    <a:pt x="125" y="3"/>
                  </a:cubicBezTo>
                  <a:cubicBezTo>
                    <a:pt x="0" y="37"/>
                    <a:pt x="372" y="333"/>
                    <a:pt x="372" y="333"/>
                  </a:cubicBezTo>
                  <a:cubicBezTo>
                    <a:pt x="372" y="333"/>
                    <a:pt x="256" y="1"/>
                    <a:pt x="14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46"/>
            <p:cNvSpPr/>
            <p:nvPr/>
          </p:nvSpPr>
          <p:spPr>
            <a:xfrm>
              <a:off x="4884575" y="2123150"/>
              <a:ext cx="15400" cy="10675"/>
            </a:xfrm>
            <a:custGeom>
              <a:avLst/>
              <a:gdLst/>
              <a:ahLst/>
              <a:cxnLst/>
              <a:rect l="l" t="t" r="r" b="b"/>
              <a:pathLst>
                <a:path w="616" h="427" extrusionOk="0">
                  <a:moveTo>
                    <a:pt x="172" y="0"/>
                  </a:moveTo>
                  <a:cubicBezTo>
                    <a:pt x="167" y="0"/>
                    <a:pt x="163" y="1"/>
                    <a:pt x="159" y="1"/>
                  </a:cubicBezTo>
                  <a:cubicBezTo>
                    <a:pt x="1" y="28"/>
                    <a:pt x="118" y="252"/>
                    <a:pt x="616" y="426"/>
                  </a:cubicBezTo>
                  <a:cubicBezTo>
                    <a:pt x="616" y="426"/>
                    <a:pt x="324" y="0"/>
                    <a:pt x="17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46"/>
            <p:cNvSpPr/>
            <p:nvPr/>
          </p:nvSpPr>
          <p:spPr>
            <a:xfrm>
              <a:off x="4886350" y="2126600"/>
              <a:ext cx="13375" cy="9325"/>
            </a:xfrm>
            <a:custGeom>
              <a:avLst/>
              <a:gdLst/>
              <a:ahLst/>
              <a:cxnLst/>
              <a:rect l="l" t="t" r="r" b="b"/>
              <a:pathLst>
                <a:path w="535" h="373" extrusionOk="0">
                  <a:moveTo>
                    <a:pt x="182" y="1"/>
                  </a:moveTo>
                  <a:cubicBezTo>
                    <a:pt x="162" y="1"/>
                    <a:pt x="143" y="9"/>
                    <a:pt x="127" y="27"/>
                  </a:cubicBezTo>
                  <a:cubicBezTo>
                    <a:pt x="1" y="169"/>
                    <a:pt x="534" y="372"/>
                    <a:pt x="534" y="372"/>
                  </a:cubicBezTo>
                  <a:cubicBezTo>
                    <a:pt x="534" y="372"/>
                    <a:pt x="321" y="1"/>
                    <a:pt x="18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46"/>
            <p:cNvSpPr/>
            <p:nvPr/>
          </p:nvSpPr>
          <p:spPr>
            <a:xfrm>
              <a:off x="4897425" y="2126675"/>
              <a:ext cx="5000" cy="9250"/>
            </a:xfrm>
            <a:custGeom>
              <a:avLst/>
              <a:gdLst/>
              <a:ahLst/>
              <a:cxnLst/>
              <a:rect l="l" t="t" r="r" b="b"/>
              <a:pathLst>
                <a:path w="200" h="370" extrusionOk="0">
                  <a:moveTo>
                    <a:pt x="104" y="1"/>
                  </a:moveTo>
                  <a:cubicBezTo>
                    <a:pt x="104" y="1"/>
                    <a:pt x="103" y="1"/>
                    <a:pt x="102" y="1"/>
                  </a:cubicBezTo>
                  <a:cubicBezTo>
                    <a:pt x="0" y="8"/>
                    <a:pt x="91" y="369"/>
                    <a:pt x="91" y="369"/>
                  </a:cubicBezTo>
                  <a:cubicBezTo>
                    <a:pt x="91" y="369"/>
                    <a:pt x="200" y="1"/>
                    <a:pt x="104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46"/>
            <p:cNvSpPr/>
            <p:nvPr/>
          </p:nvSpPr>
          <p:spPr>
            <a:xfrm>
              <a:off x="4899700" y="2128575"/>
              <a:ext cx="10275" cy="7350"/>
            </a:xfrm>
            <a:custGeom>
              <a:avLst/>
              <a:gdLst/>
              <a:ahLst/>
              <a:cxnLst/>
              <a:rect l="l" t="t" r="r" b="b"/>
              <a:pathLst>
                <a:path w="411" h="294" extrusionOk="0">
                  <a:moveTo>
                    <a:pt x="262" y="0"/>
                  </a:moveTo>
                  <a:cubicBezTo>
                    <a:pt x="134" y="0"/>
                    <a:pt x="0" y="293"/>
                    <a:pt x="0" y="293"/>
                  </a:cubicBezTo>
                  <a:cubicBezTo>
                    <a:pt x="0" y="293"/>
                    <a:pt x="411" y="29"/>
                    <a:pt x="279" y="2"/>
                  </a:cubicBezTo>
                  <a:cubicBezTo>
                    <a:pt x="273" y="1"/>
                    <a:pt x="268" y="0"/>
                    <a:pt x="26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46"/>
            <p:cNvSpPr/>
            <p:nvPr/>
          </p:nvSpPr>
          <p:spPr>
            <a:xfrm>
              <a:off x="4899700" y="2126200"/>
              <a:ext cx="17125" cy="9725"/>
            </a:xfrm>
            <a:custGeom>
              <a:avLst/>
              <a:gdLst/>
              <a:ahLst/>
              <a:cxnLst/>
              <a:rect l="l" t="t" r="r" b="b"/>
              <a:pathLst>
                <a:path w="685" h="389" extrusionOk="0">
                  <a:moveTo>
                    <a:pt x="510" y="0"/>
                  </a:moveTo>
                  <a:cubicBezTo>
                    <a:pt x="343" y="0"/>
                    <a:pt x="0" y="388"/>
                    <a:pt x="0" y="388"/>
                  </a:cubicBezTo>
                  <a:cubicBezTo>
                    <a:pt x="521" y="227"/>
                    <a:pt x="685" y="24"/>
                    <a:pt x="524" y="1"/>
                  </a:cubicBezTo>
                  <a:cubicBezTo>
                    <a:pt x="520" y="1"/>
                    <a:pt x="515" y="0"/>
                    <a:pt x="51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46"/>
            <p:cNvSpPr/>
            <p:nvPr/>
          </p:nvSpPr>
          <p:spPr>
            <a:xfrm>
              <a:off x="5243575" y="2216800"/>
              <a:ext cx="37850" cy="21825"/>
            </a:xfrm>
            <a:custGeom>
              <a:avLst/>
              <a:gdLst/>
              <a:ahLst/>
              <a:cxnLst/>
              <a:rect l="l" t="t" r="r" b="b"/>
              <a:pathLst>
                <a:path w="1514" h="873" extrusionOk="0">
                  <a:moveTo>
                    <a:pt x="760" y="1"/>
                  </a:moveTo>
                  <a:cubicBezTo>
                    <a:pt x="758" y="1"/>
                    <a:pt x="756" y="1"/>
                    <a:pt x="755" y="1"/>
                  </a:cubicBezTo>
                  <a:cubicBezTo>
                    <a:pt x="337" y="4"/>
                    <a:pt x="1" y="200"/>
                    <a:pt x="2" y="442"/>
                  </a:cubicBezTo>
                  <a:cubicBezTo>
                    <a:pt x="4" y="681"/>
                    <a:pt x="338" y="872"/>
                    <a:pt x="750" y="872"/>
                  </a:cubicBezTo>
                  <a:cubicBezTo>
                    <a:pt x="753" y="872"/>
                    <a:pt x="756" y="872"/>
                    <a:pt x="759" y="872"/>
                  </a:cubicBezTo>
                  <a:cubicBezTo>
                    <a:pt x="1177" y="871"/>
                    <a:pt x="1513" y="674"/>
                    <a:pt x="1512" y="433"/>
                  </a:cubicBezTo>
                  <a:cubicBezTo>
                    <a:pt x="1510" y="193"/>
                    <a:pt x="1175" y="1"/>
                    <a:pt x="76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46"/>
            <p:cNvSpPr/>
            <p:nvPr/>
          </p:nvSpPr>
          <p:spPr>
            <a:xfrm>
              <a:off x="5243650" y="222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46"/>
            <p:cNvSpPr/>
            <p:nvPr/>
          </p:nvSpPr>
          <p:spPr>
            <a:xfrm>
              <a:off x="5281400" y="2227650"/>
              <a:ext cx="25" cy="50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0" y="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46"/>
            <p:cNvSpPr/>
            <p:nvPr/>
          </p:nvSpPr>
          <p:spPr>
            <a:xfrm>
              <a:off x="5245900" y="2224875"/>
              <a:ext cx="33275" cy="43200"/>
            </a:xfrm>
            <a:custGeom>
              <a:avLst/>
              <a:gdLst/>
              <a:ahLst/>
              <a:cxnLst/>
              <a:rect l="l" t="t" r="r" b="b"/>
              <a:pathLst>
                <a:path w="1331" h="1728" extrusionOk="0">
                  <a:moveTo>
                    <a:pt x="670" y="0"/>
                  </a:moveTo>
                  <a:cubicBezTo>
                    <a:pt x="506" y="0"/>
                    <a:pt x="342" y="36"/>
                    <a:pt x="217" y="109"/>
                  </a:cubicBezTo>
                  <a:cubicBezTo>
                    <a:pt x="59" y="199"/>
                    <a:pt x="1" y="326"/>
                    <a:pt x="43" y="444"/>
                  </a:cubicBezTo>
                  <a:lnTo>
                    <a:pt x="215" y="1417"/>
                  </a:lnTo>
                  <a:cubicBezTo>
                    <a:pt x="215" y="1496"/>
                    <a:pt x="259" y="1576"/>
                    <a:pt x="346" y="1637"/>
                  </a:cubicBezTo>
                  <a:cubicBezTo>
                    <a:pt x="433" y="1697"/>
                    <a:pt x="548" y="1727"/>
                    <a:pt x="662" y="1727"/>
                  </a:cubicBezTo>
                  <a:cubicBezTo>
                    <a:pt x="778" y="1727"/>
                    <a:pt x="893" y="1697"/>
                    <a:pt x="981" y="1636"/>
                  </a:cubicBezTo>
                  <a:cubicBezTo>
                    <a:pt x="1068" y="1575"/>
                    <a:pt x="1113" y="1495"/>
                    <a:pt x="1113" y="1417"/>
                  </a:cubicBezTo>
                  <a:lnTo>
                    <a:pt x="1286" y="442"/>
                  </a:lnTo>
                  <a:lnTo>
                    <a:pt x="1286" y="442"/>
                  </a:lnTo>
                  <a:cubicBezTo>
                    <a:pt x="1330" y="324"/>
                    <a:pt x="1273" y="198"/>
                    <a:pt x="1116" y="107"/>
                  </a:cubicBezTo>
                  <a:cubicBezTo>
                    <a:pt x="993" y="36"/>
                    <a:pt x="832" y="0"/>
                    <a:pt x="670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46"/>
            <p:cNvSpPr/>
            <p:nvPr/>
          </p:nvSpPr>
          <p:spPr>
            <a:xfrm>
              <a:off x="5244050" y="2229725"/>
              <a:ext cx="37000" cy="38350"/>
            </a:xfrm>
            <a:custGeom>
              <a:avLst/>
              <a:gdLst/>
              <a:ahLst/>
              <a:cxnLst/>
              <a:rect l="l" t="t" r="r" b="b"/>
              <a:pathLst>
                <a:path w="1480" h="1534" extrusionOk="0">
                  <a:moveTo>
                    <a:pt x="1480" y="0"/>
                  </a:moveTo>
                  <a:cubicBezTo>
                    <a:pt x="1451" y="83"/>
                    <a:pt x="1381" y="161"/>
                    <a:pt x="1271" y="225"/>
                  </a:cubicBezTo>
                  <a:cubicBezTo>
                    <a:pt x="1123" y="311"/>
                    <a:pt x="929" y="353"/>
                    <a:pt x="736" y="353"/>
                  </a:cubicBezTo>
                  <a:cubicBezTo>
                    <a:pt x="543" y="353"/>
                    <a:pt x="351" y="311"/>
                    <a:pt x="204" y="226"/>
                  </a:cubicBezTo>
                  <a:cubicBezTo>
                    <a:pt x="96" y="165"/>
                    <a:pt x="30" y="89"/>
                    <a:pt x="1" y="9"/>
                  </a:cubicBezTo>
                  <a:lnTo>
                    <a:pt x="1" y="9"/>
                  </a:lnTo>
                  <a:lnTo>
                    <a:pt x="205" y="1163"/>
                  </a:lnTo>
                  <a:cubicBezTo>
                    <a:pt x="205" y="1259"/>
                    <a:pt x="256" y="1353"/>
                    <a:pt x="360" y="1426"/>
                  </a:cubicBezTo>
                  <a:cubicBezTo>
                    <a:pt x="464" y="1497"/>
                    <a:pt x="600" y="1533"/>
                    <a:pt x="736" y="1533"/>
                  </a:cubicBezTo>
                  <a:cubicBezTo>
                    <a:pt x="873" y="1533"/>
                    <a:pt x="1010" y="1497"/>
                    <a:pt x="1114" y="1424"/>
                  </a:cubicBezTo>
                  <a:cubicBezTo>
                    <a:pt x="1219" y="1352"/>
                    <a:pt x="1271" y="1257"/>
                    <a:pt x="1272" y="1163"/>
                  </a:cubicBezTo>
                  <a:lnTo>
                    <a:pt x="148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46"/>
            <p:cNvSpPr/>
            <p:nvPr/>
          </p:nvSpPr>
          <p:spPr>
            <a:xfrm>
              <a:off x="5242025" y="2215150"/>
              <a:ext cx="41000" cy="25075"/>
            </a:xfrm>
            <a:custGeom>
              <a:avLst/>
              <a:gdLst/>
              <a:ahLst/>
              <a:cxnLst/>
              <a:rect l="l" t="t" r="r" b="b"/>
              <a:pathLst>
                <a:path w="1640" h="1003" extrusionOk="0">
                  <a:moveTo>
                    <a:pt x="825" y="129"/>
                  </a:moveTo>
                  <a:lnTo>
                    <a:pt x="825" y="129"/>
                  </a:lnTo>
                  <a:cubicBezTo>
                    <a:pt x="1015" y="129"/>
                    <a:pt x="1191" y="171"/>
                    <a:pt x="1323" y="248"/>
                  </a:cubicBezTo>
                  <a:cubicBezTo>
                    <a:pt x="1445" y="318"/>
                    <a:pt x="1512" y="406"/>
                    <a:pt x="1512" y="499"/>
                  </a:cubicBezTo>
                  <a:cubicBezTo>
                    <a:pt x="1512" y="592"/>
                    <a:pt x="1443" y="682"/>
                    <a:pt x="1320" y="753"/>
                  </a:cubicBezTo>
                  <a:cubicBezTo>
                    <a:pt x="1187" y="830"/>
                    <a:pt x="1005" y="873"/>
                    <a:pt x="815" y="873"/>
                  </a:cubicBezTo>
                  <a:cubicBezTo>
                    <a:pt x="626" y="873"/>
                    <a:pt x="449" y="831"/>
                    <a:pt x="317" y="754"/>
                  </a:cubicBezTo>
                  <a:cubicBezTo>
                    <a:pt x="196" y="685"/>
                    <a:pt x="130" y="596"/>
                    <a:pt x="130" y="503"/>
                  </a:cubicBezTo>
                  <a:cubicBezTo>
                    <a:pt x="130" y="411"/>
                    <a:pt x="198" y="321"/>
                    <a:pt x="320" y="250"/>
                  </a:cubicBezTo>
                  <a:cubicBezTo>
                    <a:pt x="454" y="173"/>
                    <a:pt x="634" y="129"/>
                    <a:pt x="825" y="129"/>
                  </a:cubicBezTo>
                  <a:close/>
                  <a:moveTo>
                    <a:pt x="826" y="0"/>
                  </a:moveTo>
                  <a:cubicBezTo>
                    <a:pt x="611" y="0"/>
                    <a:pt x="409" y="50"/>
                    <a:pt x="256" y="138"/>
                  </a:cubicBezTo>
                  <a:cubicBezTo>
                    <a:pt x="92" y="234"/>
                    <a:pt x="1" y="364"/>
                    <a:pt x="1" y="503"/>
                  </a:cubicBezTo>
                  <a:cubicBezTo>
                    <a:pt x="1" y="644"/>
                    <a:pt x="89" y="773"/>
                    <a:pt x="253" y="866"/>
                  </a:cubicBezTo>
                  <a:cubicBezTo>
                    <a:pt x="404" y="953"/>
                    <a:pt x="604" y="1002"/>
                    <a:pt x="815" y="1002"/>
                  </a:cubicBezTo>
                  <a:cubicBezTo>
                    <a:pt x="1029" y="1002"/>
                    <a:pt x="1232" y="951"/>
                    <a:pt x="1384" y="864"/>
                  </a:cubicBezTo>
                  <a:cubicBezTo>
                    <a:pt x="1549" y="770"/>
                    <a:pt x="1639" y="638"/>
                    <a:pt x="1639" y="499"/>
                  </a:cubicBezTo>
                  <a:cubicBezTo>
                    <a:pt x="1639" y="358"/>
                    <a:pt x="1551" y="229"/>
                    <a:pt x="1388" y="137"/>
                  </a:cubicBezTo>
                  <a:cubicBezTo>
                    <a:pt x="1237" y="50"/>
                    <a:pt x="1039" y="0"/>
                    <a:pt x="826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46"/>
            <p:cNvSpPr/>
            <p:nvPr/>
          </p:nvSpPr>
          <p:spPr>
            <a:xfrm>
              <a:off x="5257675" y="2135500"/>
              <a:ext cx="3150" cy="96125"/>
            </a:xfrm>
            <a:custGeom>
              <a:avLst/>
              <a:gdLst/>
              <a:ahLst/>
              <a:cxnLst/>
              <a:rect l="l" t="t" r="r" b="b"/>
              <a:pathLst>
                <a:path w="126" h="3845" extrusionOk="0">
                  <a:moveTo>
                    <a:pt x="62" y="0"/>
                  </a:moveTo>
                  <a:lnTo>
                    <a:pt x="1" y="3830"/>
                  </a:lnTo>
                  <a:lnTo>
                    <a:pt x="126" y="384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46"/>
            <p:cNvSpPr/>
            <p:nvPr/>
          </p:nvSpPr>
          <p:spPr>
            <a:xfrm>
              <a:off x="5248700" y="2148525"/>
              <a:ext cx="10525" cy="25825"/>
            </a:xfrm>
            <a:custGeom>
              <a:avLst/>
              <a:gdLst/>
              <a:ahLst/>
              <a:cxnLst/>
              <a:rect l="l" t="t" r="r" b="b"/>
              <a:pathLst>
                <a:path w="421" h="1033" extrusionOk="0">
                  <a:moveTo>
                    <a:pt x="0" y="0"/>
                  </a:moveTo>
                  <a:lnTo>
                    <a:pt x="66" y="461"/>
                  </a:lnTo>
                  <a:lnTo>
                    <a:pt x="421" y="1032"/>
                  </a:lnTo>
                  <a:lnTo>
                    <a:pt x="421" y="892"/>
                  </a:lnTo>
                  <a:lnTo>
                    <a:pt x="111" y="4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46"/>
            <p:cNvSpPr/>
            <p:nvPr/>
          </p:nvSpPr>
          <p:spPr>
            <a:xfrm>
              <a:off x="5259425" y="2144525"/>
              <a:ext cx="10600" cy="16800"/>
            </a:xfrm>
            <a:custGeom>
              <a:avLst/>
              <a:gdLst/>
              <a:ahLst/>
              <a:cxnLst/>
              <a:rect l="l" t="t" r="r" b="b"/>
              <a:pathLst>
                <a:path w="424" h="672" extrusionOk="0">
                  <a:moveTo>
                    <a:pt x="424" y="1"/>
                  </a:moveTo>
                  <a:lnTo>
                    <a:pt x="295" y="436"/>
                  </a:lnTo>
                  <a:lnTo>
                    <a:pt x="1" y="589"/>
                  </a:lnTo>
                  <a:lnTo>
                    <a:pt x="1" y="672"/>
                  </a:lnTo>
                  <a:lnTo>
                    <a:pt x="331" y="467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46"/>
            <p:cNvSpPr/>
            <p:nvPr/>
          </p:nvSpPr>
          <p:spPr>
            <a:xfrm>
              <a:off x="5253400" y="2127900"/>
              <a:ext cx="5825" cy="7625"/>
            </a:xfrm>
            <a:custGeom>
              <a:avLst/>
              <a:gdLst/>
              <a:ahLst/>
              <a:cxnLst/>
              <a:rect l="l" t="t" r="r" b="b"/>
              <a:pathLst>
                <a:path w="233" h="305" extrusionOk="0">
                  <a:moveTo>
                    <a:pt x="141" y="1"/>
                  </a:moveTo>
                  <a:cubicBezTo>
                    <a:pt x="131" y="1"/>
                    <a:pt x="120" y="5"/>
                    <a:pt x="108" y="16"/>
                  </a:cubicBezTo>
                  <a:cubicBezTo>
                    <a:pt x="1" y="113"/>
                    <a:pt x="233" y="304"/>
                    <a:pt x="233" y="304"/>
                  </a:cubicBezTo>
                  <a:cubicBezTo>
                    <a:pt x="233" y="304"/>
                    <a:pt x="219" y="1"/>
                    <a:pt x="141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46"/>
            <p:cNvSpPr/>
            <p:nvPr/>
          </p:nvSpPr>
          <p:spPr>
            <a:xfrm>
              <a:off x="5259200" y="2127800"/>
              <a:ext cx="10300" cy="7725"/>
            </a:xfrm>
            <a:custGeom>
              <a:avLst/>
              <a:gdLst/>
              <a:ahLst/>
              <a:cxnLst/>
              <a:rect l="l" t="t" r="r" b="b"/>
              <a:pathLst>
                <a:path w="412" h="309" extrusionOk="0">
                  <a:moveTo>
                    <a:pt x="242" y="0"/>
                  </a:moveTo>
                  <a:cubicBezTo>
                    <a:pt x="108" y="0"/>
                    <a:pt x="1" y="308"/>
                    <a:pt x="1" y="308"/>
                  </a:cubicBezTo>
                  <a:cubicBezTo>
                    <a:pt x="1" y="308"/>
                    <a:pt x="411" y="47"/>
                    <a:pt x="266" y="4"/>
                  </a:cubicBezTo>
                  <a:cubicBezTo>
                    <a:pt x="258" y="2"/>
                    <a:pt x="250" y="0"/>
                    <a:pt x="24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46"/>
            <p:cNvSpPr/>
            <p:nvPr/>
          </p:nvSpPr>
          <p:spPr>
            <a:xfrm>
              <a:off x="5249600" y="2128300"/>
              <a:ext cx="9625" cy="7225"/>
            </a:xfrm>
            <a:custGeom>
              <a:avLst/>
              <a:gdLst/>
              <a:ahLst/>
              <a:cxnLst/>
              <a:rect l="l" t="t" r="r" b="b"/>
              <a:pathLst>
                <a:path w="385" h="289" extrusionOk="0">
                  <a:moveTo>
                    <a:pt x="83" y="0"/>
                  </a:moveTo>
                  <a:cubicBezTo>
                    <a:pt x="69" y="0"/>
                    <a:pt x="58" y="7"/>
                    <a:pt x="51" y="23"/>
                  </a:cubicBezTo>
                  <a:cubicBezTo>
                    <a:pt x="1" y="143"/>
                    <a:pt x="385" y="288"/>
                    <a:pt x="385" y="288"/>
                  </a:cubicBezTo>
                  <a:cubicBezTo>
                    <a:pt x="385" y="288"/>
                    <a:pt x="174" y="0"/>
                    <a:pt x="83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46"/>
            <p:cNvSpPr/>
            <p:nvPr/>
          </p:nvSpPr>
          <p:spPr>
            <a:xfrm>
              <a:off x="5259275" y="2132425"/>
              <a:ext cx="5875" cy="7625"/>
            </a:xfrm>
            <a:custGeom>
              <a:avLst/>
              <a:gdLst/>
              <a:ahLst/>
              <a:cxnLst/>
              <a:rect l="l" t="t" r="r" b="b"/>
              <a:pathLst>
                <a:path w="235" h="305" extrusionOk="0">
                  <a:moveTo>
                    <a:pt x="93" y="0"/>
                  </a:moveTo>
                  <a:cubicBezTo>
                    <a:pt x="14" y="0"/>
                    <a:pt x="1" y="305"/>
                    <a:pt x="1" y="305"/>
                  </a:cubicBezTo>
                  <a:cubicBezTo>
                    <a:pt x="1" y="305"/>
                    <a:pt x="234" y="112"/>
                    <a:pt x="125" y="16"/>
                  </a:cubicBezTo>
                  <a:cubicBezTo>
                    <a:pt x="113" y="5"/>
                    <a:pt x="103" y="0"/>
                    <a:pt x="93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46"/>
            <p:cNvSpPr/>
            <p:nvPr/>
          </p:nvSpPr>
          <p:spPr>
            <a:xfrm>
              <a:off x="5249025" y="2132325"/>
              <a:ext cx="10275" cy="7725"/>
            </a:xfrm>
            <a:custGeom>
              <a:avLst/>
              <a:gdLst/>
              <a:ahLst/>
              <a:cxnLst/>
              <a:rect l="l" t="t" r="r" b="b"/>
              <a:pathLst>
                <a:path w="411" h="309" extrusionOk="0">
                  <a:moveTo>
                    <a:pt x="170" y="1"/>
                  </a:moveTo>
                  <a:cubicBezTo>
                    <a:pt x="162" y="1"/>
                    <a:pt x="154" y="2"/>
                    <a:pt x="145" y="4"/>
                  </a:cubicBezTo>
                  <a:cubicBezTo>
                    <a:pt x="0" y="48"/>
                    <a:pt x="411" y="309"/>
                    <a:pt x="411" y="309"/>
                  </a:cubicBezTo>
                  <a:cubicBezTo>
                    <a:pt x="411" y="309"/>
                    <a:pt x="304" y="1"/>
                    <a:pt x="17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46"/>
            <p:cNvSpPr/>
            <p:nvPr/>
          </p:nvSpPr>
          <p:spPr>
            <a:xfrm>
              <a:off x="5259275" y="2132825"/>
              <a:ext cx="9675" cy="7225"/>
            </a:xfrm>
            <a:custGeom>
              <a:avLst/>
              <a:gdLst/>
              <a:ahLst/>
              <a:cxnLst/>
              <a:rect l="l" t="t" r="r" b="b"/>
              <a:pathLst>
                <a:path w="387" h="289" extrusionOk="0">
                  <a:moveTo>
                    <a:pt x="302" y="1"/>
                  </a:moveTo>
                  <a:cubicBezTo>
                    <a:pt x="212" y="1"/>
                    <a:pt x="1" y="289"/>
                    <a:pt x="1" y="289"/>
                  </a:cubicBezTo>
                  <a:cubicBezTo>
                    <a:pt x="1" y="289"/>
                    <a:pt x="386" y="144"/>
                    <a:pt x="334" y="23"/>
                  </a:cubicBezTo>
                  <a:cubicBezTo>
                    <a:pt x="327" y="7"/>
                    <a:pt x="316" y="1"/>
                    <a:pt x="30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46"/>
            <p:cNvSpPr/>
            <p:nvPr/>
          </p:nvSpPr>
          <p:spPr>
            <a:xfrm>
              <a:off x="5243150" y="2142625"/>
              <a:ext cx="5525" cy="5925"/>
            </a:xfrm>
            <a:custGeom>
              <a:avLst/>
              <a:gdLst/>
              <a:ahLst/>
              <a:cxnLst/>
              <a:rect l="l" t="t" r="r" b="b"/>
              <a:pathLst>
                <a:path w="221" h="237" extrusionOk="0">
                  <a:moveTo>
                    <a:pt x="103" y="1"/>
                  </a:moveTo>
                  <a:cubicBezTo>
                    <a:pt x="94" y="1"/>
                    <a:pt x="84" y="6"/>
                    <a:pt x="74" y="19"/>
                  </a:cubicBezTo>
                  <a:cubicBezTo>
                    <a:pt x="0" y="114"/>
                    <a:pt x="221" y="236"/>
                    <a:pt x="221" y="236"/>
                  </a:cubicBezTo>
                  <a:cubicBezTo>
                    <a:pt x="221" y="236"/>
                    <a:pt x="166" y="1"/>
                    <a:pt x="10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46"/>
            <p:cNvSpPr/>
            <p:nvPr/>
          </p:nvSpPr>
          <p:spPr>
            <a:xfrm>
              <a:off x="5248650" y="2141250"/>
              <a:ext cx="7475" cy="7300"/>
            </a:xfrm>
            <a:custGeom>
              <a:avLst/>
              <a:gdLst/>
              <a:ahLst/>
              <a:cxnLst/>
              <a:rect l="l" t="t" r="r" b="b"/>
              <a:pathLst>
                <a:path w="299" h="292" extrusionOk="0">
                  <a:moveTo>
                    <a:pt x="165" y="1"/>
                  </a:moveTo>
                  <a:cubicBezTo>
                    <a:pt x="46" y="1"/>
                    <a:pt x="1" y="291"/>
                    <a:pt x="1" y="291"/>
                  </a:cubicBezTo>
                  <a:cubicBezTo>
                    <a:pt x="1" y="291"/>
                    <a:pt x="298" y="14"/>
                    <a:pt x="172" y="1"/>
                  </a:cubicBezTo>
                  <a:cubicBezTo>
                    <a:pt x="170" y="1"/>
                    <a:pt x="167" y="1"/>
                    <a:pt x="165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46"/>
            <p:cNvSpPr/>
            <p:nvPr/>
          </p:nvSpPr>
          <p:spPr>
            <a:xfrm>
              <a:off x="5240225" y="2143725"/>
              <a:ext cx="8450" cy="4825"/>
            </a:xfrm>
            <a:custGeom>
              <a:avLst/>
              <a:gdLst/>
              <a:ahLst/>
              <a:cxnLst/>
              <a:rect l="l" t="t" r="r" b="b"/>
              <a:pathLst>
                <a:path w="338" h="193" extrusionOk="0">
                  <a:moveTo>
                    <a:pt x="55" y="1"/>
                  </a:moveTo>
                  <a:cubicBezTo>
                    <a:pt x="40" y="1"/>
                    <a:pt x="29" y="8"/>
                    <a:pt x="25" y="25"/>
                  </a:cubicBezTo>
                  <a:cubicBezTo>
                    <a:pt x="0" y="131"/>
                    <a:pt x="338" y="192"/>
                    <a:pt x="338" y="192"/>
                  </a:cubicBezTo>
                  <a:cubicBezTo>
                    <a:pt x="338" y="192"/>
                    <a:pt x="136" y="1"/>
                    <a:pt x="55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46"/>
            <p:cNvSpPr/>
            <p:nvPr/>
          </p:nvSpPr>
          <p:spPr>
            <a:xfrm>
              <a:off x="5248475" y="2145625"/>
              <a:ext cx="5025" cy="6600"/>
            </a:xfrm>
            <a:custGeom>
              <a:avLst/>
              <a:gdLst/>
              <a:ahLst/>
              <a:cxnLst/>
              <a:rect l="l" t="t" r="r" b="b"/>
              <a:pathLst>
                <a:path w="201" h="264" extrusionOk="0">
                  <a:moveTo>
                    <a:pt x="72" y="0"/>
                  </a:moveTo>
                  <a:cubicBezTo>
                    <a:pt x="1" y="0"/>
                    <a:pt x="37" y="264"/>
                    <a:pt x="37" y="264"/>
                  </a:cubicBezTo>
                  <a:cubicBezTo>
                    <a:pt x="37" y="264"/>
                    <a:pt x="201" y="71"/>
                    <a:pt x="96" y="9"/>
                  </a:cubicBezTo>
                  <a:cubicBezTo>
                    <a:pt x="87" y="3"/>
                    <a:pt x="79" y="0"/>
                    <a:pt x="72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46"/>
            <p:cNvSpPr/>
            <p:nvPr/>
          </p:nvSpPr>
          <p:spPr>
            <a:xfrm>
              <a:off x="5240000" y="2146750"/>
              <a:ext cx="9400" cy="5475"/>
            </a:xfrm>
            <a:custGeom>
              <a:avLst/>
              <a:gdLst/>
              <a:ahLst/>
              <a:cxnLst/>
              <a:rect l="l" t="t" r="r" b="b"/>
              <a:pathLst>
                <a:path w="376" h="219" extrusionOk="0">
                  <a:moveTo>
                    <a:pt x="146" y="1"/>
                  </a:moveTo>
                  <a:cubicBezTo>
                    <a:pt x="135" y="1"/>
                    <a:pt x="124" y="3"/>
                    <a:pt x="113" y="9"/>
                  </a:cubicBezTo>
                  <a:cubicBezTo>
                    <a:pt x="0" y="67"/>
                    <a:pt x="376" y="219"/>
                    <a:pt x="376" y="219"/>
                  </a:cubicBezTo>
                  <a:cubicBezTo>
                    <a:pt x="376" y="219"/>
                    <a:pt x="253" y="1"/>
                    <a:pt x="146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46"/>
            <p:cNvSpPr/>
            <p:nvPr/>
          </p:nvSpPr>
          <p:spPr>
            <a:xfrm>
              <a:off x="5249375" y="2145175"/>
              <a:ext cx="7400" cy="7050"/>
            </a:xfrm>
            <a:custGeom>
              <a:avLst/>
              <a:gdLst/>
              <a:ahLst/>
              <a:cxnLst/>
              <a:rect l="l" t="t" r="r" b="b"/>
              <a:pathLst>
                <a:path w="296" h="282" extrusionOk="0">
                  <a:moveTo>
                    <a:pt x="210" y="0"/>
                  </a:moveTo>
                  <a:cubicBezTo>
                    <a:pt x="137" y="0"/>
                    <a:pt x="1" y="282"/>
                    <a:pt x="1" y="282"/>
                  </a:cubicBezTo>
                  <a:cubicBezTo>
                    <a:pt x="1" y="282"/>
                    <a:pt x="295" y="105"/>
                    <a:pt x="234" y="15"/>
                  </a:cubicBezTo>
                  <a:cubicBezTo>
                    <a:pt x="227" y="5"/>
                    <a:pt x="219" y="0"/>
                    <a:pt x="210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46"/>
            <p:cNvSpPr/>
            <p:nvPr/>
          </p:nvSpPr>
          <p:spPr>
            <a:xfrm>
              <a:off x="5266175" y="2137900"/>
              <a:ext cx="5075" cy="6650"/>
            </a:xfrm>
            <a:custGeom>
              <a:avLst/>
              <a:gdLst/>
              <a:ahLst/>
              <a:cxnLst/>
              <a:rect l="l" t="t" r="r" b="b"/>
              <a:pathLst>
                <a:path w="203" h="266" extrusionOk="0">
                  <a:moveTo>
                    <a:pt x="129" y="0"/>
                  </a:moveTo>
                  <a:cubicBezTo>
                    <a:pt x="123" y="0"/>
                    <a:pt x="115" y="3"/>
                    <a:pt x="106" y="7"/>
                  </a:cubicBezTo>
                  <a:cubicBezTo>
                    <a:pt x="0" y="65"/>
                    <a:pt x="154" y="266"/>
                    <a:pt x="154" y="266"/>
                  </a:cubicBezTo>
                  <a:cubicBezTo>
                    <a:pt x="154" y="266"/>
                    <a:pt x="203" y="0"/>
                    <a:pt x="129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46"/>
            <p:cNvSpPr/>
            <p:nvPr/>
          </p:nvSpPr>
          <p:spPr>
            <a:xfrm>
              <a:off x="5270000" y="2139350"/>
              <a:ext cx="9525" cy="5200"/>
            </a:xfrm>
            <a:custGeom>
              <a:avLst/>
              <a:gdLst/>
              <a:ahLst/>
              <a:cxnLst/>
              <a:rect l="l" t="t" r="r" b="b"/>
              <a:pathLst>
                <a:path w="381" h="208" extrusionOk="0">
                  <a:moveTo>
                    <a:pt x="236" y="1"/>
                  </a:moveTo>
                  <a:cubicBezTo>
                    <a:pt x="130" y="1"/>
                    <a:pt x="1" y="208"/>
                    <a:pt x="1" y="208"/>
                  </a:cubicBezTo>
                  <a:cubicBezTo>
                    <a:pt x="1" y="208"/>
                    <a:pt x="381" y="73"/>
                    <a:pt x="272" y="10"/>
                  </a:cubicBezTo>
                  <a:cubicBezTo>
                    <a:pt x="260" y="4"/>
                    <a:pt x="248" y="1"/>
                    <a:pt x="236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46"/>
            <p:cNvSpPr/>
            <p:nvPr/>
          </p:nvSpPr>
          <p:spPr>
            <a:xfrm>
              <a:off x="5262875" y="2137225"/>
              <a:ext cx="7150" cy="7325"/>
            </a:xfrm>
            <a:custGeom>
              <a:avLst/>
              <a:gdLst/>
              <a:ahLst/>
              <a:cxnLst/>
              <a:rect l="l" t="t" r="r" b="b"/>
              <a:pathLst>
                <a:path w="286" h="293" extrusionOk="0">
                  <a:moveTo>
                    <a:pt x="89" y="1"/>
                  </a:moveTo>
                  <a:cubicBezTo>
                    <a:pt x="80" y="1"/>
                    <a:pt x="72" y="5"/>
                    <a:pt x="66" y="14"/>
                  </a:cubicBezTo>
                  <a:cubicBezTo>
                    <a:pt x="0" y="101"/>
                    <a:pt x="286" y="293"/>
                    <a:pt x="286" y="293"/>
                  </a:cubicBezTo>
                  <a:cubicBezTo>
                    <a:pt x="286" y="293"/>
                    <a:pt x="161" y="1"/>
                    <a:pt x="89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46"/>
            <p:cNvSpPr/>
            <p:nvPr/>
          </p:nvSpPr>
          <p:spPr>
            <a:xfrm>
              <a:off x="5269175" y="2142425"/>
              <a:ext cx="5675" cy="5775"/>
            </a:xfrm>
            <a:custGeom>
              <a:avLst/>
              <a:gdLst/>
              <a:ahLst/>
              <a:cxnLst/>
              <a:rect l="l" t="t" r="r" b="b"/>
              <a:pathLst>
                <a:path w="227" h="231" extrusionOk="0">
                  <a:moveTo>
                    <a:pt x="128" y="1"/>
                  </a:moveTo>
                  <a:cubicBezTo>
                    <a:pt x="66" y="1"/>
                    <a:pt x="1" y="231"/>
                    <a:pt x="1" y="231"/>
                  </a:cubicBezTo>
                  <a:cubicBezTo>
                    <a:pt x="1" y="231"/>
                    <a:pt x="227" y="119"/>
                    <a:pt x="157" y="21"/>
                  </a:cubicBezTo>
                  <a:cubicBezTo>
                    <a:pt x="148" y="7"/>
                    <a:pt x="138" y="1"/>
                    <a:pt x="12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46"/>
            <p:cNvSpPr/>
            <p:nvPr/>
          </p:nvSpPr>
          <p:spPr>
            <a:xfrm>
              <a:off x="5262100" y="2140750"/>
              <a:ext cx="7100" cy="7450"/>
            </a:xfrm>
            <a:custGeom>
              <a:avLst/>
              <a:gdLst/>
              <a:ahLst/>
              <a:cxnLst/>
              <a:rect l="l" t="t" r="r" b="b"/>
              <a:pathLst>
                <a:path w="284" h="298" extrusionOk="0">
                  <a:moveTo>
                    <a:pt x="131" y="1"/>
                  </a:moveTo>
                  <a:cubicBezTo>
                    <a:pt x="130" y="1"/>
                    <a:pt x="129" y="1"/>
                    <a:pt x="127" y="1"/>
                  </a:cubicBezTo>
                  <a:cubicBezTo>
                    <a:pt x="1" y="8"/>
                    <a:pt x="284" y="298"/>
                    <a:pt x="284" y="298"/>
                  </a:cubicBezTo>
                  <a:cubicBezTo>
                    <a:pt x="284" y="298"/>
                    <a:pt x="254" y="1"/>
                    <a:pt x="131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46"/>
            <p:cNvSpPr/>
            <p:nvPr/>
          </p:nvSpPr>
          <p:spPr>
            <a:xfrm>
              <a:off x="5269175" y="2143725"/>
              <a:ext cx="8550" cy="4475"/>
            </a:xfrm>
            <a:custGeom>
              <a:avLst/>
              <a:gdLst/>
              <a:ahLst/>
              <a:cxnLst/>
              <a:rect l="l" t="t" r="r" b="b"/>
              <a:pathLst>
                <a:path w="342" h="179" extrusionOk="0">
                  <a:moveTo>
                    <a:pt x="290" y="1"/>
                  </a:moveTo>
                  <a:cubicBezTo>
                    <a:pt x="208" y="1"/>
                    <a:pt x="1" y="179"/>
                    <a:pt x="1" y="179"/>
                  </a:cubicBezTo>
                  <a:cubicBezTo>
                    <a:pt x="1" y="179"/>
                    <a:pt x="341" y="134"/>
                    <a:pt x="323" y="27"/>
                  </a:cubicBezTo>
                  <a:cubicBezTo>
                    <a:pt x="319" y="8"/>
                    <a:pt x="307" y="1"/>
                    <a:pt x="290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46"/>
            <p:cNvSpPr/>
            <p:nvPr/>
          </p:nvSpPr>
          <p:spPr>
            <a:xfrm>
              <a:off x="5258875" y="2155425"/>
              <a:ext cx="11350" cy="27725"/>
            </a:xfrm>
            <a:custGeom>
              <a:avLst/>
              <a:gdLst/>
              <a:ahLst/>
              <a:cxnLst/>
              <a:rect l="l" t="t" r="r" b="b"/>
              <a:pathLst>
                <a:path w="454" h="1109" extrusionOk="0">
                  <a:moveTo>
                    <a:pt x="453" y="1"/>
                  </a:moveTo>
                  <a:lnTo>
                    <a:pt x="334" y="495"/>
                  </a:lnTo>
                  <a:lnTo>
                    <a:pt x="1" y="958"/>
                  </a:lnTo>
                  <a:lnTo>
                    <a:pt x="1" y="1109"/>
                  </a:lnTo>
                  <a:lnTo>
                    <a:pt x="382" y="495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46"/>
            <p:cNvSpPr/>
            <p:nvPr/>
          </p:nvSpPr>
          <p:spPr>
            <a:xfrm>
              <a:off x="5247325" y="2169250"/>
              <a:ext cx="11375" cy="18000"/>
            </a:xfrm>
            <a:custGeom>
              <a:avLst/>
              <a:gdLst/>
              <a:ahLst/>
              <a:cxnLst/>
              <a:rect l="l" t="t" r="r" b="b"/>
              <a:pathLst>
                <a:path w="455" h="720" extrusionOk="0">
                  <a:moveTo>
                    <a:pt x="0" y="0"/>
                  </a:moveTo>
                  <a:lnTo>
                    <a:pt x="99" y="501"/>
                  </a:lnTo>
                  <a:lnTo>
                    <a:pt x="454" y="720"/>
                  </a:lnTo>
                  <a:lnTo>
                    <a:pt x="454" y="633"/>
                  </a:lnTo>
                  <a:lnTo>
                    <a:pt x="138" y="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46"/>
            <p:cNvSpPr/>
            <p:nvPr/>
          </p:nvSpPr>
          <p:spPr>
            <a:xfrm>
              <a:off x="5270200" y="2149100"/>
              <a:ext cx="5925" cy="6350"/>
            </a:xfrm>
            <a:custGeom>
              <a:avLst/>
              <a:gdLst/>
              <a:ahLst/>
              <a:cxnLst/>
              <a:rect l="l" t="t" r="r" b="b"/>
              <a:pathLst>
                <a:path w="237" h="254" extrusionOk="0">
                  <a:moveTo>
                    <a:pt x="127" y="1"/>
                  </a:moveTo>
                  <a:cubicBezTo>
                    <a:pt x="60" y="1"/>
                    <a:pt x="0" y="254"/>
                    <a:pt x="0" y="254"/>
                  </a:cubicBezTo>
                  <a:cubicBezTo>
                    <a:pt x="0" y="254"/>
                    <a:pt x="237" y="122"/>
                    <a:pt x="158" y="21"/>
                  </a:cubicBezTo>
                  <a:cubicBezTo>
                    <a:pt x="148" y="7"/>
                    <a:pt x="137" y="1"/>
                    <a:pt x="12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46"/>
            <p:cNvSpPr/>
            <p:nvPr/>
          </p:nvSpPr>
          <p:spPr>
            <a:xfrm>
              <a:off x="5262250" y="2147675"/>
              <a:ext cx="7975" cy="7775"/>
            </a:xfrm>
            <a:custGeom>
              <a:avLst/>
              <a:gdLst/>
              <a:ahLst/>
              <a:cxnLst/>
              <a:rect l="l" t="t" r="r" b="b"/>
              <a:pathLst>
                <a:path w="319" h="311" extrusionOk="0">
                  <a:moveTo>
                    <a:pt x="143" y="0"/>
                  </a:moveTo>
                  <a:cubicBezTo>
                    <a:pt x="140" y="0"/>
                    <a:pt x="137" y="0"/>
                    <a:pt x="134" y="1"/>
                  </a:cubicBezTo>
                  <a:cubicBezTo>
                    <a:pt x="1" y="14"/>
                    <a:pt x="318" y="311"/>
                    <a:pt x="318" y="311"/>
                  </a:cubicBezTo>
                  <a:cubicBezTo>
                    <a:pt x="318" y="311"/>
                    <a:pt x="271" y="0"/>
                    <a:pt x="143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46"/>
            <p:cNvSpPr/>
            <p:nvPr/>
          </p:nvSpPr>
          <p:spPr>
            <a:xfrm>
              <a:off x="5270200" y="2150300"/>
              <a:ext cx="9075" cy="5150"/>
            </a:xfrm>
            <a:custGeom>
              <a:avLst/>
              <a:gdLst/>
              <a:ahLst/>
              <a:cxnLst/>
              <a:rect l="l" t="t" r="r" b="b"/>
              <a:pathLst>
                <a:path w="363" h="206" extrusionOk="0">
                  <a:moveTo>
                    <a:pt x="304" y="0"/>
                  </a:moveTo>
                  <a:cubicBezTo>
                    <a:pt x="218" y="0"/>
                    <a:pt x="0" y="206"/>
                    <a:pt x="0" y="206"/>
                  </a:cubicBezTo>
                  <a:cubicBezTo>
                    <a:pt x="0" y="206"/>
                    <a:pt x="363" y="141"/>
                    <a:pt x="337" y="26"/>
                  </a:cubicBezTo>
                  <a:cubicBezTo>
                    <a:pt x="332" y="8"/>
                    <a:pt x="321" y="0"/>
                    <a:pt x="304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46"/>
            <p:cNvSpPr/>
            <p:nvPr/>
          </p:nvSpPr>
          <p:spPr>
            <a:xfrm>
              <a:off x="5265050" y="2152325"/>
              <a:ext cx="5375" cy="7125"/>
            </a:xfrm>
            <a:custGeom>
              <a:avLst/>
              <a:gdLst/>
              <a:ahLst/>
              <a:cxnLst/>
              <a:rect l="l" t="t" r="r" b="b"/>
              <a:pathLst>
                <a:path w="215" h="285" extrusionOk="0">
                  <a:moveTo>
                    <a:pt x="137" y="0"/>
                  </a:moveTo>
                  <a:cubicBezTo>
                    <a:pt x="129" y="0"/>
                    <a:pt x="120" y="3"/>
                    <a:pt x="111" y="9"/>
                  </a:cubicBezTo>
                  <a:cubicBezTo>
                    <a:pt x="0" y="77"/>
                    <a:pt x="176" y="285"/>
                    <a:pt x="176" y="285"/>
                  </a:cubicBezTo>
                  <a:cubicBezTo>
                    <a:pt x="176" y="285"/>
                    <a:pt x="214" y="0"/>
                    <a:pt x="13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46"/>
            <p:cNvSpPr/>
            <p:nvPr/>
          </p:nvSpPr>
          <p:spPr>
            <a:xfrm>
              <a:off x="5269425" y="2153550"/>
              <a:ext cx="10075" cy="5900"/>
            </a:xfrm>
            <a:custGeom>
              <a:avLst/>
              <a:gdLst/>
              <a:ahLst/>
              <a:cxnLst/>
              <a:rect l="l" t="t" r="r" b="b"/>
              <a:pathLst>
                <a:path w="403" h="236" extrusionOk="0">
                  <a:moveTo>
                    <a:pt x="247" y="1"/>
                  </a:moveTo>
                  <a:cubicBezTo>
                    <a:pt x="132" y="1"/>
                    <a:pt x="1" y="236"/>
                    <a:pt x="1" y="236"/>
                  </a:cubicBezTo>
                  <a:cubicBezTo>
                    <a:pt x="1" y="236"/>
                    <a:pt x="402" y="70"/>
                    <a:pt x="282" y="9"/>
                  </a:cubicBezTo>
                  <a:cubicBezTo>
                    <a:pt x="271" y="3"/>
                    <a:pt x="259" y="1"/>
                    <a:pt x="24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46"/>
            <p:cNvSpPr/>
            <p:nvPr/>
          </p:nvSpPr>
          <p:spPr>
            <a:xfrm>
              <a:off x="5261525" y="2151850"/>
              <a:ext cx="7925" cy="7600"/>
            </a:xfrm>
            <a:custGeom>
              <a:avLst/>
              <a:gdLst/>
              <a:ahLst/>
              <a:cxnLst/>
              <a:rect l="l" t="t" r="r" b="b"/>
              <a:pathLst>
                <a:path w="317" h="304" extrusionOk="0">
                  <a:moveTo>
                    <a:pt x="92" y="1"/>
                  </a:moveTo>
                  <a:cubicBezTo>
                    <a:pt x="82" y="1"/>
                    <a:pt x="73" y="5"/>
                    <a:pt x="66" y="16"/>
                  </a:cubicBezTo>
                  <a:cubicBezTo>
                    <a:pt x="1" y="112"/>
                    <a:pt x="317" y="304"/>
                    <a:pt x="317" y="304"/>
                  </a:cubicBezTo>
                  <a:cubicBezTo>
                    <a:pt x="317" y="304"/>
                    <a:pt x="169" y="1"/>
                    <a:pt x="9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46"/>
            <p:cNvSpPr/>
            <p:nvPr/>
          </p:nvSpPr>
          <p:spPr>
            <a:xfrm>
              <a:off x="5246000" y="2162125"/>
              <a:ext cx="5450" cy="7150"/>
            </a:xfrm>
            <a:custGeom>
              <a:avLst/>
              <a:gdLst/>
              <a:ahLst/>
              <a:cxnLst/>
              <a:rect l="l" t="t" r="r" b="b"/>
              <a:pathLst>
                <a:path w="218" h="286" extrusionOk="0">
                  <a:moveTo>
                    <a:pt x="79" y="1"/>
                  </a:moveTo>
                  <a:cubicBezTo>
                    <a:pt x="1" y="1"/>
                    <a:pt x="53" y="285"/>
                    <a:pt x="53" y="285"/>
                  </a:cubicBezTo>
                  <a:cubicBezTo>
                    <a:pt x="53" y="285"/>
                    <a:pt x="217" y="71"/>
                    <a:pt x="104" y="9"/>
                  </a:cubicBezTo>
                  <a:cubicBezTo>
                    <a:pt x="94" y="3"/>
                    <a:pt x="86" y="1"/>
                    <a:pt x="7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46"/>
            <p:cNvSpPr/>
            <p:nvPr/>
          </p:nvSpPr>
          <p:spPr>
            <a:xfrm>
              <a:off x="5237050" y="2163700"/>
              <a:ext cx="10300" cy="5575"/>
            </a:xfrm>
            <a:custGeom>
              <a:avLst/>
              <a:gdLst/>
              <a:ahLst/>
              <a:cxnLst/>
              <a:rect l="l" t="t" r="r" b="b"/>
              <a:pathLst>
                <a:path w="412" h="223" extrusionOk="0">
                  <a:moveTo>
                    <a:pt x="158" y="0"/>
                  </a:moveTo>
                  <a:cubicBezTo>
                    <a:pt x="144" y="0"/>
                    <a:pt x="131" y="4"/>
                    <a:pt x="118" y="11"/>
                  </a:cubicBezTo>
                  <a:cubicBezTo>
                    <a:pt x="1" y="77"/>
                    <a:pt x="411" y="222"/>
                    <a:pt x="411" y="222"/>
                  </a:cubicBezTo>
                  <a:cubicBezTo>
                    <a:pt x="411" y="222"/>
                    <a:pt x="271" y="0"/>
                    <a:pt x="15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46"/>
            <p:cNvSpPr/>
            <p:nvPr/>
          </p:nvSpPr>
          <p:spPr>
            <a:xfrm>
              <a:off x="5247325" y="2161425"/>
              <a:ext cx="7675" cy="7850"/>
            </a:xfrm>
            <a:custGeom>
              <a:avLst/>
              <a:gdLst/>
              <a:ahLst/>
              <a:cxnLst/>
              <a:rect l="l" t="t" r="r" b="b"/>
              <a:pathLst>
                <a:path w="307" h="314" extrusionOk="0">
                  <a:moveTo>
                    <a:pt x="211" y="0"/>
                  </a:moveTo>
                  <a:cubicBezTo>
                    <a:pt x="133" y="0"/>
                    <a:pt x="0" y="313"/>
                    <a:pt x="0" y="313"/>
                  </a:cubicBezTo>
                  <a:cubicBezTo>
                    <a:pt x="0" y="313"/>
                    <a:pt x="306" y="108"/>
                    <a:pt x="237" y="15"/>
                  </a:cubicBezTo>
                  <a:cubicBezTo>
                    <a:pt x="229" y="5"/>
                    <a:pt x="221" y="0"/>
                    <a:pt x="211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46"/>
            <p:cNvSpPr/>
            <p:nvPr/>
          </p:nvSpPr>
          <p:spPr>
            <a:xfrm>
              <a:off x="5242125" y="21670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07" y="1"/>
                  </a:moveTo>
                  <a:cubicBezTo>
                    <a:pt x="96" y="1"/>
                    <a:pt x="85" y="7"/>
                    <a:pt x="75" y="22"/>
                  </a:cubicBezTo>
                  <a:cubicBezTo>
                    <a:pt x="1" y="128"/>
                    <a:pt x="243" y="247"/>
                    <a:pt x="243" y="247"/>
                  </a:cubicBezTo>
                  <a:cubicBezTo>
                    <a:pt x="243" y="247"/>
                    <a:pt x="173" y="1"/>
                    <a:pt x="10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46"/>
            <p:cNvSpPr/>
            <p:nvPr/>
          </p:nvSpPr>
          <p:spPr>
            <a:xfrm>
              <a:off x="5248200" y="2165175"/>
              <a:ext cx="7625" cy="8025"/>
            </a:xfrm>
            <a:custGeom>
              <a:avLst/>
              <a:gdLst/>
              <a:ahLst/>
              <a:cxnLst/>
              <a:rect l="l" t="t" r="r" b="b"/>
              <a:pathLst>
                <a:path w="305" h="321" extrusionOk="0">
                  <a:moveTo>
                    <a:pt x="164" y="1"/>
                  </a:moveTo>
                  <a:cubicBezTo>
                    <a:pt x="33" y="1"/>
                    <a:pt x="0" y="320"/>
                    <a:pt x="0" y="320"/>
                  </a:cubicBezTo>
                  <a:cubicBezTo>
                    <a:pt x="0" y="320"/>
                    <a:pt x="305" y="8"/>
                    <a:pt x="168" y="1"/>
                  </a:cubicBezTo>
                  <a:cubicBezTo>
                    <a:pt x="167" y="1"/>
                    <a:pt x="165" y="1"/>
                    <a:pt x="164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46"/>
            <p:cNvSpPr/>
            <p:nvPr/>
          </p:nvSpPr>
          <p:spPr>
            <a:xfrm>
              <a:off x="5239050" y="2168400"/>
              <a:ext cx="9175" cy="4800"/>
            </a:xfrm>
            <a:custGeom>
              <a:avLst/>
              <a:gdLst/>
              <a:ahLst/>
              <a:cxnLst/>
              <a:rect l="l" t="t" r="r" b="b"/>
              <a:pathLst>
                <a:path w="367" h="192" extrusionOk="0">
                  <a:moveTo>
                    <a:pt x="56" y="1"/>
                  </a:moveTo>
                  <a:cubicBezTo>
                    <a:pt x="38" y="1"/>
                    <a:pt x="26" y="9"/>
                    <a:pt x="22" y="29"/>
                  </a:cubicBezTo>
                  <a:cubicBezTo>
                    <a:pt x="1" y="143"/>
                    <a:pt x="366" y="191"/>
                    <a:pt x="366" y="191"/>
                  </a:cubicBezTo>
                  <a:cubicBezTo>
                    <a:pt x="366" y="191"/>
                    <a:pt x="144" y="1"/>
                    <a:pt x="56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46"/>
            <p:cNvSpPr/>
            <p:nvPr/>
          </p:nvSpPr>
          <p:spPr>
            <a:xfrm>
              <a:off x="5262325" y="2161750"/>
              <a:ext cx="2350" cy="72125"/>
            </a:xfrm>
            <a:custGeom>
              <a:avLst/>
              <a:gdLst/>
              <a:ahLst/>
              <a:cxnLst/>
              <a:rect l="l" t="t" r="r" b="b"/>
              <a:pathLst>
                <a:path w="94" h="2885" extrusionOk="0">
                  <a:moveTo>
                    <a:pt x="47" y="0"/>
                  </a:moveTo>
                  <a:lnTo>
                    <a:pt x="1" y="2874"/>
                  </a:lnTo>
                  <a:lnTo>
                    <a:pt x="93" y="288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46"/>
            <p:cNvSpPr/>
            <p:nvPr/>
          </p:nvSpPr>
          <p:spPr>
            <a:xfrm>
              <a:off x="5255575" y="2171525"/>
              <a:ext cx="7925" cy="19400"/>
            </a:xfrm>
            <a:custGeom>
              <a:avLst/>
              <a:gdLst/>
              <a:ahLst/>
              <a:cxnLst/>
              <a:rect l="l" t="t" r="r" b="b"/>
              <a:pathLst>
                <a:path w="317" h="776" extrusionOk="0">
                  <a:moveTo>
                    <a:pt x="1" y="1"/>
                  </a:moveTo>
                  <a:lnTo>
                    <a:pt x="50" y="346"/>
                  </a:lnTo>
                  <a:lnTo>
                    <a:pt x="317" y="775"/>
                  </a:lnTo>
                  <a:lnTo>
                    <a:pt x="317" y="669"/>
                  </a:lnTo>
                  <a:lnTo>
                    <a:pt x="84" y="3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46"/>
            <p:cNvSpPr/>
            <p:nvPr/>
          </p:nvSpPr>
          <p:spPr>
            <a:xfrm>
              <a:off x="5263625" y="2168525"/>
              <a:ext cx="7975" cy="12600"/>
            </a:xfrm>
            <a:custGeom>
              <a:avLst/>
              <a:gdLst/>
              <a:ahLst/>
              <a:cxnLst/>
              <a:rect l="l" t="t" r="r" b="b"/>
              <a:pathLst>
                <a:path w="319" h="504" extrusionOk="0">
                  <a:moveTo>
                    <a:pt x="318" y="0"/>
                  </a:moveTo>
                  <a:lnTo>
                    <a:pt x="221" y="325"/>
                  </a:lnTo>
                  <a:lnTo>
                    <a:pt x="1" y="441"/>
                  </a:lnTo>
                  <a:lnTo>
                    <a:pt x="1" y="504"/>
                  </a:lnTo>
                  <a:lnTo>
                    <a:pt x="249" y="35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46"/>
            <p:cNvSpPr/>
            <p:nvPr/>
          </p:nvSpPr>
          <p:spPr>
            <a:xfrm>
              <a:off x="5259100" y="2156050"/>
              <a:ext cx="4400" cy="5725"/>
            </a:xfrm>
            <a:custGeom>
              <a:avLst/>
              <a:gdLst/>
              <a:ahLst/>
              <a:cxnLst/>
              <a:rect l="l" t="t" r="r" b="b"/>
              <a:pathLst>
                <a:path w="176" h="229" extrusionOk="0">
                  <a:moveTo>
                    <a:pt x="106" y="1"/>
                  </a:moveTo>
                  <a:cubicBezTo>
                    <a:pt x="99" y="1"/>
                    <a:pt x="91" y="4"/>
                    <a:pt x="82" y="12"/>
                  </a:cubicBezTo>
                  <a:cubicBezTo>
                    <a:pt x="1" y="85"/>
                    <a:pt x="176" y="228"/>
                    <a:pt x="176" y="228"/>
                  </a:cubicBezTo>
                  <a:cubicBezTo>
                    <a:pt x="176" y="228"/>
                    <a:pt x="165" y="1"/>
                    <a:pt x="106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46"/>
            <p:cNvSpPr/>
            <p:nvPr/>
          </p:nvSpPr>
          <p:spPr>
            <a:xfrm>
              <a:off x="5263475" y="2155975"/>
              <a:ext cx="7750" cy="5800"/>
            </a:xfrm>
            <a:custGeom>
              <a:avLst/>
              <a:gdLst/>
              <a:ahLst/>
              <a:cxnLst/>
              <a:rect l="l" t="t" r="r" b="b"/>
              <a:pathLst>
                <a:path w="310" h="232" extrusionOk="0">
                  <a:moveTo>
                    <a:pt x="180" y="1"/>
                  </a:moveTo>
                  <a:cubicBezTo>
                    <a:pt x="80" y="1"/>
                    <a:pt x="1" y="231"/>
                    <a:pt x="1" y="231"/>
                  </a:cubicBezTo>
                  <a:cubicBezTo>
                    <a:pt x="1" y="231"/>
                    <a:pt x="310" y="36"/>
                    <a:pt x="200" y="4"/>
                  </a:cubicBezTo>
                  <a:cubicBezTo>
                    <a:pt x="193" y="2"/>
                    <a:pt x="187" y="1"/>
                    <a:pt x="180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46"/>
            <p:cNvSpPr/>
            <p:nvPr/>
          </p:nvSpPr>
          <p:spPr>
            <a:xfrm>
              <a:off x="5256225" y="2156300"/>
              <a:ext cx="7275" cy="5475"/>
            </a:xfrm>
            <a:custGeom>
              <a:avLst/>
              <a:gdLst/>
              <a:ahLst/>
              <a:cxnLst/>
              <a:rect l="l" t="t" r="r" b="b"/>
              <a:pathLst>
                <a:path w="291" h="219" extrusionOk="0">
                  <a:moveTo>
                    <a:pt x="65" y="1"/>
                  </a:moveTo>
                  <a:cubicBezTo>
                    <a:pt x="54" y="1"/>
                    <a:pt x="46" y="6"/>
                    <a:pt x="40" y="18"/>
                  </a:cubicBezTo>
                  <a:cubicBezTo>
                    <a:pt x="1" y="110"/>
                    <a:pt x="291" y="218"/>
                    <a:pt x="291" y="218"/>
                  </a:cubicBezTo>
                  <a:cubicBezTo>
                    <a:pt x="291" y="218"/>
                    <a:pt x="133" y="1"/>
                    <a:pt x="65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46"/>
            <p:cNvSpPr/>
            <p:nvPr/>
          </p:nvSpPr>
          <p:spPr>
            <a:xfrm>
              <a:off x="5263525" y="2159425"/>
              <a:ext cx="4400" cy="5725"/>
            </a:xfrm>
            <a:custGeom>
              <a:avLst/>
              <a:gdLst/>
              <a:ahLst/>
              <a:cxnLst/>
              <a:rect l="l" t="t" r="r" b="b"/>
              <a:pathLst>
                <a:path w="176" h="229" extrusionOk="0">
                  <a:moveTo>
                    <a:pt x="70" y="0"/>
                  </a:moveTo>
                  <a:cubicBezTo>
                    <a:pt x="11" y="0"/>
                    <a:pt x="0" y="228"/>
                    <a:pt x="0" y="228"/>
                  </a:cubicBezTo>
                  <a:cubicBezTo>
                    <a:pt x="0" y="228"/>
                    <a:pt x="176" y="83"/>
                    <a:pt x="95" y="12"/>
                  </a:cubicBezTo>
                  <a:cubicBezTo>
                    <a:pt x="86" y="4"/>
                    <a:pt x="77" y="0"/>
                    <a:pt x="7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46"/>
            <p:cNvSpPr/>
            <p:nvPr/>
          </p:nvSpPr>
          <p:spPr>
            <a:xfrm>
              <a:off x="5255850" y="2159350"/>
              <a:ext cx="7700" cy="5800"/>
            </a:xfrm>
            <a:custGeom>
              <a:avLst/>
              <a:gdLst/>
              <a:ahLst/>
              <a:cxnLst/>
              <a:rect l="l" t="t" r="r" b="b"/>
              <a:pathLst>
                <a:path w="308" h="232" extrusionOk="0">
                  <a:moveTo>
                    <a:pt x="127" y="1"/>
                  </a:moveTo>
                  <a:cubicBezTo>
                    <a:pt x="121" y="1"/>
                    <a:pt x="115" y="2"/>
                    <a:pt x="109" y="4"/>
                  </a:cubicBezTo>
                  <a:cubicBezTo>
                    <a:pt x="0" y="35"/>
                    <a:pt x="307" y="231"/>
                    <a:pt x="307" y="231"/>
                  </a:cubicBezTo>
                  <a:cubicBezTo>
                    <a:pt x="307" y="231"/>
                    <a:pt x="228" y="1"/>
                    <a:pt x="12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46"/>
            <p:cNvSpPr/>
            <p:nvPr/>
          </p:nvSpPr>
          <p:spPr>
            <a:xfrm>
              <a:off x="5263525" y="2159700"/>
              <a:ext cx="7275" cy="5450"/>
            </a:xfrm>
            <a:custGeom>
              <a:avLst/>
              <a:gdLst/>
              <a:ahLst/>
              <a:cxnLst/>
              <a:rect l="l" t="t" r="r" b="b"/>
              <a:pathLst>
                <a:path w="291" h="218" extrusionOk="0">
                  <a:moveTo>
                    <a:pt x="226" y="1"/>
                  </a:moveTo>
                  <a:cubicBezTo>
                    <a:pt x="157" y="1"/>
                    <a:pt x="0" y="217"/>
                    <a:pt x="0" y="217"/>
                  </a:cubicBezTo>
                  <a:cubicBezTo>
                    <a:pt x="0" y="217"/>
                    <a:pt x="290" y="108"/>
                    <a:pt x="251" y="19"/>
                  </a:cubicBezTo>
                  <a:cubicBezTo>
                    <a:pt x="246" y="6"/>
                    <a:pt x="237" y="1"/>
                    <a:pt x="226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46"/>
            <p:cNvSpPr/>
            <p:nvPr/>
          </p:nvSpPr>
          <p:spPr>
            <a:xfrm>
              <a:off x="5251425" y="2167100"/>
              <a:ext cx="4150" cy="4450"/>
            </a:xfrm>
            <a:custGeom>
              <a:avLst/>
              <a:gdLst/>
              <a:ahLst/>
              <a:cxnLst/>
              <a:rect l="l" t="t" r="r" b="b"/>
              <a:pathLst>
                <a:path w="166" h="178" extrusionOk="0">
                  <a:moveTo>
                    <a:pt x="77" y="1"/>
                  </a:moveTo>
                  <a:cubicBezTo>
                    <a:pt x="70" y="1"/>
                    <a:pt x="63" y="5"/>
                    <a:pt x="55" y="14"/>
                  </a:cubicBezTo>
                  <a:cubicBezTo>
                    <a:pt x="0" y="85"/>
                    <a:pt x="165" y="178"/>
                    <a:pt x="165" y="178"/>
                  </a:cubicBezTo>
                  <a:cubicBezTo>
                    <a:pt x="165" y="178"/>
                    <a:pt x="125" y="1"/>
                    <a:pt x="7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46"/>
            <p:cNvSpPr/>
            <p:nvPr/>
          </p:nvSpPr>
          <p:spPr>
            <a:xfrm>
              <a:off x="5255550" y="2166075"/>
              <a:ext cx="5600" cy="5475"/>
            </a:xfrm>
            <a:custGeom>
              <a:avLst/>
              <a:gdLst/>
              <a:ahLst/>
              <a:cxnLst/>
              <a:rect l="l" t="t" r="r" b="b"/>
              <a:pathLst>
                <a:path w="224" h="219" extrusionOk="0">
                  <a:moveTo>
                    <a:pt x="123" y="1"/>
                  </a:moveTo>
                  <a:cubicBezTo>
                    <a:pt x="34" y="1"/>
                    <a:pt x="0" y="219"/>
                    <a:pt x="0" y="219"/>
                  </a:cubicBezTo>
                  <a:cubicBezTo>
                    <a:pt x="0" y="219"/>
                    <a:pt x="224" y="10"/>
                    <a:pt x="129" y="1"/>
                  </a:cubicBezTo>
                  <a:cubicBezTo>
                    <a:pt x="127" y="1"/>
                    <a:pt x="125" y="1"/>
                    <a:pt x="123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46"/>
            <p:cNvSpPr/>
            <p:nvPr/>
          </p:nvSpPr>
          <p:spPr>
            <a:xfrm>
              <a:off x="5249200" y="2167925"/>
              <a:ext cx="6375" cy="3625"/>
            </a:xfrm>
            <a:custGeom>
              <a:avLst/>
              <a:gdLst/>
              <a:ahLst/>
              <a:cxnLst/>
              <a:rect l="l" t="t" r="r" b="b"/>
              <a:pathLst>
                <a:path w="255" h="145" extrusionOk="0">
                  <a:moveTo>
                    <a:pt x="42" y="0"/>
                  </a:moveTo>
                  <a:cubicBezTo>
                    <a:pt x="30" y="0"/>
                    <a:pt x="22" y="6"/>
                    <a:pt x="19" y="19"/>
                  </a:cubicBezTo>
                  <a:cubicBezTo>
                    <a:pt x="1" y="98"/>
                    <a:pt x="254" y="145"/>
                    <a:pt x="254" y="145"/>
                  </a:cubicBezTo>
                  <a:cubicBezTo>
                    <a:pt x="254" y="145"/>
                    <a:pt x="102" y="0"/>
                    <a:pt x="4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46"/>
            <p:cNvSpPr/>
            <p:nvPr/>
          </p:nvSpPr>
          <p:spPr>
            <a:xfrm>
              <a:off x="5255425" y="2169325"/>
              <a:ext cx="3725" cy="5000"/>
            </a:xfrm>
            <a:custGeom>
              <a:avLst/>
              <a:gdLst/>
              <a:ahLst/>
              <a:cxnLst/>
              <a:rect l="l" t="t" r="r" b="b"/>
              <a:pathLst>
                <a:path w="149" h="200" extrusionOk="0">
                  <a:moveTo>
                    <a:pt x="54" y="0"/>
                  </a:moveTo>
                  <a:cubicBezTo>
                    <a:pt x="1" y="0"/>
                    <a:pt x="27" y="199"/>
                    <a:pt x="27" y="199"/>
                  </a:cubicBezTo>
                  <a:cubicBezTo>
                    <a:pt x="27" y="199"/>
                    <a:pt x="149" y="54"/>
                    <a:pt x="72" y="6"/>
                  </a:cubicBezTo>
                  <a:cubicBezTo>
                    <a:pt x="65" y="2"/>
                    <a:pt x="59" y="0"/>
                    <a:pt x="5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46"/>
            <p:cNvSpPr/>
            <p:nvPr/>
          </p:nvSpPr>
          <p:spPr>
            <a:xfrm>
              <a:off x="5249050" y="2170200"/>
              <a:ext cx="7075" cy="4125"/>
            </a:xfrm>
            <a:custGeom>
              <a:avLst/>
              <a:gdLst/>
              <a:ahLst/>
              <a:cxnLst/>
              <a:rect l="l" t="t" r="r" b="b"/>
              <a:pathLst>
                <a:path w="283" h="165" extrusionOk="0">
                  <a:moveTo>
                    <a:pt x="110" y="0"/>
                  </a:moveTo>
                  <a:cubicBezTo>
                    <a:pt x="101" y="0"/>
                    <a:pt x="93" y="2"/>
                    <a:pt x="85" y="6"/>
                  </a:cubicBezTo>
                  <a:cubicBezTo>
                    <a:pt x="1" y="48"/>
                    <a:pt x="282" y="164"/>
                    <a:pt x="282" y="164"/>
                  </a:cubicBezTo>
                  <a:cubicBezTo>
                    <a:pt x="282" y="164"/>
                    <a:pt x="190" y="0"/>
                    <a:pt x="11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46"/>
            <p:cNvSpPr/>
            <p:nvPr/>
          </p:nvSpPr>
          <p:spPr>
            <a:xfrm>
              <a:off x="5256100" y="216897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58" y="1"/>
                  </a:moveTo>
                  <a:cubicBezTo>
                    <a:pt x="103" y="1"/>
                    <a:pt x="0" y="213"/>
                    <a:pt x="0" y="213"/>
                  </a:cubicBezTo>
                  <a:cubicBezTo>
                    <a:pt x="0" y="213"/>
                    <a:pt x="222" y="80"/>
                    <a:pt x="176" y="11"/>
                  </a:cubicBezTo>
                  <a:cubicBezTo>
                    <a:pt x="171" y="4"/>
                    <a:pt x="165" y="1"/>
                    <a:pt x="158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46"/>
            <p:cNvSpPr/>
            <p:nvPr/>
          </p:nvSpPr>
          <p:spPr>
            <a:xfrm>
              <a:off x="5268700" y="2163525"/>
              <a:ext cx="3800" cy="5025"/>
            </a:xfrm>
            <a:custGeom>
              <a:avLst/>
              <a:gdLst/>
              <a:ahLst/>
              <a:cxnLst/>
              <a:rect l="l" t="t" r="r" b="b"/>
              <a:pathLst>
                <a:path w="152" h="201" extrusionOk="0">
                  <a:moveTo>
                    <a:pt x="97" y="1"/>
                  </a:moveTo>
                  <a:cubicBezTo>
                    <a:pt x="92" y="1"/>
                    <a:pt x="86" y="3"/>
                    <a:pt x="79" y="6"/>
                  </a:cubicBezTo>
                  <a:cubicBezTo>
                    <a:pt x="1" y="50"/>
                    <a:pt x="115" y="200"/>
                    <a:pt x="115" y="200"/>
                  </a:cubicBezTo>
                  <a:cubicBezTo>
                    <a:pt x="115" y="200"/>
                    <a:pt x="152" y="1"/>
                    <a:pt x="9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46"/>
            <p:cNvSpPr/>
            <p:nvPr/>
          </p:nvSpPr>
          <p:spPr>
            <a:xfrm>
              <a:off x="5271575" y="2164650"/>
              <a:ext cx="7200" cy="3900"/>
            </a:xfrm>
            <a:custGeom>
              <a:avLst/>
              <a:gdLst/>
              <a:ahLst/>
              <a:cxnLst/>
              <a:rect l="l" t="t" r="r" b="b"/>
              <a:pathLst>
                <a:path w="288" h="156" extrusionOk="0">
                  <a:moveTo>
                    <a:pt x="177" y="0"/>
                  </a:moveTo>
                  <a:cubicBezTo>
                    <a:pt x="98" y="0"/>
                    <a:pt x="0" y="155"/>
                    <a:pt x="0" y="155"/>
                  </a:cubicBezTo>
                  <a:cubicBezTo>
                    <a:pt x="0" y="155"/>
                    <a:pt x="287" y="54"/>
                    <a:pt x="205" y="8"/>
                  </a:cubicBezTo>
                  <a:cubicBezTo>
                    <a:pt x="196" y="3"/>
                    <a:pt x="187" y="0"/>
                    <a:pt x="177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46"/>
            <p:cNvSpPr/>
            <p:nvPr/>
          </p:nvSpPr>
          <p:spPr>
            <a:xfrm>
              <a:off x="5266200" y="2163050"/>
              <a:ext cx="5400" cy="5500"/>
            </a:xfrm>
            <a:custGeom>
              <a:avLst/>
              <a:gdLst/>
              <a:ahLst/>
              <a:cxnLst/>
              <a:rect l="l" t="t" r="r" b="b"/>
              <a:pathLst>
                <a:path w="216" h="220" extrusionOk="0">
                  <a:moveTo>
                    <a:pt x="68" y="0"/>
                  </a:moveTo>
                  <a:cubicBezTo>
                    <a:pt x="61" y="0"/>
                    <a:pt x="55" y="3"/>
                    <a:pt x="50" y="11"/>
                  </a:cubicBezTo>
                  <a:cubicBezTo>
                    <a:pt x="1" y="76"/>
                    <a:pt x="215" y="219"/>
                    <a:pt x="215" y="219"/>
                  </a:cubicBezTo>
                  <a:cubicBezTo>
                    <a:pt x="215" y="219"/>
                    <a:pt x="122" y="0"/>
                    <a:pt x="6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46"/>
            <p:cNvSpPr/>
            <p:nvPr/>
          </p:nvSpPr>
          <p:spPr>
            <a:xfrm>
              <a:off x="5270950" y="2166950"/>
              <a:ext cx="4275" cy="4350"/>
            </a:xfrm>
            <a:custGeom>
              <a:avLst/>
              <a:gdLst/>
              <a:ahLst/>
              <a:cxnLst/>
              <a:rect l="l" t="t" r="r" b="b"/>
              <a:pathLst>
                <a:path w="171" h="174" extrusionOk="0">
                  <a:moveTo>
                    <a:pt x="96" y="1"/>
                  </a:moveTo>
                  <a:cubicBezTo>
                    <a:pt x="49" y="1"/>
                    <a:pt x="1" y="174"/>
                    <a:pt x="1" y="174"/>
                  </a:cubicBezTo>
                  <a:cubicBezTo>
                    <a:pt x="1" y="174"/>
                    <a:pt x="170" y="90"/>
                    <a:pt x="118" y="16"/>
                  </a:cubicBezTo>
                  <a:cubicBezTo>
                    <a:pt x="111" y="5"/>
                    <a:pt x="103" y="1"/>
                    <a:pt x="96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46"/>
            <p:cNvSpPr/>
            <p:nvPr/>
          </p:nvSpPr>
          <p:spPr>
            <a:xfrm>
              <a:off x="5265625" y="2165700"/>
              <a:ext cx="5350" cy="5600"/>
            </a:xfrm>
            <a:custGeom>
              <a:avLst/>
              <a:gdLst/>
              <a:ahLst/>
              <a:cxnLst/>
              <a:rect l="l" t="t" r="r" b="b"/>
              <a:pathLst>
                <a:path w="214" h="224" extrusionOk="0">
                  <a:moveTo>
                    <a:pt x="100" y="0"/>
                  </a:moveTo>
                  <a:cubicBezTo>
                    <a:pt x="99" y="0"/>
                    <a:pt x="97" y="0"/>
                    <a:pt x="96" y="0"/>
                  </a:cubicBezTo>
                  <a:cubicBezTo>
                    <a:pt x="1" y="5"/>
                    <a:pt x="214" y="224"/>
                    <a:pt x="214" y="224"/>
                  </a:cubicBezTo>
                  <a:cubicBezTo>
                    <a:pt x="214" y="224"/>
                    <a:pt x="191" y="0"/>
                    <a:pt x="10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46"/>
            <p:cNvSpPr/>
            <p:nvPr/>
          </p:nvSpPr>
          <p:spPr>
            <a:xfrm>
              <a:off x="5270950" y="2167925"/>
              <a:ext cx="6400" cy="3375"/>
            </a:xfrm>
            <a:custGeom>
              <a:avLst/>
              <a:gdLst/>
              <a:ahLst/>
              <a:cxnLst/>
              <a:rect l="l" t="t" r="r" b="b"/>
              <a:pathLst>
                <a:path w="256" h="135" extrusionOk="0">
                  <a:moveTo>
                    <a:pt x="218" y="1"/>
                  </a:moveTo>
                  <a:cubicBezTo>
                    <a:pt x="156" y="1"/>
                    <a:pt x="1" y="135"/>
                    <a:pt x="1" y="135"/>
                  </a:cubicBezTo>
                  <a:cubicBezTo>
                    <a:pt x="1" y="135"/>
                    <a:pt x="256" y="100"/>
                    <a:pt x="241" y="20"/>
                  </a:cubicBezTo>
                  <a:cubicBezTo>
                    <a:pt x="239" y="7"/>
                    <a:pt x="230" y="1"/>
                    <a:pt x="218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46"/>
            <p:cNvSpPr/>
            <p:nvPr/>
          </p:nvSpPr>
          <p:spPr>
            <a:xfrm>
              <a:off x="5263225" y="2176725"/>
              <a:ext cx="8525" cy="20800"/>
            </a:xfrm>
            <a:custGeom>
              <a:avLst/>
              <a:gdLst/>
              <a:ahLst/>
              <a:cxnLst/>
              <a:rect l="l" t="t" r="r" b="b"/>
              <a:pathLst>
                <a:path w="341" h="832" extrusionOk="0">
                  <a:moveTo>
                    <a:pt x="340" y="0"/>
                  </a:moveTo>
                  <a:lnTo>
                    <a:pt x="250" y="370"/>
                  </a:lnTo>
                  <a:lnTo>
                    <a:pt x="1" y="717"/>
                  </a:lnTo>
                  <a:lnTo>
                    <a:pt x="1" y="831"/>
                  </a:lnTo>
                  <a:lnTo>
                    <a:pt x="286" y="37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46"/>
            <p:cNvSpPr/>
            <p:nvPr/>
          </p:nvSpPr>
          <p:spPr>
            <a:xfrm>
              <a:off x="5254525" y="2187050"/>
              <a:ext cx="8550" cy="13550"/>
            </a:xfrm>
            <a:custGeom>
              <a:avLst/>
              <a:gdLst/>
              <a:ahLst/>
              <a:cxnLst/>
              <a:rect l="l" t="t" r="r" b="b"/>
              <a:pathLst>
                <a:path w="342" h="542" extrusionOk="0">
                  <a:moveTo>
                    <a:pt x="1" y="0"/>
                  </a:moveTo>
                  <a:lnTo>
                    <a:pt x="75" y="376"/>
                  </a:lnTo>
                  <a:lnTo>
                    <a:pt x="342" y="541"/>
                  </a:lnTo>
                  <a:lnTo>
                    <a:pt x="342" y="475"/>
                  </a:lnTo>
                  <a:lnTo>
                    <a:pt x="105" y="3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46"/>
            <p:cNvSpPr/>
            <p:nvPr/>
          </p:nvSpPr>
          <p:spPr>
            <a:xfrm>
              <a:off x="5271725" y="2171975"/>
              <a:ext cx="4450" cy="4775"/>
            </a:xfrm>
            <a:custGeom>
              <a:avLst/>
              <a:gdLst/>
              <a:ahLst/>
              <a:cxnLst/>
              <a:rect l="l" t="t" r="r" b="b"/>
              <a:pathLst>
                <a:path w="178" h="191" extrusionOk="0">
                  <a:moveTo>
                    <a:pt x="94" y="0"/>
                  </a:moveTo>
                  <a:cubicBezTo>
                    <a:pt x="44" y="0"/>
                    <a:pt x="0" y="190"/>
                    <a:pt x="0" y="190"/>
                  </a:cubicBezTo>
                  <a:cubicBezTo>
                    <a:pt x="0" y="190"/>
                    <a:pt x="177" y="92"/>
                    <a:pt x="118" y="15"/>
                  </a:cubicBezTo>
                  <a:cubicBezTo>
                    <a:pt x="110" y="5"/>
                    <a:pt x="102" y="0"/>
                    <a:pt x="9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46"/>
            <p:cNvSpPr/>
            <p:nvPr/>
          </p:nvSpPr>
          <p:spPr>
            <a:xfrm>
              <a:off x="5265725" y="2170875"/>
              <a:ext cx="6025" cy="5875"/>
            </a:xfrm>
            <a:custGeom>
              <a:avLst/>
              <a:gdLst/>
              <a:ahLst/>
              <a:cxnLst/>
              <a:rect l="l" t="t" r="r" b="b"/>
              <a:pathLst>
                <a:path w="241" h="235" extrusionOk="0">
                  <a:moveTo>
                    <a:pt x="109" y="0"/>
                  </a:moveTo>
                  <a:cubicBezTo>
                    <a:pt x="106" y="0"/>
                    <a:pt x="104" y="1"/>
                    <a:pt x="102" y="1"/>
                  </a:cubicBezTo>
                  <a:cubicBezTo>
                    <a:pt x="1" y="11"/>
                    <a:pt x="240" y="234"/>
                    <a:pt x="240" y="234"/>
                  </a:cubicBezTo>
                  <a:cubicBezTo>
                    <a:pt x="240" y="234"/>
                    <a:pt x="205" y="0"/>
                    <a:pt x="109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46"/>
            <p:cNvSpPr/>
            <p:nvPr/>
          </p:nvSpPr>
          <p:spPr>
            <a:xfrm>
              <a:off x="5271725" y="2172850"/>
              <a:ext cx="6800" cy="3900"/>
            </a:xfrm>
            <a:custGeom>
              <a:avLst/>
              <a:gdLst/>
              <a:ahLst/>
              <a:cxnLst/>
              <a:rect l="l" t="t" r="r" b="b"/>
              <a:pathLst>
                <a:path w="272" h="156" extrusionOk="0">
                  <a:moveTo>
                    <a:pt x="228" y="1"/>
                  </a:moveTo>
                  <a:cubicBezTo>
                    <a:pt x="164" y="1"/>
                    <a:pt x="0" y="155"/>
                    <a:pt x="0" y="155"/>
                  </a:cubicBezTo>
                  <a:cubicBezTo>
                    <a:pt x="0" y="155"/>
                    <a:pt x="271" y="106"/>
                    <a:pt x="252" y="20"/>
                  </a:cubicBezTo>
                  <a:cubicBezTo>
                    <a:pt x="249" y="6"/>
                    <a:pt x="241" y="1"/>
                    <a:pt x="228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46"/>
            <p:cNvSpPr/>
            <p:nvPr/>
          </p:nvSpPr>
          <p:spPr>
            <a:xfrm>
              <a:off x="5267875" y="2174375"/>
              <a:ext cx="4000" cy="5350"/>
            </a:xfrm>
            <a:custGeom>
              <a:avLst/>
              <a:gdLst/>
              <a:ahLst/>
              <a:cxnLst/>
              <a:rect l="l" t="t" r="r" b="b"/>
              <a:pathLst>
                <a:path w="160" h="214" extrusionOk="0">
                  <a:moveTo>
                    <a:pt x="103" y="1"/>
                  </a:moveTo>
                  <a:cubicBezTo>
                    <a:pt x="97" y="1"/>
                    <a:pt x="91" y="3"/>
                    <a:pt x="83" y="7"/>
                  </a:cubicBezTo>
                  <a:cubicBezTo>
                    <a:pt x="0" y="56"/>
                    <a:pt x="131" y="213"/>
                    <a:pt x="131" y="213"/>
                  </a:cubicBezTo>
                  <a:cubicBezTo>
                    <a:pt x="131" y="213"/>
                    <a:pt x="160" y="1"/>
                    <a:pt x="10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46"/>
            <p:cNvSpPr/>
            <p:nvPr/>
          </p:nvSpPr>
          <p:spPr>
            <a:xfrm>
              <a:off x="5271125" y="2175300"/>
              <a:ext cx="7600" cy="4425"/>
            </a:xfrm>
            <a:custGeom>
              <a:avLst/>
              <a:gdLst/>
              <a:ahLst/>
              <a:cxnLst/>
              <a:rect l="l" t="t" r="r" b="b"/>
              <a:pathLst>
                <a:path w="304" h="177" extrusionOk="0">
                  <a:moveTo>
                    <a:pt x="186" y="0"/>
                  </a:moveTo>
                  <a:cubicBezTo>
                    <a:pt x="100" y="0"/>
                    <a:pt x="1" y="176"/>
                    <a:pt x="1" y="176"/>
                  </a:cubicBezTo>
                  <a:cubicBezTo>
                    <a:pt x="1" y="176"/>
                    <a:pt x="304" y="53"/>
                    <a:pt x="213" y="6"/>
                  </a:cubicBezTo>
                  <a:cubicBezTo>
                    <a:pt x="204" y="2"/>
                    <a:pt x="195" y="0"/>
                    <a:pt x="186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46"/>
            <p:cNvSpPr/>
            <p:nvPr/>
          </p:nvSpPr>
          <p:spPr>
            <a:xfrm>
              <a:off x="5265225" y="2174000"/>
              <a:ext cx="5925" cy="5725"/>
            </a:xfrm>
            <a:custGeom>
              <a:avLst/>
              <a:gdLst/>
              <a:ahLst/>
              <a:cxnLst/>
              <a:rect l="l" t="t" r="r" b="b"/>
              <a:pathLst>
                <a:path w="237" h="229" extrusionOk="0">
                  <a:moveTo>
                    <a:pt x="68" y="0"/>
                  </a:moveTo>
                  <a:cubicBezTo>
                    <a:pt x="61" y="0"/>
                    <a:pt x="54" y="4"/>
                    <a:pt x="48" y="12"/>
                  </a:cubicBezTo>
                  <a:cubicBezTo>
                    <a:pt x="1" y="85"/>
                    <a:pt x="237" y="228"/>
                    <a:pt x="237" y="228"/>
                  </a:cubicBezTo>
                  <a:cubicBezTo>
                    <a:pt x="237" y="228"/>
                    <a:pt x="127" y="0"/>
                    <a:pt x="6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46"/>
            <p:cNvSpPr/>
            <p:nvPr/>
          </p:nvSpPr>
          <p:spPr>
            <a:xfrm>
              <a:off x="5253550" y="2181725"/>
              <a:ext cx="4100" cy="5350"/>
            </a:xfrm>
            <a:custGeom>
              <a:avLst/>
              <a:gdLst/>
              <a:ahLst/>
              <a:cxnLst/>
              <a:rect l="l" t="t" r="r" b="b"/>
              <a:pathLst>
                <a:path w="164" h="214" extrusionOk="0">
                  <a:moveTo>
                    <a:pt x="60" y="0"/>
                  </a:moveTo>
                  <a:cubicBezTo>
                    <a:pt x="1" y="0"/>
                    <a:pt x="40" y="213"/>
                    <a:pt x="40" y="213"/>
                  </a:cubicBezTo>
                  <a:cubicBezTo>
                    <a:pt x="40" y="213"/>
                    <a:pt x="163" y="52"/>
                    <a:pt x="79" y="6"/>
                  </a:cubicBezTo>
                  <a:cubicBezTo>
                    <a:pt x="72" y="2"/>
                    <a:pt x="66" y="0"/>
                    <a:pt x="6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46"/>
            <p:cNvSpPr/>
            <p:nvPr/>
          </p:nvSpPr>
          <p:spPr>
            <a:xfrm>
              <a:off x="5246850" y="2182900"/>
              <a:ext cx="7700" cy="4175"/>
            </a:xfrm>
            <a:custGeom>
              <a:avLst/>
              <a:gdLst/>
              <a:ahLst/>
              <a:cxnLst/>
              <a:rect l="l" t="t" r="r" b="b"/>
              <a:pathLst>
                <a:path w="308" h="167" extrusionOk="0">
                  <a:moveTo>
                    <a:pt x="119" y="0"/>
                  </a:moveTo>
                  <a:cubicBezTo>
                    <a:pt x="109" y="0"/>
                    <a:pt x="98" y="3"/>
                    <a:pt x="89" y="8"/>
                  </a:cubicBezTo>
                  <a:cubicBezTo>
                    <a:pt x="0" y="58"/>
                    <a:pt x="308" y="166"/>
                    <a:pt x="308" y="166"/>
                  </a:cubicBezTo>
                  <a:cubicBezTo>
                    <a:pt x="308" y="166"/>
                    <a:pt x="204" y="0"/>
                    <a:pt x="119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46"/>
            <p:cNvSpPr/>
            <p:nvPr/>
          </p:nvSpPr>
          <p:spPr>
            <a:xfrm>
              <a:off x="5254525" y="2181200"/>
              <a:ext cx="5800" cy="5875"/>
            </a:xfrm>
            <a:custGeom>
              <a:avLst/>
              <a:gdLst/>
              <a:ahLst/>
              <a:cxnLst/>
              <a:rect l="l" t="t" r="r" b="b"/>
              <a:pathLst>
                <a:path w="232" h="235" extrusionOk="0">
                  <a:moveTo>
                    <a:pt x="160" y="0"/>
                  </a:moveTo>
                  <a:cubicBezTo>
                    <a:pt x="101" y="0"/>
                    <a:pt x="1" y="234"/>
                    <a:pt x="1" y="234"/>
                  </a:cubicBezTo>
                  <a:cubicBezTo>
                    <a:pt x="1" y="234"/>
                    <a:pt x="231" y="81"/>
                    <a:pt x="179" y="11"/>
                  </a:cubicBezTo>
                  <a:cubicBezTo>
                    <a:pt x="174" y="3"/>
                    <a:pt x="167" y="0"/>
                    <a:pt x="160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46"/>
            <p:cNvSpPr/>
            <p:nvPr/>
          </p:nvSpPr>
          <p:spPr>
            <a:xfrm>
              <a:off x="5250650" y="2185375"/>
              <a:ext cx="4550" cy="4675"/>
            </a:xfrm>
            <a:custGeom>
              <a:avLst/>
              <a:gdLst/>
              <a:ahLst/>
              <a:cxnLst/>
              <a:rect l="l" t="t" r="r" b="b"/>
              <a:pathLst>
                <a:path w="182" h="187" extrusionOk="0">
                  <a:moveTo>
                    <a:pt x="79" y="1"/>
                  </a:moveTo>
                  <a:cubicBezTo>
                    <a:pt x="71" y="1"/>
                    <a:pt x="63" y="6"/>
                    <a:pt x="56" y="17"/>
                  </a:cubicBezTo>
                  <a:cubicBezTo>
                    <a:pt x="1" y="95"/>
                    <a:pt x="182" y="186"/>
                    <a:pt x="182" y="186"/>
                  </a:cubicBezTo>
                  <a:cubicBezTo>
                    <a:pt x="182" y="186"/>
                    <a:pt x="128" y="1"/>
                    <a:pt x="79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46"/>
            <p:cNvSpPr/>
            <p:nvPr/>
          </p:nvSpPr>
          <p:spPr>
            <a:xfrm>
              <a:off x="5255175" y="2184025"/>
              <a:ext cx="5775" cy="6025"/>
            </a:xfrm>
            <a:custGeom>
              <a:avLst/>
              <a:gdLst/>
              <a:ahLst/>
              <a:cxnLst/>
              <a:rect l="l" t="t" r="r" b="b"/>
              <a:pathLst>
                <a:path w="231" h="241" extrusionOk="0">
                  <a:moveTo>
                    <a:pt x="125" y="1"/>
                  </a:moveTo>
                  <a:cubicBezTo>
                    <a:pt x="26" y="1"/>
                    <a:pt x="1" y="240"/>
                    <a:pt x="1" y="240"/>
                  </a:cubicBezTo>
                  <a:cubicBezTo>
                    <a:pt x="1" y="240"/>
                    <a:pt x="230" y="7"/>
                    <a:pt x="129" y="1"/>
                  </a:cubicBezTo>
                  <a:cubicBezTo>
                    <a:pt x="127" y="1"/>
                    <a:pt x="126" y="1"/>
                    <a:pt x="125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46"/>
            <p:cNvSpPr/>
            <p:nvPr/>
          </p:nvSpPr>
          <p:spPr>
            <a:xfrm>
              <a:off x="5248325" y="2186425"/>
              <a:ext cx="6875" cy="3625"/>
            </a:xfrm>
            <a:custGeom>
              <a:avLst/>
              <a:gdLst/>
              <a:ahLst/>
              <a:cxnLst/>
              <a:rect l="l" t="t" r="r" b="b"/>
              <a:pathLst>
                <a:path w="275" h="145" extrusionOk="0">
                  <a:moveTo>
                    <a:pt x="42" y="1"/>
                  </a:moveTo>
                  <a:cubicBezTo>
                    <a:pt x="29" y="1"/>
                    <a:pt x="20" y="7"/>
                    <a:pt x="17" y="21"/>
                  </a:cubicBezTo>
                  <a:cubicBezTo>
                    <a:pt x="1" y="108"/>
                    <a:pt x="275" y="144"/>
                    <a:pt x="275" y="144"/>
                  </a:cubicBezTo>
                  <a:cubicBezTo>
                    <a:pt x="275" y="144"/>
                    <a:pt x="108" y="1"/>
                    <a:pt x="4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46"/>
            <p:cNvSpPr/>
            <p:nvPr/>
          </p:nvSpPr>
          <p:spPr>
            <a:xfrm>
              <a:off x="4843500" y="2173225"/>
              <a:ext cx="37850" cy="21850"/>
            </a:xfrm>
            <a:custGeom>
              <a:avLst/>
              <a:gdLst/>
              <a:ahLst/>
              <a:cxnLst/>
              <a:rect l="l" t="t" r="r" b="b"/>
              <a:pathLst>
                <a:path w="1514" h="874" extrusionOk="0">
                  <a:moveTo>
                    <a:pt x="760" y="1"/>
                  </a:moveTo>
                  <a:cubicBezTo>
                    <a:pt x="758" y="1"/>
                    <a:pt x="756" y="1"/>
                    <a:pt x="755" y="1"/>
                  </a:cubicBezTo>
                  <a:cubicBezTo>
                    <a:pt x="337" y="4"/>
                    <a:pt x="1" y="201"/>
                    <a:pt x="2" y="442"/>
                  </a:cubicBezTo>
                  <a:cubicBezTo>
                    <a:pt x="2" y="682"/>
                    <a:pt x="339" y="874"/>
                    <a:pt x="755" y="874"/>
                  </a:cubicBezTo>
                  <a:cubicBezTo>
                    <a:pt x="756" y="874"/>
                    <a:pt x="758" y="874"/>
                    <a:pt x="759" y="874"/>
                  </a:cubicBezTo>
                  <a:cubicBezTo>
                    <a:pt x="1177" y="871"/>
                    <a:pt x="1513" y="674"/>
                    <a:pt x="1512" y="433"/>
                  </a:cubicBezTo>
                  <a:cubicBezTo>
                    <a:pt x="1510" y="193"/>
                    <a:pt x="1174" y="1"/>
                    <a:pt x="76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46"/>
            <p:cNvSpPr/>
            <p:nvPr/>
          </p:nvSpPr>
          <p:spPr>
            <a:xfrm>
              <a:off x="4843550" y="2184075"/>
              <a:ext cx="25" cy="50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46"/>
            <p:cNvSpPr/>
            <p:nvPr/>
          </p:nvSpPr>
          <p:spPr>
            <a:xfrm>
              <a:off x="4881325" y="2184075"/>
              <a:ext cx="25" cy="50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0" y="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46"/>
            <p:cNvSpPr/>
            <p:nvPr/>
          </p:nvSpPr>
          <p:spPr>
            <a:xfrm>
              <a:off x="4843975" y="2186175"/>
              <a:ext cx="36975" cy="38325"/>
            </a:xfrm>
            <a:custGeom>
              <a:avLst/>
              <a:gdLst/>
              <a:ahLst/>
              <a:cxnLst/>
              <a:rect l="l" t="t" r="r" b="b"/>
              <a:pathLst>
                <a:path w="1479" h="1533" extrusionOk="0">
                  <a:moveTo>
                    <a:pt x="1478" y="1"/>
                  </a:moveTo>
                  <a:cubicBezTo>
                    <a:pt x="1451" y="82"/>
                    <a:pt x="1381" y="160"/>
                    <a:pt x="1271" y="224"/>
                  </a:cubicBezTo>
                  <a:cubicBezTo>
                    <a:pt x="1122" y="310"/>
                    <a:pt x="927" y="353"/>
                    <a:pt x="733" y="353"/>
                  </a:cubicBezTo>
                  <a:cubicBezTo>
                    <a:pt x="541" y="353"/>
                    <a:pt x="349" y="311"/>
                    <a:pt x="204" y="227"/>
                  </a:cubicBezTo>
                  <a:cubicBezTo>
                    <a:pt x="96" y="165"/>
                    <a:pt x="28" y="89"/>
                    <a:pt x="1" y="9"/>
                  </a:cubicBezTo>
                  <a:lnTo>
                    <a:pt x="1" y="9"/>
                  </a:lnTo>
                  <a:lnTo>
                    <a:pt x="205" y="1164"/>
                  </a:lnTo>
                  <a:cubicBezTo>
                    <a:pt x="205" y="1258"/>
                    <a:pt x="256" y="1354"/>
                    <a:pt x="360" y="1425"/>
                  </a:cubicBezTo>
                  <a:cubicBezTo>
                    <a:pt x="464" y="1496"/>
                    <a:pt x="600" y="1532"/>
                    <a:pt x="736" y="1532"/>
                  </a:cubicBezTo>
                  <a:cubicBezTo>
                    <a:pt x="873" y="1532"/>
                    <a:pt x="1010" y="1496"/>
                    <a:pt x="1114" y="1423"/>
                  </a:cubicBezTo>
                  <a:cubicBezTo>
                    <a:pt x="1219" y="1351"/>
                    <a:pt x="1271" y="1258"/>
                    <a:pt x="1272" y="1164"/>
                  </a:cubicBezTo>
                  <a:lnTo>
                    <a:pt x="1478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46"/>
            <p:cNvSpPr/>
            <p:nvPr/>
          </p:nvSpPr>
          <p:spPr>
            <a:xfrm>
              <a:off x="4841950" y="2171575"/>
              <a:ext cx="41000" cy="25025"/>
            </a:xfrm>
            <a:custGeom>
              <a:avLst/>
              <a:gdLst/>
              <a:ahLst/>
              <a:cxnLst/>
              <a:rect l="l" t="t" r="r" b="b"/>
              <a:pathLst>
                <a:path w="1640" h="1001" extrusionOk="0">
                  <a:moveTo>
                    <a:pt x="824" y="129"/>
                  </a:moveTo>
                  <a:cubicBezTo>
                    <a:pt x="1014" y="129"/>
                    <a:pt x="1191" y="171"/>
                    <a:pt x="1323" y="247"/>
                  </a:cubicBezTo>
                  <a:cubicBezTo>
                    <a:pt x="1443" y="316"/>
                    <a:pt x="1510" y="405"/>
                    <a:pt x="1510" y="498"/>
                  </a:cubicBezTo>
                  <a:cubicBezTo>
                    <a:pt x="1510" y="590"/>
                    <a:pt x="1443" y="682"/>
                    <a:pt x="1320" y="751"/>
                  </a:cubicBezTo>
                  <a:cubicBezTo>
                    <a:pt x="1185" y="830"/>
                    <a:pt x="1005" y="872"/>
                    <a:pt x="815" y="872"/>
                  </a:cubicBezTo>
                  <a:cubicBezTo>
                    <a:pt x="624" y="872"/>
                    <a:pt x="449" y="830"/>
                    <a:pt x="317" y="754"/>
                  </a:cubicBezTo>
                  <a:cubicBezTo>
                    <a:pt x="196" y="685"/>
                    <a:pt x="130" y="596"/>
                    <a:pt x="130" y="503"/>
                  </a:cubicBezTo>
                  <a:cubicBezTo>
                    <a:pt x="130" y="411"/>
                    <a:pt x="196" y="321"/>
                    <a:pt x="320" y="250"/>
                  </a:cubicBezTo>
                  <a:cubicBezTo>
                    <a:pt x="454" y="173"/>
                    <a:pt x="633" y="129"/>
                    <a:pt x="824" y="129"/>
                  </a:cubicBezTo>
                  <a:close/>
                  <a:moveTo>
                    <a:pt x="824" y="0"/>
                  </a:moveTo>
                  <a:cubicBezTo>
                    <a:pt x="611" y="0"/>
                    <a:pt x="408" y="50"/>
                    <a:pt x="256" y="138"/>
                  </a:cubicBezTo>
                  <a:cubicBezTo>
                    <a:pt x="90" y="232"/>
                    <a:pt x="1" y="363"/>
                    <a:pt x="1" y="503"/>
                  </a:cubicBezTo>
                  <a:cubicBezTo>
                    <a:pt x="1" y="644"/>
                    <a:pt x="90" y="772"/>
                    <a:pt x="251" y="866"/>
                  </a:cubicBezTo>
                  <a:cubicBezTo>
                    <a:pt x="404" y="953"/>
                    <a:pt x="604" y="1001"/>
                    <a:pt x="815" y="1001"/>
                  </a:cubicBezTo>
                  <a:cubicBezTo>
                    <a:pt x="1029" y="1001"/>
                    <a:pt x="1230" y="953"/>
                    <a:pt x="1384" y="865"/>
                  </a:cubicBezTo>
                  <a:cubicBezTo>
                    <a:pt x="1549" y="769"/>
                    <a:pt x="1639" y="638"/>
                    <a:pt x="1639" y="498"/>
                  </a:cubicBezTo>
                  <a:cubicBezTo>
                    <a:pt x="1639" y="358"/>
                    <a:pt x="1549" y="229"/>
                    <a:pt x="1388" y="135"/>
                  </a:cubicBezTo>
                  <a:cubicBezTo>
                    <a:pt x="1236" y="48"/>
                    <a:pt x="1039" y="0"/>
                    <a:pt x="824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46"/>
            <p:cNvSpPr/>
            <p:nvPr/>
          </p:nvSpPr>
          <p:spPr>
            <a:xfrm>
              <a:off x="4846375" y="2186675"/>
              <a:ext cx="33000" cy="34700"/>
            </a:xfrm>
            <a:custGeom>
              <a:avLst/>
              <a:gdLst/>
              <a:ahLst/>
              <a:cxnLst/>
              <a:rect l="l" t="t" r="r" b="b"/>
              <a:pathLst>
                <a:path w="1320" h="1388" extrusionOk="0">
                  <a:moveTo>
                    <a:pt x="1197" y="1"/>
                  </a:moveTo>
                  <a:cubicBezTo>
                    <a:pt x="1195" y="1"/>
                    <a:pt x="1193" y="1"/>
                    <a:pt x="1191" y="1"/>
                  </a:cubicBezTo>
                  <a:cubicBezTo>
                    <a:pt x="1068" y="5"/>
                    <a:pt x="875" y="107"/>
                    <a:pt x="644" y="107"/>
                  </a:cubicBezTo>
                  <a:cubicBezTo>
                    <a:pt x="642" y="107"/>
                    <a:pt x="640" y="107"/>
                    <a:pt x="638" y="107"/>
                  </a:cubicBezTo>
                  <a:cubicBezTo>
                    <a:pt x="367" y="107"/>
                    <a:pt x="219" y="18"/>
                    <a:pt x="110" y="18"/>
                  </a:cubicBezTo>
                  <a:cubicBezTo>
                    <a:pt x="106" y="18"/>
                    <a:pt x="102" y="18"/>
                    <a:pt x="98" y="18"/>
                  </a:cubicBezTo>
                  <a:cubicBezTo>
                    <a:pt x="40" y="21"/>
                    <a:pt x="0" y="72"/>
                    <a:pt x="3" y="140"/>
                  </a:cubicBezTo>
                  <a:cubicBezTo>
                    <a:pt x="3" y="140"/>
                    <a:pt x="167" y="954"/>
                    <a:pt x="158" y="1093"/>
                  </a:cubicBezTo>
                  <a:cubicBezTo>
                    <a:pt x="150" y="1234"/>
                    <a:pt x="390" y="1387"/>
                    <a:pt x="646" y="1387"/>
                  </a:cubicBezTo>
                  <a:cubicBezTo>
                    <a:pt x="899" y="1387"/>
                    <a:pt x="1263" y="1228"/>
                    <a:pt x="1253" y="1089"/>
                  </a:cubicBezTo>
                  <a:cubicBezTo>
                    <a:pt x="1243" y="949"/>
                    <a:pt x="1320" y="126"/>
                    <a:pt x="1320" y="126"/>
                  </a:cubicBezTo>
                  <a:cubicBezTo>
                    <a:pt x="1320" y="24"/>
                    <a:pt x="1265" y="1"/>
                    <a:pt x="1197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46"/>
            <p:cNvSpPr/>
            <p:nvPr/>
          </p:nvSpPr>
          <p:spPr>
            <a:xfrm>
              <a:off x="5133525" y="1902150"/>
              <a:ext cx="98725" cy="242725"/>
            </a:xfrm>
            <a:custGeom>
              <a:avLst/>
              <a:gdLst/>
              <a:ahLst/>
              <a:cxnLst/>
              <a:rect l="l" t="t" r="r" b="b"/>
              <a:pathLst>
                <a:path w="3949" h="9709" extrusionOk="0">
                  <a:moveTo>
                    <a:pt x="89" y="0"/>
                  </a:moveTo>
                  <a:lnTo>
                    <a:pt x="0" y="51"/>
                  </a:lnTo>
                  <a:lnTo>
                    <a:pt x="3861" y="9709"/>
                  </a:lnTo>
                  <a:lnTo>
                    <a:pt x="3949" y="9658"/>
                  </a:lnTo>
                  <a:lnTo>
                    <a:pt x="3949" y="222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46"/>
            <p:cNvSpPr/>
            <p:nvPr/>
          </p:nvSpPr>
          <p:spPr>
            <a:xfrm>
              <a:off x="5133525" y="1903425"/>
              <a:ext cx="96525" cy="241450"/>
            </a:xfrm>
            <a:custGeom>
              <a:avLst/>
              <a:gdLst/>
              <a:ahLst/>
              <a:cxnLst/>
              <a:rect l="l" t="t" r="r" b="b"/>
              <a:pathLst>
                <a:path w="3861" h="9658" extrusionOk="0">
                  <a:moveTo>
                    <a:pt x="0" y="0"/>
                  </a:moveTo>
                  <a:lnTo>
                    <a:pt x="0" y="7429"/>
                  </a:lnTo>
                  <a:lnTo>
                    <a:pt x="3861" y="9658"/>
                  </a:lnTo>
                  <a:lnTo>
                    <a:pt x="3861" y="2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46"/>
            <p:cNvSpPr/>
            <p:nvPr/>
          </p:nvSpPr>
          <p:spPr>
            <a:xfrm>
              <a:off x="5137800" y="1910850"/>
              <a:ext cx="87975" cy="226625"/>
            </a:xfrm>
            <a:custGeom>
              <a:avLst/>
              <a:gdLst/>
              <a:ahLst/>
              <a:cxnLst/>
              <a:rect l="l" t="t" r="r" b="b"/>
              <a:pathLst>
                <a:path w="3519" h="9065" extrusionOk="0">
                  <a:moveTo>
                    <a:pt x="1" y="0"/>
                  </a:moveTo>
                  <a:lnTo>
                    <a:pt x="1" y="7033"/>
                  </a:lnTo>
                  <a:lnTo>
                    <a:pt x="3518" y="9065"/>
                  </a:lnTo>
                  <a:lnTo>
                    <a:pt x="3518" y="20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46"/>
            <p:cNvSpPr/>
            <p:nvPr/>
          </p:nvSpPr>
          <p:spPr>
            <a:xfrm>
              <a:off x="5198300" y="1945750"/>
              <a:ext cx="900" cy="175850"/>
            </a:xfrm>
            <a:custGeom>
              <a:avLst/>
              <a:gdLst/>
              <a:ahLst/>
              <a:cxnLst/>
              <a:rect l="l" t="t" r="r" b="b"/>
              <a:pathLst>
                <a:path w="36" h="7034" extrusionOk="0">
                  <a:moveTo>
                    <a:pt x="1" y="1"/>
                  </a:moveTo>
                  <a:lnTo>
                    <a:pt x="1" y="7034"/>
                  </a:lnTo>
                  <a:lnTo>
                    <a:pt x="36" y="7013"/>
                  </a:lnTo>
                  <a:lnTo>
                    <a:pt x="36" y="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46"/>
            <p:cNvSpPr/>
            <p:nvPr/>
          </p:nvSpPr>
          <p:spPr>
            <a:xfrm>
              <a:off x="5137800" y="2086150"/>
              <a:ext cx="87975" cy="51325"/>
            </a:xfrm>
            <a:custGeom>
              <a:avLst/>
              <a:gdLst/>
              <a:ahLst/>
              <a:cxnLst/>
              <a:rect l="l" t="t" r="r" b="b"/>
              <a:pathLst>
                <a:path w="3519" h="2053" extrusionOk="0">
                  <a:moveTo>
                    <a:pt x="37" y="1"/>
                  </a:moveTo>
                  <a:lnTo>
                    <a:pt x="1" y="21"/>
                  </a:lnTo>
                  <a:lnTo>
                    <a:pt x="3518" y="2053"/>
                  </a:lnTo>
                  <a:lnTo>
                    <a:pt x="3518" y="2011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46"/>
            <p:cNvSpPr/>
            <p:nvPr/>
          </p:nvSpPr>
          <p:spPr>
            <a:xfrm>
              <a:off x="5137800" y="1910850"/>
              <a:ext cx="925" cy="175850"/>
            </a:xfrm>
            <a:custGeom>
              <a:avLst/>
              <a:gdLst/>
              <a:ahLst/>
              <a:cxnLst/>
              <a:rect l="l" t="t" r="r" b="b"/>
              <a:pathLst>
                <a:path w="37" h="7034" extrusionOk="0">
                  <a:moveTo>
                    <a:pt x="1" y="0"/>
                  </a:moveTo>
                  <a:lnTo>
                    <a:pt x="1" y="7033"/>
                  </a:lnTo>
                  <a:lnTo>
                    <a:pt x="37" y="7013"/>
                  </a:lnTo>
                  <a:lnTo>
                    <a:pt x="37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46"/>
            <p:cNvSpPr/>
            <p:nvPr/>
          </p:nvSpPr>
          <p:spPr>
            <a:xfrm>
              <a:off x="5166950" y="1927675"/>
              <a:ext cx="925" cy="175850"/>
            </a:xfrm>
            <a:custGeom>
              <a:avLst/>
              <a:gdLst/>
              <a:ahLst/>
              <a:cxnLst/>
              <a:rect l="l" t="t" r="r" b="b"/>
              <a:pathLst>
                <a:path w="37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37" y="7013"/>
                  </a:lnTo>
                  <a:lnTo>
                    <a:pt x="37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46"/>
            <p:cNvSpPr/>
            <p:nvPr/>
          </p:nvSpPr>
          <p:spPr>
            <a:xfrm>
              <a:off x="5138700" y="1977050"/>
              <a:ext cx="87075" cy="51450"/>
            </a:xfrm>
            <a:custGeom>
              <a:avLst/>
              <a:gdLst/>
              <a:ahLst/>
              <a:cxnLst/>
              <a:rect l="l" t="t" r="r" b="b"/>
              <a:pathLst>
                <a:path w="3483" h="2058" extrusionOk="0">
                  <a:moveTo>
                    <a:pt x="1" y="0"/>
                  </a:moveTo>
                  <a:lnTo>
                    <a:pt x="1" y="52"/>
                  </a:lnTo>
                  <a:lnTo>
                    <a:pt x="3482" y="2058"/>
                  </a:lnTo>
                  <a:lnTo>
                    <a:pt x="3482" y="20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46"/>
            <p:cNvSpPr/>
            <p:nvPr/>
          </p:nvSpPr>
          <p:spPr>
            <a:xfrm>
              <a:off x="5133525" y="1975350"/>
              <a:ext cx="96525" cy="60950"/>
            </a:xfrm>
            <a:custGeom>
              <a:avLst/>
              <a:gdLst/>
              <a:ahLst/>
              <a:cxnLst/>
              <a:rect l="l" t="t" r="r" b="b"/>
              <a:pathLst>
                <a:path w="3861" h="2438" extrusionOk="0">
                  <a:moveTo>
                    <a:pt x="0" y="0"/>
                  </a:moveTo>
                  <a:lnTo>
                    <a:pt x="0" y="209"/>
                  </a:lnTo>
                  <a:lnTo>
                    <a:pt x="3861" y="2438"/>
                  </a:lnTo>
                  <a:lnTo>
                    <a:pt x="3861" y="2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46"/>
            <p:cNvSpPr/>
            <p:nvPr/>
          </p:nvSpPr>
          <p:spPr>
            <a:xfrm>
              <a:off x="5138700" y="1940000"/>
              <a:ext cx="87075" cy="51450"/>
            </a:xfrm>
            <a:custGeom>
              <a:avLst/>
              <a:gdLst/>
              <a:ahLst/>
              <a:cxnLst/>
              <a:rect l="l" t="t" r="r" b="b"/>
              <a:pathLst>
                <a:path w="3483" h="2058" extrusionOk="0">
                  <a:moveTo>
                    <a:pt x="1" y="0"/>
                  </a:moveTo>
                  <a:lnTo>
                    <a:pt x="1" y="52"/>
                  </a:lnTo>
                  <a:lnTo>
                    <a:pt x="3482" y="2058"/>
                  </a:lnTo>
                  <a:lnTo>
                    <a:pt x="3482" y="20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46"/>
            <p:cNvSpPr/>
            <p:nvPr/>
          </p:nvSpPr>
          <p:spPr>
            <a:xfrm>
              <a:off x="5133525" y="1938300"/>
              <a:ext cx="96525" cy="60950"/>
            </a:xfrm>
            <a:custGeom>
              <a:avLst/>
              <a:gdLst/>
              <a:ahLst/>
              <a:cxnLst/>
              <a:rect l="l" t="t" r="r" b="b"/>
              <a:pathLst>
                <a:path w="3861" h="2438" extrusionOk="0">
                  <a:moveTo>
                    <a:pt x="0" y="0"/>
                  </a:moveTo>
                  <a:lnTo>
                    <a:pt x="0" y="209"/>
                  </a:lnTo>
                  <a:lnTo>
                    <a:pt x="3861" y="2438"/>
                  </a:lnTo>
                  <a:lnTo>
                    <a:pt x="3861" y="2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46"/>
            <p:cNvSpPr/>
            <p:nvPr/>
          </p:nvSpPr>
          <p:spPr>
            <a:xfrm>
              <a:off x="5138700" y="2051175"/>
              <a:ext cx="87075" cy="51475"/>
            </a:xfrm>
            <a:custGeom>
              <a:avLst/>
              <a:gdLst/>
              <a:ahLst/>
              <a:cxnLst/>
              <a:rect l="l" t="t" r="r" b="b"/>
              <a:pathLst>
                <a:path w="3483" h="2059" extrusionOk="0">
                  <a:moveTo>
                    <a:pt x="1" y="1"/>
                  </a:moveTo>
                  <a:lnTo>
                    <a:pt x="1" y="53"/>
                  </a:lnTo>
                  <a:lnTo>
                    <a:pt x="3482" y="2058"/>
                  </a:lnTo>
                  <a:lnTo>
                    <a:pt x="3482" y="20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46"/>
            <p:cNvSpPr/>
            <p:nvPr/>
          </p:nvSpPr>
          <p:spPr>
            <a:xfrm>
              <a:off x="5133525" y="2049475"/>
              <a:ext cx="96525" cy="60975"/>
            </a:xfrm>
            <a:custGeom>
              <a:avLst/>
              <a:gdLst/>
              <a:ahLst/>
              <a:cxnLst/>
              <a:rect l="l" t="t" r="r" b="b"/>
              <a:pathLst>
                <a:path w="3861" h="2439" extrusionOk="0">
                  <a:moveTo>
                    <a:pt x="0" y="0"/>
                  </a:moveTo>
                  <a:lnTo>
                    <a:pt x="0" y="209"/>
                  </a:lnTo>
                  <a:lnTo>
                    <a:pt x="3861" y="2438"/>
                  </a:lnTo>
                  <a:lnTo>
                    <a:pt x="3861" y="2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46"/>
            <p:cNvSpPr/>
            <p:nvPr/>
          </p:nvSpPr>
          <p:spPr>
            <a:xfrm>
              <a:off x="5138700" y="2014100"/>
              <a:ext cx="87075" cy="51500"/>
            </a:xfrm>
            <a:custGeom>
              <a:avLst/>
              <a:gdLst/>
              <a:ahLst/>
              <a:cxnLst/>
              <a:rect l="l" t="t" r="r" b="b"/>
              <a:pathLst>
                <a:path w="3483" h="2060" extrusionOk="0">
                  <a:moveTo>
                    <a:pt x="1" y="0"/>
                  </a:moveTo>
                  <a:lnTo>
                    <a:pt x="1" y="52"/>
                  </a:lnTo>
                  <a:lnTo>
                    <a:pt x="3482" y="2059"/>
                  </a:lnTo>
                  <a:lnTo>
                    <a:pt x="3482" y="2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46"/>
            <p:cNvSpPr/>
            <p:nvPr/>
          </p:nvSpPr>
          <p:spPr>
            <a:xfrm>
              <a:off x="5133525" y="2012400"/>
              <a:ext cx="96525" cy="60950"/>
            </a:xfrm>
            <a:custGeom>
              <a:avLst/>
              <a:gdLst/>
              <a:ahLst/>
              <a:cxnLst/>
              <a:rect l="l" t="t" r="r" b="b"/>
              <a:pathLst>
                <a:path w="3861" h="2438" extrusionOk="0">
                  <a:moveTo>
                    <a:pt x="0" y="0"/>
                  </a:moveTo>
                  <a:lnTo>
                    <a:pt x="0" y="209"/>
                  </a:lnTo>
                  <a:lnTo>
                    <a:pt x="3861" y="2438"/>
                  </a:lnTo>
                  <a:lnTo>
                    <a:pt x="3861" y="2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46"/>
            <p:cNvSpPr/>
            <p:nvPr/>
          </p:nvSpPr>
          <p:spPr>
            <a:xfrm>
              <a:off x="5162675" y="1923100"/>
              <a:ext cx="4300" cy="183975"/>
            </a:xfrm>
            <a:custGeom>
              <a:avLst/>
              <a:gdLst/>
              <a:ahLst/>
              <a:cxnLst/>
              <a:rect l="l" t="t" r="r" b="b"/>
              <a:pathLst>
                <a:path w="172" h="7359" extrusionOk="0">
                  <a:moveTo>
                    <a:pt x="0" y="1"/>
                  </a:moveTo>
                  <a:lnTo>
                    <a:pt x="0" y="7260"/>
                  </a:lnTo>
                  <a:lnTo>
                    <a:pt x="171" y="7358"/>
                  </a:lnTo>
                  <a:lnTo>
                    <a:pt x="171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46"/>
            <p:cNvSpPr/>
            <p:nvPr/>
          </p:nvSpPr>
          <p:spPr>
            <a:xfrm>
              <a:off x="5194000" y="1941225"/>
              <a:ext cx="4325" cy="183975"/>
            </a:xfrm>
            <a:custGeom>
              <a:avLst/>
              <a:gdLst/>
              <a:ahLst/>
              <a:cxnLst/>
              <a:rect l="l" t="t" r="r" b="b"/>
              <a:pathLst>
                <a:path w="173" h="7359" extrusionOk="0">
                  <a:moveTo>
                    <a:pt x="0" y="1"/>
                  </a:moveTo>
                  <a:lnTo>
                    <a:pt x="0" y="7258"/>
                  </a:lnTo>
                  <a:lnTo>
                    <a:pt x="173" y="7358"/>
                  </a:lnTo>
                  <a:lnTo>
                    <a:pt x="173" y="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p47"/>
          <p:cNvSpPr txBox="1">
            <a:spLocks noGrp="1"/>
          </p:cNvSpPr>
          <p:nvPr>
            <p:ph type="subTitle" idx="4294967295"/>
          </p:nvPr>
        </p:nvSpPr>
        <p:spPr>
          <a:xfrm>
            <a:off x="535900" y="519350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6" name="Google Shape;3836;p47"/>
          <p:cNvSpPr txBox="1">
            <a:spLocks noGrp="1"/>
          </p:cNvSpPr>
          <p:nvPr>
            <p:ph type="subTitle" idx="4294967295"/>
          </p:nvPr>
        </p:nvSpPr>
        <p:spPr>
          <a:xfrm>
            <a:off x="6447850" y="30477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837" name="Google Shape;3837;p47"/>
          <p:cNvPicPr preferRelativeResize="0"/>
          <p:nvPr/>
        </p:nvPicPr>
        <p:blipFill rotWithShape="1">
          <a:blip r:embed="rId3">
            <a:alphaModFix/>
          </a:blip>
          <a:srcRect l="5239" t="25219" r="8015" b="16198"/>
          <a:stretch/>
        </p:blipFill>
        <p:spPr>
          <a:xfrm>
            <a:off x="470975" y="0"/>
            <a:ext cx="7793652" cy="29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8" name="Google Shape;3838;p47"/>
          <p:cNvPicPr preferRelativeResize="0"/>
          <p:nvPr/>
        </p:nvPicPr>
        <p:blipFill rotWithShape="1">
          <a:blip r:embed="rId4">
            <a:alphaModFix/>
          </a:blip>
          <a:srcRect l="7663"/>
          <a:stretch/>
        </p:blipFill>
        <p:spPr>
          <a:xfrm>
            <a:off x="470975" y="2959025"/>
            <a:ext cx="5671826" cy="20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9" name="Google Shape;3839;p47"/>
          <p:cNvSpPr txBox="1">
            <a:spLocks noGrp="1"/>
          </p:cNvSpPr>
          <p:nvPr>
            <p:ph type="subTitle" idx="4294967295"/>
          </p:nvPr>
        </p:nvSpPr>
        <p:spPr>
          <a:xfrm>
            <a:off x="6547050" y="451500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40" name="Google Shape;3840;p47"/>
          <p:cNvSpPr txBox="1"/>
          <p:nvPr/>
        </p:nvSpPr>
        <p:spPr>
          <a:xfrm>
            <a:off x="6144000" y="8799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Membuat fungsi yang menampilkan informasi tipe kamar, ketersediaan kamar dan harga permalamnya dari masing-masing hotel dengan menggunakan materi looping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841" name="Google Shape;3841;p47"/>
          <p:cNvGrpSpPr/>
          <p:nvPr/>
        </p:nvGrpSpPr>
        <p:grpSpPr>
          <a:xfrm>
            <a:off x="6817900" y="3261976"/>
            <a:ext cx="2155333" cy="1597333"/>
            <a:chOff x="930750" y="2109301"/>
            <a:chExt cx="2155333" cy="1597333"/>
          </a:xfrm>
        </p:grpSpPr>
        <p:sp>
          <p:nvSpPr>
            <p:cNvPr id="3842" name="Google Shape;3842;p47"/>
            <p:cNvSpPr/>
            <p:nvPr/>
          </p:nvSpPr>
          <p:spPr>
            <a:xfrm>
              <a:off x="2196455" y="2109426"/>
              <a:ext cx="347361" cy="221127"/>
            </a:xfrm>
            <a:custGeom>
              <a:avLst/>
              <a:gdLst/>
              <a:ahLst/>
              <a:cxnLst/>
              <a:rect l="l" t="t" r="r" b="b"/>
              <a:pathLst>
                <a:path w="2782" h="1771" extrusionOk="0">
                  <a:moveTo>
                    <a:pt x="2428" y="1"/>
                  </a:moveTo>
                  <a:cubicBezTo>
                    <a:pt x="2407" y="1"/>
                    <a:pt x="2387" y="5"/>
                    <a:pt x="2370" y="14"/>
                  </a:cubicBezTo>
                  <a:cubicBezTo>
                    <a:pt x="2095" y="152"/>
                    <a:pt x="164" y="1389"/>
                    <a:pt x="41" y="1450"/>
                  </a:cubicBezTo>
                  <a:lnTo>
                    <a:pt x="40" y="1451"/>
                  </a:lnTo>
                  <a:cubicBezTo>
                    <a:pt x="17" y="1464"/>
                    <a:pt x="2" y="1490"/>
                    <a:pt x="1" y="1531"/>
                  </a:cubicBezTo>
                  <a:cubicBezTo>
                    <a:pt x="2" y="1619"/>
                    <a:pt x="46" y="1701"/>
                    <a:pt x="118" y="1751"/>
                  </a:cubicBezTo>
                  <a:cubicBezTo>
                    <a:pt x="138" y="1764"/>
                    <a:pt x="158" y="1770"/>
                    <a:pt x="175" y="1770"/>
                  </a:cubicBezTo>
                  <a:cubicBezTo>
                    <a:pt x="187" y="1770"/>
                    <a:pt x="197" y="1768"/>
                    <a:pt x="207" y="1763"/>
                  </a:cubicBezTo>
                  <a:lnTo>
                    <a:pt x="208" y="1763"/>
                  </a:lnTo>
                  <a:cubicBezTo>
                    <a:pt x="404" y="1656"/>
                    <a:pt x="2309" y="844"/>
                    <a:pt x="2698" y="635"/>
                  </a:cubicBezTo>
                  <a:cubicBezTo>
                    <a:pt x="2744" y="609"/>
                    <a:pt x="2773" y="554"/>
                    <a:pt x="2776" y="475"/>
                  </a:cubicBezTo>
                  <a:cubicBezTo>
                    <a:pt x="2782" y="317"/>
                    <a:pt x="2677" y="122"/>
                    <a:pt x="2543" y="37"/>
                  </a:cubicBezTo>
                  <a:cubicBezTo>
                    <a:pt x="2502" y="12"/>
                    <a:pt x="2463" y="1"/>
                    <a:pt x="2428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47"/>
            <p:cNvSpPr/>
            <p:nvPr/>
          </p:nvSpPr>
          <p:spPr>
            <a:xfrm>
              <a:off x="2196455" y="2109301"/>
              <a:ext cx="337247" cy="203522"/>
            </a:xfrm>
            <a:custGeom>
              <a:avLst/>
              <a:gdLst/>
              <a:ahLst/>
              <a:cxnLst/>
              <a:rect l="l" t="t" r="r" b="b"/>
              <a:pathLst>
                <a:path w="2701" h="1630" extrusionOk="0">
                  <a:moveTo>
                    <a:pt x="2429" y="0"/>
                  </a:moveTo>
                  <a:cubicBezTo>
                    <a:pt x="2408" y="0"/>
                    <a:pt x="2389" y="5"/>
                    <a:pt x="2371" y="14"/>
                  </a:cubicBezTo>
                  <a:lnTo>
                    <a:pt x="2366" y="17"/>
                  </a:lnTo>
                  <a:cubicBezTo>
                    <a:pt x="2115" y="146"/>
                    <a:pt x="678" y="1062"/>
                    <a:pt x="195" y="1359"/>
                  </a:cubicBezTo>
                  <a:lnTo>
                    <a:pt x="191" y="1362"/>
                  </a:lnTo>
                  <a:lnTo>
                    <a:pt x="172" y="1374"/>
                  </a:lnTo>
                  <a:lnTo>
                    <a:pt x="166" y="1377"/>
                  </a:lnTo>
                  <a:lnTo>
                    <a:pt x="154" y="1384"/>
                  </a:lnTo>
                  <a:lnTo>
                    <a:pt x="141" y="1391"/>
                  </a:lnTo>
                  <a:cubicBezTo>
                    <a:pt x="89" y="1423"/>
                    <a:pt x="56" y="1444"/>
                    <a:pt x="41" y="1449"/>
                  </a:cubicBezTo>
                  <a:lnTo>
                    <a:pt x="40" y="1451"/>
                  </a:lnTo>
                  <a:cubicBezTo>
                    <a:pt x="35" y="1454"/>
                    <a:pt x="33" y="1457"/>
                    <a:pt x="28" y="1460"/>
                  </a:cubicBezTo>
                  <a:cubicBezTo>
                    <a:pt x="11" y="1478"/>
                    <a:pt x="1" y="1504"/>
                    <a:pt x="1" y="1531"/>
                  </a:cubicBezTo>
                  <a:cubicBezTo>
                    <a:pt x="1" y="1539"/>
                    <a:pt x="1" y="1549"/>
                    <a:pt x="2" y="1558"/>
                  </a:cubicBezTo>
                  <a:cubicBezTo>
                    <a:pt x="2" y="1561"/>
                    <a:pt x="4" y="1565"/>
                    <a:pt x="4" y="1568"/>
                  </a:cubicBezTo>
                  <a:cubicBezTo>
                    <a:pt x="5" y="1573"/>
                    <a:pt x="6" y="1580"/>
                    <a:pt x="8" y="1586"/>
                  </a:cubicBezTo>
                  <a:cubicBezTo>
                    <a:pt x="9" y="1591"/>
                    <a:pt x="9" y="1594"/>
                    <a:pt x="11" y="1599"/>
                  </a:cubicBezTo>
                  <a:cubicBezTo>
                    <a:pt x="12" y="1603"/>
                    <a:pt x="15" y="1610"/>
                    <a:pt x="17" y="1615"/>
                  </a:cubicBezTo>
                  <a:cubicBezTo>
                    <a:pt x="18" y="1620"/>
                    <a:pt x="19" y="1623"/>
                    <a:pt x="21" y="1626"/>
                  </a:cubicBezTo>
                  <a:lnTo>
                    <a:pt x="21" y="1629"/>
                  </a:lnTo>
                  <a:lnTo>
                    <a:pt x="2701" y="210"/>
                  </a:lnTo>
                  <a:cubicBezTo>
                    <a:pt x="2663" y="140"/>
                    <a:pt x="2608" y="82"/>
                    <a:pt x="2543" y="38"/>
                  </a:cubicBezTo>
                  <a:cubicBezTo>
                    <a:pt x="2502" y="12"/>
                    <a:pt x="2464" y="0"/>
                    <a:pt x="2429" y="0"/>
                  </a:cubicBezTo>
                  <a:close/>
                </a:path>
              </a:pathLst>
            </a:custGeom>
            <a:solidFill>
              <a:srgbClr val="595959">
                <a:alpha val="2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47"/>
            <p:cNvSpPr/>
            <p:nvPr/>
          </p:nvSpPr>
          <p:spPr>
            <a:xfrm>
              <a:off x="2196455" y="2289723"/>
              <a:ext cx="30591" cy="40704"/>
            </a:xfrm>
            <a:custGeom>
              <a:avLst/>
              <a:gdLst/>
              <a:ahLst/>
              <a:cxnLst/>
              <a:rect l="l" t="t" r="r" b="b"/>
              <a:pathLst>
                <a:path w="245" h="326" extrusionOk="0">
                  <a:moveTo>
                    <a:pt x="70" y="1"/>
                  </a:moveTo>
                  <a:cubicBezTo>
                    <a:pt x="31" y="1"/>
                    <a:pt x="3" y="32"/>
                    <a:pt x="1" y="87"/>
                  </a:cubicBezTo>
                  <a:cubicBezTo>
                    <a:pt x="2" y="174"/>
                    <a:pt x="46" y="257"/>
                    <a:pt x="118" y="307"/>
                  </a:cubicBezTo>
                  <a:cubicBezTo>
                    <a:pt x="138" y="320"/>
                    <a:pt x="158" y="326"/>
                    <a:pt x="175" y="326"/>
                  </a:cubicBezTo>
                  <a:cubicBezTo>
                    <a:pt x="214" y="326"/>
                    <a:pt x="242" y="295"/>
                    <a:pt x="244" y="239"/>
                  </a:cubicBezTo>
                  <a:cubicBezTo>
                    <a:pt x="243" y="151"/>
                    <a:pt x="199" y="70"/>
                    <a:pt x="127" y="19"/>
                  </a:cubicBezTo>
                  <a:cubicBezTo>
                    <a:pt x="106" y="7"/>
                    <a:pt x="87" y="1"/>
                    <a:pt x="70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47"/>
            <p:cNvSpPr/>
            <p:nvPr/>
          </p:nvSpPr>
          <p:spPr>
            <a:xfrm>
              <a:off x="2138770" y="2295342"/>
              <a:ext cx="82283" cy="62180"/>
            </a:xfrm>
            <a:custGeom>
              <a:avLst/>
              <a:gdLst/>
              <a:ahLst/>
              <a:cxnLst/>
              <a:rect l="l" t="t" r="r" b="b"/>
              <a:pathLst>
                <a:path w="659" h="498" extrusionOk="0">
                  <a:moveTo>
                    <a:pt x="525" y="0"/>
                  </a:moveTo>
                  <a:cubicBezTo>
                    <a:pt x="516" y="0"/>
                    <a:pt x="507" y="2"/>
                    <a:pt x="499" y="6"/>
                  </a:cubicBezTo>
                  <a:lnTo>
                    <a:pt x="32" y="254"/>
                  </a:lnTo>
                  <a:cubicBezTo>
                    <a:pt x="12" y="267"/>
                    <a:pt x="0" y="290"/>
                    <a:pt x="3" y="315"/>
                  </a:cubicBezTo>
                  <a:cubicBezTo>
                    <a:pt x="4" y="383"/>
                    <a:pt x="38" y="445"/>
                    <a:pt x="93" y="483"/>
                  </a:cubicBezTo>
                  <a:cubicBezTo>
                    <a:pt x="105" y="493"/>
                    <a:pt x="120" y="498"/>
                    <a:pt x="135" y="498"/>
                  </a:cubicBezTo>
                  <a:cubicBezTo>
                    <a:pt x="144" y="498"/>
                    <a:pt x="152" y="496"/>
                    <a:pt x="161" y="493"/>
                  </a:cubicBezTo>
                  <a:lnTo>
                    <a:pt x="628" y="244"/>
                  </a:lnTo>
                  <a:cubicBezTo>
                    <a:pt x="647" y="231"/>
                    <a:pt x="658" y="207"/>
                    <a:pt x="657" y="183"/>
                  </a:cubicBezTo>
                  <a:cubicBezTo>
                    <a:pt x="655" y="116"/>
                    <a:pt x="622" y="52"/>
                    <a:pt x="567" y="14"/>
                  </a:cubicBezTo>
                  <a:cubicBezTo>
                    <a:pt x="554" y="5"/>
                    <a:pt x="540" y="0"/>
                    <a:pt x="52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47"/>
            <p:cNvSpPr/>
            <p:nvPr/>
          </p:nvSpPr>
          <p:spPr>
            <a:xfrm>
              <a:off x="2138770" y="2295342"/>
              <a:ext cx="77413" cy="48446"/>
            </a:xfrm>
            <a:custGeom>
              <a:avLst/>
              <a:gdLst/>
              <a:ahLst/>
              <a:cxnLst/>
              <a:rect l="l" t="t" r="r" b="b"/>
              <a:pathLst>
                <a:path w="620" h="388" extrusionOk="0">
                  <a:moveTo>
                    <a:pt x="526" y="0"/>
                  </a:moveTo>
                  <a:cubicBezTo>
                    <a:pt x="517" y="0"/>
                    <a:pt x="508" y="2"/>
                    <a:pt x="500" y="6"/>
                  </a:cubicBezTo>
                  <a:lnTo>
                    <a:pt x="33" y="254"/>
                  </a:lnTo>
                  <a:cubicBezTo>
                    <a:pt x="12" y="267"/>
                    <a:pt x="0" y="290"/>
                    <a:pt x="3" y="315"/>
                  </a:cubicBezTo>
                  <a:cubicBezTo>
                    <a:pt x="3" y="339"/>
                    <a:pt x="7" y="364"/>
                    <a:pt x="17" y="387"/>
                  </a:cubicBezTo>
                  <a:lnTo>
                    <a:pt x="619" y="67"/>
                  </a:lnTo>
                  <a:cubicBezTo>
                    <a:pt x="605" y="45"/>
                    <a:pt x="587" y="28"/>
                    <a:pt x="567" y="14"/>
                  </a:cubicBezTo>
                  <a:cubicBezTo>
                    <a:pt x="555" y="5"/>
                    <a:pt x="540" y="0"/>
                    <a:pt x="52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47"/>
            <p:cNvSpPr/>
            <p:nvPr/>
          </p:nvSpPr>
          <p:spPr>
            <a:xfrm>
              <a:off x="1708128" y="2240404"/>
              <a:ext cx="505808" cy="360845"/>
            </a:xfrm>
            <a:custGeom>
              <a:avLst/>
              <a:gdLst/>
              <a:ahLst/>
              <a:cxnLst/>
              <a:rect l="l" t="t" r="r" b="b"/>
              <a:pathLst>
                <a:path w="4051" h="2890" extrusionOk="0">
                  <a:moveTo>
                    <a:pt x="2025" y="196"/>
                  </a:moveTo>
                  <a:cubicBezTo>
                    <a:pt x="2533" y="196"/>
                    <a:pt x="3007" y="308"/>
                    <a:pt x="3359" y="512"/>
                  </a:cubicBezTo>
                  <a:cubicBezTo>
                    <a:pt x="3680" y="697"/>
                    <a:pt x="3855" y="929"/>
                    <a:pt x="3855" y="1169"/>
                  </a:cubicBezTo>
                  <a:cubicBezTo>
                    <a:pt x="3855" y="1409"/>
                    <a:pt x="3678" y="1642"/>
                    <a:pt x="3359" y="1826"/>
                  </a:cubicBezTo>
                  <a:cubicBezTo>
                    <a:pt x="3007" y="2031"/>
                    <a:pt x="2533" y="2142"/>
                    <a:pt x="2025" y="2142"/>
                  </a:cubicBezTo>
                  <a:cubicBezTo>
                    <a:pt x="1519" y="2142"/>
                    <a:pt x="1045" y="2031"/>
                    <a:pt x="691" y="1826"/>
                  </a:cubicBezTo>
                  <a:cubicBezTo>
                    <a:pt x="372" y="1642"/>
                    <a:pt x="197" y="1409"/>
                    <a:pt x="197" y="1169"/>
                  </a:cubicBezTo>
                  <a:cubicBezTo>
                    <a:pt x="197" y="929"/>
                    <a:pt x="372" y="697"/>
                    <a:pt x="691" y="512"/>
                  </a:cubicBezTo>
                  <a:cubicBezTo>
                    <a:pt x="1045" y="308"/>
                    <a:pt x="1519" y="196"/>
                    <a:pt x="2025" y="196"/>
                  </a:cubicBezTo>
                  <a:close/>
                  <a:moveTo>
                    <a:pt x="2025" y="0"/>
                  </a:moveTo>
                  <a:cubicBezTo>
                    <a:pt x="1507" y="0"/>
                    <a:pt x="989" y="114"/>
                    <a:pt x="594" y="343"/>
                  </a:cubicBezTo>
                  <a:cubicBezTo>
                    <a:pt x="198" y="570"/>
                    <a:pt x="1" y="871"/>
                    <a:pt x="1" y="1169"/>
                  </a:cubicBezTo>
                  <a:lnTo>
                    <a:pt x="1" y="1720"/>
                  </a:lnTo>
                  <a:cubicBezTo>
                    <a:pt x="1" y="2019"/>
                    <a:pt x="198" y="2319"/>
                    <a:pt x="594" y="2547"/>
                  </a:cubicBezTo>
                  <a:cubicBezTo>
                    <a:pt x="989" y="2775"/>
                    <a:pt x="1507" y="2890"/>
                    <a:pt x="2025" y="2890"/>
                  </a:cubicBezTo>
                  <a:cubicBezTo>
                    <a:pt x="2543" y="2890"/>
                    <a:pt x="3062" y="2775"/>
                    <a:pt x="3458" y="2547"/>
                  </a:cubicBezTo>
                  <a:cubicBezTo>
                    <a:pt x="3852" y="2319"/>
                    <a:pt x="4051" y="2019"/>
                    <a:pt x="4051" y="1720"/>
                  </a:cubicBezTo>
                  <a:lnTo>
                    <a:pt x="4051" y="1169"/>
                  </a:lnTo>
                  <a:cubicBezTo>
                    <a:pt x="4051" y="871"/>
                    <a:pt x="3852" y="570"/>
                    <a:pt x="3458" y="343"/>
                  </a:cubicBezTo>
                  <a:cubicBezTo>
                    <a:pt x="3062" y="114"/>
                    <a:pt x="2543" y="0"/>
                    <a:pt x="2025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47"/>
            <p:cNvSpPr/>
            <p:nvPr/>
          </p:nvSpPr>
          <p:spPr>
            <a:xfrm>
              <a:off x="1683406" y="2240404"/>
              <a:ext cx="555377" cy="292048"/>
            </a:xfrm>
            <a:custGeom>
              <a:avLst/>
              <a:gdLst/>
              <a:ahLst/>
              <a:cxnLst/>
              <a:rect l="l" t="t" r="r" b="b"/>
              <a:pathLst>
                <a:path w="4448" h="2339" extrusionOk="0">
                  <a:moveTo>
                    <a:pt x="2223" y="196"/>
                  </a:moveTo>
                  <a:cubicBezTo>
                    <a:pt x="2731" y="196"/>
                    <a:pt x="3205" y="308"/>
                    <a:pt x="3557" y="512"/>
                  </a:cubicBezTo>
                  <a:cubicBezTo>
                    <a:pt x="3878" y="697"/>
                    <a:pt x="4053" y="929"/>
                    <a:pt x="4053" y="1169"/>
                  </a:cubicBezTo>
                  <a:cubicBezTo>
                    <a:pt x="4053" y="1409"/>
                    <a:pt x="3878" y="1642"/>
                    <a:pt x="3557" y="1826"/>
                  </a:cubicBezTo>
                  <a:cubicBezTo>
                    <a:pt x="3205" y="2031"/>
                    <a:pt x="2731" y="2142"/>
                    <a:pt x="2223" y="2142"/>
                  </a:cubicBezTo>
                  <a:cubicBezTo>
                    <a:pt x="1717" y="2142"/>
                    <a:pt x="1243" y="2031"/>
                    <a:pt x="890" y="1826"/>
                  </a:cubicBezTo>
                  <a:cubicBezTo>
                    <a:pt x="570" y="1642"/>
                    <a:pt x="395" y="1409"/>
                    <a:pt x="395" y="1169"/>
                  </a:cubicBezTo>
                  <a:cubicBezTo>
                    <a:pt x="395" y="930"/>
                    <a:pt x="570" y="697"/>
                    <a:pt x="890" y="512"/>
                  </a:cubicBezTo>
                  <a:cubicBezTo>
                    <a:pt x="1243" y="308"/>
                    <a:pt x="1717" y="196"/>
                    <a:pt x="2223" y="196"/>
                  </a:cubicBezTo>
                  <a:close/>
                  <a:moveTo>
                    <a:pt x="2224" y="0"/>
                  </a:moveTo>
                  <a:cubicBezTo>
                    <a:pt x="1706" y="0"/>
                    <a:pt x="1188" y="114"/>
                    <a:pt x="792" y="343"/>
                  </a:cubicBezTo>
                  <a:cubicBezTo>
                    <a:pt x="2" y="800"/>
                    <a:pt x="0" y="1539"/>
                    <a:pt x="792" y="1996"/>
                  </a:cubicBezTo>
                  <a:cubicBezTo>
                    <a:pt x="1187" y="2224"/>
                    <a:pt x="1705" y="2338"/>
                    <a:pt x="2224" y="2338"/>
                  </a:cubicBezTo>
                  <a:cubicBezTo>
                    <a:pt x="2742" y="2338"/>
                    <a:pt x="3261" y="2224"/>
                    <a:pt x="3656" y="1996"/>
                  </a:cubicBezTo>
                  <a:cubicBezTo>
                    <a:pt x="4447" y="1539"/>
                    <a:pt x="4446" y="800"/>
                    <a:pt x="3656" y="343"/>
                  </a:cubicBezTo>
                  <a:cubicBezTo>
                    <a:pt x="3261" y="114"/>
                    <a:pt x="2743" y="0"/>
                    <a:pt x="2224" y="0"/>
                  </a:cubicBezTo>
                  <a:close/>
                </a:path>
              </a:pathLst>
            </a:custGeom>
            <a:solidFill>
              <a:srgbClr val="FFFFFF">
                <a:alpha val="2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47"/>
            <p:cNvSpPr/>
            <p:nvPr/>
          </p:nvSpPr>
          <p:spPr>
            <a:xfrm>
              <a:off x="1732600" y="2264876"/>
              <a:ext cx="456988" cy="155950"/>
            </a:xfrm>
            <a:custGeom>
              <a:avLst/>
              <a:gdLst/>
              <a:ahLst/>
              <a:cxnLst/>
              <a:rect l="l" t="t" r="r" b="b"/>
              <a:pathLst>
                <a:path w="3660" h="1249" extrusionOk="0">
                  <a:moveTo>
                    <a:pt x="1831" y="0"/>
                  </a:moveTo>
                  <a:cubicBezTo>
                    <a:pt x="1323" y="0"/>
                    <a:pt x="849" y="112"/>
                    <a:pt x="496" y="316"/>
                  </a:cubicBezTo>
                  <a:cubicBezTo>
                    <a:pt x="176" y="501"/>
                    <a:pt x="1" y="736"/>
                    <a:pt x="1" y="973"/>
                  </a:cubicBezTo>
                  <a:cubicBezTo>
                    <a:pt x="1" y="1071"/>
                    <a:pt x="28" y="1166"/>
                    <a:pt x="79" y="1249"/>
                  </a:cubicBezTo>
                  <a:cubicBezTo>
                    <a:pt x="160" y="1110"/>
                    <a:pt x="301" y="979"/>
                    <a:pt x="496" y="868"/>
                  </a:cubicBezTo>
                  <a:cubicBezTo>
                    <a:pt x="849" y="664"/>
                    <a:pt x="1323" y="551"/>
                    <a:pt x="1831" y="551"/>
                  </a:cubicBezTo>
                  <a:cubicBezTo>
                    <a:pt x="2338" y="551"/>
                    <a:pt x="2811" y="664"/>
                    <a:pt x="3163" y="868"/>
                  </a:cubicBezTo>
                  <a:cubicBezTo>
                    <a:pt x="3359" y="981"/>
                    <a:pt x="3500" y="1111"/>
                    <a:pt x="3581" y="1249"/>
                  </a:cubicBezTo>
                  <a:cubicBezTo>
                    <a:pt x="3632" y="1166"/>
                    <a:pt x="3658" y="1071"/>
                    <a:pt x="3659" y="973"/>
                  </a:cubicBezTo>
                  <a:cubicBezTo>
                    <a:pt x="3659" y="734"/>
                    <a:pt x="3484" y="501"/>
                    <a:pt x="3165" y="316"/>
                  </a:cubicBezTo>
                  <a:cubicBezTo>
                    <a:pt x="2811" y="112"/>
                    <a:pt x="2337" y="0"/>
                    <a:pt x="1831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47"/>
            <p:cNvSpPr/>
            <p:nvPr/>
          </p:nvSpPr>
          <p:spPr>
            <a:xfrm>
              <a:off x="1732600" y="2264876"/>
              <a:ext cx="456988" cy="155950"/>
            </a:xfrm>
            <a:custGeom>
              <a:avLst/>
              <a:gdLst/>
              <a:ahLst/>
              <a:cxnLst/>
              <a:rect l="l" t="t" r="r" b="b"/>
              <a:pathLst>
                <a:path w="3660" h="1249" extrusionOk="0">
                  <a:moveTo>
                    <a:pt x="1831" y="0"/>
                  </a:moveTo>
                  <a:cubicBezTo>
                    <a:pt x="1323" y="0"/>
                    <a:pt x="849" y="112"/>
                    <a:pt x="496" y="316"/>
                  </a:cubicBezTo>
                  <a:cubicBezTo>
                    <a:pt x="176" y="501"/>
                    <a:pt x="1" y="736"/>
                    <a:pt x="1" y="973"/>
                  </a:cubicBezTo>
                  <a:cubicBezTo>
                    <a:pt x="1" y="1071"/>
                    <a:pt x="28" y="1166"/>
                    <a:pt x="79" y="1249"/>
                  </a:cubicBezTo>
                  <a:cubicBezTo>
                    <a:pt x="160" y="1110"/>
                    <a:pt x="301" y="979"/>
                    <a:pt x="496" y="868"/>
                  </a:cubicBezTo>
                  <a:cubicBezTo>
                    <a:pt x="849" y="664"/>
                    <a:pt x="1323" y="551"/>
                    <a:pt x="1831" y="551"/>
                  </a:cubicBezTo>
                  <a:cubicBezTo>
                    <a:pt x="2338" y="551"/>
                    <a:pt x="2811" y="664"/>
                    <a:pt x="3163" y="868"/>
                  </a:cubicBezTo>
                  <a:cubicBezTo>
                    <a:pt x="3359" y="981"/>
                    <a:pt x="3500" y="1111"/>
                    <a:pt x="3581" y="1249"/>
                  </a:cubicBezTo>
                  <a:cubicBezTo>
                    <a:pt x="3632" y="1166"/>
                    <a:pt x="3658" y="1071"/>
                    <a:pt x="3659" y="973"/>
                  </a:cubicBezTo>
                  <a:cubicBezTo>
                    <a:pt x="3659" y="734"/>
                    <a:pt x="3484" y="501"/>
                    <a:pt x="3165" y="316"/>
                  </a:cubicBezTo>
                  <a:cubicBezTo>
                    <a:pt x="2811" y="112"/>
                    <a:pt x="2337" y="0"/>
                    <a:pt x="183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47"/>
            <p:cNvSpPr/>
            <p:nvPr/>
          </p:nvSpPr>
          <p:spPr>
            <a:xfrm>
              <a:off x="1734598" y="2295966"/>
              <a:ext cx="452742" cy="212012"/>
            </a:xfrm>
            <a:custGeom>
              <a:avLst/>
              <a:gdLst/>
              <a:ahLst/>
              <a:cxnLst/>
              <a:rect l="l" t="t" r="r" b="b"/>
              <a:pathLst>
                <a:path w="3626" h="1698" extrusionOk="0">
                  <a:moveTo>
                    <a:pt x="1813" y="1"/>
                  </a:moveTo>
                  <a:cubicBezTo>
                    <a:pt x="1307" y="1"/>
                    <a:pt x="833" y="112"/>
                    <a:pt x="479" y="317"/>
                  </a:cubicBezTo>
                  <a:cubicBezTo>
                    <a:pt x="217" y="469"/>
                    <a:pt x="50" y="655"/>
                    <a:pt x="0" y="849"/>
                  </a:cubicBezTo>
                  <a:cubicBezTo>
                    <a:pt x="50" y="1043"/>
                    <a:pt x="215" y="1229"/>
                    <a:pt x="479" y="1381"/>
                  </a:cubicBezTo>
                  <a:cubicBezTo>
                    <a:pt x="833" y="1586"/>
                    <a:pt x="1306" y="1697"/>
                    <a:pt x="1813" y="1697"/>
                  </a:cubicBezTo>
                  <a:cubicBezTo>
                    <a:pt x="2321" y="1697"/>
                    <a:pt x="2795" y="1586"/>
                    <a:pt x="3147" y="1381"/>
                  </a:cubicBezTo>
                  <a:cubicBezTo>
                    <a:pt x="3411" y="1230"/>
                    <a:pt x="3576" y="1043"/>
                    <a:pt x="3626" y="849"/>
                  </a:cubicBezTo>
                  <a:cubicBezTo>
                    <a:pt x="3576" y="655"/>
                    <a:pt x="3411" y="469"/>
                    <a:pt x="3147" y="317"/>
                  </a:cubicBezTo>
                  <a:cubicBezTo>
                    <a:pt x="2795" y="112"/>
                    <a:pt x="2321" y="1"/>
                    <a:pt x="1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47"/>
            <p:cNvSpPr/>
            <p:nvPr/>
          </p:nvSpPr>
          <p:spPr>
            <a:xfrm>
              <a:off x="1707753" y="2363765"/>
              <a:ext cx="193658" cy="233488"/>
            </a:xfrm>
            <a:custGeom>
              <a:avLst/>
              <a:gdLst/>
              <a:ahLst/>
              <a:cxnLst/>
              <a:rect l="l" t="t" r="r" b="b"/>
              <a:pathLst>
                <a:path w="1551" h="1870" extrusionOk="0">
                  <a:moveTo>
                    <a:pt x="27" y="0"/>
                  </a:moveTo>
                  <a:lnTo>
                    <a:pt x="27" y="0"/>
                  </a:lnTo>
                  <a:cubicBezTo>
                    <a:pt x="8" y="71"/>
                    <a:pt x="0" y="142"/>
                    <a:pt x="4" y="214"/>
                  </a:cubicBezTo>
                  <a:lnTo>
                    <a:pt x="4" y="214"/>
                  </a:lnTo>
                  <a:lnTo>
                    <a:pt x="4" y="181"/>
                  </a:lnTo>
                  <a:cubicBezTo>
                    <a:pt x="4" y="120"/>
                    <a:pt x="11" y="60"/>
                    <a:pt x="27" y="0"/>
                  </a:cubicBezTo>
                  <a:close/>
                  <a:moveTo>
                    <a:pt x="4" y="214"/>
                  </a:moveTo>
                  <a:lnTo>
                    <a:pt x="4" y="732"/>
                  </a:lnTo>
                  <a:cubicBezTo>
                    <a:pt x="4" y="1031"/>
                    <a:pt x="201" y="1331"/>
                    <a:pt x="597" y="1559"/>
                  </a:cubicBezTo>
                  <a:cubicBezTo>
                    <a:pt x="869" y="1717"/>
                    <a:pt x="1202" y="1820"/>
                    <a:pt x="1551" y="1869"/>
                  </a:cubicBezTo>
                  <a:lnTo>
                    <a:pt x="1551" y="1318"/>
                  </a:lnTo>
                  <a:cubicBezTo>
                    <a:pt x="1202" y="1269"/>
                    <a:pt x="869" y="1166"/>
                    <a:pt x="597" y="1008"/>
                  </a:cubicBezTo>
                  <a:cubicBezTo>
                    <a:pt x="216" y="787"/>
                    <a:pt x="18" y="501"/>
                    <a:pt x="4" y="214"/>
                  </a:cubicBezTo>
                  <a:close/>
                </a:path>
              </a:pathLst>
            </a:custGeom>
            <a:solidFill>
              <a:srgbClr val="595959">
                <a:alpha val="2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47"/>
            <p:cNvSpPr/>
            <p:nvPr/>
          </p:nvSpPr>
          <p:spPr>
            <a:xfrm>
              <a:off x="930750" y="2654314"/>
              <a:ext cx="2155333" cy="1052320"/>
            </a:xfrm>
            <a:custGeom>
              <a:avLst/>
              <a:gdLst/>
              <a:ahLst/>
              <a:cxnLst/>
              <a:rect l="l" t="t" r="r" b="b"/>
              <a:pathLst>
                <a:path w="17262" h="8428" extrusionOk="0">
                  <a:moveTo>
                    <a:pt x="8630" y="1"/>
                  </a:moveTo>
                  <a:cubicBezTo>
                    <a:pt x="6618" y="1"/>
                    <a:pt x="4607" y="412"/>
                    <a:pt x="3071" y="1234"/>
                  </a:cubicBezTo>
                  <a:cubicBezTo>
                    <a:pt x="0" y="2880"/>
                    <a:pt x="2" y="5547"/>
                    <a:pt x="3071" y="7193"/>
                  </a:cubicBezTo>
                  <a:cubicBezTo>
                    <a:pt x="4607" y="8016"/>
                    <a:pt x="6619" y="8427"/>
                    <a:pt x="8632" y="8427"/>
                  </a:cubicBezTo>
                  <a:cubicBezTo>
                    <a:pt x="10644" y="8427"/>
                    <a:pt x="12656" y="8016"/>
                    <a:pt x="14191" y="7193"/>
                  </a:cubicBezTo>
                  <a:cubicBezTo>
                    <a:pt x="17262" y="5547"/>
                    <a:pt x="17262" y="2879"/>
                    <a:pt x="14191" y="1234"/>
                  </a:cubicBezTo>
                  <a:cubicBezTo>
                    <a:pt x="12655" y="412"/>
                    <a:pt x="10643" y="1"/>
                    <a:pt x="8630" y="1"/>
                  </a:cubicBezTo>
                  <a:close/>
                </a:path>
              </a:pathLst>
            </a:custGeom>
            <a:solidFill>
              <a:srgbClr val="F4AA9E">
                <a:alpha val="5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47"/>
            <p:cNvSpPr/>
            <p:nvPr/>
          </p:nvSpPr>
          <p:spPr>
            <a:xfrm>
              <a:off x="1096939" y="2837733"/>
              <a:ext cx="634289" cy="382196"/>
            </a:xfrm>
            <a:custGeom>
              <a:avLst/>
              <a:gdLst/>
              <a:ahLst/>
              <a:cxnLst/>
              <a:rect l="l" t="t" r="r" b="b"/>
              <a:pathLst>
                <a:path w="5080" h="3061" extrusionOk="0">
                  <a:moveTo>
                    <a:pt x="2650" y="0"/>
                  </a:moveTo>
                  <a:lnTo>
                    <a:pt x="0" y="1530"/>
                  </a:lnTo>
                  <a:lnTo>
                    <a:pt x="0" y="1658"/>
                  </a:lnTo>
                  <a:lnTo>
                    <a:pt x="2429" y="3060"/>
                  </a:lnTo>
                  <a:lnTo>
                    <a:pt x="5080" y="1530"/>
                  </a:lnTo>
                  <a:lnTo>
                    <a:pt x="5080" y="1403"/>
                  </a:lnTo>
                  <a:lnTo>
                    <a:pt x="26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47"/>
            <p:cNvSpPr/>
            <p:nvPr/>
          </p:nvSpPr>
          <p:spPr>
            <a:xfrm>
              <a:off x="1096939" y="3028768"/>
              <a:ext cx="303410" cy="191161"/>
            </a:xfrm>
            <a:custGeom>
              <a:avLst/>
              <a:gdLst/>
              <a:ahLst/>
              <a:cxnLst/>
              <a:rect l="l" t="t" r="r" b="b"/>
              <a:pathLst>
                <a:path w="2430" h="1531" extrusionOk="0">
                  <a:moveTo>
                    <a:pt x="0" y="0"/>
                  </a:moveTo>
                  <a:lnTo>
                    <a:pt x="0" y="128"/>
                  </a:lnTo>
                  <a:lnTo>
                    <a:pt x="2429" y="1530"/>
                  </a:lnTo>
                  <a:lnTo>
                    <a:pt x="2429" y="1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47"/>
            <p:cNvSpPr/>
            <p:nvPr/>
          </p:nvSpPr>
          <p:spPr>
            <a:xfrm>
              <a:off x="1400223" y="3012786"/>
              <a:ext cx="331004" cy="207143"/>
            </a:xfrm>
            <a:custGeom>
              <a:avLst/>
              <a:gdLst/>
              <a:ahLst/>
              <a:cxnLst/>
              <a:rect l="l" t="t" r="r" b="b"/>
              <a:pathLst>
                <a:path w="2651" h="1659" extrusionOk="0">
                  <a:moveTo>
                    <a:pt x="2651" y="1"/>
                  </a:moveTo>
                  <a:lnTo>
                    <a:pt x="0" y="1530"/>
                  </a:lnTo>
                  <a:lnTo>
                    <a:pt x="0" y="1658"/>
                  </a:lnTo>
                  <a:lnTo>
                    <a:pt x="2651" y="128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47"/>
            <p:cNvSpPr/>
            <p:nvPr/>
          </p:nvSpPr>
          <p:spPr>
            <a:xfrm>
              <a:off x="1687027" y="2953727"/>
              <a:ext cx="15233" cy="26970"/>
            </a:xfrm>
            <a:custGeom>
              <a:avLst/>
              <a:gdLst/>
              <a:ahLst/>
              <a:cxnLst/>
              <a:rect l="l" t="t" r="r" b="b"/>
              <a:pathLst>
                <a:path w="122" h="216" extrusionOk="0">
                  <a:moveTo>
                    <a:pt x="105" y="1"/>
                  </a:moveTo>
                  <a:lnTo>
                    <a:pt x="0" y="207"/>
                  </a:lnTo>
                  <a:lnTo>
                    <a:pt x="18" y="215"/>
                  </a:lnTo>
                  <a:lnTo>
                    <a:pt x="122" y="10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47"/>
            <p:cNvSpPr/>
            <p:nvPr/>
          </p:nvSpPr>
          <p:spPr>
            <a:xfrm>
              <a:off x="1675040" y="2951979"/>
              <a:ext cx="14983" cy="21975"/>
            </a:xfrm>
            <a:custGeom>
              <a:avLst/>
              <a:gdLst/>
              <a:ahLst/>
              <a:cxnLst/>
              <a:rect l="l" t="t" r="r" b="b"/>
              <a:pathLst>
                <a:path w="120" h="176" extrusionOk="0">
                  <a:moveTo>
                    <a:pt x="16" y="0"/>
                  </a:moveTo>
                  <a:lnTo>
                    <a:pt x="0" y="11"/>
                  </a:lnTo>
                  <a:lnTo>
                    <a:pt x="103" y="176"/>
                  </a:lnTo>
                  <a:lnTo>
                    <a:pt x="119" y="16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47"/>
            <p:cNvSpPr/>
            <p:nvPr/>
          </p:nvSpPr>
          <p:spPr>
            <a:xfrm>
              <a:off x="1687651" y="2950856"/>
              <a:ext cx="4120" cy="63429"/>
            </a:xfrm>
            <a:custGeom>
              <a:avLst/>
              <a:gdLst/>
              <a:ahLst/>
              <a:cxnLst/>
              <a:rect l="l" t="t" r="r" b="b"/>
              <a:pathLst>
                <a:path w="33" h="508" extrusionOk="0">
                  <a:moveTo>
                    <a:pt x="1" y="1"/>
                  </a:moveTo>
                  <a:lnTo>
                    <a:pt x="1" y="498"/>
                  </a:lnTo>
                  <a:cubicBezTo>
                    <a:pt x="1" y="501"/>
                    <a:pt x="4" y="504"/>
                    <a:pt x="5" y="505"/>
                  </a:cubicBezTo>
                  <a:cubicBezTo>
                    <a:pt x="9" y="507"/>
                    <a:pt x="13" y="507"/>
                    <a:pt x="17" y="507"/>
                  </a:cubicBezTo>
                  <a:cubicBezTo>
                    <a:pt x="21" y="507"/>
                    <a:pt x="25" y="507"/>
                    <a:pt x="28" y="505"/>
                  </a:cubicBezTo>
                  <a:cubicBezTo>
                    <a:pt x="31" y="504"/>
                    <a:pt x="33" y="501"/>
                    <a:pt x="33" y="49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47"/>
            <p:cNvSpPr/>
            <p:nvPr/>
          </p:nvSpPr>
          <p:spPr>
            <a:xfrm>
              <a:off x="1671169" y="2902660"/>
              <a:ext cx="67549" cy="57935"/>
            </a:xfrm>
            <a:custGeom>
              <a:avLst/>
              <a:gdLst/>
              <a:ahLst/>
              <a:cxnLst/>
              <a:rect l="l" t="t" r="r" b="b"/>
              <a:pathLst>
                <a:path w="541" h="464" extrusionOk="0">
                  <a:moveTo>
                    <a:pt x="310" y="1"/>
                  </a:moveTo>
                  <a:cubicBezTo>
                    <a:pt x="104" y="1"/>
                    <a:pt x="1" y="250"/>
                    <a:pt x="146" y="395"/>
                  </a:cubicBezTo>
                  <a:cubicBezTo>
                    <a:pt x="193" y="442"/>
                    <a:pt x="251" y="463"/>
                    <a:pt x="307" y="463"/>
                  </a:cubicBezTo>
                  <a:cubicBezTo>
                    <a:pt x="426" y="463"/>
                    <a:pt x="540" y="371"/>
                    <a:pt x="540" y="233"/>
                  </a:cubicBezTo>
                  <a:cubicBezTo>
                    <a:pt x="540" y="105"/>
                    <a:pt x="436" y="1"/>
                    <a:pt x="310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47"/>
            <p:cNvSpPr/>
            <p:nvPr/>
          </p:nvSpPr>
          <p:spPr>
            <a:xfrm>
              <a:off x="1678037" y="2902660"/>
              <a:ext cx="54189" cy="57935"/>
            </a:xfrm>
            <a:custGeom>
              <a:avLst/>
              <a:gdLst/>
              <a:ahLst/>
              <a:cxnLst/>
              <a:rect l="l" t="t" r="r" b="b"/>
              <a:pathLst>
                <a:path w="434" h="464" extrusionOk="0">
                  <a:moveTo>
                    <a:pt x="255" y="1"/>
                  </a:moveTo>
                  <a:cubicBezTo>
                    <a:pt x="120" y="1"/>
                    <a:pt x="0" y="123"/>
                    <a:pt x="29" y="274"/>
                  </a:cubicBezTo>
                  <a:cubicBezTo>
                    <a:pt x="50" y="393"/>
                    <a:pt x="153" y="463"/>
                    <a:pt x="257" y="463"/>
                  </a:cubicBezTo>
                  <a:cubicBezTo>
                    <a:pt x="321" y="463"/>
                    <a:pt x="386" y="437"/>
                    <a:pt x="433" y="379"/>
                  </a:cubicBezTo>
                  <a:lnTo>
                    <a:pt x="433" y="379"/>
                  </a:lnTo>
                  <a:cubicBezTo>
                    <a:pt x="427" y="381"/>
                    <a:pt x="421" y="382"/>
                    <a:pt x="415" y="382"/>
                  </a:cubicBezTo>
                  <a:cubicBezTo>
                    <a:pt x="352" y="382"/>
                    <a:pt x="291" y="285"/>
                    <a:pt x="327" y="174"/>
                  </a:cubicBezTo>
                  <a:cubicBezTo>
                    <a:pt x="358" y="79"/>
                    <a:pt x="390" y="43"/>
                    <a:pt x="369" y="31"/>
                  </a:cubicBezTo>
                  <a:cubicBezTo>
                    <a:pt x="332" y="10"/>
                    <a:pt x="293" y="1"/>
                    <a:pt x="25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47"/>
            <p:cNvSpPr/>
            <p:nvPr/>
          </p:nvSpPr>
          <p:spPr>
            <a:xfrm>
              <a:off x="1636958" y="2919391"/>
              <a:ext cx="47821" cy="40954"/>
            </a:xfrm>
            <a:custGeom>
              <a:avLst/>
              <a:gdLst/>
              <a:ahLst/>
              <a:cxnLst/>
              <a:rect l="l" t="t" r="r" b="b"/>
              <a:pathLst>
                <a:path w="383" h="328" extrusionOk="0">
                  <a:moveTo>
                    <a:pt x="218" y="0"/>
                  </a:moveTo>
                  <a:cubicBezTo>
                    <a:pt x="73" y="0"/>
                    <a:pt x="1" y="176"/>
                    <a:pt x="102" y="279"/>
                  </a:cubicBezTo>
                  <a:cubicBezTo>
                    <a:pt x="136" y="312"/>
                    <a:pt x="177" y="327"/>
                    <a:pt x="217" y="327"/>
                  </a:cubicBezTo>
                  <a:cubicBezTo>
                    <a:pt x="301" y="327"/>
                    <a:pt x="382" y="262"/>
                    <a:pt x="382" y="164"/>
                  </a:cubicBezTo>
                  <a:cubicBezTo>
                    <a:pt x="382" y="73"/>
                    <a:pt x="308" y="0"/>
                    <a:pt x="21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47"/>
            <p:cNvSpPr/>
            <p:nvPr/>
          </p:nvSpPr>
          <p:spPr>
            <a:xfrm>
              <a:off x="1646822" y="2919516"/>
              <a:ext cx="43077" cy="40829"/>
            </a:xfrm>
            <a:custGeom>
              <a:avLst/>
              <a:gdLst/>
              <a:ahLst/>
              <a:cxnLst/>
              <a:rect l="l" t="t" r="r" b="b"/>
              <a:pathLst>
                <a:path w="345" h="327" extrusionOk="0">
                  <a:moveTo>
                    <a:pt x="143" y="1"/>
                  </a:moveTo>
                  <a:cubicBezTo>
                    <a:pt x="142" y="1"/>
                    <a:pt x="141" y="1"/>
                    <a:pt x="141" y="1"/>
                  </a:cubicBezTo>
                  <a:cubicBezTo>
                    <a:pt x="106" y="1"/>
                    <a:pt x="73" y="11"/>
                    <a:pt x="45" y="31"/>
                  </a:cubicBezTo>
                  <a:cubicBezTo>
                    <a:pt x="41" y="130"/>
                    <a:pt x="125" y="227"/>
                    <a:pt x="102" y="259"/>
                  </a:cubicBezTo>
                  <a:cubicBezTo>
                    <a:pt x="93" y="271"/>
                    <a:pt x="80" y="276"/>
                    <a:pt x="65" y="276"/>
                  </a:cubicBezTo>
                  <a:cubicBezTo>
                    <a:pt x="41" y="276"/>
                    <a:pt x="13" y="262"/>
                    <a:pt x="0" y="244"/>
                  </a:cubicBezTo>
                  <a:lnTo>
                    <a:pt x="0" y="244"/>
                  </a:lnTo>
                  <a:cubicBezTo>
                    <a:pt x="31" y="299"/>
                    <a:pt x="87" y="327"/>
                    <a:pt x="142" y="327"/>
                  </a:cubicBezTo>
                  <a:cubicBezTo>
                    <a:pt x="197" y="327"/>
                    <a:pt x="252" y="299"/>
                    <a:pt x="283" y="244"/>
                  </a:cubicBezTo>
                  <a:cubicBezTo>
                    <a:pt x="345" y="136"/>
                    <a:pt x="266" y="1"/>
                    <a:pt x="14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47"/>
            <p:cNvSpPr/>
            <p:nvPr/>
          </p:nvSpPr>
          <p:spPr>
            <a:xfrm>
              <a:off x="1652440" y="2880685"/>
              <a:ext cx="74541" cy="74541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0"/>
                  </a:moveTo>
                  <a:cubicBezTo>
                    <a:pt x="134" y="0"/>
                    <a:pt x="0" y="133"/>
                    <a:pt x="0" y="299"/>
                  </a:cubicBezTo>
                  <a:cubicBezTo>
                    <a:pt x="0" y="463"/>
                    <a:pt x="134" y="596"/>
                    <a:pt x="299" y="596"/>
                  </a:cubicBezTo>
                  <a:cubicBezTo>
                    <a:pt x="463" y="596"/>
                    <a:pt x="596" y="463"/>
                    <a:pt x="596" y="299"/>
                  </a:cubicBezTo>
                  <a:cubicBezTo>
                    <a:pt x="596" y="133"/>
                    <a:pt x="463" y="0"/>
                    <a:pt x="29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47"/>
            <p:cNvSpPr/>
            <p:nvPr/>
          </p:nvSpPr>
          <p:spPr>
            <a:xfrm>
              <a:off x="1645823" y="2885554"/>
              <a:ext cx="80160" cy="69672"/>
            </a:xfrm>
            <a:custGeom>
              <a:avLst/>
              <a:gdLst/>
              <a:ahLst/>
              <a:cxnLst/>
              <a:rect l="l" t="t" r="r" b="b"/>
              <a:pathLst>
                <a:path w="642" h="558" extrusionOk="0">
                  <a:moveTo>
                    <a:pt x="205" y="0"/>
                  </a:moveTo>
                  <a:cubicBezTo>
                    <a:pt x="18" y="106"/>
                    <a:pt x="1" y="369"/>
                    <a:pt x="172" y="498"/>
                  </a:cubicBezTo>
                  <a:cubicBezTo>
                    <a:pt x="227" y="539"/>
                    <a:pt x="289" y="557"/>
                    <a:pt x="351" y="557"/>
                  </a:cubicBezTo>
                  <a:cubicBezTo>
                    <a:pt x="482" y="557"/>
                    <a:pt x="608" y="470"/>
                    <a:pt x="642" y="328"/>
                  </a:cubicBezTo>
                  <a:lnTo>
                    <a:pt x="642" y="328"/>
                  </a:lnTo>
                  <a:cubicBezTo>
                    <a:pt x="585" y="387"/>
                    <a:pt x="507" y="421"/>
                    <a:pt x="424" y="421"/>
                  </a:cubicBezTo>
                  <a:cubicBezTo>
                    <a:pt x="401" y="427"/>
                    <a:pt x="379" y="430"/>
                    <a:pt x="357" y="430"/>
                  </a:cubicBezTo>
                  <a:cubicBezTo>
                    <a:pt x="146" y="430"/>
                    <a:pt x="25" y="153"/>
                    <a:pt x="20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47"/>
            <p:cNvSpPr/>
            <p:nvPr/>
          </p:nvSpPr>
          <p:spPr>
            <a:xfrm>
              <a:off x="1135645" y="2969585"/>
              <a:ext cx="15358" cy="26845"/>
            </a:xfrm>
            <a:custGeom>
              <a:avLst/>
              <a:gdLst/>
              <a:ahLst/>
              <a:cxnLst/>
              <a:rect l="l" t="t" r="r" b="b"/>
              <a:pathLst>
                <a:path w="123" h="215" extrusionOk="0">
                  <a:moveTo>
                    <a:pt x="105" y="0"/>
                  </a:moveTo>
                  <a:lnTo>
                    <a:pt x="1" y="206"/>
                  </a:lnTo>
                  <a:lnTo>
                    <a:pt x="18" y="215"/>
                  </a:lnTo>
                  <a:lnTo>
                    <a:pt x="122" y="9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47"/>
            <p:cNvSpPr/>
            <p:nvPr/>
          </p:nvSpPr>
          <p:spPr>
            <a:xfrm>
              <a:off x="1123659" y="2967712"/>
              <a:ext cx="14983" cy="21975"/>
            </a:xfrm>
            <a:custGeom>
              <a:avLst/>
              <a:gdLst/>
              <a:ahLst/>
              <a:cxnLst/>
              <a:rect l="l" t="t" r="r" b="b"/>
              <a:pathLst>
                <a:path w="120" h="176" extrusionOk="0">
                  <a:moveTo>
                    <a:pt x="17" y="1"/>
                  </a:moveTo>
                  <a:lnTo>
                    <a:pt x="1" y="11"/>
                  </a:lnTo>
                  <a:lnTo>
                    <a:pt x="104" y="176"/>
                  </a:lnTo>
                  <a:lnTo>
                    <a:pt x="120" y="16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47"/>
            <p:cNvSpPr/>
            <p:nvPr/>
          </p:nvSpPr>
          <p:spPr>
            <a:xfrm>
              <a:off x="1136394" y="2966838"/>
              <a:ext cx="4120" cy="63179"/>
            </a:xfrm>
            <a:custGeom>
              <a:avLst/>
              <a:gdLst/>
              <a:ahLst/>
              <a:cxnLst/>
              <a:rect l="l" t="t" r="r" b="b"/>
              <a:pathLst>
                <a:path w="33" h="506" extrusionOk="0">
                  <a:moveTo>
                    <a:pt x="0" y="0"/>
                  </a:moveTo>
                  <a:lnTo>
                    <a:pt x="0" y="496"/>
                  </a:lnTo>
                  <a:cubicBezTo>
                    <a:pt x="0" y="499"/>
                    <a:pt x="2" y="502"/>
                    <a:pt x="5" y="502"/>
                  </a:cubicBezTo>
                  <a:cubicBezTo>
                    <a:pt x="8" y="504"/>
                    <a:pt x="12" y="505"/>
                    <a:pt x="16" y="505"/>
                  </a:cubicBezTo>
                  <a:cubicBezTo>
                    <a:pt x="19" y="505"/>
                    <a:pt x="23" y="504"/>
                    <a:pt x="27" y="502"/>
                  </a:cubicBezTo>
                  <a:cubicBezTo>
                    <a:pt x="29" y="502"/>
                    <a:pt x="31" y="499"/>
                    <a:pt x="32" y="496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47"/>
            <p:cNvSpPr/>
            <p:nvPr/>
          </p:nvSpPr>
          <p:spPr>
            <a:xfrm>
              <a:off x="1119913" y="2918642"/>
              <a:ext cx="67424" cy="57810"/>
            </a:xfrm>
            <a:custGeom>
              <a:avLst/>
              <a:gdLst/>
              <a:ahLst/>
              <a:cxnLst/>
              <a:rect l="l" t="t" r="r" b="b"/>
              <a:pathLst>
                <a:path w="540" h="463" extrusionOk="0">
                  <a:moveTo>
                    <a:pt x="309" y="1"/>
                  </a:moveTo>
                  <a:cubicBezTo>
                    <a:pt x="103" y="1"/>
                    <a:pt x="0" y="249"/>
                    <a:pt x="145" y="394"/>
                  </a:cubicBezTo>
                  <a:cubicBezTo>
                    <a:pt x="193" y="441"/>
                    <a:pt x="251" y="462"/>
                    <a:pt x="308" y="462"/>
                  </a:cubicBezTo>
                  <a:cubicBezTo>
                    <a:pt x="426" y="462"/>
                    <a:pt x="540" y="370"/>
                    <a:pt x="540" y="231"/>
                  </a:cubicBezTo>
                  <a:cubicBezTo>
                    <a:pt x="540" y="104"/>
                    <a:pt x="435" y="1"/>
                    <a:pt x="30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47"/>
            <p:cNvSpPr/>
            <p:nvPr/>
          </p:nvSpPr>
          <p:spPr>
            <a:xfrm>
              <a:off x="1126530" y="2918517"/>
              <a:ext cx="54189" cy="57810"/>
            </a:xfrm>
            <a:custGeom>
              <a:avLst/>
              <a:gdLst/>
              <a:ahLst/>
              <a:cxnLst/>
              <a:rect l="l" t="t" r="r" b="b"/>
              <a:pathLst>
                <a:path w="434" h="463" extrusionOk="0">
                  <a:moveTo>
                    <a:pt x="256" y="0"/>
                  </a:moveTo>
                  <a:cubicBezTo>
                    <a:pt x="121" y="0"/>
                    <a:pt x="0" y="123"/>
                    <a:pt x="29" y="274"/>
                  </a:cubicBezTo>
                  <a:cubicBezTo>
                    <a:pt x="51" y="393"/>
                    <a:pt x="153" y="463"/>
                    <a:pt x="256" y="463"/>
                  </a:cubicBezTo>
                  <a:cubicBezTo>
                    <a:pt x="321" y="463"/>
                    <a:pt x="386" y="436"/>
                    <a:pt x="433" y="379"/>
                  </a:cubicBezTo>
                  <a:lnTo>
                    <a:pt x="433" y="379"/>
                  </a:lnTo>
                  <a:cubicBezTo>
                    <a:pt x="427" y="380"/>
                    <a:pt x="422" y="381"/>
                    <a:pt x="416" y="381"/>
                  </a:cubicBezTo>
                  <a:cubicBezTo>
                    <a:pt x="353" y="381"/>
                    <a:pt x="293" y="284"/>
                    <a:pt x="329" y="173"/>
                  </a:cubicBezTo>
                  <a:cubicBezTo>
                    <a:pt x="358" y="78"/>
                    <a:pt x="390" y="42"/>
                    <a:pt x="369" y="31"/>
                  </a:cubicBezTo>
                  <a:cubicBezTo>
                    <a:pt x="332" y="10"/>
                    <a:pt x="294" y="0"/>
                    <a:pt x="25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47"/>
            <p:cNvSpPr/>
            <p:nvPr/>
          </p:nvSpPr>
          <p:spPr>
            <a:xfrm>
              <a:off x="1085701" y="2935123"/>
              <a:ext cx="47697" cy="40954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218" y="1"/>
                  </a:moveTo>
                  <a:cubicBezTo>
                    <a:pt x="73" y="1"/>
                    <a:pt x="0" y="177"/>
                    <a:pt x="102" y="279"/>
                  </a:cubicBezTo>
                  <a:cubicBezTo>
                    <a:pt x="135" y="312"/>
                    <a:pt x="176" y="327"/>
                    <a:pt x="217" y="327"/>
                  </a:cubicBezTo>
                  <a:cubicBezTo>
                    <a:pt x="301" y="327"/>
                    <a:pt x="382" y="262"/>
                    <a:pt x="382" y="164"/>
                  </a:cubicBezTo>
                  <a:cubicBezTo>
                    <a:pt x="382" y="74"/>
                    <a:pt x="308" y="1"/>
                    <a:pt x="218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47"/>
            <p:cNvSpPr/>
            <p:nvPr/>
          </p:nvSpPr>
          <p:spPr>
            <a:xfrm>
              <a:off x="1095440" y="2935248"/>
              <a:ext cx="43202" cy="40954"/>
            </a:xfrm>
            <a:custGeom>
              <a:avLst/>
              <a:gdLst/>
              <a:ahLst/>
              <a:cxnLst/>
              <a:rect l="l" t="t" r="r" b="b"/>
              <a:pathLst>
                <a:path w="346" h="328" extrusionOk="0">
                  <a:moveTo>
                    <a:pt x="143" y="1"/>
                  </a:moveTo>
                  <a:cubicBezTo>
                    <a:pt x="143" y="1"/>
                    <a:pt x="142" y="1"/>
                    <a:pt x="141" y="1"/>
                  </a:cubicBezTo>
                  <a:cubicBezTo>
                    <a:pt x="107" y="1"/>
                    <a:pt x="73" y="11"/>
                    <a:pt x="46" y="31"/>
                  </a:cubicBezTo>
                  <a:cubicBezTo>
                    <a:pt x="41" y="130"/>
                    <a:pt x="125" y="227"/>
                    <a:pt x="102" y="261"/>
                  </a:cubicBezTo>
                  <a:cubicBezTo>
                    <a:pt x="94" y="272"/>
                    <a:pt x="81" y="277"/>
                    <a:pt x="67" y="277"/>
                  </a:cubicBezTo>
                  <a:cubicBezTo>
                    <a:pt x="42" y="277"/>
                    <a:pt x="14" y="262"/>
                    <a:pt x="1" y="245"/>
                  </a:cubicBezTo>
                  <a:lnTo>
                    <a:pt x="1" y="245"/>
                  </a:lnTo>
                  <a:cubicBezTo>
                    <a:pt x="32" y="300"/>
                    <a:pt x="87" y="327"/>
                    <a:pt x="142" y="327"/>
                  </a:cubicBezTo>
                  <a:cubicBezTo>
                    <a:pt x="197" y="327"/>
                    <a:pt x="252" y="300"/>
                    <a:pt x="283" y="245"/>
                  </a:cubicBezTo>
                  <a:cubicBezTo>
                    <a:pt x="345" y="136"/>
                    <a:pt x="267" y="1"/>
                    <a:pt x="14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47"/>
            <p:cNvSpPr/>
            <p:nvPr/>
          </p:nvSpPr>
          <p:spPr>
            <a:xfrm>
              <a:off x="1101059" y="2896542"/>
              <a:ext cx="74541" cy="74417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9" y="1"/>
                  </a:moveTo>
                  <a:cubicBezTo>
                    <a:pt x="134" y="1"/>
                    <a:pt x="1" y="134"/>
                    <a:pt x="1" y="298"/>
                  </a:cubicBezTo>
                  <a:cubicBezTo>
                    <a:pt x="1" y="463"/>
                    <a:pt x="134" y="595"/>
                    <a:pt x="299" y="595"/>
                  </a:cubicBezTo>
                  <a:cubicBezTo>
                    <a:pt x="463" y="595"/>
                    <a:pt x="597" y="463"/>
                    <a:pt x="597" y="298"/>
                  </a:cubicBezTo>
                  <a:cubicBezTo>
                    <a:pt x="597" y="134"/>
                    <a:pt x="463" y="1"/>
                    <a:pt x="29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47"/>
            <p:cNvSpPr/>
            <p:nvPr/>
          </p:nvSpPr>
          <p:spPr>
            <a:xfrm>
              <a:off x="1096564" y="2901286"/>
              <a:ext cx="78162" cy="69672"/>
            </a:xfrm>
            <a:custGeom>
              <a:avLst/>
              <a:gdLst/>
              <a:ahLst/>
              <a:cxnLst/>
              <a:rect l="l" t="t" r="r" b="b"/>
              <a:pathLst>
                <a:path w="626" h="558" extrusionOk="0">
                  <a:moveTo>
                    <a:pt x="189" y="0"/>
                  </a:moveTo>
                  <a:cubicBezTo>
                    <a:pt x="180" y="5"/>
                    <a:pt x="172" y="11"/>
                    <a:pt x="163" y="17"/>
                  </a:cubicBezTo>
                  <a:lnTo>
                    <a:pt x="163" y="17"/>
                  </a:lnTo>
                  <a:cubicBezTo>
                    <a:pt x="171" y="11"/>
                    <a:pt x="180" y="5"/>
                    <a:pt x="189" y="0"/>
                  </a:cubicBezTo>
                  <a:close/>
                  <a:moveTo>
                    <a:pt x="163" y="17"/>
                  </a:moveTo>
                  <a:cubicBezTo>
                    <a:pt x="151" y="25"/>
                    <a:pt x="140" y="34"/>
                    <a:pt x="130" y="44"/>
                  </a:cubicBezTo>
                  <a:lnTo>
                    <a:pt x="130" y="44"/>
                  </a:lnTo>
                  <a:cubicBezTo>
                    <a:pt x="140" y="34"/>
                    <a:pt x="152" y="25"/>
                    <a:pt x="163" y="17"/>
                  </a:cubicBezTo>
                  <a:close/>
                  <a:moveTo>
                    <a:pt x="130" y="44"/>
                  </a:moveTo>
                  <a:cubicBezTo>
                    <a:pt x="126" y="48"/>
                    <a:pt x="122" y="52"/>
                    <a:pt x="118" y="55"/>
                  </a:cubicBezTo>
                  <a:cubicBezTo>
                    <a:pt x="118" y="56"/>
                    <a:pt x="118" y="56"/>
                    <a:pt x="118" y="56"/>
                  </a:cubicBezTo>
                  <a:lnTo>
                    <a:pt x="118" y="56"/>
                  </a:lnTo>
                  <a:cubicBezTo>
                    <a:pt x="122" y="52"/>
                    <a:pt x="126" y="48"/>
                    <a:pt x="130" y="44"/>
                  </a:cubicBezTo>
                  <a:close/>
                  <a:moveTo>
                    <a:pt x="118" y="56"/>
                  </a:moveTo>
                  <a:lnTo>
                    <a:pt x="118" y="56"/>
                  </a:lnTo>
                  <a:cubicBezTo>
                    <a:pt x="1" y="181"/>
                    <a:pt x="10" y="389"/>
                    <a:pt x="156" y="498"/>
                  </a:cubicBezTo>
                  <a:cubicBezTo>
                    <a:pt x="210" y="539"/>
                    <a:pt x="273" y="558"/>
                    <a:pt x="334" y="558"/>
                  </a:cubicBezTo>
                  <a:cubicBezTo>
                    <a:pt x="466" y="558"/>
                    <a:pt x="592" y="471"/>
                    <a:pt x="625" y="328"/>
                  </a:cubicBezTo>
                  <a:lnTo>
                    <a:pt x="625" y="328"/>
                  </a:lnTo>
                  <a:cubicBezTo>
                    <a:pt x="569" y="388"/>
                    <a:pt x="491" y="421"/>
                    <a:pt x="408" y="421"/>
                  </a:cubicBezTo>
                  <a:cubicBezTo>
                    <a:pt x="217" y="421"/>
                    <a:pt x="75" y="243"/>
                    <a:pt x="118" y="56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47"/>
            <p:cNvSpPr/>
            <p:nvPr/>
          </p:nvSpPr>
          <p:spPr>
            <a:xfrm>
              <a:off x="1502858" y="3069972"/>
              <a:ext cx="87777" cy="50818"/>
            </a:xfrm>
            <a:custGeom>
              <a:avLst/>
              <a:gdLst/>
              <a:ahLst/>
              <a:cxnLst/>
              <a:rect l="l" t="t" r="r" b="b"/>
              <a:pathLst>
                <a:path w="703" h="407" extrusionOk="0">
                  <a:moveTo>
                    <a:pt x="370" y="1"/>
                  </a:moveTo>
                  <a:lnTo>
                    <a:pt x="0" y="215"/>
                  </a:lnTo>
                  <a:lnTo>
                    <a:pt x="332" y="407"/>
                  </a:lnTo>
                  <a:lnTo>
                    <a:pt x="702" y="19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47"/>
            <p:cNvSpPr/>
            <p:nvPr/>
          </p:nvSpPr>
          <p:spPr>
            <a:xfrm>
              <a:off x="1179596" y="2885304"/>
              <a:ext cx="220752" cy="270821"/>
            </a:xfrm>
            <a:custGeom>
              <a:avLst/>
              <a:gdLst/>
              <a:ahLst/>
              <a:cxnLst/>
              <a:rect l="l" t="t" r="r" b="b"/>
              <a:pathLst>
                <a:path w="1768" h="2169" extrusionOk="0">
                  <a:moveTo>
                    <a:pt x="1" y="1"/>
                  </a:moveTo>
                  <a:lnTo>
                    <a:pt x="1" y="1149"/>
                  </a:lnTo>
                  <a:lnTo>
                    <a:pt x="1767" y="2169"/>
                  </a:lnTo>
                  <a:lnTo>
                    <a:pt x="1767" y="10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47"/>
            <p:cNvSpPr/>
            <p:nvPr/>
          </p:nvSpPr>
          <p:spPr>
            <a:xfrm>
              <a:off x="1179596" y="2885304"/>
              <a:ext cx="220752" cy="184418"/>
            </a:xfrm>
            <a:custGeom>
              <a:avLst/>
              <a:gdLst/>
              <a:ahLst/>
              <a:cxnLst/>
              <a:rect l="l" t="t" r="r" b="b"/>
              <a:pathLst>
                <a:path w="1768" h="1477" extrusionOk="0">
                  <a:moveTo>
                    <a:pt x="1" y="1"/>
                  </a:moveTo>
                  <a:lnTo>
                    <a:pt x="1" y="456"/>
                  </a:lnTo>
                  <a:lnTo>
                    <a:pt x="1767" y="1477"/>
                  </a:lnTo>
                  <a:lnTo>
                    <a:pt x="1767" y="10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47"/>
            <p:cNvSpPr/>
            <p:nvPr/>
          </p:nvSpPr>
          <p:spPr>
            <a:xfrm>
              <a:off x="1400223" y="2837733"/>
              <a:ext cx="248347" cy="318393"/>
            </a:xfrm>
            <a:custGeom>
              <a:avLst/>
              <a:gdLst/>
              <a:ahLst/>
              <a:cxnLst/>
              <a:rect l="l" t="t" r="r" b="b"/>
              <a:pathLst>
                <a:path w="1989" h="2550" extrusionOk="0">
                  <a:moveTo>
                    <a:pt x="1326" y="0"/>
                  </a:moveTo>
                  <a:lnTo>
                    <a:pt x="0" y="1403"/>
                  </a:lnTo>
                  <a:lnTo>
                    <a:pt x="0" y="2550"/>
                  </a:lnTo>
                  <a:lnTo>
                    <a:pt x="1988" y="1403"/>
                  </a:lnTo>
                  <a:lnTo>
                    <a:pt x="1988" y="286"/>
                  </a:lnTo>
                  <a:lnTo>
                    <a:pt x="1326" y="127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47"/>
            <p:cNvSpPr/>
            <p:nvPr/>
          </p:nvSpPr>
          <p:spPr>
            <a:xfrm>
              <a:off x="1565663" y="2837733"/>
              <a:ext cx="96642" cy="39705"/>
            </a:xfrm>
            <a:custGeom>
              <a:avLst/>
              <a:gdLst/>
              <a:ahLst/>
              <a:cxnLst/>
              <a:rect l="l" t="t" r="r" b="b"/>
              <a:pathLst>
                <a:path w="774" h="318" extrusionOk="0">
                  <a:moveTo>
                    <a:pt x="1" y="0"/>
                  </a:moveTo>
                  <a:lnTo>
                    <a:pt x="1" y="127"/>
                  </a:lnTo>
                  <a:lnTo>
                    <a:pt x="773" y="318"/>
                  </a:lnTo>
                  <a:lnTo>
                    <a:pt x="77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47"/>
            <p:cNvSpPr/>
            <p:nvPr/>
          </p:nvSpPr>
          <p:spPr>
            <a:xfrm>
              <a:off x="1344910" y="2710251"/>
              <a:ext cx="317394" cy="151330"/>
            </a:xfrm>
            <a:custGeom>
              <a:avLst/>
              <a:gdLst/>
              <a:ahLst/>
              <a:cxnLst/>
              <a:rect l="l" t="t" r="r" b="b"/>
              <a:pathLst>
                <a:path w="2542" h="1212" extrusionOk="0">
                  <a:moveTo>
                    <a:pt x="1" y="1"/>
                  </a:moveTo>
                  <a:lnTo>
                    <a:pt x="1769" y="1021"/>
                  </a:lnTo>
                  <a:lnTo>
                    <a:pt x="2541" y="1211"/>
                  </a:lnTo>
                  <a:lnTo>
                    <a:pt x="775" y="1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47"/>
            <p:cNvSpPr/>
            <p:nvPr/>
          </p:nvSpPr>
          <p:spPr>
            <a:xfrm>
              <a:off x="1372629" y="2821751"/>
              <a:ext cx="193158" cy="223000"/>
            </a:xfrm>
            <a:custGeom>
              <a:avLst/>
              <a:gdLst/>
              <a:ahLst/>
              <a:cxnLst/>
              <a:rect l="l" t="t" r="r" b="b"/>
              <a:pathLst>
                <a:path w="1547" h="1786" extrusionOk="0">
                  <a:moveTo>
                    <a:pt x="1547" y="1"/>
                  </a:moveTo>
                  <a:lnTo>
                    <a:pt x="1" y="1786"/>
                  </a:lnTo>
                  <a:lnTo>
                    <a:pt x="1" y="1786"/>
                  </a:lnTo>
                  <a:lnTo>
                    <a:pt x="111" y="1722"/>
                  </a:lnTo>
                  <a:lnTo>
                    <a:pt x="1547" y="128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47"/>
            <p:cNvSpPr/>
            <p:nvPr/>
          </p:nvSpPr>
          <p:spPr>
            <a:xfrm>
              <a:off x="1152002" y="2694269"/>
              <a:ext cx="413786" cy="350732"/>
            </a:xfrm>
            <a:custGeom>
              <a:avLst/>
              <a:gdLst/>
              <a:ahLst/>
              <a:cxnLst/>
              <a:rect l="l" t="t" r="r" b="b"/>
              <a:pathLst>
                <a:path w="3314" h="2809" extrusionOk="0">
                  <a:moveTo>
                    <a:pt x="1547" y="1"/>
                  </a:moveTo>
                  <a:lnTo>
                    <a:pt x="0" y="1786"/>
                  </a:lnTo>
                  <a:lnTo>
                    <a:pt x="1771" y="2808"/>
                  </a:lnTo>
                  <a:lnTo>
                    <a:pt x="3314" y="1022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p47"/>
            <p:cNvSpPr/>
            <p:nvPr/>
          </p:nvSpPr>
          <p:spPr>
            <a:xfrm>
              <a:off x="1275988" y="2900787"/>
              <a:ext cx="27844" cy="56312"/>
            </a:xfrm>
            <a:custGeom>
              <a:avLst/>
              <a:gdLst/>
              <a:ahLst/>
              <a:cxnLst/>
              <a:rect l="l" t="t" r="r" b="b"/>
              <a:pathLst>
                <a:path w="223" h="451" extrusionOk="0">
                  <a:moveTo>
                    <a:pt x="0" y="0"/>
                  </a:moveTo>
                  <a:lnTo>
                    <a:pt x="0" y="323"/>
                  </a:lnTo>
                  <a:lnTo>
                    <a:pt x="222" y="451"/>
                  </a:lnTo>
                  <a:lnTo>
                    <a:pt x="222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p47"/>
            <p:cNvSpPr/>
            <p:nvPr/>
          </p:nvSpPr>
          <p:spPr>
            <a:xfrm>
              <a:off x="1303707" y="2900787"/>
              <a:ext cx="27844" cy="56312"/>
            </a:xfrm>
            <a:custGeom>
              <a:avLst/>
              <a:gdLst/>
              <a:ahLst/>
              <a:cxnLst/>
              <a:rect l="l" t="t" r="r" b="b"/>
              <a:pathLst>
                <a:path w="223" h="451" extrusionOk="0">
                  <a:moveTo>
                    <a:pt x="222" y="0"/>
                  </a:moveTo>
                  <a:lnTo>
                    <a:pt x="0" y="129"/>
                  </a:lnTo>
                  <a:lnTo>
                    <a:pt x="0" y="451"/>
                  </a:lnTo>
                  <a:lnTo>
                    <a:pt x="222" y="196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p47"/>
            <p:cNvSpPr/>
            <p:nvPr/>
          </p:nvSpPr>
          <p:spPr>
            <a:xfrm>
              <a:off x="1273116" y="2873443"/>
              <a:ext cx="61306" cy="43576"/>
            </a:xfrm>
            <a:custGeom>
              <a:avLst/>
              <a:gdLst/>
              <a:ahLst/>
              <a:cxnLst/>
              <a:rect l="l" t="t" r="r" b="b"/>
              <a:pathLst>
                <a:path w="491" h="349" extrusionOk="0">
                  <a:moveTo>
                    <a:pt x="245" y="0"/>
                  </a:moveTo>
                  <a:lnTo>
                    <a:pt x="0" y="142"/>
                  </a:lnTo>
                  <a:lnTo>
                    <a:pt x="0" y="206"/>
                  </a:lnTo>
                  <a:lnTo>
                    <a:pt x="245" y="348"/>
                  </a:lnTo>
                  <a:lnTo>
                    <a:pt x="490" y="206"/>
                  </a:lnTo>
                  <a:lnTo>
                    <a:pt x="490" y="14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p47"/>
            <p:cNvSpPr/>
            <p:nvPr/>
          </p:nvSpPr>
          <p:spPr>
            <a:xfrm>
              <a:off x="1273116" y="289117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0" y="0"/>
                  </a:moveTo>
                  <a:lnTo>
                    <a:pt x="0" y="64"/>
                  </a:lnTo>
                  <a:lnTo>
                    <a:pt x="245" y="206"/>
                  </a:lnTo>
                  <a:lnTo>
                    <a:pt x="245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p47"/>
            <p:cNvSpPr/>
            <p:nvPr/>
          </p:nvSpPr>
          <p:spPr>
            <a:xfrm>
              <a:off x="1303707" y="289117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245" y="0"/>
                  </a:moveTo>
                  <a:lnTo>
                    <a:pt x="0" y="141"/>
                  </a:lnTo>
                  <a:lnTo>
                    <a:pt x="0" y="206"/>
                  </a:lnTo>
                  <a:lnTo>
                    <a:pt x="245" y="6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47"/>
            <p:cNvSpPr/>
            <p:nvPr/>
          </p:nvSpPr>
          <p:spPr>
            <a:xfrm>
              <a:off x="1283230" y="2879311"/>
              <a:ext cx="40829" cy="23723"/>
            </a:xfrm>
            <a:custGeom>
              <a:avLst/>
              <a:gdLst/>
              <a:ahLst/>
              <a:cxnLst/>
              <a:rect l="l" t="t" r="r" b="b"/>
              <a:pathLst>
                <a:path w="327" h="190" extrusionOk="0">
                  <a:moveTo>
                    <a:pt x="164" y="1"/>
                  </a:moveTo>
                  <a:lnTo>
                    <a:pt x="0" y="95"/>
                  </a:lnTo>
                  <a:lnTo>
                    <a:pt x="164" y="189"/>
                  </a:lnTo>
                  <a:lnTo>
                    <a:pt x="327" y="95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p47"/>
            <p:cNvSpPr/>
            <p:nvPr/>
          </p:nvSpPr>
          <p:spPr>
            <a:xfrm>
              <a:off x="1283230" y="2879311"/>
              <a:ext cx="20602" cy="23723"/>
            </a:xfrm>
            <a:custGeom>
              <a:avLst/>
              <a:gdLst/>
              <a:ahLst/>
              <a:cxnLst/>
              <a:rect l="l" t="t" r="r" b="b"/>
              <a:pathLst>
                <a:path w="165" h="190" extrusionOk="0">
                  <a:moveTo>
                    <a:pt x="164" y="1"/>
                  </a:moveTo>
                  <a:lnTo>
                    <a:pt x="0" y="95"/>
                  </a:lnTo>
                  <a:lnTo>
                    <a:pt x="164" y="189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p47"/>
            <p:cNvSpPr/>
            <p:nvPr/>
          </p:nvSpPr>
          <p:spPr>
            <a:xfrm>
              <a:off x="1303707" y="2879311"/>
              <a:ext cx="20352" cy="23723"/>
            </a:xfrm>
            <a:custGeom>
              <a:avLst/>
              <a:gdLst/>
              <a:ahLst/>
              <a:cxnLst/>
              <a:rect l="l" t="t" r="r" b="b"/>
              <a:pathLst>
                <a:path w="163" h="190" extrusionOk="0">
                  <a:moveTo>
                    <a:pt x="0" y="1"/>
                  </a:moveTo>
                  <a:lnTo>
                    <a:pt x="0" y="189"/>
                  </a:lnTo>
                  <a:lnTo>
                    <a:pt x="163" y="9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47"/>
            <p:cNvSpPr/>
            <p:nvPr/>
          </p:nvSpPr>
          <p:spPr>
            <a:xfrm>
              <a:off x="1418078" y="3014409"/>
              <a:ext cx="62305" cy="83656"/>
            </a:xfrm>
            <a:custGeom>
              <a:avLst/>
              <a:gdLst/>
              <a:ahLst/>
              <a:cxnLst/>
              <a:rect l="l" t="t" r="r" b="b"/>
              <a:pathLst>
                <a:path w="499" h="670" extrusionOk="0">
                  <a:moveTo>
                    <a:pt x="498" y="1"/>
                  </a:moveTo>
                  <a:lnTo>
                    <a:pt x="1" y="286"/>
                  </a:lnTo>
                  <a:lnTo>
                    <a:pt x="1" y="669"/>
                  </a:lnTo>
                  <a:lnTo>
                    <a:pt x="498" y="382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p47"/>
            <p:cNvSpPr/>
            <p:nvPr/>
          </p:nvSpPr>
          <p:spPr>
            <a:xfrm>
              <a:off x="1418078" y="3015908"/>
              <a:ext cx="59308" cy="79036"/>
            </a:xfrm>
            <a:custGeom>
              <a:avLst/>
              <a:gdLst/>
              <a:ahLst/>
              <a:cxnLst/>
              <a:rect l="l" t="t" r="r" b="b"/>
              <a:pathLst>
                <a:path w="475" h="633" extrusionOk="0">
                  <a:moveTo>
                    <a:pt x="475" y="0"/>
                  </a:moveTo>
                  <a:lnTo>
                    <a:pt x="1" y="274"/>
                  </a:lnTo>
                  <a:lnTo>
                    <a:pt x="1" y="632"/>
                  </a:lnTo>
                  <a:lnTo>
                    <a:pt x="475" y="358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47"/>
            <p:cNvSpPr/>
            <p:nvPr/>
          </p:nvSpPr>
          <p:spPr>
            <a:xfrm>
              <a:off x="1418078" y="3060607"/>
              <a:ext cx="62305" cy="37458"/>
            </a:xfrm>
            <a:custGeom>
              <a:avLst/>
              <a:gdLst/>
              <a:ahLst/>
              <a:cxnLst/>
              <a:rect l="l" t="t" r="r" b="b"/>
              <a:pathLst>
                <a:path w="499" h="300" extrusionOk="0">
                  <a:moveTo>
                    <a:pt x="475" y="0"/>
                  </a:moveTo>
                  <a:lnTo>
                    <a:pt x="1" y="274"/>
                  </a:lnTo>
                  <a:lnTo>
                    <a:pt x="1" y="299"/>
                  </a:lnTo>
                  <a:lnTo>
                    <a:pt x="498" y="12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p47"/>
            <p:cNvSpPr/>
            <p:nvPr/>
          </p:nvSpPr>
          <p:spPr>
            <a:xfrm>
              <a:off x="1418078" y="3035011"/>
              <a:ext cx="62305" cy="39081"/>
            </a:xfrm>
            <a:custGeom>
              <a:avLst/>
              <a:gdLst/>
              <a:ahLst/>
              <a:cxnLst/>
              <a:rect l="l" t="t" r="r" b="b"/>
              <a:pathLst>
                <a:path w="499" h="313" extrusionOk="0">
                  <a:moveTo>
                    <a:pt x="498" y="1"/>
                  </a:moveTo>
                  <a:lnTo>
                    <a:pt x="1" y="288"/>
                  </a:lnTo>
                  <a:lnTo>
                    <a:pt x="1" y="313"/>
                  </a:lnTo>
                  <a:lnTo>
                    <a:pt x="498" y="27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p47"/>
            <p:cNvSpPr/>
            <p:nvPr/>
          </p:nvSpPr>
          <p:spPr>
            <a:xfrm>
              <a:off x="1569783" y="2926758"/>
              <a:ext cx="62055" cy="83781"/>
            </a:xfrm>
            <a:custGeom>
              <a:avLst/>
              <a:gdLst/>
              <a:ahLst/>
              <a:cxnLst/>
              <a:rect l="l" t="t" r="r" b="b"/>
              <a:pathLst>
                <a:path w="497" h="671" extrusionOk="0">
                  <a:moveTo>
                    <a:pt x="497" y="1"/>
                  </a:moveTo>
                  <a:lnTo>
                    <a:pt x="1" y="288"/>
                  </a:lnTo>
                  <a:lnTo>
                    <a:pt x="1" y="671"/>
                  </a:lnTo>
                  <a:lnTo>
                    <a:pt x="497" y="38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47"/>
            <p:cNvSpPr/>
            <p:nvPr/>
          </p:nvSpPr>
          <p:spPr>
            <a:xfrm>
              <a:off x="1569783" y="2928381"/>
              <a:ext cx="59433" cy="78912"/>
            </a:xfrm>
            <a:custGeom>
              <a:avLst/>
              <a:gdLst/>
              <a:ahLst/>
              <a:cxnLst/>
              <a:rect l="l" t="t" r="r" b="b"/>
              <a:pathLst>
                <a:path w="476" h="632" extrusionOk="0">
                  <a:moveTo>
                    <a:pt x="475" y="1"/>
                  </a:moveTo>
                  <a:lnTo>
                    <a:pt x="1" y="275"/>
                  </a:lnTo>
                  <a:lnTo>
                    <a:pt x="1" y="632"/>
                  </a:lnTo>
                  <a:lnTo>
                    <a:pt x="475" y="35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47"/>
            <p:cNvSpPr/>
            <p:nvPr/>
          </p:nvSpPr>
          <p:spPr>
            <a:xfrm>
              <a:off x="1569783" y="2972956"/>
              <a:ext cx="62055" cy="37583"/>
            </a:xfrm>
            <a:custGeom>
              <a:avLst/>
              <a:gdLst/>
              <a:ahLst/>
              <a:cxnLst/>
              <a:rect l="l" t="t" r="r" b="b"/>
              <a:pathLst>
                <a:path w="497" h="301" extrusionOk="0">
                  <a:moveTo>
                    <a:pt x="475" y="1"/>
                  </a:moveTo>
                  <a:lnTo>
                    <a:pt x="1" y="275"/>
                  </a:lnTo>
                  <a:lnTo>
                    <a:pt x="1" y="301"/>
                  </a:lnTo>
                  <a:lnTo>
                    <a:pt x="497" y="1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47"/>
            <p:cNvSpPr/>
            <p:nvPr/>
          </p:nvSpPr>
          <p:spPr>
            <a:xfrm>
              <a:off x="1569783" y="2947485"/>
              <a:ext cx="62055" cy="39206"/>
            </a:xfrm>
            <a:custGeom>
              <a:avLst/>
              <a:gdLst/>
              <a:ahLst/>
              <a:cxnLst/>
              <a:rect l="l" t="t" r="r" b="b"/>
              <a:pathLst>
                <a:path w="497" h="314" extrusionOk="0">
                  <a:moveTo>
                    <a:pt x="497" y="0"/>
                  </a:moveTo>
                  <a:lnTo>
                    <a:pt x="1" y="287"/>
                  </a:lnTo>
                  <a:lnTo>
                    <a:pt x="1" y="313"/>
                  </a:lnTo>
                  <a:lnTo>
                    <a:pt x="497" y="2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47"/>
            <p:cNvSpPr/>
            <p:nvPr/>
          </p:nvSpPr>
          <p:spPr>
            <a:xfrm>
              <a:off x="1502858" y="2974579"/>
              <a:ext cx="46323" cy="122363"/>
            </a:xfrm>
            <a:custGeom>
              <a:avLst/>
              <a:gdLst/>
              <a:ahLst/>
              <a:cxnLst/>
              <a:rect l="l" t="t" r="r" b="b"/>
              <a:pathLst>
                <a:path w="371" h="980" extrusionOk="0">
                  <a:moveTo>
                    <a:pt x="370" y="1"/>
                  </a:moveTo>
                  <a:lnTo>
                    <a:pt x="0" y="214"/>
                  </a:lnTo>
                  <a:lnTo>
                    <a:pt x="0" y="979"/>
                  </a:lnTo>
                  <a:lnTo>
                    <a:pt x="370" y="76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47"/>
            <p:cNvSpPr/>
            <p:nvPr/>
          </p:nvSpPr>
          <p:spPr>
            <a:xfrm>
              <a:off x="1502858" y="2975453"/>
              <a:ext cx="44700" cy="119366"/>
            </a:xfrm>
            <a:custGeom>
              <a:avLst/>
              <a:gdLst/>
              <a:ahLst/>
              <a:cxnLst/>
              <a:rect l="l" t="t" r="r" b="b"/>
              <a:pathLst>
                <a:path w="358" h="956" extrusionOk="0">
                  <a:moveTo>
                    <a:pt x="357" y="1"/>
                  </a:moveTo>
                  <a:lnTo>
                    <a:pt x="0" y="207"/>
                  </a:lnTo>
                  <a:lnTo>
                    <a:pt x="0" y="955"/>
                  </a:lnTo>
                  <a:lnTo>
                    <a:pt x="357" y="74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47"/>
            <p:cNvSpPr/>
            <p:nvPr/>
          </p:nvSpPr>
          <p:spPr>
            <a:xfrm>
              <a:off x="1547433" y="2974579"/>
              <a:ext cx="1748" cy="95518"/>
            </a:xfrm>
            <a:custGeom>
              <a:avLst/>
              <a:gdLst/>
              <a:ahLst/>
              <a:cxnLst/>
              <a:rect l="l" t="t" r="r" b="b"/>
              <a:pathLst>
                <a:path w="14" h="765" extrusionOk="0">
                  <a:moveTo>
                    <a:pt x="13" y="1"/>
                  </a:moveTo>
                  <a:lnTo>
                    <a:pt x="0" y="8"/>
                  </a:lnTo>
                  <a:lnTo>
                    <a:pt x="0" y="756"/>
                  </a:lnTo>
                  <a:lnTo>
                    <a:pt x="13" y="76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47"/>
            <p:cNvSpPr/>
            <p:nvPr/>
          </p:nvSpPr>
          <p:spPr>
            <a:xfrm>
              <a:off x="1317441" y="3012786"/>
              <a:ext cx="32588" cy="66550"/>
            </a:xfrm>
            <a:custGeom>
              <a:avLst/>
              <a:gdLst/>
              <a:ahLst/>
              <a:cxnLst/>
              <a:rect l="l" t="t" r="r" b="b"/>
              <a:pathLst>
                <a:path w="261" h="533" extrusionOk="0">
                  <a:moveTo>
                    <a:pt x="1" y="1"/>
                  </a:moveTo>
                  <a:lnTo>
                    <a:pt x="1" y="382"/>
                  </a:lnTo>
                  <a:lnTo>
                    <a:pt x="260" y="533"/>
                  </a:lnTo>
                  <a:lnTo>
                    <a:pt x="260" y="1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47"/>
            <p:cNvSpPr/>
            <p:nvPr/>
          </p:nvSpPr>
          <p:spPr>
            <a:xfrm>
              <a:off x="1320188" y="3014409"/>
              <a:ext cx="29842" cy="61681"/>
            </a:xfrm>
            <a:custGeom>
              <a:avLst/>
              <a:gdLst/>
              <a:ahLst/>
              <a:cxnLst/>
              <a:rect l="l" t="t" r="r" b="b"/>
              <a:pathLst>
                <a:path w="239" h="494" extrusionOk="0">
                  <a:moveTo>
                    <a:pt x="0" y="1"/>
                  </a:moveTo>
                  <a:lnTo>
                    <a:pt x="0" y="357"/>
                  </a:lnTo>
                  <a:lnTo>
                    <a:pt x="238" y="494"/>
                  </a:lnTo>
                  <a:lnTo>
                    <a:pt x="238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47"/>
            <p:cNvSpPr/>
            <p:nvPr/>
          </p:nvSpPr>
          <p:spPr>
            <a:xfrm>
              <a:off x="1317441" y="3058984"/>
              <a:ext cx="32588" cy="20352"/>
            </a:xfrm>
            <a:custGeom>
              <a:avLst/>
              <a:gdLst/>
              <a:ahLst/>
              <a:cxnLst/>
              <a:rect l="l" t="t" r="r" b="b"/>
              <a:pathLst>
                <a:path w="261" h="163" extrusionOk="0">
                  <a:moveTo>
                    <a:pt x="22" y="0"/>
                  </a:moveTo>
                  <a:lnTo>
                    <a:pt x="1" y="12"/>
                  </a:lnTo>
                  <a:lnTo>
                    <a:pt x="260" y="163"/>
                  </a:lnTo>
                  <a:lnTo>
                    <a:pt x="260" y="1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p47"/>
            <p:cNvSpPr/>
            <p:nvPr/>
          </p:nvSpPr>
          <p:spPr>
            <a:xfrm>
              <a:off x="1317441" y="3033388"/>
              <a:ext cx="32588" cy="21851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1" y="1"/>
                  </a:moveTo>
                  <a:lnTo>
                    <a:pt x="1" y="26"/>
                  </a:lnTo>
                  <a:lnTo>
                    <a:pt x="260" y="175"/>
                  </a:lnTo>
                  <a:lnTo>
                    <a:pt x="260" y="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47"/>
            <p:cNvSpPr/>
            <p:nvPr/>
          </p:nvSpPr>
          <p:spPr>
            <a:xfrm>
              <a:off x="1320188" y="3014409"/>
              <a:ext cx="29842" cy="26345"/>
            </a:xfrm>
            <a:custGeom>
              <a:avLst/>
              <a:gdLst/>
              <a:ahLst/>
              <a:cxnLst/>
              <a:rect l="l" t="t" r="r" b="b"/>
              <a:pathLst>
                <a:path w="239" h="211" extrusionOk="0">
                  <a:moveTo>
                    <a:pt x="0" y="1"/>
                  </a:moveTo>
                  <a:lnTo>
                    <a:pt x="0" y="75"/>
                  </a:lnTo>
                  <a:lnTo>
                    <a:pt x="238" y="211"/>
                  </a:lnTo>
                  <a:lnTo>
                    <a:pt x="238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47"/>
            <p:cNvSpPr/>
            <p:nvPr/>
          </p:nvSpPr>
          <p:spPr>
            <a:xfrm>
              <a:off x="1220924" y="2956974"/>
              <a:ext cx="32588" cy="66675"/>
            </a:xfrm>
            <a:custGeom>
              <a:avLst/>
              <a:gdLst/>
              <a:ahLst/>
              <a:cxnLst/>
              <a:rect l="l" t="t" r="r" b="b"/>
              <a:pathLst>
                <a:path w="261" h="534" extrusionOk="0">
                  <a:moveTo>
                    <a:pt x="1" y="1"/>
                  </a:moveTo>
                  <a:lnTo>
                    <a:pt x="1" y="384"/>
                  </a:lnTo>
                  <a:lnTo>
                    <a:pt x="260" y="533"/>
                  </a:lnTo>
                  <a:lnTo>
                    <a:pt x="260" y="1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47"/>
            <p:cNvSpPr/>
            <p:nvPr/>
          </p:nvSpPr>
          <p:spPr>
            <a:xfrm>
              <a:off x="1223671" y="2958722"/>
              <a:ext cx="29842" cy="61681"/>
            </a:xfrm>
            <a:custGeom>
              <a:avLst/>
              <a:gdLst/>
              <a:ahLst/>
              <a:cxnLst/>
              <a:rect l="l" t="t" r="r" b="b"/>
              <a:pathLst>
                <a:path w="239" h="494" extrusionOk="0">
                  <a:moveTo>
                    <a:pt x="0" y="0"/>
                  </a:moveTo>
                  <a:lnTo>
                    <a:pt x="0" y="357"/>
                  </a:lnTo>
                  <a:lnTo>
                    <a:pt x="238" y="493"/>
                  </a:lnTo>
                  <a:lnTo>
                    <a:pt x="238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47"/>
            <p:cNvSpPr/>
            <p:nvPr/>
          </p:nvSpPr>
          <p:spPr>
            <a:xfrm>
              <a:off x="1220924" y="3003172"/>
              <a:ext cx="32588" cy="20477"/>
            </a:xfrm>
            <a:custGeom>
              <a:avLst/>
              <a:gdLst/>
              <a:ahLst/>
              <a:cxnLst/>
              <a:rect l="l" t="t" r="r" b="b"/>
              <a:pathLst>
                <a:path w="261" h="164" extrusionOk="0">
                  <a:moveTo>
                    <a:pt x="22" y="1"/>
                  </a:moveTo>
                  <a:lnTo>
                    <a:pt x="1" y="14"/>
                  </a:lnTo>
                  <a:lnTo>
                    <a:pt x="260" y="163"/>
                  </a:lnTo>
                  <a:lnTo>
                    <a:pt x="260" y="137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47"/>
            <p:cNvSpPr/>
            <p:nvPr/>
          </p:nvSpPr>
          <p:spPr>
            <a:xfrm>
              <a:off x="1220924" y="2977701"/>
              <a:ext cx="32588" cy="21851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1" y="0"/>
                  </a:moveTo>
                  <a:lnTo>
                    <a:pt x="1" y="26"/>
                  </a:lnTo>
                  <a:lnTo>
                    <a:pt x="260" y="174"/>
                  </a:lnTo>
                  <a:lnTo>
                    <a:pt x="260" y="1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47"/>
            <p:cNvSpPr/>
            <p:nvPr/>
          </p:nvSpPr>
          <p:spPr>
            <a:xfrm>
              <a:off x="1223671" y="2958722"/>
              <a:ext cx="29842" cy="25971"/>
            </a:xfrm>
            <a:custGeom>
              <a:avLst/>
              <a:gdLst/>
              <a:ahLst/>
              <a:cxnLst/>
              <a:rect l="l" t="t" r="r" b="b"/>
              <a:pathLst>
                <a:path w="239" h="208" extrusionOk="0">
                  <a:moveTo>
                    <a:pt x="0" y="0"/>
                  </a:moveTo>
                  <a:lnTo>
                    <a:pt x="0" y="71"/>
                  </a:lnTo>
                  <a:lnTo>
                    <a:pt x="238" y="207"/>
                  </a:lnTo>
                  <a:lnTo>
                    <a:pt x="238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47"/>
            <p:cNvSpPr/>
            <p:nvPr/>
          </p:nvSpPr>
          <p:spPr>
            <a:xfrm>
              <a:off x="2244401" y="2823748"/>
              <a:ext cx="661883" cy="398054"/>
            </a:xfrm>
            <a:custGeom>
              <a:avLst/>
              <a:gdLst/>
              <a:ahLst/>
              <a:cxnLst/>
              <a:rect l="l" t="t" r="r" b="b"/>
              <a:pathLst>
                <a:path w="5301" h="3188" extrusionOk="0">
                  <a:moveTo>
                    <a:pt x="2652" y="1"/>
                  </a:moveTo>
                  <a:lnTo>
                    <a:pt x="1" y="1531"/>
                  </a:lnTo>
                  <a:lnTo>
                    <a:pt x="1" y="1658"/>
                  </a:lnTo>
                  <a:lnTo>
                    <a:pt x="2652" y="3188"/>
                  </a:lnTo>
                  <a:lnTo>
                    <a:pt x="5301" y="1658"/>
                  </a:lnTo>
                  <a:lnTo>
                    <a:pt x="5301" y="1531"/>
                  </a:lnTo>
                  <a:lnTo>
                    <a:pt x="26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47"/>
            <p:cNvSpPr/>
            <p:nvPr/>
          </p:nvSpPr>
          <p:spPr>
            <a:xfrm>
              <a:off x="2244401" y="3014784"/>
              <a:ext cx="331129" cy="207018"/>
            </a:xfrm>
            <a:custGeom>
              <a:avLst/>
              <a:gdLst/>
              <a:ahLst/>
              <a:cxnLst/>
              <a:rect l="l" t="t" r="r" b="b"/>
              <a:pathLst>
                <a:path w="2652" h="1658" extrusionOk="0">
                  <a:moveTo>
                    <a:pt x="1" y="1"/>
                  </a:moveTo>
                  <a:lnTo>
                    <a:pt x="1" y="128"/>
                  </a:lnTo>
                  <a:lnTo>
                    <a:pt x="2652" y="1658"/>
                  </a:lnTo>
                  <a:lnTo>
                    <a:pt x="2652" y="15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47"/>
            <p:cNvSpPr/>
            <p:nvPr/>
          </p:nvSpPr>
          <p:spPr>
            <a:xfrm>
              <a:off x="2575405" y="3014784"/>
              <a:ext cx="330879" cy="207018"/>
            </a:xfrm>
            <a:custGeom>
              <a:avLst/>
              <a:gdLst/>
              <a:ahLst/>
              <a:cxnLst/>
              <a:rect l="l" t="t" r="r" b="b"/>
              <a:pathLst>
                <a:path w="2650" h="1658" extrusionOk="0">
                  <a:moveTo>
                    <a:pt x="2650" y="1"/>
                  </a:moveTo>
                  <a:lnTo>
                    <a:pt x="1" y="1530"/>
                  </a:lnTo>
                  <a:lnTo>
                    <a:pt x="1" y="1658"/>
                  </a:lnTo>
                  <a:lnTo>
                    <a:pt x="2650" y="128"/>
                  </a:lnTo>
                  <a:lnTo>
                    <a:pt x="265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47"/>
            <p:cNvSpPr/>
            <p:nvPr/>
          </p:nvSpPr>
          <p:spPr>
            <a:xfrm>
              <a:off x="2863082" y="2956100"/>
              <a:ext cx="15358" cy="27095"/>
            </a:xfrm>
            <a:custGeom>
              <a:avLst/>
              <a:gdLst/>
              <a:ahLst/>
              <a:cxnLst/>
              <a:rect l="l" t="t" r="r" b="b"/>
              <a:pathLst>
                <a:path w="123" h="217" extrusionOk="0">
                  <a:moveTo>
                    <a:pt x="105" y="1"/>
                  </a:moveTo>
                  <a:lnTo>
                    <a:pt x="1" y="208"/>
                  </a:lnTo>
                  <a:lnTo>
                    <a:pt x="18" y="217"/>
                  </a:lnTo>
                  <a:lnTo>
                    <a:pt x="123" y="9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47"/>
            <p:cNvSpPr/>
            <p:nvPr/>
          </p:nvSpPr>
          <p:spPr>
            <a:xfrm>
              <a:off x="2851221" y="2954102"/>
              <a:ext cx="14858" cy="22100"/>
            </a:xfrm>
            <a:custGeom>
              <a:avLst/>
              <a:gdLst/>
              <a:ahLst/>
              <a:cxnLst/>
              <a:rect l="l" t="t" r="r" b="b"/>
              <a:pathLst>
                <a:path w="119" h="177" extrusionOk="0">
                  <a:moveTo>
                    <a:pt x="16" y="1"/>
                  </a:moveTo>
                  <a:lnTo>
                    <a:pt x="0" y="11"/>
                  </a:lnTo>
                  <a:lnTo>
                    <a:pt x="103" y="176"/>
                  </a:lnTo>
                  <a:lnTo>
                    <a:pt x="119" y="16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47"/>
            <p:cNvSpPr/>
            <p:nvPr/>
          </p:nvSpPr>
          <p:spPr>
            <a:xfrm>
              <a:off x="2863831" y="2953353"/>
              <a:ext cx="4120" cy="63429"/>
            </a:xfrm>
            <a:custGeom>
              <a:avLst/>
              <a:gdLst/>
              <a:ahLst/>
              <a:cxnLst/>
              <a:rect l="l" t="t" r="r" b="b"/>
              <a:pathLst>
                <a:path w="33" h="508" extrusionOk="0">
                  <a:moveTo>
                    <a:pt x="1" y="1"/>
                  </a:moveTo>
                  <a:lnTo>
                    <a:pt x="1" y="498"/>
                  </a:lnTo>
                  <a:cubicBezTo>
                    <a:pt x="1" y="501"/>
                    <a:pt x="2" y="504"/>
                    <a:pt x="5" y="506"/>
                  </a:cubicBezTo>
                  <a:cubicBezTo>
                    <a:pt x="9" y="507"/>
                    <a:pt x="13" y="508"/>
                    <a:pt x="17" y="508"/>
                  </a:cubicBezTo>
                  <a:cubicBezTo>
                    <a:pt x="21" y="508"/>
                    <a:pt x="25" y="507"/>
                    <a:pt x="28" y="506"/>
                  </a:cubicBezTo>
                  <a:cubicBezTo>
                    <a:pt x="31" y="504"/>
                    <a:pt x="32" y="501"/>
                    <a:pt x="32" y="498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47"/>
            <p:cNvSpPr/>
            <p:nvPr/>
          </p:nvSpPr>
          <p:spPr>
            <a:xfrm>
              <a:off x="2847350" y="2905282"/>
              <a:ext cx="67549" cy="57935"/>
            </a:xfrm>
            <a:custGeom>
              <a:avLst/>
              <a:gdLst/>
              <a:ahLst/>
              <a:cxnLst/>
              <a:rect l="l" t="t" r="r" b="b"/>
              <a:pathLst>
                <a:path w="541" h="464" extrusionOk="0">
                  <a:moveTo>
                    <a:pt x="309" y="0"/>
                  </a:moveTo>
                  <a:cubicBezTo>
                    <a:pt x="104" y="0"/>
                    <a:pt x="1" y="250"/>
                    <a:pt x="146" y="395"/>
                  </a:cubicBezTo>
                  <a:cubicBezTo>
                    <a:pt x="193" y="442"/>
                    <a:pt x="251" y="463"/>
                    <a:pt x="308" y="463"/>
                  </a:cubicBezTo>
                  <a:cubicBezTo>
                    <a:pt x="427" y="463"/>
                    <a:pt x="540" y="371"/>
                    <a:pt x="540" y="232"/>
                  </a:cubicBezTo>
                  <a:cubicBezTo>
                    <a:pt x="540" y="105"/>
                    <a:pt x="437" y="0"/>
                    <a:pt x="30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47"/>
            <p:cNvSpPr/>
            <p:nvPr/>
          </p:nvSpPr>
          <p:spPr>
            <a:xfrm>
              <a:off x="2854092" y="2905407"/>
              <a:ext cx="54189" cy="57810"/>
            </a:xfrm>
            <a:custGeom>
              <a:avLst/>
              <a:gdLst/>
              <a:ahLst/>
              <a:cxnLst/>
              <a:rect l="l" t="t" r="r" b="b"/>
              <a:pathLst>
                <a:path w="434" h="463" extrusionOk="0">
                  <a:moveTo>
                    <a:pt x="256" y="0"/>
                  </a:moveTo>
                  <a:cubicBezTo>
                    <a:pt x="120" y="0"/>
                    <a:pt x="1" y="123"/>
                    <a:pt x="28" y="273"/>
                  </a:cubicBezTo>
                  <a:cubicBezTo>
                    <a:pt x="50" y="393"/>
                    <a:pt x="152" y="462"/>
                    <a:pt x="257" y="462"/>
                  </a:cubicBezTo>
                  <a:cubicBezTo>
                    <a:pt x="321" y="462"/>
                    <a:pt x="386" y="436"/>
                    <a:pt x="434" y="378"/>
                  </a:cubicBezTo>
                  <a:lnTo>
                    <a:pt x="434" y="378"/>
                  </a:lnTo>
                  <a:cubicBezTo>
                    <a:pt x="428" y="379"/>
                    <a:pt x="422" y="380"/>
                    <a:pt x="416" y="380"/>
                  </a:cubicBezTo>
                  <a:cubicBezTo>
                    <a:pt x="354" y="380"/>
                    <a:pt x="292" y="283"/>
                    <a:pt x="328" y="173"/>
                  </a:cubicBezTo>
                  <a:cubicBezTo>
                    <a:pt x="358" y="79"/>
                    <a:pt x="389" y="43"/>
                    <a:pt x="370" y="31"/>
                  </a:cubicBezTo>
                  <a:cubicBezTo>
                    <a:pt x="333" y="10"/>
                    <a:pt x="294" y="0"/>
                    <a:pt x="25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47"/>
            <p:cNvSpPr/>
            <p:nvPr/>
          </p:nvSpPr>
          <p:spPr>
            <a:xfrm>
              <a:off x="2813138" y="2921888"/>
              <a:ext cx="47697" cy="40954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220" y="1"/>
                  </a:moveTo>
                  <a:cubicBezTo>
                    <a:pt x="73" y="1"/>
                    <a:pt x="1" y="176"/>
                    <a:pt x="104" y="279"/>
                  </a:cubicBezTo>
                  <a:cubicBezTo>
                    <a:pt x="137" y="312"/>
                    <a:pt x="178" y="327"/>
                    <a:pt x="218" y="327"/>
                  </a:cubicBezTo>
                  <a:cubicBezTo>
                    <a:pt x="302" y="327"/>
                    <a:pt x="382" y="263"/>
                    <a:pt x="382" y="165"/>
                  </a:cubicBezTo>
                  <a:cubicBezTo>
                    <a:pt x="382" y="73"/>
                    <a:pt x="309" y="1"/>
                    <a:pt x="220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p47"/>
            <p:cNvSpPr/>
            <p:nvPr/>
          </p:nvSpPr>
          <p:spPr>
            <a:xfrm>
              <a:off x="2822877" y="2922138"/>
              <a:ext cx="43451" cy="40704"/>
            </a:xfrm>
            <a:custGeom>
              <a:avLst/>
              <a:gdLst/>
              <a:ahLst/>
              <a:cxnLst/>
              <a:rect l="l" t="t" r="r" b="b"/>
              <a:pathLst>
                <a:path w="348" h="326" extrusionOk="0">
                  <a:moveTo>
                    <a:pt x="144" y="0"/>
                  </a:moveTo>
                  <a:cubicBezTo>
                    <a:pt x="143" y="0"/>
                    <a:pt x="142" y="0"/>
                    <a:pt x="142" y="0"/>
                  </a:cubicBezTo>
                  <a:cubicBezTo>
                    <a:pt x="108" y="0"/>
                    <a:pt x="75" y="10"/>
                    <a:pt x="47" y="31"/>
                  </a:cubicBezTo>
                  <a:cubicBezTo>
                    <a:pt x="43" y="129"/>
                    <a:pt x="127" y="226"/>
                    <a:pt x="102" y="258"/>
                  </a:cubicBezTo>
                  <a:cubicBezTo>
                    <a:pt x="94" y="271"/>
                    <a:pt x="80" y="276"/>
                    <a:pt x="66" y="276"/>
                  </a:cubicBezTo>
                  <a:cubicBezTo>
                    <a:pt x="41" y="276"/>
                    <a:pt x="14" y="261"/>
                    <a:pt x="1" y="244"/>
                  </a:cubicBezTo>
                  <a:lnTo>
                    <a:pt x="1" y="244"/>
                  </a:lnTo>
                  <a:cubicBezTo>
                    <a:pt x="32" y="298"/>
                    <a:pt x="88" y="326"/>
                    <a:pt x="143" y="326"/>
                  </a:cubicBezTo>
                  <a:cubicBezTo>
                    <a:pt x="198" y="326"/>
                    <a:pt x="253" y="299"/>
                    <a:pt x="284" y="244"/>
                  </a:cubicBezTo>
                  <a:cubicBezTo>
                    <a:pt x="347" y="136"/>
                    <a:pt x="269" y="0"/>
                    <a:pt x="14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47"/>
            <p:cNvSpPr/>
            <p:nvPr/>
          </p:nvSpPr>
          <p:spPr>
            <a:xfrm>
              <a:off x="2828746" y="2883182"/>
              <a:ext cx="74292" cy="74541"/>
            </a:xfrm>
            <a:custGeom>
              <a:avLst/>
              <a:gdLst/>
              <a:ahLst/>
              <a:cxnLst/>
              <a:rect l="l" t="t" r="r" b="b"/>
              <a:pathLst>
                <a:path w="595" h="597" extrusionOk="0">
                  <a:moveTo>
                    <a:pt x="298" y="0"/>
                  </a:moveTo>
                  <a:cubicBezTo>
                    <a:pt x="134" y="0"/>
                    <a:pt x="0" y="134"/>
                    <a:pt x="0" y="299"/>
                  </a:cubicBezTo>
                  <a:cubicBezTo>
                    <a:pt x="0" y="463"/>
                    <a:pt x="134" y="596"/>
                    <a:pt x="298" y="596"/>
                  </a:cubicBezTo>
                  <a:cubicBezTo>
                    <a:pt x="461" y="596"/>
                    <a:pt x="595" y="463"/>
                    <a:pt x="595" y="299"/>
                  </a:cubicBezTo>
                  <a:cubicBezTo>
                    <a:pt x="595" y="134"/>
                    <a:pt x="461" y="0"/>
                    <a:pt x="29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47"/>
            <p:cNvSpPr/>
            <p:nvPr/>
          </p:nvSpPr>
          <p:spPr>
            <a:xfrm>
              <a:off x="2822003" y="2888051"/>
              <a:ext cx="80160" cy="69672"/>
            </a:xfrm>
            <a:custGeom>
              <a:avLst/>
              <a:gdLst/>
              <a:ahLst/>
              <a:cxnLst/>
              <a:rect l="l" t="t" r="r" b="b"/>
              <a:pathLst>
                <a:path w="642" h="558" extrusionOk="0">
                  <a:moveTo>
                    <a:pt x="205" y="0"/>
                  </a:moveTo>
                  <a:cubicBezTo>
                    <a:pt x="18" y="106"/>
                    <a:pt x="1" y="369"/>
                    <a:pt x="173" y="498"/>
                  </a:cubicBezTo>
                  <a:cubicBezTo>
                    <a:pt x="228" y="539"/>
                    <a:pt x="290" y="558"/>
                    <a:pt x="351" y="558"/>
                  </a:cubicBezTo>
                  <a:cubicBezTo>
                    <a:pt x="482" y="558"/>
                    <a:pt x="608" y="471"/>
                    <a:pt x="642" y="328"/>
                  </a:cubicBezTo>
                  <a:lnTo>
                    <a:pt x="642" y="328"/>
                  </a:lnTo>
                  <a:cubicBezTo>
                    <a:pt x="585" y="388"/>
                    <a:pt x="507" y="421"/>
                    <a:pt x="425" y="421"/>
                  </a:cubicBezTo>
                  <a:cubicBezTo>
                    <a:pt x="402" y="427"/>
                    <a:pt x="380" y="430"/>
                    <a:pt x="358" y="430"/>
                  </a:cubicBezTo>
                  <a:cubicBezTo>
                    <a:pt x="147" y="430"/>
                    <a:pt x="26" y="153"/>
                    <a:pt x="20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47"/>
            <p:cNvSpPr/>
            <p:nvPr/>
          </p:nvSpPr>
          <p:spPr>
            <a:xfrm>
              <a:off x="2283233" y="2954851"/>
              <a:ext cx="15233" cy="26970"/>
            </a:xfrm>
            <a:custGeom>
              <a:avLst/>
              <a:gdLst/>
              <a:ahLst/>
              <a:cxnLst/>
              <a:rect l="l" t="t" r="r" b="b"/>
              <a:pathLst>
                <a:path w="122" h="216" extrusionOk="0">
                  <a:moveTo>
                    <a:pt x="105" y="1"/>
                  </a:moveTo>
                  <a:lnTo>
                    <a:pt x="0" y="206"/>
                  </a:lnTo>
                  <a:lnTo>
                    <a:pt x="18" y="215"/>
                  </a:lnTo>
                  <a:lnTo>
                    <a:pt x="122" y="9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47"/>
            <p:cNvSpPr/>
            <p:nvPr/>
          </p:nvSpPr>
          <p:spPr>
            <a:xfrm>
              <a:off x="2271246" y="2952729"/>
              <a:ext cx="14983" cy="21975"/>
            </a:xfrm>
            <a:custGeom>
              <a:avLst/>
              <a:gdLst/>
              <a:ahLst/>
              <a:cxnLst/>
              <a:rect l="l" t="t" r="r" b="b"/>
              <a:pathLst>
                <a:path w="120" h="176" extrusionOk="0">
                  <a:moveTo>
                    <a:pt x="16" y="0"/>
                  </a:moveTo>
                  <a:lnTo>
                    <a:pt x="0" y="10"/>
                  </a:lnTo>
                  <a:lnTo>
                    <a:pt x="103" y="176"/>
                  </a:lnTo>
                  <a:lnTo>
                    <a:pt x="119" y="16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47"/>
            <p:cNvSpPr/>
            <p:nvPr/>
          </p:nvSpPr>
          <p:spPr>
            <a:xfrm>
              <a:off x="2283857" y="2952104"/>
              <a:ext cx="4120" cy="63429"/>
            </a:xfrm>
            <a:custGeom>
              <a:avLst/>
              <a:gdLst/>
              <a:ahLst/>
              <a:cxnLst/>
              <a:rect l="l" t="t" r="r" b="b"/>
              <a:pathLst>
                <a:path w="33" h="508" extrusionOk="0">
                  <a:moveTo>
                    <a:pt x="1" y="1"/>
                  </a:moveTo>
                  <a:lnTo>
                    <a:pt x="1" y="498"/>
                  </a:lnTo>
                  <a:cubicBezTo>
                    <a:pt x="1" y="501"/>
                    <a:pt x="4" y="503"/>
                    <a:pt x="5" y="504"/>
                  </a:cubicBezTo>
                  <a:cubicBezTo>
                    <a:pt x="9" y="506"/>
                    <a:pt x="13" y="507"/>
                    <a:pt x="17" y="507"/>
                  </a:cubicBezTo>
                  <a:cubicBezTo>
                    <a:pt x="21" y="507"/>
                    <a:pt x="25" y="506"/>
                    <a:pt x="29" y="504"/>
                  </a:cubicBezTo>
                  <a:cubicBezTo>
                    <a:pt x="31" y="503"/>
                    <a:pt x="33" y="501"/>
                    <a:pt x="33" y="49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47"/>
            <p:cNvSpPr/>
            <p:nvPr/>
          </p:nvSpPr>
          <p:spPr>
            <a:xfrm>
              <a:off x="2267500" y="2904033"/>
              <a:ext cx="67424" cy="57685"/>
            </a:xfrm>
            <a:custGeom>
              <a:avLst/>
              <a:gdLst/>
              <a:ahLst/>
              <a:cxnLst/>
              <a:rect l="l" t="t" r="r" b="b"/>
              <a:pathLst>
                <a:path w="540" h="462" extrusionOk="0">
                  <a:moveTo>
                    <a:pt x="309" y="0"/>
                  </a:moveTo>
                  <a:cubicBezTo>
                    <a:pt x="103" y="0"/>
                    <a:pt x="0" y="248"/>
                    <a:pt x="145" y="393"/>
                  </a:cubicBezTo>
                  <a:cubicBezTo>
                    <a:pt x="193" y="441"/>
                    <a:pt x="251" y="462"/>
                    <a:pt x="308" y="462"/>
                  </a:cubicBezTo>
                  <a:cubicBezTo>
                    <a:pt x="426" y="462"/>
                    <a:pt x="539" y="370"/>
                    <a:pt x="539" y="231"/>
                  </a:cubicBezTo>
                  <a:cubicBezTo>
                    <a:pt x="539" y="103"/>
                    <a:pt x="437" y="0"/>
                    <a:pt x="30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47"/>
            <p:cNvSpPr/>
            <p:nvPr/>
          </p:nvSpPr>
          <p:spPr>
            <a:xfrm>
              <a:off x="2274118" y="2903908"/>
              <a:ext cx="54314" cy="57810"/>
            </a:xfrm>
            <a:custGeom>
              <a:avLst/>
              <a:gdLst/>
              <a:ahLst/>
              <a:cxnLst/>
              <a:rect l="l" t="t" r="r" b="b"/>
              <a:pathLst>
                <a:path w="435" h="463" extrusionOk="0">
                  <a:moveTo>
                    <a:pt x="257" y="0"/>
                  </a:moveTo>
                  <a:cubicBezTo>
                    <a:pt x="121" y="0"/>
                    <a:pt x="1" y="123"/>
                    <a:pt x="28" y="274"/>
                  </a:cubicBezTo>
                  <a:cubicBezTo>
                    <a:pt x="51" y="393"/>
                    <a:pt x="153" y="463"/>
                    <a:pt x="257" y="463"/>
                  </a:cubicBezTo>
                  <a:cubicBezTo>
                    <a:pt x="322" y="463"/>
                    <a:pt x="387" y="436"/>
                    <a:pt x="434" y="378"/>
                  </a:cubicBezTo>
                  <a:lnTo>
                    <a:pt x="434" y="378"/>
                  </a:lnTo>
                  <a:cubicBezTo>
                    <a:pt x="429" y="380"/>
                    <a:pt x="423" y="381"/>
                    <a:pt x="417" y="381"/>
                  </a:cubicBezTo>
                  <a:cubicBezTo>
                    <a:pt x="354" y="381"/>
                    <a:pt x="293" y="284"/>
                    <a:pt x="328" y="172"/>
                  </a:cubicBezTo>
                  <a:cubicBezTo>
                    <a:pt x="359" y="79"/>
                    <a:pt x="389" y="42"/>
                    <a:pt x="370" y="30"/>
                  </a:cubicBezTo>
                  <a:cubicBezTo>
                    <a:pt x="333" y="9"/>
                    <a:pt x="295" y="0"/>
                    <a:pt x="25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47"/>
            <p:cNvSpPr/>
            <p:nvPr/>
          </p:nvSpPr>
          <p:spPr>
            <a:xfrm>
              <a:off x="2233289" y="2920640"/>
              <a:ext cx="47697" cy="40704"/>
            </a:xfrm>
            <a:custGeom>
              <a:avLst/>
              <a:gdLst/>
              <a:ahLst/>
              <a:cxnLst/>
              <a:rect l="l" t="t" r="r" b="b"/>
              <a:pathLst>
                <a:path w="382" h="326" extrusionOk="0">
                  <a:moveTo>
                    <a:pt x="217" y="1"/>
                  </a:moveTo>
                  <a:cubicBezTo>
                    <a:pt x="73" y="1"/>
                    <a:pt x="0" y="175"/>
                    <a:pt x="103" y="277"/>
                  </a:cubicBezTo>
                  <a:cubicBezTo>
                    <a:pt x="136" y="311"/>
                    <a:pt x="177" y="326"/>
                    <a:pt x="217" y="326"/>
                  </a:cubicBezTo>
                  <a:cubicBezTo>
                    <a:pt x="301" y="326"/>
                    <a:pt x="381" y="261"/>
                    <a:pt x="381" y="163"/>
                  </a:cubicBezTo>
                  <a:cubicBezTo>
                    <a:pt x="381" y="73"/>
                    <a:pt x="309" y="1"/>
                    <a:pt x="219" y="1"/>
                  </a:cubicBezTo>
                  <a:cubicBezTo>
                    <a:pt x="218" y="1"/>
                    <a:pt x="218" y="1"/>
                    <a:pt x="217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p47"/>
            <p:cNvSpPr/>
            <p:nvPr/>
          </p:nvSpPr>
          <p:spPr>
            <a:xfrm>
              <a:off x="2243028" y="2920640"/>
              <a:ext cx="43326" cy="40829"/>
            </a:xfrm>
            <a:custGeom>
              <a:avLst/>
              <a:gdLst/>
              <a:ahLst/>
              <a:cxnLst/>
              <a:rect l="l" t="t" r="r" b="b"/>
              <a:pathLst>
                <a:path w="347" h="327" extrusionOk="0">
                  <a:moveTo>
                    <a:pt x="143" y="0"/>
                  </a:moveTo>
                  <a:cubicBezTo>
                    <a:pt x="142" y="0"/>
                    <a:pt x="142" y="1"/>
                    <a:pt x="141" y="1"/>
                  </a:cubicBezTo>
                  <a:cubicBezTo>
                    <a:pt x="108" y="1"/>
                    <a:pt x="74" y="11"/>
                    <a:pt x="47" y="31"/>
                  </a:cubicBezTo>
                  <a:cubicBezTo>
                    <a:pt x="42" y="130"/>
                    <a:pt x="126" y="227"/>
                    <a:pt x="103" y="260"/>
                  </a:cubicBezTo>
                  <a:cubicBezTo>
                    <a:pt x="94" y="272"/>
                    <a:pt x="81" y="276"/>
                    <a:pt x="67" y="276"/>
                  </a:cubicBezTo>
                  <a:cubicBezTo>
                    <a:pt x="42" y="276"/>
                    <a:pt x="13" y="262"/>
                    <a:pt x="0" y="244"/>
                  </a:cubicBezTo>
                  <a:lnTo>
                    <a:pt x="0" y="244"/>
                  </a:lnTo>
                  <a:cubicBezTo>
                    <a:pt x="32" y="299"/>
                    <a:pt x="87" y="327"/>
                    <a:pt x="142" y="327"/>
                  </a:cubicBezTo>
                  <a:cubicBezTo>
                    <a:pt x="197" y="327"/>
                    <a:pt x="252" y="300"/>
                    <a:pt x="283" y="246"/>
                  </a:cubicBezTo>
                  <a:cubicBezTo>
                    <a:pt x="347" y="136"/>
                    <a:pt x="268" y="0"/>
                    <a:pt x="14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47"/>
            <p:cNvSpPr/>
            <p:nvPr/>
          </p:nvSpPr>
          <p:spPr>
            <a:xfrm>
              <a:off x="2248771" y="2881933"/>
              <a:ext cx="74541" cy="74541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0"/>
                  </a:moveTo>
                  <a:cubicBezTo>
                    <a:pt x="134" y="0"/>
                    <a:pt x="1" y="134"/>
                    <a:pt x="1" y="297"/>
                  </a:cubicBezTo>
                  <a:cubicBezTo>
                    <a:pt x="1" y="463"/>
                    <a:pt x="134" y="596"/>
                    <a:pt x="298" y="596"/>
                  </a:cubicBezTo>
                  <a:cubicBezTo>
                    <a:pt x="463" y="596"/>
                    <a:pt x="597" y="463"/>
                    <a:pt x="597" y="297"/>
                  </a:cubicBezTo>
                  <a:cubicBezTo>
                    <a:pt x="597" y="134"/>
                    <a:pt x="463" y="0"/>
                    <a:pt x="29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47"/>
            <p:cNvSpPr/>
            <p:nvPr/>
          </p:nvSpPr>
          <p:spPr>
            <a:xfrm>
              <a:off x="2242154" y="2886803"/>
              <a:ext cx="80035" cy="69672"/>
            </a:xfrm>
            <a:custGeom>
              <a:avLst/>
              <a:gdLst/>
              <a:ahLst/>
              <a:cxnLst/>
              <a:rect l="l" t="t" r="r" b="b"/>
              <a:pathLst>
                <a:path w="641" h="558" extrusionOk="0">
                  <a:moveTo>
                    <a:pt x="204" y="0"/>
                  </a:moveTo>
                  <a:cubicBezTo>
                    <a:pt x="17" y="105"/>
                    <a:pt x="0" y="369"/>
                    <a:pt x="173" y="498"/>
                  </a:cubicBezTo>
                  <a:cubicBezTo>
                    <a:pt x="227" y="539"/>
                    <a:pt x="288" y="557"/>
                    <a:pt x="349" y="557"/>
                  </a:cubicBezTo>
                  <a:cubicBezTo>
                    <a:pt x="481" y="557"/>
                    <a:pt x="607" y="469"/>
                    <a:pt x="641" y="327"/>
                  </a:cubicBezTo>
                  <a:lnTo>
                    <a:pt x="641" y="327"/>
                  </a:lnTo>
                  <a:cubicBezTo>
                    <a:pt x="584" y="386"/>
                    <a:pt x="506" y="419"/>
                    <a:pt x="425" y="419"/>
                  </a:cubicBezTo>
                  <a:cubicBezTo>
                    <a:pt x="402" y="426"/>
                    <a:pt x="379" y="428"/>
                    <a:pt x="358" y="428"/>
                  </a:cubicBezTo>
                  <a:cubicBezTo>
                    <a:pt x="146" y="428"/>
                    <a:pt x="26" y="152"/>
                    <a:pt x="20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47"/>
            <p:cNvSpPr/>
            <p:nvPr/>
          </p:nvSpPr>
          <p:spPr>
            <a:xfrm>
              <a:off x="2642080" y="2740717"/>
              <a:ext cx="27844" cy="48196"/>
            </a:xfrm>
            <a:custGeom>
              <a:avLst/>
              <a:gdLst/>
              <a:ahLst/>
              <a:cxnLst/>
              <a:rect l="l" t="t" r="r" b="b"/>
              <a:pathLst>
                <a:path w="223" h="386" extrusionOk="0">
                  <a:moveTo>
                    <a:pt x="0" y="0"/>
                  </a:moveTo>
                  <a:lnTo>
                    <a:pt x="0" y="257"/>
                  </a:lnTo>
                  <a:lnTo>
                    <a:pt x="222" y="386"/>
                  </a:lnTo>
                  <a:lnTo>
                    <a:pt x="222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47"/>
            <p:cNvSpPr/>
            <p:nvPr/>
          </p:nvSpPr>
          <p:spPr>
            <a:xfrm>
              <a:off x="2669799" y="2740717"/>
              <a:ext cx="27969" cy="64178"/>
            </a:xfrm>
            <a:custGeom>
              <a:avLst/>
              <a:gdLst/>
              <a:ahLst/>
              <a:cxnLst/>
              <a:rect l="l" t="t" r="r" b="b"/>
              <a:pathLst>
                <a:path w="224" h="514" extrusionOk="0">
                  <a:moveTo>
                    <a:pt x="223" y="0"/>
                  </a:moveTo>
                  <a:lnTo>
                    <a:pt x="0" y="129"/>
                  </a:lnTo>
                  <a:lnTo>
                    <a:pt x="0" y="386"/>
                  </a:lnTo>
                  <a:lnTo>
                    <a:pt x="223" y="51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47"/>
            <p:cNvSpPr/>
            <p:nvPr/>
          </p:nvSpPr>
          <p:spPr>
            <a:xfrm>
              <a:off x="2639208" y="2713372"/>
              <a:ext cx="61306" cy="43576"/>
            </a:xfrm>
            <a:custGeom>
              <a:avLst/>
              <a:gdLst/>
              <a:ahLst/>
              <a:cxnLst/>
              <a:rect l="l" t="t" r="r" b="b"/>
              <a:pathLst>
                <a:path w="491" h="349" extrusionOk="0">
                  <a:moveTo>
                    <a:pt x="245" y="0"/>
                  </a:moveTo>
                  <a:lnTo>
                    <a:pt x="0" y="142"/>
                  </a:lnTo>
                  <a:lnTo>
                    <a:pt x="0" y="206"/>
                  </a:lnTo>
                  <a:lnTo>
                    <a:pt x="245" y="348"/>
                  </a:lnTo>
                  <a:lnTo>
                    <a:pt x="490" y="206"/>
                  </a:lnTo>
                  <a:lnTo>
                    <a:pt x="490" y="14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47"/>
            <p:cNvSpPr/>
            <p:nvPr/>
          </p:nvSpPr>
          <p:spPr>
            <a:xfrm>
              <a:off x="2639208" y="273110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0" y="0"/>
                  </a:moveTo>
                  <a:lnTo>
                    <a:pt x="0" y="64"/>
                  </a:lnTo>
                  <a:lnTo>
                    <a:pt x="245" y="206"/>
                  </a:lnTo>
                  <a:lnTo>
                    <a:pt x="245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47"/>
            <p:cNvSpPr/>
            <p:nvPr/>
          </p:nvSpPr>
          <p:spPr>
            <a:xfrm>
              <a:off x="2669799" y="273110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245" y="0"/>
                  </a:moveTo>
                  <a:lnTo>
                    <a:pt x="0" y="141"/>
                  </a:lnTo>
                  <a:lnTo>
                    <a:pt x="0" y="206"/>
                  </a:lnTo>
                  <a:lnTo>
                    <a:pt x="245" y="6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47"/>
            <p:cNvSpPr/>
            <p:nvPr/>
          </p:nvSpPr>
          <p:spPr>
            <a:xfrm>
              <a:off x="2649447" y="2719366"/>
              <a:ext cx="40829" cy="23599"/>
            </a:xfrm>
            <a:custGeom>
              <a:avLst/>
              <a:gdLst/>
              <a:ahLst/>
              <a:cxnLst/>
              <a:rect l="l" t="t" r="r" b="b"/>
              <a:pathLst>
                <a:path w="327" h="189" extrusionOk="0">
                  <a:moveTo>
                    <a:pt x="163" y="0"/>
                  </a:moveTo>
                  <a:lnTo>
                    <a:pt x="1" y="94"/>
                  </a:lnTo>
                  <a:lnTo>
                    <a:pt x="163" y="189"/>
                  </a:lnTo>
                  <a:lnTo>
                    <a:pt x="327" y="94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47"/>
            <p:cNvSpPr/>
            <p:nvPr/>
          </p:nvSpPr>
          <p:spPr>
            <a:xfrm>
              <a:off x="2649447" y="2719366"/>
              <a:ext cx="20477" cy="23599"/>
            </a:xfrm>
            <a:custGeom>
              <a:avLst/>
              <a:gdLst/>
              <a:ahLst/>
              <a:cxnLst/>
              <a:rect l="l" t="t" r="r" b="b"/>
              <a:pathLst>
                <a:path w="164" h="189" extrusionOk="0">
                  <a:moveTo>
                    <a:pt x="163" y="0"/>
                  </a:moveTo>
                  <a:lnTo>
                    <a:pt x="1" y="94"/>
                  </a:lnTo>
                  <a:lnTo>
                    <a:pt x="163" y="18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47"/>
            <p:cNvSpPr/>
            <p:nvPr/>
          </p:nvSpPr>
          <p:spPr>
            <a:xfrm>
              <a:off x="2669799" y="2719366"/>
              <a:ext cx="20477" cy="23599"/>
            </a:xfrm>
            <a:custGeom>
              <a:avLst/>
              <a:gdLst/>
              <a:ahLst/>
              <a:cxnLst/>
              <a:rect l="l" t="t" r="r" b="b"/>
              <a:pathLst>
                <a:path w="164" h="189" extrusionOk="0">
                  <a:moveTo>
                    <a:pt x="0" y="0"/>
                  </a:moveTo>
                  <a:lnTo>
                    <a:pt x="0" y="189"/>
                  </a:lnTo>
                  <a:lnTo>
                    <a:pt x="164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47"/>
            <p:cNvSpPr/>
            <p:nvPr/>
          </p:nvSpPr>
          <p:spPr>
            <a:xfrm>
              <a:off x="2575405" y="2919141"/>
              <a:ext cx="82657" cy="191161"/>
            </a:xfrm>
            <a:custGeom>
              <a:avLst/>
              <a:gdLst/>
              <a:ahLst/>
              <a:cxnLst/>
              <a:rect l="l" t="t" r="r" b="b"/>
              <a:pathLst>
                <a:path w="662" h="1531" extrusionOk="0">
                  <a:moveTo>
                    <a:pt x="1" y="1"/>
                  </a:moveTo>
                  <a:lnTo>
                    <a:pt x="1" y="1149"/>
                  </a:lnTo>
                  <a:lnTo>
                    <a:pt x="662" y="1531"/>
                  </a:lnTo>
                  <a:lnTo>
                    <a:pt x="662" y="3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47"/>
            <p:cNvSpPr/>
            <p:nvPr/>
          </p:nvSpPr>
          <p:spPr>
            <a:xfrm>
              <a:off x="2575405" y="2919141"/>
              <a:ext cx="82657" cy="105007"/>
            </a:xfrm>
            <a:custGeom>
              <a:avLst/>
              <a:gdLst/>
              <a:ahLst/>
              <a:cxnLst/>
              <a:rect l="l" t="t" r="r" b="b"/>
              <a:pathLst>
                <a:path w="662" h="841" extrusionOk="0">
                  <a:moveTo>
                    <a:pt x="1" y="1"/>
                  </a:moveTo>
                  <a:lnTo>
                    <a:pt x="1" y="459"/>
                  </a:lnTo>
                  <a:lnTo>
                    <a:pt x="662" y="840"/>
                  </a:lnTo>
                  <a:lnTo>
                    <a:pt x="662" y="3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47"/>
            <p:cNvSpPr/>
            <p:nvPr/>
          </p:nvSpPr>
          <p:spPr>
            <a:xfrm>
              <a:off x="2657937" y="2823748"/>
              <a:ext cx="165689" cy="286554"/>
            </a:xfrm>
            <a:custGeom>
              <a:avLst/>
              <a:gdLst/>
              <a:ahLst/>
              <a:cxnLst/>
              <a:rect l="l" t="t" r="r" b="b"/>
              <a:pathLst>
                <a:path w="1327" h="2295" extrusionOk="0">
                  <a:moveTo>
                    <a:pt x="664" y="1"/>
                  </a:moveTo>
                  <a:lnTo>
                    <a:pt x="1" y="1148"/>
                  </a:lnTo>
                  <a:lnTo>
                    <a:pt x="1" y="2295"/>
                  </a:lnTo>
                  <a:lnTo>
                    <a:pt x="1326" y="1531"/>
                  </a:lnTo>
                  <a:lnTo>
                    <a:pt x="1326" y="384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47"/>
            <p:cNvSpPr/>
            <p:nvPr/>
          </p:nvSpPr>
          <p:spPr>
            <a:xfrm>
              <a:off x="2630468" y="2807891"/>
              <a:ext cx="110376" cy="191036"/>
            </a:xfrm>
            <a:custGeom>
              <a:avLst/>
              <a:gdLst/>
              <a:ahLst/>
              <a:cxnLst/>
              <a:rect l="l" t="t" r="r" b="b"/>
              <a:pathLst>
                <a:path w="884" h="1530" extrusionOk="0">
                  <a:moveTo>
                    <a:pt x="884" y="0"/>
                  </a:moveTo>
                  <a:lnTo>
                    <a:pt x="0" y="1530"/>
                  </a:lnTo>
                  <a:lnTo>
                    <a:pt x="112" y="1466"/>
                  </a:lnTo>
                  <a:lnTo>
                    <a:pt x="884" y="128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47"/>
            <p:cNvSpPr/>
            <p:nvPr/>
          </p:nvSpPr>
          <p:spPr>
            <a:xfrm>
              <a:off x="2575405" y="2712249"/>
              <a:ext cx="165440" cy="286679"/>
            </a:xfrm>
            <a:custGeom>
              <a:avLst/>
              <a:gdLst/>
              <a:ahLst/>
              <a:cxnLst/>
              <a:rect l="l" t="t" r="r" b="b"/>
              <a:pathLst>
                <a:path w="1325" h="2296" extrusionOk="0">
                  <a:moveTo>
                    <a:pt x="1" y="0"/>
                  </a:moveTo>
                  <a:lnTo>
                    <a:pt x="1" y="2041"/>
                  </a:lnTo>
                  <a:lnTo>
                    <a:pt x="441" y="2296"/>
                  </a:lnTo>
                  <a:lnTo>
                    <a:pt x="1325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47"/>
            <p:cNvSpPr/>
            <p:nvPr/>
          </p:nvSpPr>
          <p:spPr>
            <a:xfrm>
              <a:off x="2740719" y="2807891"/>
              <a:ext cx="110626" cy="71545"/>
            </a:xfrm>
            <a:custGeom>
              <a:avLst/>
              <a:gdLst/>
              <a:ahLst/>
              <a:cxnLst/>
              <a:rect l="l" t="t" r="r" b="b"/>
              <a:pathLst>
                <a:path w="886" h="573" extrusionOk="0">
                  <a:moveTo>
                    <a:pt x="1" y="0"/>
                  </a:moveTo>
                  <a:lnTo>
                    <a:pt x="1" y="128"/>
                  </a:lnTo>
                  <a:lnTo>
                    <a:pt x="775" y="573"/>
                  </a:lnTo>
                  <a:lnTo>
                    <a:pt x="885" y="5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47"/>
            <p:cNvSpPr/>
            <p:nvPr/>
          </p:nvSpPr>
          <p:spPr>
            <a:xfrm>
              <a:off x="2775306" y="2931502"/>
              <a:ext cx="32588" cy="66426"/>
            </a:xfrm>
            <a:custGeom>
              <a:avLst/>
              <a:gdLst/>
              <a:ahLst/>
              <a:cxnLst/>
              <a:rect l="l" t="t" r="r" b="b"/>
              <a:pathLst>
                <a:path w="261" h="532" extrusionOk="0">
                  <a:moveTo>
                    <a:pt x="260" y="1"/>
                  </a:moveTo>
                  <a:lnTo>
                    <a:pt x="0" y="150"/>
                  </a:lnTo>
                  <a:lnTo>
                    <a:pt x="0" y="531"/>
                  </a:lnTo>
                  <a:lnTo>
                    <a:pt x="260" y="38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47"/>
            <p:cNvSpPr/>
            <p:nvPr/>
          </p:nvSpPr>
          <p:spPr>
            <a:xfrm>
              <a:off x="2775306" y="2933126"/>
              <a:ext cx="29592" cy="61681"/>
            </a:xfrm>
            <a:custGeom>
              <a:avLst/>
              <a:gdLst/>
              <a:ahLst/>
              <a:cxnLst/>
              <a:rect l="l" t="t" r="r" b="b"/>
              <a:pathLst>
                <a:path w="237" h="494" extrusionOk="0">
                  <a:moveTo>
                    <a:pt x="237" y="1"/>
                  </a:moveTo>
                  <a:lnTo>
                    <a:pt x="0" y="137"/>
                  </a:lnTo>
                  <a:lnTo>
                    <a:pt x="0" y="494"/>
                  </a:lnTo>
                  <a:lnTo>
                    <a:pt x="237" y="357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47"/>
            <p:cNvSpPr/>
            <p:nvPr/>
          </p:nvSpPr>
          <p:spPr>
            <a:xfrm>
              <a:off x="2775306" y="2977701"/>
              <a:ext cx="32588" cy="20227"/>
            </a:xfrm>
            <a:custGeom>
              <a:avLst/>
              <a:gdLst/>
              <a:ahLst/>
              <a:cxnLst/>
              <a:rect l="l" t="t" r="r" b="b"/>
              <a:pathLst>
                <a:path w="261" h="162" extrusionOk="0">
                  <a:moveTo>
                    <a:pt x="237" y="0"/>
                  </a:moveTo>
                  <a:lnTo>
                    <a:pt x="0" y="137"/>
                  </a:lnTo>
                  <a:lnTo>
                    <a:pt x="0" y="161"/>
                  </a:lnTo>
                  <a:lnTo>
                    <a:pt x="260" y="1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47"/>
            <p:cNvSpPr/>
            <p:nvPr/>
          </p:nvSpPr>
          <p:spPr>
            <a:xfrm>
              <a:off x="2775306" y="2952104"/>
              <a:ext cx="32588" cy="22100"/>
            </a:xfrm>
            <a:custGeom>
              <a:avLst/>
              <a:gdLst/>
              <a:ahLst/>
              <a:cxnLst/>
              <a:rect l="l" t="t" r="r" b="b"/>
              <a:pathLst>
                <a:path w="261" h="177" extrusionOk="0">
                  <a:moveTo>
                    <a:pt x="260" y="1"/>
                  </a:moveTo>
                  <a:lnTo>
                    <a:pt x="0" y="150"/>
                  </a:lnTo>
                  <a:lnTo>
                    <a:pt x="0" y="176"/>
                  </a:lnTo>
                  <a:lnTo>
                    <a:pt x="260" y="2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47"/>
            <p:cNvSpPr/>
            <p:nvPr/>
          </p:nvSpPr>
          <p:spPr>
            <a:xfrm>
              <a:off x="2673545" y="2990187"/>
              <a:ext cx="32588" cy="66550"/>
            </a:xfrm>
            <a:custGeom>
              <a:avLst/>
              <a:gdLst/>
              <a:ahLst/>
              <a:cxnLst/>
              <a:rect l="l" t="t" r="r" b="b"/>
              <a:pathLst>
                <a:path w="261" h="533" extrusionOk="0">
                  <a:moveTo>
                    <a:pt x="260" y="0"/>
                  </a:moveTo>
                  <a:lnTo>
                    <a:pt x="1" y="150"/>
                  </a:lnTo>
                  <a:lnTo>
                    <a:pt x="1" y="533"/>
                  </a:lnTo>
                  <a:lnTo>
                    <a:pt x="260" y="38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47"/>
            <p:cNvSpPr/>
            <p:nvPr/>
          </p:nvSpPr>
          <p:spPr>
            <a:xfrm>
              <a:off x="2673545" y="2991810"/>
              <a:ext cx="29842" cy="61681"/>
            </a:xfrm>
            <a:custGeom>
              <a:avLst/>
              <a:gdLst/>
              <a:ahLst/>
              <a:cxnLst/>
              <a:rect l="l" t="t" r="r" b="b"/>
              <a:pathLst>
                <a:path w="239" h="494" extrusionOk="0">
                  <a:moveTo>
                    <a:pt x="238" y="0"/>
                  </a:moveTo>
                  <a:lnTo>
                    <a:pt x="1" y="137"/>
                  </a:lnTo>
                  <a:lnTo>
                    <a:pt x="1" y="493"/>
                  </a:lnTo>
                  <a:lnTo>
                    <a:pt x="238" y="357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47"/>
            <p:cNvSpPr/>
            <p:nvPr/>
          </p:nvSpPr>
          <p:spPr>
            <a:xfrm>
              <a:off x="2673545" y="3036385"/>
              <a:ext cx="32588" cy="20352"/>
            </a:xfrm>
            <a:custGeom>
              <a:avLst/>
              <a:gdLst/>
              <a:ahLst/>
              <a:cxnLst/>
              <a:rect l="l" t="t" r="r" b="b"/>
              <a:pathLst>
                <a:path w="261" h="163" extrusionOk="0">
                  <a:moveTo>
                    <a:pt x="238" y="0"/>
                  </a:moveTo>
                  <a:lnTo>
                    <a:pt x="1" y="136"/>
                  </a:lnTo>
                  <a:lnTo>
                    <a:pt x="1" y="163"/>
                  </a:lnTo>
                  <a:lnTo>
                    <a:pt x="260" y="1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47"/>
            <p:cNvSpPr/>
            <p:nvPr/>
          </p:nvSpPr>
          <p:spPr>
            <a:xfrm>
              <a:off x="2673545" y="3010788"/>
              <a:ext cx="32588" cy="22100"/>
            </a:xfrm>
            <a:custGeom>
              <a:avLst/>
              <a:gdLst/>
              <a:ahLst/>
              <a:cxnLst/>
              <a:rect l="l" t="t" r="r" b="b"/>
              <a:pathLst>
                <a:path w="261" h="177" extrusionOk="0">
                  <a:moveTo>
                    <a:pt x="260" y="1"/>
                  </a:moveTo>
                  <a:lnTo>
                    <a:pt x="1" y="150"/>
                  </a:lnTo>
                  <a:lnTo>
                    <a:pt x="1" y="176"/>
                  </a:lnTo>
                  <a:lnTo>
                    <a:pt x="260" y="2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47"/>
            <p:cNvSpPr/>
            <p:nvPr/>
          </p:nvSpPr>
          <p:spPr>
            <a:xfrm>
              <a:off x="2720118" y="2871570"/>
              <a:ext cx="41329" cy="59683"/>
            </a:xfrm>
            <a:custGeom>
              <a:avLst/>
              <a:gdLst/>
              <a:ahLst/>
              <a:cxnLst/>
              <a:rect l="l" t="t" r="r" b="b"/>
              <a:pathLst>
                <a:path w="331" h="478" extrusionOk="0">
                  <a:moveTo>
                    <a:pt x="331" y="1"/>
                  </a:moveTo>
                  <a:lnTo>
                    <a:pt x="0" y="191"/>
                  </a:lnTo>
                  <a:lnTo>
                    <a:pt x="0" y="478"/>
                  </a:lnTo>
                  <a:lnTo>
                    <a:pt x="331" y="286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47"/>
            <p:cNvSpPr/>
            <p:nvPr/>
          </p:nvSpPr>
          <p:spPr>
            <a:xfrm>
              <a:off x="2720118" y="2873068"/>
              <a:ext cx="38707" cy="54938"/>
            </a:xfrm>
            <a:custGeom>
              <a:avLst/>
              <a:gdLst/>
              <a:ahLst/>
              <a:cxnLst/>
              <a:rect l="l" t="t" r="r" b="b"/>
              <a:pathLst>
                <a:path w="310" h="440" extrusionOk="0">
                  <a:moveTo>
                    <a:pt x="309" y="0"/>
                  </a:moveTo>
                  <a:lnTo>
                    <a:pt x="0" y="179"/>
                  </a:lnTo>
                  <a:lnTo>
                    <a:pt x="0" y="440"/>
                  </a:lnTo>
                  <a:lnTo>
                    <a:pt x="309" y="263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47"/>
            <p:cNvSpPr/>
            <p:nvPr/>
          </p:nvSpPr>
          <p:spPr>
            <a:xfrm>
              <a:off x="2720118" y="2905781"/>
              <a:ext cx="41329" cy="25471"/>
            </a:xfrm>
            <a:custGeom>
              <a:avLst/>
              <a:gdLst/>
              <a:ahLst/>
              <a:cxnLst/>
              <a:rect l="l" t="t" r="r" b="b"/>
              <a:pathLst>
                <a:path w="331" h="204" extrusionOk="0">
                  <a:moveTo>
                    <a:pt x="309" y="1"/>
                  </a:moveTo>
                  <a:lnTo>
                    <a:pt x="0" y="178"/>
                  </a:lnTo>
                  <a:lnTo>
                    <a:pt x="0" y="204"/>
                  </a:lnTo>
                  <a:lnTo>
                    <a:pt x="331" y="12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47"/>
            <p:cNvSpPr/>
            <p:nvPr/>
          </p:nvSpPr>
          <p:spPr>
            <a:xfrm>
              <a:off x="2823502" y="2871570"/>
              <a:ext cx="13984" cy="7866"/>
            </a:xfrm>
            <a:custGeom>
              <a:avLst/>
              <a:gdLst/>
              <a:ahLst/>
              <a:cxnLst/>
              <a:rect l="l" t="t" r="r" b="b"/>
              <a:pathLst>
                <a:path w="112" h="63" extrusionOk="0">
                  <a:moveTo>
                    <a:pt x="0" y="1"/>
                  </a:moveTo>
                  <a:lnTo>
                    <a:pt x="0" y="63"/>
                  </a:lnTo>
                  <a:lnTo>
                    <a:pt x="112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47"/>
            <p:cNvSpPr/>
            <p:nvPr/>
          </p:nvSpPr>
          <p:spPr>
            <a:xfrm>
              <a:off x="2717496" y="2953603"/>
              <a:ext cx="46323" cy="122363"/>
            </a:xfrm>
            <a:custGeom>
              <a:avLst/>
              <a:gdLst/>
              <a:ahLst/>
              <a:cxnLst/>
              <a:rect l="l" t="t" r="r" b="b"/>
              <a:pathLst>
                <a:path w="371" h="980" extrusionOk="0">
                  <a:moveTo>
                    <a:pt x="371" y="0"/>
                  </a:moveTo>
                  <a:lnTo>
                    <a:pt x="1" y="215"/>
                  </a:lnTo>
                  <a:lnTo>
                    <a:pt x="1" y="979"/>
                  </a:lnTo>
                  <a:lnTo>
                    <a:pt x="371" y="766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p47"/>
            <p:cNvSpPr/>
            <p:nvPr/>
          </p:nvSpPr>
          <p:spPr>
            <a:xfrm>
              <a:off x="2717496" y="2954726"/>
              <a:ext cx="44700" cy="118992"/>
            </a:xfrm>
            <a:custGeom>
              <a:avLst/>
              <a:gdLst/>
              <a:ahLst/>
              <a:cxnLst/>
              <a:rect l="l" t="t" r="r" b="b"/>
              <a:pathLst>
                <a:path w="358" h="953" extrusionOk="0">
                  <a:moveTo>
                    <a:pt x="358" y="0"/>
                  </a:moveTo>
                  <a:lnTo>
                    <a:pt x="1" y="206"/>
                  </a:lnTo>
                  <a:lnTo>
                    <a:pt x="1" y="953"/>
                  </a:lnTo>
                  <a:lnTo>
                    <a:pt x="358" y="747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47"/>
            <p:cNvSpPr/>
            <p:nvPr/>
          </p:nvSpPr>
          <p:spPr>
            <a:xfrm>
              <a:off x="2762071" y="2953603"/>
              <a:ext cx="1748" cy="95768"/>
            </a:xfrm>
            <a:custGeom>
              <a:avLst/>
              <a:gdLst/>
              <a:ahLst/>
              <a:cxnLst/>
              <a:rect l="l" t="t" r="r" b="b"/>
              <a:pathLst>
                <a:path w="14" h="767" extrusionOk="0">
                  <a:moveTo>
                    <a:pt x="14" y="0"/>
                  </a:moveTo>
                  <a:lnTo>
                    <a:pt x="1" y="9"/>
                  </a:lnTo>
                  <a:lnTo>
                    <a:pt x="1" y="756"/>
                  </a:lnTo>
                  <a:lnTo>
                    <a:pt x="14" y="76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47"/>
            <p:cNvSpPr/>
            <p:nvPr/>
          </p:nvSpPr>
          <p:spPr>
            <a:xfrm>
              <a:off x="2492873" y="2919141"/>
              <a:ext cx="82657" cy="191161"/>
            </a:xfrm>
            <a:custGeom>
              <a:avLst/>
              <a:gdLst/>
              <a:ahLst/>
              <a:cxnLst/>
              <a:rect l="l" t="t" r="r" b="b"/>
              <a:pathLst>
                <a:path w="662" h="1531" extrusionOk="0">
                  <a:moveTo>
                    <a:pt x="662" y="1"/>
                  </a:moveTo>
                  <a:lnTo>
                    <a:pt x="0" y="384"/>
                  </a:lnTo>
                  <a:lnTo>
                    <a:pt x="0" y="1531"/>
                  </a:lnTo>
                  <a:lnTo>
                    <a:pt x="662" y="1149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47"/>
            <p:cNvSpPr/>
            <p:nvPr/>
          </p:nvSpPr>
          <p:spPr>
            <a:xfrm>
              <a:off x="2492873" y="2919141"/>
              <a:ext cx="82657" cy="105007"/>
            </a:xfrm>
            <a:custGeom>
              <a:avLst/>
              <a:gdLst/>
              <a:ahLst/>
              <a:cxnLst/>
              <a:rect l="l" t="t" r="r" b="b"/>
              <a:pathLst>
                <a:path w="662" h="841" extrusionOk="0">
                  <a:moveTo>
                    <a:pt x="662" y="1"/>
                  </a:moveTo>
                  <a:lnTo>
                    <a:pt x="0" y="384"/>
                  </a:lnTo>
                  <a:lnTo>
                    <a:pt x="0" y="840"/>
                  </a:lnTo>
                  <a:lnTo>
                    <a:pt x="662" y="459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47"/>
            <p:cNvSpPr/>
            <p:nvPr/>
          </p:nvSpPr>
          <p:spPr>
            <a:xfrm>
              <a:off x="2327183" y="2823748"/>
              <a:ext cx="165814" cy="286554"/>
            </a:xfrm>
            <a:custGeom>
              <a:avLst/>
              <a:gdLst/>
              <a:ahLst/>
              <a:cxnLst/>
              <a:rect l="l" t="t" r="r" b="b"/>
              <a:pathLst>
                <a:path w="1328" h="2295" extrusionOk="0">
                  <a:moveTo>
                    <a:pt x="665" y="1"/>
                  </a:moveTo>
                  <a:lnTo>
                    <a:pt x="1" y="384"/>
                  </a:lnTo>
                  <a:lnTo>
                    <a:pt x="1" y="1531"/>
                  </a:lnTo>
                  <a:lnTo>
                    <a:pt x="1327" y="2295"/>
                  </a:lnTo>
                  <a:lnTo>
                    <a:pt x="1327" y="1148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47"/>
            <p:cNvSpPr/>
            <p:nvPr/>
          </p:nvSpPr>
          <p:spPr>
            <a:xfrm>
              <a:off x="2410090" y="2807891"/>
              <a:ext cx="110251" cy="191036"/>
            </a:xfrm>
            <a:custGeom>
              <a:avLst/>
              <a:gdLst/>
              <a:ahLst/>
              <a:cxnLst/>
              <a:rect l="l" t="t" r="r" b="b"/>
              <a:pathLst>
                <a:path w="883" h="1530" extrusionOk="0">
                  <a:moveTo>
                    <a:pt x="1" y="0"/>
                  </a:moveTo>
                  <a:lnTo>
                    <a:pt x="1" y="128"/>
                  </a:lnTo>
                  <a:lnTo>
                    <a:pt x="772" y="1466"/>
                  </a:lnTo>
                  <a:lnTo>
                    <a:pt x="882" y="1530"/>
                  </a:lnTo>
                  <a:lnTo>
                    <a:pt x="882" y="1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47"/>
            <p:cNvSpPr/>
            <p:nvPr/>
          </p:nvSpPr>
          <p:spPr>
            <a:xfrm>
              <a:off x="2410090" y="2712249"/>
              <a:ext cx="165440" cy="286679"/>
            </a:xfrm>
            <a:custGeom>
              <a:avLst/>
              <a:gdLst/>
              <a:ahLst/>
              <a:cxnLst/>
              <a:rect l="l" t="t" r="r" b="b"/>
              <a:pathLst>
                <a:path w="1325" h="2296" extrusionOk="0">
                  <a:moveTo>
                    <a:pt x="1325" y="0"/>
                  </a:moveTo>
                  <a:lnTo>
                    <a:pt x="1" y="766"/>
                  </a:lnTo>
                  <a:lnTo>
                    <a:pt x="882" y="2296"/>
                  </a:lnTo>
                  <a:lnTo>
                    <a:pt x="1325" y="2041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47"/>
            <p:cNvSpPr/>
            <p:nvPr/>
          </p:nvSpPr>
          <p:spPr>
            <a:xfrm>
              <a:off x="2299714" y="2807891"/>
              <a:ext cx="110501" cy="71545"/>
            </a:xfrm>
            <a:custGeom>
              <a:avLst/>
              <a:gdLst/>
              <a:ahLst/>
              <a:cxnLst/>
              <a:rect l="l" t="t" r="r" b="b"/>
              <a:pathLst>
                <a:path w="885" h="573" extrusionOk="0">
                  <a:moveTo>
                    <a:pt x="885" y="0"/>
                  </a:moveTo>
                  <a:lnTo>
                    <a:pt x="0" y="511"/>
                  </a:lnTo>
                  <a:lnTo>
                    <a:pt x="110" y="573"/>
                  </a:lnTo>
                  <a:lnTo>
                    <a:pt x="885" y="128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47"/>
            <p:cNvSpPr/>
            <p:nvPr/>
          </p:nvSpPr>
          <p:spPr>
            <a:xfrm>
              <a:off x="2354902" y="2935123"/>
              <a:ext cx="32464" cy="66550"/>
            </a:xfrm>
            <a:custGeom>
              <a:avLst/>
              <a:gdLst/>
              <a:ahLst/>
              <a:cxnLst/>
              <a:rect l="l" t="t" r="r" b="b"/>
              <a:pathLst>
                <a:path w="260" h="533" extrusionOk="0">
                  <a:moveTo>
                    <a:pt x="0" y="1"/>
                  </a:moveTo>
                  <a:lnTo>
                    <a:pt x="0" y="383"/>
                  </a:lnTo>
                  <a:lnTo>
                    <a:pt x="260" y="533"/>
                  </a:lnTo>
                  <a:lnTo>
                    <a:pt x="260" y="1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47"/>
            <p:cNvSpPr/>
            <p:nvPr/>
          </p:nvSpPr>
          <p:spPr>
            <a:xfrm>
              <a:off x="2357649" y="2936747"/>
              <a:ext cx="29717" cy="61681"/>
            </a:xfrm>
            <a:custGeom>
              <a:avLst/>
              <a:gdLst/>
              <a:ahLst/>
              <a:cxnLst/>
              <a:rect l="l" t="t" r="r" b="b"/>
              <a:pathLst>
                <a:path w="238" h="494" extrusionOk="0">
                  <a:moveTo>
                    <a:pt x="0" y="1"/>
                  </a:moveTo>
                  <a:lnTo>
                    <a:pt x="0" y="357"/>
                  </a:lnTo>
                  <a:lnTo>
                    <a:pt x="238" y="494"/>
                  </a:lnTo>
                  <a:lnTo>
                    <a:pt x="238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47"/>
            <p:cNvSpPr/>
            <p:nvPr/>
          </p:nvSpPr>
          <p:spPr>
            <a:xfrm>
              <a:off x="2357649" y="2936747"/>
              <a:ext cx="29717" cy="23099"/>
            </a:xfrm>
            <a:custGeom>
              <a:avLst/>
              <a:gdLst/>
              <a:ahLst/>
              <a:cxnLst/>
              <a:rect l="l" t="t" r="r" b="b"/>
              <a:pathLst>
                <a:path w="238" h="185" extrusionOk="0">
                  <a:moveTo>
                    <a:pt x="0" y="1"/>
                  </a:moveTo>
                  <a:lnTo>
                    <a:pt x="0" y="48"/>
                  </a:lnTo>
                  <a:lnTo>
                    <a:pt x="238" y="185"/>
                  </a:lnTo>
                  <a:lnTo>
                    <a:pt x="238" y="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p47"/>
            <p:cNvSpPr/>
            <p:nvPr/>
          </p:nvSpPr>
          <p:spPr>
            <a:xfrm>
              <a:off x="2435437" y="2981696"/>
              <a:ext cx="29842" cy="23099"/>
            </a:xfrm>
            <a:custGeom>
              <a:avLst/>
              <a:gdLst/>
              <a:ahLst/>
              <a:cxnLst/>
              <a:rect l="l" t="t" r="r" b="b"/>
              <a:pathLst>
                <a:path w="239" h="185" extrusionOk="0">
                  <a:moveTo>
                    <a:pt x="1" y="0"/>
                  </a:moveTo>
                  <a:lnTo>
                    <a:pt x="1" y="49"/>
                  </a:lnTo>
                  <a:lnTo>
                    <a:pt x="239" y="184"/>
                  </a:lnTo>
                  <a:lnTo>
                    <a:pt x="239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2" name="Google Shape;3972;p47"/>
            <p:cNvSpPr/>
            <p:nvPr/>
          </p:nvSpPr>
          <p:spPr>
            <a:xfrm>
              <a:off x="2354902" y="2981321"/>
              <a:ext cx="32464" cy="20352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22" y="0"/>
                  </a:moveTo>
                  <a:lnTo>
                    <a:pt x="0" y="13"/>
                  </a:lnTo>
                  <a:lnTo>
                    <a:pt x="260" y="163"/>
                  </a:lnTo>
                  <a:lnTo>
                    <a:pt x="260" y="1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p47"/>
            <p:cNvSpPr/>
            <p:nvPr/>
          </p:nvSpPr>
          <p:spPr>
            <a:xfrm>
              <a:off x="2354902" y="2955725"/>
              <a:ext cx="32464" cy="22100"/>
            </a:xfrm>
            <a:custGeom>
              <a:avLst/>
              <a:gdLst/>
              <a:ahLst/>
              <a:cxnLst/>
              <a:rect l="l" t="t" r="r" b="b"/>
              <a:pathLst>
                <a:path w="260" h="177" extrusionOk="0">
                  <a:moveTo>
                    <a:pt x="0" y="1"/>
                  </a:moveTo>
                  <a:lnTo>
                    <a:pt x="0" y="27"/>
                  </a:lnTo>
                  <a:lnTo>
                    <a:pt x="260" y="176"/>
                  </a:lnTo>
                  <a:lnTo>
                    <a:pt x="260" y="1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47"/>
            <p:cNvSpPr/>
            <p:nvPr/>
          </p:nvSpPr>
          <p:spPr>
            <a:xfrm>
              <a:off x="2389489" y="2871570"/>
              <a:ext cx="41329" cy="59683"/>
            </a:xfrm>
            <a:custGeom>
              <a:avLst/>
              <a:gdLst/>
              <a:ahLst/>
              <a:cxnLst/>
              <a:rect l="l" t="t" r="r" b="b"/>
              <a:pathLst>
                <a:path w="331" h="478" extrusionOk="0">
                  <a:moveTo>
                    <a:pt x="0" y="1"/>
                  </a:moveTo>
                  <a:lnTo>
                    <a:pt x="0" y="286"/>
                  </a:lnTo>
                  <a:lnTo>
                    <a:pt x="331" y="478"/>
                  </a:lnTo>
                  <a:lnTo>
                    <a:pt x="331" y="1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47"/>
            <p:cNvSpPr/>
            <p:nvPr/>
          </p:nvSpPr>
          <p:spPr>
            <a:xfrm>
              <a:off x="2392235" y="2873068"/>
              <a:ext cx="38582" cy="54938"/>
            </a:xfrm>
            <a:custGeom>
              <a:avLst/>
              <a:gdLst/>
              <a:ahLst/>
              <a:cxnLst/>
              <a:rect l="l" t="t" r="r" b="b"/>
              <a:pathLst>
                <a:path w="309" h="440" extrusionOk="0">
                  <a:moveTo>
                    <a:pt x="0" y="0"/>
                  </a:moveTo>
                  <a:lnTo>
                    <a:pt x="0" y="263"/>
                  </a:lnTo>
                  <a:lnTo>
                    <a:pt x="309" y="440"/>
                  </a:lnTo>
                  <a:lnTo>
                    <a:pt x="309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47"/>
            <p:cNvSpPr/>
            <p:nvPr/>
          </p:nvSpPr>
          <p:spPr>
            <a:xfrm>
              <a:off x="2392235" y="2873068"/>
              <a:ext cx="38582" cy="28343"/>
            </a:xfrm>
            <a:custGeom>
              <a:avLst/>
              <a:gdLst/>
              <a:ahLst/>
              <a:cxnLst/>
              <a:rect l="l" t="t" r="r" b="b"/>
              <a:pathLst>
                <a:path w="309" h="227" extrusionOk="0">
                  <a:moveTo>
                    <a:pt x="0" y="0"/>
                  </a:moveTo>
                  <a:lnTo>
                    <a:pt x="0" y="49"/>
                  </a:lnTo>
                  <a:lnTo>
                    <a:pt x="309" y="226"/>
                  </a:lnTo>
                  <a:lnTo>
                    <a:pt x="309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47"/>
            <p:cNvSpPr/>
            <p:nvPr/>
          </p:nvSpPr>
          <p:spPr>
            <a:xfrm>
              <a:off x="2389489" y="2905781"/>
              <a:ext cx="41329" cy="25471"/>
            </a:xfrm>
            <a:custGeom>
              <a:avLst/>
              <a:gdLst/>
              <a:ahLst/>
              <a:cxnLst/>
              <a:rect l="l" t="t" r="r" b="b"/>
              <a:pathLst>
                <a:path w="331" h="204" extrusionOk="0">
                  <a:moveTo>
                    <a:pt x="22" y="1"/>
                  </a:moveTo>
                  <a:lnTo>
                    <a:pt x="0" y="12"/>
                  </a:lnTo>
                  <a:lnTo>
                    <a:pt x="331" y="204"/>
                  </a:lnTo>
                  <a:lnTo>
                    <a:pt x="331" y="178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47"/>
            <p:cNvSpPr/>
            <p:nvPr/>
          </p:nvSpPr>
          <p:spPr>
            <a:xfrm>
              <a:off x="2313449" y="2871570"/>
              <a:ext cx="13859" cy="7866"/>
            </a:xfrm>
            <a:custGeom>
              <a:avLst/>
              <a:gdLst/>
              <a:ahLst/>
              <a:cxnLst/>
              <a:rect l="l" t="t" r="r" b="b"/>
              <a:pathLst>
                <a:path w="111" h="63" extrusionOk="0">
                  <a:moveTo>
                    <a:pt x="111" y="1"/>
                  </a:moveTo>
                  <a:lnTo>
                    <a:pt x="0" y="63"/>
                  </a:lnTo>
                  <a:lnTo>
                    <a:pt x="111" y="63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47"/>
            <p:cNvSpPr/>
            <p:nvPr/>
          </p:nvSpPr>
          <p:spPr>
            <a:xfrm>
              <a:off x="2432690" y="2980198"/>
              <a:ext cx="32588" cy="66550"/>
            </a:xfrm>
            <a:custGeom>
              <a:avLst/>
              <a:gdLst/>
              <a:ahLst/>
              <a:cxnLst/>
              <a:rect l="l" t="t" r="r" b="b"/>
              <a:pathLst>
                <a:path w="261" h="533" extrusionOk="0">
                  <a:moveTo>
                    <a:pt x="1" y="1"/>
                  </a:moveTo>
                  <a:lnTo>
                    <a:pt x="1" y="382"/>
                  </a:lnTo>
                  <a:lnTo>
                    <a:pt x="261" y="533"/>
                  </a:lnTo>
                  <a:lnTo>
                    <a:pt x="261" y="1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47"/>
            <p:cNvSpPr/>
            <p:nvPr/>
          </p:nvSpPr>
          <p:spPr>
            <a:xfrm>
              <a:off x="2435437" y="2981696"/>
              <a:ext cx="29842" cy="61806"/>
            </a:xfrm>
            <a:custGeom>
              <a:avLst/>
              <a:gdLst/>
              <a:ahLst/>
              <a:cxnLst/>
              <a:rect l="l" t="t" r="r" b="b"/>
              <a:pathLst>
                <a:path w="239" h="495" extrusionOk="0">
                  <a:moveTo>
                    <a:pt x="1" y="0"/>
                  </a:moveTo>
                  <a:lnTo>
                    <a:pt x="1" y="357"/>
                  </a:lnTo>
                  <a:lnTo>
                    <a:pt x="239" y="495"/>
                  </a:lnTo>
                  <a:lnTo>
                    <a:pt x="239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47"/>
            <p:cNvSpPr/>
            <p:nvPr/>
          </p:nvSpPr>
          <p:spPr>
            <a:xfrm>
              <a:off x="2432690" y="3026146"/>
              <a:ext cx="32588" cy="20602"/>
            </a:xfrm>
            <a:custGeom>
              <a:avLst/>
              <a:gdLst/>
              <a:ahLst/>
              <a:cxnLst/>
              <a:rect l="l" t="t" r="r" b="b"/>
              <a:pathLst>
                <a:path w="261" h="165" extrusionOk="0">
                  <a:moveTo>
                    <a:pt x="23" y="1"/>
                  </a:moveTo>
                  <a:lnTo>
                    <a:pt x="1" y="14"/>
                  </a:lnTo>
                  <a:lnTo>
                    <a:pt x="261" y="165"/>
                  </a:lnTo>
                  <a:lnTo>
                    <a:pt x="261" y="139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47"/>
            <p:cNvSpPr/>
            <p:nvPr/>
          </p:nvSpPr>
          <p:spPr>
            <a:xfrm>
              <a:off x="2432690" y="3000800"/>
              <a:ext cx="32588" cy="21851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1" y="1"/>
                  </a:moveTo>
                  <a:lnTo>
                    <a:pt x="1" y="26"/>
                  </a:lnTo>
                  <a:lnTo>
                    <a:pt x="261" y="175"/>
                  </a:lnTo>
                  <a:lnTo>
                    <a:pt x="261" y="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47"/>
            <p:cNvSpPr/>
            <p:nvPr/>
          </p:nvSpPr>
          <p:spPr>
            <a:xfrm>
              <a:off x="2435437" y="2981696"/>
              <a:ext cx="29842" cy="23099"/>
            </a:xfrm>
            <a:custGeom>
              <a:avLst/>
              <a:gdLst/>
              <a:ahLst/>
              <a:cxnLst/>
              <a:rect l="l" t="t" r="r" b="b"/>
              <a:pathLst>
                <a:path w="239" h="185" extrusionOk="0">
                  <a:moveTo>
                    <a:pt x="1" y="0"/>
                  </a:moveTo>
                  <a:lnTo>
                    <a:pt x="1" y="49"/>
                  </a:lnTo>
                  <a:lnTo>
                    <a:pt x="239" y="184"/>
                  </a:lnTo>
                  <a:lnTo>
                    <a:pt x="239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47"/>
            <p:cNvSpPr/>
            <p:nvPr/>
          </p:nvSpPr>
          <p:spPr>
            <a:xfrm>
              <a:off x="2589140" y="2974954"/>
              <a:ext cx="41454" cy="68049"/>
            </a:xfrm>
            <a:custGeom>
              <a:avLst/>
              <a:gdLst/>
              <a:ahLst/>
              <a:cxnLst/>
              <a:rect l="l" t="t" r="r" b="b"/>
              <a:pathLst>
                <a:path w="332" h="545" extrusionOk="0">
                  <a:moveTo>
                    <a:pt x="1" y="1"/>
                  </a:moveTo>
                  <a:lnTo>
                    <a:pt x="1" y="353"/>
                  </a:lnTo>
                  <a:lnTo>
                    <a:pt x="331" y="544"/>
                  </a:lnTo>
                  <a:lnTo>
                    <a:pt x="331" y="1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47"/>
            <p:cNvSpPr/>
            <p:nvPr/>
          </p:nvSpPr>
          <p:spPr>
            <a:xfrm>
              <a:off x="2591762" y="2976452"/>
              <a:ext cx="38831" cy="63679"/>
            </a:xfrm>
            <a:custGeom>
              <a:avLst/>
              <a:gdLst/>
              <a:ahLst/>
              <a:cxnLst/>
              <a:rect l="l" t="t" r="r" b="b"/>
              <a:pathLst>
                <a:path w="311" h="510" extrusionOk="0">
                  <a:moveTo>
                    <a:pt x="0" y="0"/>
                  </a:moveTo>
                  <a:lnTo>
                    <a:pt x="0" y="329"/>
                  </a:lnTo>
                  <a:lnTo>
                    <a:pt x="310" y="509"/>
                  </a:lnTo>
                  <a:lnTo>
                    <a:pt x="31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47"/>
            <p:cNvSpPr/>
            <p:nvPr/>
          </p:nvSpPr>
          <p:spPr>
            <a:xfrm>
              <a:off x="2591762" y="2976452"/>
              <a:ext cx="38831" cy="32089"/>
            </a:xfrm>
            <a:custGeom>
              <a:avLst/>
              <a:gdLst/>
              <a:ahLst/>
              <a:cxnLst/>
              <a:rect l="l" t="t" r="r" b="b"/>
              <a:pathLst>
                <a:path w="311" h="257" extrusionOk="0">
                  <a:moveTo>
                    <a:pt x="0" y="0"/>
                  </a:moveTo>
                  <a:lnTo>
                    <a:pt x="0" y="77"/>
                  </a:lnTo>
                  <a:lnTo>
                    <a:pt x="310" y="257"/>
                  </a:lnTo>
                  <a:lnTo>
                    <a:pt x="31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47"/>
            <p:cNvSpPr/>
            <p:nvPr/>
          </p:nvSpPr>
          <p:spPr>
            <a:xfrm>
              <a:off x="2589140" y="3017531"/>
              <a:ext cx="41454" cy="25471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21" y="0"/>
                  </a:moveTo>
                  <a:lnTo>
                    <a:pt x="1" y="12"/>
                  </a:lnTo>
                  <a:lnTo>
                    <a:pt x="331" y="203"/>
                  </a:lnTo>
                  <a:lnTo>
                    <a:pt x="331" y="18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47"/>
            <p:cNvSpPr/>
            <p:nvPr/>
          </p:nvSpPr>
          <p:spPr>
            <a:xfrm>
              <a:off x="2589140" y="2995431"/>
              <a:ext cx="41454" cy="25596"/>
            </a:xfrm>
            <a:custGeom>
              <a:avLst/>
              <a:gdLst/>
              <a:ahLst/>
              <a:cxnLst/>
              <a:rect l="l" t="t" r="r" b="b"/>
              <a:pathLst>
                <a:path w="332" h="205" extrusionOk="0">
                  <a:moveTo>
                    <a:pt x="21" y="0"/>
                  </a:moveTo>
                  <a:lnTo>
                    <a:pt x="1" y="12"/>
                  </a:lnTo>
                  <a:lnTo>
                    <a:pt x="331" y="205"/>
                  </a:lnTo>
                  <a:lnTo>
                    <a:pt x="331" y="18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47"/>
            <p:cNvSpPr/>
            <p:nvPr/>
          </p:nvSpPr>
          <p:spPr>
            <a:xfrm>
              <a:off x="2608867" y="2986316"/>
              <a:ext cx="2747" cy="45574"/>
            </a:xfrm>
            <a:custGeom>
              <a:avLst/>
              <a:gdLst/>
              <a:ahLst/>
              <a:cxnLst/>
              <a:rect l="l" t="t" r="r" b="b"/>
              <a:pathLst>
                <a:path w="22" h="365" extrusionOk="0">
                  <a:moveTo>
                    <a:pt x="1" y="1"/>
                  </a:moveTo>
                  <a:lnTo>
                    <a:pt x="1" y="353"/>
                  </a:lnTo>
                  <a:lnTo>
                    <a:pt x="21" y="365"/>
                  </a:lnTo>
                  <a:lnTo>
                    <a:pt x="21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47"/>
            <p:cNvSpPr/>
            <p:nvPr/>
          </p:nvSpPr>
          <p:spPr>
            <a:xfrm>
              <a:off x="2522714" y="3024898"/>
              <a:ext cx="35460" cy="70046"/>
            </a:xfrm>
            <a:custGeom>
              <a:avLst/>
              <a:gdLst/>
              <a:ahLst/>
              <a:cxnLst/>
              <a:rect l="l" t="t" r="r" b="b"/>
              <a:pathLst>
                <a:path w="284" h="561" extrusionOk="0">
                  <a:moveTo>
                    <a:pt x="77" y="1"/>
                  </a:moveTo>
                  <a:cubicBezTo>
                    <a:pt x="70" y="1"/>
                    <a:pt x="64" y="2"/>
                    <a:pt x="59" y="4"/>
                  </a:cubicBezTo>
                  <a:cubicBezTo>
                    <a:pt x="12" y="23"/>
                    <a:pt x="1" y="78"/>
                    <a:pt x="85" y="186"/>
                  </a:cubicBezTo>
                  <a:cubicBezTo>
                    <a:pt x="134" y="250"/>
                    <a:pt x="196" y="385"/>
                    <a:pt x="196" y="560"/>
                  </a:cubicBezTo>
                  <a:lnTo>
                    <a:pt x="256" y="526"/>
                  </a:lnTo>
                  <a:cubicBezTo>
                    <a:pt x="256" y="526"/>
                    <a:pt x="283" y="371"/>
                    <a:pt x="263" y="237"/>
                  </a:cubicBezTo>
                  <a:cubicBezTo>
                    <a:pt x="236" y="71"/>
                    <a:pt x="132" y="1"/>
                    <a:pt x="77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47"/>
            <p:cNvSpPr/>
            <p:nvPr/>
          </p:nvSpPr>
          <p:spPr>
            <a:xfrm>
              <a:off x="2522714" y="3024898"/>
              <a:ext cx="35460" cy="70046"/>
            </a:xfrm>
            <a:custGeom>
              <a:avLst/>
              <a:gdLst/>
              <a:ahLst/>
              <a:cxnLst/>
              <a:rect l="l" t="t" r="r" b="b"/>
              <a:pathLst>
                <a:path w="284" h="561" extrusionOk="0">
                  <a:moveTo>
                    <a:pt x="77" y="1"/>
                  </a:moveTo>
                  <a:cubicBezTo>
                    <a:pt x="70" y="1"/>
                    <a:pt x="64" y="2"/>
                    <a:pt x="59" y="4"/>
                  </a:cubicBezTo>
                  <a:cubicBezTo>
                    <a:pt x="12" y="23"/>
                    <a:pt x="1" y="78"/>
                    <a:pt x="85" y="186"/>
                  </a:cubicBezTo>
                  <a:cubicBezTo>
                    <a:pt x="134" y="250"/>
                    <a:pt x="196" y="385"/>
                    <a:pt x="196" y="560"/>
                  </a:cubicBezTo>
                  <a:lnTo>
                    <a:pt x="256" y="526"/>
                  </a:lnTo>
                  <a:cubicBezTo>
                    <a:pt x="256" y="526"/>
                    <a:pt x="283" y="371"/>
                    <a:pt x="263" y="237"/>
                  </a:cubicBezTo>
                  <a:cubicBezTo>
                    <a:pt x="236" y="71"/>
                    <a:pt x="132" y="1"/>
                    <a:pt x="7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47"/>
            <p:cNvSpPr/>
            <p:nvPr/>
          </p:nvSpPr>
          <p:spPr>
            <a:xfrm>
              <a:off x="2533452" y="3028144"/>
              <a:ext cx="19978" cy="57436"/>
            </a:xfrm>
            <a:custGeom>
              <a:avLst/>
              <a:gdLst/>
              <a:ahLst/>
              <a:cxnLst/>
              <a:rect l="l" t="t" r="r" b="b"/>
              <a:pathLst>
                <a:path w="160" h="460" extrusionOk="0">
                  <a:moveTo>
                    <a:pt x="5" y="0"/>
                  </a:moveTo>
                  <a:cubicBezTo>
                    <a:pt x="3" y="0"/>
                    <a:pt x="2" y="1"/>
                    <a:pt x="2" y="2"/>
                  </a:cubicBezTo>
                  <a:cubicBezTo>
                    <a:pt x="0" y="4"/>
                    <a:pt x="0" y="5"/>
                    <a:pt x="2" y="8"/>
                  </a:cubicBezTo>
                  <a:cubicBezTo>
                    <a:pt x="81" y="85"/>
                    <a:pt x="152" y="278"/>
                    <a:pt x="128" y="453"/>
                  </a:cubicBezTo>
                  <a:cubicBezTo>
                    <a:pt x="128" y="456"/>
                    <a:pt x="129" y="458"/>
                    <a:pt x="131" y="459"/>
                  </a:cubicBezTo>
                  <a:cubicBezTo>
                    <a:pt x="134" y="459"/>
                    <a:pt x="135" y="458"/>
                    <a:pt x="135" y="455"/>
                  </a:cubicBezTo>
                  <a:cubicBezTo>
                    <a:pt x="160" y="276"/>
                    <a:pt x="89" y="81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47"/>
            <p:cNvSpPr/>
            <p:nvPr/>
          </p:nvSpPr>
          <p:spPr>
            <a:xfrm>
              <a:off x="2511851" y="3045000"/>
              <a:ext cx="40829" cy="61681"/>
            </a:xfrm>
            <a:custGeom>
              <a:avLst/>
              <a:gdLst/>
              <a:ahLst/>
              <a:cxnLst/>
              <a:rect l="l" t="t" r="r" b="b"/>
              <a:pathLst>
                <a:path w="327" h="494" extrusionOk="0">
                  <a:moveTo>
                    <a:pt x="68" y="0"/>
                  </a:moveTo>
                  <a:cubicBezTo>
                    <a:pt x="57" y="0"/>
                    <a:pt x="47" y="3"/>
                    <a:pt x="38" y="9"/>
                  </a:cubicBezTo>
                  <a:cubicBezTo>
                    <a:pt x="27" y="21"/>
                    <a:pt x="25" y="38"/>
                    <a:pt x="31" y="53"/>
                  </a:cubicBezTo>
                  <a:cubicBezTo>
                    <a:pt x="37" y="67"/>
                    <a:pt x="46" y="82"/>
                    <a:pt x="53" y="95"/>
                  </a:cubicBezTo>
                  <a:cubicBezTo>
                    <a:pt x="57" y="101"/>
                    <a:pt x="60" y="108"/>
                    <a:pt x="60" y="115"/>
                  </a:cubicBezTo>
                  <a:cubicBezTo>
                    <a:pt x="62" y="127"/>
                    <a:pt x="57" y="138"/>
                    <a:pt x="50" y="149"/>
                  </a:cubicBezTo>
                  <a:cubicBezTo>
                    <a:pt x="41" y="162"/>
                    <a:pt x="28" y="173"/>
                    <a:pt x="18" y="186"/>
                  </a:cubicBezTo>
                  <a:cubicBezTo>
                    <a:pt x="8" y="198"/>
                    <a:pt x="2" y="214"/>
                    <a:pt x="1" y="230"/>
                  </a:cubicBezTo>
                  <a:cubicBezTo>
                    <a:pt x="4" y="252"/>
                    <a:pt x="15" y="269"/>
                    <a:pt x="33" y="279"/>
                  </a:cubicBezTo>
                  <a:cubicBezTo>
                    <a:pt x="59" y="289"/>
                    <a:pt x="72" y="320"/>
                    <a:pt x="62" y="346"/>
                  </a:cubicBezTo>
                  <a:cubicBezTo>
                    <a:pt x="59" y="355"/>
                    <a:pt x="56" y="363"/>
                    <a:pt x="53" y="372"/>
                  </a:cubicBezTo>
                  <a:cubicBezTo>
                    <a:pt x="50" y="381"/>
                    <a:pt x="48" y="389"/>
                    <a:pt x="47" y="398"/>
                  </a:cubicBezTo>
                  <a:cubicBezTo>
                    <a:pt x="44" y="415"/>
                    <a:pt x="47" y="433"/>
                    <a:pt x="54" y="447"/>
                  </a:cubicBezTo>
                  <a:cubicBezTo>
                    <a:pt x="62" y="462"/>
                    <a:pt x="72" y="473"/>
                    <a:pt x="85" y="482"/>
                  </a:cubicBezTo>
                  <a:cubicBezTo>
                    <a:pt x="91" y="486"/>
                    <a:pt x="104" y="494"/>
                    <a:pt x="114" y="494"/>
                  </a:cubicBezTo>
                  <a:cubicBezTo>
                    <a:pt x="117" y="494"/>
                    <a:pt x="119" y="493"/>
                    <a:pt x="121" y="492"/>
                  </a:cubicBezTo>
                  <a:cubicBezTo>
                    <a:pt x="121" y="492"/>
                    <a:pt x="282" y="398"/>
                    <a:pt x="282" y="398"/>
                  </a:cubicBezTo>
                  <a:cubicBezTo>
                    <a:pt x="294" y="382"/>
                    <a:pt x="304" y="366"/>
                    <a:pt x="312" y="349"/>
                  </a:cubicBezTo>
                  <a:cubicBezTo>
                    <a:pt x="320" y="331"/>
                    <a:pt x="325" y="314"/>
                    <a:pt x="325" y="295"/>
                  </a:cubicBezTo>
                  <a:cubicBezTo>
                    <a:pt x="327" y="283"/>
                    <a:pt x="325" y="272"/>
                    <a:pt x="320" y="262"/>
                  </a:cubicBezTo>
                  <a:cubicBezTo>
                    <a:pt x="307" y="240"/>
                    <a:pt x="282" y="231"/>
                    <a:pt x="275" y="207"/>
                  </a:cubicBezTo>
                  <a:cubicBezTo>
                    <a:pt x="265" y="179"/>
                    <a:pt x="289" y="146"/>
                    <a:pt x="276" y="120"/>
                  </a:cubicBezTo>
                  <a:cubicBezTo>
                    <a:pt x="267" y="107"/>
                    <a:pt x="254" y="98"/>
                    <a:pt x="240" y="95"/>
                  </a:cubicBezTo>
                  <a:cubicBezTo>
                    <a:pt x="225" y="94"/>
                    <a:pt x="211" y="89"/>
                    <a:pt x="196" y="85"/>
                  </a:cubicBezTo>
                  <a:cubicBezTo>
                    <a:pt x="162" y="70"/>
                    <a:pt x="141" y="31"/>
                    <a:pt x="108" y="12"/>
                  </a:cubicBezTo>
                  <a:cubicBezTo>
                    <a:pt x="98" y="7"/>
                    <a:pt x="86" y="2"/>
                    <a:pt x="75" y="1"/>
                  </a:cubicBezTo>
                  <a:cubicBezTo>
                    <a:pt x="72" y="0"/>
                    <a:pt x="70" y="0"/>
                    <a:pt x="6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47"/>
            <p:cNvSpPr/>
            <p:nvPr/>
          </p:nvSpPr>
          <p:spPr>
            <a:xfrm>
              <a:off x="2511851" y="3045000"/>
              <a:ext cx="40829" cy="61681"/>
            </a:xfrm>
            <a:custGeom>
              <a:avLst/>
              <a:gdLst/>
              <a:ahLst/>
              <a:cxnLst/>
              <a:rect l="l" t="t" r="r" b="b"/>
              <a:pathLst>
                <a:path w="327" h="494" extrusionOk="0">
                  <a:moveTo>
                    <a:pt x="68" y="0"/>
                  </a:moveTo>
                  <a:cubicBezTo>
                    <a:pt x="57" y="0"/>
                    <a:pt x="47" y="3"/>
                    <a:pt x="38" y="9"/>
                  </a:cubicBezTo>
                  <a:cubicBezTo>
                    <a:pt x="27" y="21"/>
                    <a:pt x="25" y="38"/>
                    <a:pt x="31" y="53"/>
                  </a:cubicBezTo>
                  <a:cubicBezTo>
                    <a:pt x="37" y="67"/>
                    <a:pt x="46" y="82"/>
                    <a:pt x="53" y="95"/>
                  </a:cubicBezTo>
                  <a:cubicBezTo>
                    <a:pt x="57" y="101"/>
                    <a:pt x="60" y="108"/>
                    <a:pt x="60" y="115"/>
                  </a:cubicBezTo>
                  <a:cubicBezTo>
                    <a:pt x="62" y="127"/>
                    <a:pt x="57" y="138"/>
                    <a:pt x="50" y="149"/>
                  </a:cubicBezTo>
                  <a:cubicBezTo>
                    <a:pt x="41" y="162"/>
                    <a:pt x="28" y="173"/>
                    <a:pt x="18" y="186"/>
                  </a:cubicBezTo>
                  <a:cubicBezTo>
                    <a:pt x="8" y="198"/>
                    <a:pt x="2" y="214"/>
                    <a:pt x="1" y="230"/>
                  </a:cubicBezTo>
                  <a:cubicBezTo>
                    <a:pt x="4" y="252"/>
                    <a:pt x="15" y="269"/>
                    <a:pt x="33" y="279"/>
                  </a:cubicBezTo>
                  <a:cubicBezTo>
                    <a:pt x="59" y="289"/>
                    <a:pt x="72" y="320"/>
                    <a:pt x="62" y="346"/>
                  </a:cubicBezTo>
                  <a:cubicBezTo>
                    <a:pt x="59" y="355"/>
                    <a:pt x="56" y="363"/>
                    <a:pt x="53" y="372"/>
                  </a:cubicBezTo>
                  <a:cubicBezTo>
                    <a:pt x="50" y="381"/>
                    <a:pt x="48" y="389"/>
                    <a:pt x="47" y="398"/>
                  </a:cubicBezTo>
                  <a:cubicBezTo>
                    <a:pt x="44" y="415"/>
                    <a:pt x="47" y="433"/>
                    <a:pt x="54" y="447"/>
                  </a:cubicBezTo>
                  <a:cubicBezTo>
                    <a:pt x="62" y="462"/>
                    <a:pt x="72" y="473"/>
                    <a:pt x="85" y="482"/>
                  </a:cubicBezTo>
                  <a:cubicBezTo>
                    <a:pt x="91" y="486"/>
                    <a:pt x="104" y="494"/>
                    <a:pt x="114" y="494"/>
                  </a:cubicBezTo>
                  <a:cubicBezTo>
                    <a:pt x="117" y="494"/>
                    <a:pt x="119" y="493"/>
                    <a:pt x="121" y="492"/>
                  </a:cubicBezTo>
                  <a:cubicBezTo>
                    <a:pt x="121" y="492"/>
                    <a:pt x="282" y="398"/>
                    <a:pt x="282" y="398"/>
                  </a:cubicBezTo>
                  <a:cubicBezTo>
                    <a:pt x="294" y="382"/>
                    <a:pt x="304" y="366"/>
                    <a:pt x="312" y="349"/>
                  </a:cubicBezTo>
                  <a:cubicBezTo>
                    <a:pt x="320" y="331"/>
                    <a:pt x="325" y="314"/>
                    <a:pt x="325" y="295"/>
                  </a:cubicBezTo>
                  <a:cubicBezTo>
                    <a:pt x="327" y="283"/>
                    <a:pt x="325" y="272"/>
                    <a:pt x="320" y="262"/>
                  </a:cubicBezTo>
                  <a:cubicBezTo>
                    <a:pt x="307" y="240"/>
                    <a:pt x="282" y="231"/>
                    <a:pt x="275" y="207"/>
                  </a:cubicBezTo>
                  <a:cubicBezTo>
                    <a:pt x="265" y="179"/>
                    <a:pt x="289" y="146"/>
                    <a:pt x="276" y="120"/>
                  </a:cubicBezTo>
                  <a:cubicBezTo>
                    <a:pt x="267" y="107"/>
                    <a:pt x="254" y="98"/>
                    <a:pt x="240" y="95"/>
                  </a:cubicBezTo>
                  <a:cubicBezTo>
                    <a:pt x="225" y="94"/>
                    <a:pt x="211" y="89"/>
                    <a:pt x="196" y="85"/>
                  </a:cubicBezTo>
                  <a:cubicBezTo>
                    <a:pt x="162" y="70"/>
                    <a:pt x="141" y="31"/>
                    <a:pt x="108" y="12"/>
                  </a:cubicBezTo>
                  <a:cubicBezTo>
                    <a:pt x="98" y="7"/>
                    <a:pt x="86" y="2"/>
                    <a:pt x="75" y="1"/>
                  </a:cubicBezTo>
                  <a:cubicBezTo>
                    <a:pt x="72" y="0"/>
                    <a:pt x="70" y="0"/>
                    <a:pt x="6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47"/>
            <p:cNvSpPr/>
            <p:nvPr/>
          </p:nvSpPr>
          <p:spPr>
            <a:xfrm>
              <a:off x="2521840" y="3048371"/>
              <a:ext cx="18354" cy="51817"/>
            </a:xfrm>
            <a:custGeom>
              <a:avLst/>
              <a:gdLst/>
              <a:ahLst/>
              <a:cxnLst/>
              <a:rect l="l" t="t" r="r" b="b"/>
              <a:pathLst>
                <a:path w="147" h="415" extrusionOk="0">
                  <a:moveTo>
                    <a:pt x="5" y="0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60" y="61"/>
                    <a:pt x="138" y="245"/>
                    <a:pt x="131" y="410"/>
                  </a:cubicBezTo>
                  <a:cubicBezTo>
                    <a:pt x="131" y="413"/>
                    <a:pt x="132" y="415"/>
                    <a:pt x="135" y="415"/>
                  </a:cubicBezTo>
                  <a:cubicBezTo>
                    <a:pt x="137" y="415"/>
                    <a:pt x="140" y="413"/>
                    <a:pt x="140" y="412"/>
                  </a:cubicBezTo>
                  <a:cubicBezTo>
                    <a:pt x="147" y="242"/>
                    <a:pt x="66" y="56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47"/>
            <p:cNvSpPr/>
            <p:nvPr/>
          </p:nvSpPr>
          <p:spPr>
            <a:xfrm>
              <a:off x="2519842" y="3072095"/>
              <a:ext cx="16357" cy="3621"/>
            </a:xfrm>
            <a:custGeom>
              <a:avLst/>
              <a:gdLst/>
              <a:ahLst/>
              <a:cxnLst/>
              <a:rect l="l" t="t" r="r" b="b"/>
              <a:pathLst>
                <a:path w="131" h="29" extrusionOk="0">
                  <a:moveTo>
                    <a:pt x="3" y="1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7"/>
                    <a:pt x="2" y="8"/>
                    <a:pt x="3" y="8"/>
                  </a:cubicBezTo>
                  <a:cubicBezTo>
                    <a:pt x="45" y="11"/>
                    <a:pt x="85" y="17"/>
                    <a:pt x="125" y="29"/>
                  </a:cubicBezTo>
                  <a:lnTo>
                    <a:pt x="127" y="29"/>
                  </a:lnTo>
                  <a:cubicBezTo>
                    <a:pt x="128" y="29"/>
                    <a:pt x="129" y="27"/>
                    <a:pt x="129" y="26"/>
                  </a:cubicBezTo>
                  <a:cubicBezTo>
                    <a:pt x="131" y="23"/>
                    <a:pt x="129" y="22"/>
                    <a:pt x="127" y="20"/>
                  </a:cubicBezTo>
                  <a:cubicBezTo>
                    <a:pt x="87" y="10"/>
                    <a:pt x="45" y="3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47"/>
            <p:cNvSpPr/>
            <p:nvPr/>
          </p:nvSpPr>
          <p:spPr>
            <a:xfrm>
              <a:off x="2717496" y="3049245"/>
              <a:ext cx="87777" cy="50568"/>
            </a:xfrm>
            <a:custGeom>
              <a:avLst/>
              <a:gdLst/>
              <a:ahLst/>
              <a:cxnLst/>
              <a:rect l="l" t="t" r="r" b="b"/>
              <a:pathLst>
                <a:path w="703" h="405" extrusionOk="0">
                  <a:moveTo>
                    <a:pt x="371" y="0"/>
                  </a:moveTo>
                  <a:lnTo>
                    <a:pt x="1" y="213"/>
                  </a:lnTo>
                  <a:lnTo>
                    <a:pt x="333" y="405"/>
                  </a:lnTo>
                  <a:lnTo>
                    <a:pt x="703" y="191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47"/>
            <p:cNvSpPr/>
            <p:nvPr/>
          </p:nvSpPr>
          <p:spPr>
            <a:xfrm>
              <a:off x="1567286" y="3145013"/>
              <a:ext cx="822078" cy="492698"/>
            </a:xfrm>
            <a:custGeom>
              <a:avLst/>
              <a:gdLst/>
              <a:ahLst/>
              <a:cxnLst/>
              <a:rect l="l" t="t" r="r" b="b"/>
              <a:pathLst>
                <a:path w="6584" h="3946" extrusionOk="0">
                  <a:moveTo>
                    <a:pt x="3230" y="0"/>
                  </a:moveTo>
                  <a:lnTo>
                    <a:pt x="1" y="1865"/>
                  </a:lnTo>
                  <a:lnTo>
                    <a:pt x="1" y="2008"/>
                  </a:lnTo>
                  <a:lnTo>
                    <a:pt x="3353" y="3946"/>
                  </a:lnTo>
                  <a:lnTo>
                    <a:pt x="6584" y="2081"/>
                  </a:lnTo>
                  <a:lnTo>
                    <a:pt x="6584" y="1937"/>
                  </a:lnTo>
                  <a:lnTo>
                    <a:pt x="3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47"/>
            <p:cNvSpPr/>
            <p:nvPr/>
          </p:nvSpPr>
          <p:spPr>
            <a:xfrm>
              <a:off x="2156625" y="3422701"/>
              <a:ext cx="123986" cy="71794"/>
            </a:xfrm>
            <a:custGeom>
              <a:avLst/>
              <a:gdLst/>
              <a:ahLst/>
              <a:cxnLst/>
              <a:rect l="l" t="t" r="r" b="b"/>
              <a:pathLst>
                <a:path w="993" h="575" extrusionOk="0">
                  <a:moveTo>
                    <a:pt x="621" y="1"/>
                  </a:moveTo>
                  <a:lnTo>
                    <a:pt x="1" y="359"/>
                  </a:lnTo>
                  <a:lnTo>
                    <a:pt x="370" y="575"/>
                  </a:lnTo>
                  <a:lnTo>
                    <a:pt x="992" y="217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47"/>
            <p:cNvSpPr/>
            <p:nvPr/>
          </p:nvSpPr>
          <p:spPr>
            <a:xfrm>
              <a:off x="1567286" y="3377751"/>
              <a:ext cx="418780" cy="259959"/>
            </a:xfrm>
            <a:custGeom>
              <a:avLst/>
              <a:gdLst/>
              <a:ahLst/>
              <a:cxnLst/>
              <a:rect l="l" t="t" r="r" b="b"/>
              <a:pathLst>
                <a:path w="3354" h="2082" extrusionOk="0">
                  <a:moveTo>
                    <a:pt x="1" y="1"/>
                  </a:moveTo>
                  <a:lnTo>
                    <a:pt x="1" y="144"/>
                  </a:lnTo>
                  <a:lnTo>
                    <a:pt x="3353" y="2082"/>
                  </a:lnTo>
                  <a:lnTo>
                    <a:pt x="3353" y="19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47"/>
            <p:cNvSpPr/>
            <p:nvPr/>
          </p:nvSpPr>
          <p:spPr>
            <a:xfrm>
              <a:off x="1985941" y="3386866"/>
              <a:ext cx="403423" cy="250844"/>
            </a:xfrm>
            <a:custGeom>
              <a:avLst/>
              <a:gdLst/>
              <a:ahLst/>
              <a:cxnLst/>
              <a:rect l="l" t="t" r="r" b="b"/>
              <a:pathLst>
                <a:path w="3231" h="2009" extrusionOk="0">
                  <a:moveTo>
                    <a:pt x="3231" y="0"/>
                  </a:moveTo>
                  <a:lnTo>
                    <a:pt x="0" y="1865"/>
                  </a:lnTo>
                  <a:lnTo>
                    <a:pt x="0" y="2009"/>
                  </a:lnTo>
                  <a:lnTo>
                    <a:pt x="3231" y="144"/>
                  </a:lnTo>
                  <a:lnTo>
                    <a:pt x="323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47"/>
            <p:cNvSpPr/>
            <p:nvPr/>
          </p:nvSpPr>
          <p:spPr>
            <a:xfrm>
              <a:off x="2327059" y="3308704"/>
              <a:ext cx="20852" cy="36959"/>
            </a:xfrm>
            <a:custGeom>
              <a:avLst/>
              <a:gdLst/>
              <a:ahLst/>
              <a:cxnLst/>
              <a:rect l="l" t="t" r="r" b="b"/>
              <a:pathLst>
                <a:path w="167" h="296" extrusionOk="0">
                  <a:moveTo>
                    <a:pt x="144" y="0"/>
                  </a:moveTo>
                  <a:lnTo>
                    <a:pt x="0" y="284"/>
                  </a:lnTo>
                  <a:lnTo>
                    <a:pt x="23" y="296"/>
                  </a:lnTo>
                  <a:lnTo>
                    <a:pt x="167" y="1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47"/>
            <p:cNvSpPr/>
            <p:nvPr/>
          </p:nvSpPr>
          <p:spPr>
            <a:xfrm>
              <a:off x="2307456" y="3303085"/>
              <a:ext cx="20352" cy="30091"/>
            </a:xfrm>
            <a:custGeom>
              <a:avLst/>
              <a:gdLst/>
              <a:ahLst/>
              <a:cxnLst/>
              <a:rect l="l" t="t" r="r" b="b"/>
              <a:pathLst>
                <a:path w="163" h="241" extrusionOk="0">
                  <a:moveTo>
                    <a:pt x="22" y="0"/>
                  </a:moveTo>
                  <a:lnTo>
                    <a:pt x="1" y="15"/>
                  </a:lnTo>
                  <a:lnTo>
                    <a:pt x="141" y="241"/>
                  </a:lnTo>
                  <a:lnTo>
                    <a:pt x="163" y="22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47"/>
            <p:cNvSpPr/>
            <p:nvPr/>
          </p:nvSpPr>
          <p:spPr>
            <a:xfrm>
              <a:off x="2324686" y="3301212"/>
              <a:ext cx="5494" cy="87027"/>
            </a:xfrm>
            <a:custGeom>
              <a:avLst/>
              <a:gdLst/>
              <a:ahLst/>
              <a:cxnLst/>
              <a:rect l="l" t="t" r="r" b="b"/>
              <a:pathLst>
                <a:path w="44" h="697" extrusionOk="0">
                  <a:moveTo>
                    <a:pt x="0" y="1"/>
                  </a:moveTo>
                  <a:lnTo>
                    <a:pt x="0" y="684"/>
                  </a:lnTo>
                  <a:cubicBezTo>
                    <a:pt x="0" y="688"/>
                    <a:pt x="3" y="691"/>
                    <a:pt x="6" y="692"/>
                  </a:cubicBezTo>
                  <a:cubicBezTo>
                    <a:pt x="11" y="695"/>
                    <a:pt x="17" y="697"/>
                    <a:pt x="22" y="697"/>
                  </a:cubicBezTo>
                  <a:cubicBezTo>
                    <a:pt x="27" y="697"/>
                    <a:pt x="32" y="695"/>
                    <a:pt x="37" y="692"/>
                  </a:cubicBezTo>
                  <a:cubicBezTo>
                    <a:pt x="41" y="691"/>
                    <a:pt x="42" y="688"/>
                    <a:pt x="44" y="684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47"/>
            <p:cNvSpPr/>
            <p:nvPr/>
          </p:nvSpPr>
          <p:spPr>
            <a:xfrm>
              <a:off x="2315197" y="3235161"/>
              <a:ext cx="79411" cy="79161"/>
            </a:xfrm>
            <a:custGeom>
              <a:avLst/>
              <a:gdLst/>
              <a:ahLst/>
              <a:cxnLst/>
              <a:rect l="l" t="t" r="r" b="b"/>
              <a:pathLst>
                <a:path w="636" h="634" extrusionOk="0">
                  <a:moveTo>
                    <a:pt x="318" y="0"/>
                  </a:moveTo>
                  <a:cubicBezTo>
                    <a:pt x="143" y="0"/>
                    <a:pt x="1" y="142"/>
                    <a:pt x="1" y="318"/>
                  </a:cubicBezTo>
                  <a:cubicBezTo>
                    <a:pt x="1" y="492"/>
                    <a:pt x="143" y="634"/>
                    <a:pt x="318" y="634"/>
                  </a:cubicBezTo>
                  <a:cubicBezTo>
                    <a:pt x="494" y="634"/>
                    <a:pt x="636" y="492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47"/>
            <p:cNvSpPr/>
            <p:nvPr/>
          </p:nvSpPr>
          <p:spPr>
            <a:xfrm>
              <a:off x="2311201" y="3234912"/>
              <a:ext cx="74417" cy="79536"/>
            </a:xfrm>
            <a:custGeom>
              <a:avLst/>
              <a:gdLst/>
              <a:ahLst/>
              <a:cxnLst/>
              <a:rect l="l" t="t" r="r" b="b"/>
              <a:pathLst>
                <a:path w="596" h="637" extrusionOk="0">
                  <a:moveTo>
                    <a:pt x="351" y="1"/>
                  </a:moveTo>
                  <a:cubicBezTo>
                    <a:pt x="165" y="1"/>
                    <a:pt x="0" y="170"/>
                    <a:pt x="39" y="376"/>
                  </a:cubicBezTo>
                  <a:cubicBezTo>
                    <a:pt x="68" y="541"/>
                    <a:pt x="209" y="637"/>
                    <a:pt x="352" y="637"/>
                  </a:cubicBezTo>
                  <a:cubicBezTo>
                    <a:pt x="440" y="637"/>
                    <a:pt x="530" y="600"/>
                    <a:pt x="595" y="521"/>
                  </a:cubicBezTo>
                  <a:lnTo>
                    <a:pt x="595" y="521"/>
                  </a:lnTo>
                  <a:cubicBezTo>
                    <a:pt x="588" y="524"/>
                    <a:pt x="580" y="525"/>
                    <a:pt x="572" y="525"/>
                  </a:cubicBezTo>
                  <a:cubicBezTo>
                    <a:pt x="485" y="525"/>
                    <a:pt x="401" y="391"/>
                    <a:pt x="450" y="239"/>
                  </a:cubicBezTo>
                  <a:cubicBezTo>
                    <a:pt x="491" y="110"/>
                    <a:pt x="535" y="59"/>
                    <a:pt x="507" y="43"/>
                  </a:cubicBezTo>
                  <a:cubicBezTo>
                    <a:pt x="456" y="14"/>
                    <a:pt x="402" y="1"/>
                    <a:pt x="351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47"/>
            <p:cNvSpPr/>
            <p:nvPr/>
          </p:nvSpPr>
          <p:spPr>
            <a:xfrm>
              <a:off x="2264504" y="3258136"/>
              <a:ext cx="55937" cy="55688"/>
            </a:xfrm>
            <a:custGeom>
              <a:avLst/>
              <a:gdLst/>
              <a:ahLst/>
              <a:cxnLst/>
              <a:rect l="l" t="t" r="r" b="b"/>
              <a:pathLst>
                <a:path w="448" h="446" extrusionOk="0">
                  <a:moveTo>
                    <a:pt x="224" y="0"/>
                  </a:moveTo>
                  <a:cubicBezTo>
                    <a:pt x="101" y="0"/>
                    <a:pt x="1" y="100"/>
                    <a:pt x="1" y="224"/>
                  </a:cubicBezTo>
                  <a:cubicBezTo>
                    <a:pt x="1" y="346"/>
                    <a:pt x="101" y="446"/>
                    <a:pt x="224" y="446"/>
                  </a:cubicBezTo>
                  <a:cubicBezTo>
                    <a:pt x="347" y="446"/>
                    <a:pt x="447" y="346"/>
                    <a:pt x="447" y="224"/>
                  </a:cubicBezTo>
                  <a:cubicBezTo>
                    <a:pt x="447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47"/>
            <p:cNvSpPr/>
            <p:nvPr/>
          </p:nvSpPr>
          <p:spPr>
            <a:xfrm>
              <a:off x="2268374" y="3258136"/>
              <a:ext cx="58934" cy="55688"/>
            </a:xfrm>
            <a:custGeom>
              <a:avLst/>
              <a:gdLst/>
              <a:ahLst/>
              <a:cxnLst/>
              <a:rect l="l" t="t" r="r" b="b"/>
              <a:pathLst>
                <a:path w="472" h="446" extrusionOk="0">
                  <a:moveTo>
                    <a:pt x="193" y="0"/>
                  </a:moveTo>
                  <a:cubicBezTo>
                    <a:pt x="147" y="0"/>
                    <a:pt x="102" y="15"/>
                    <a:pt x="63" y="42"/>
                  </a:cubicBezTo>
                  <a:cubicBezTo>
                    <a:pt x="57" y="179"/>
                    <a:pt x="171" y="311"/>
                    <a:pt x="141" y="356"/>
                  </a:cubicBezTo>
                  <a:cubicBezTo>
                    <a:pt x="129" y="372"/>
                    <a:pt x="111" y="379"/>
                    <a:pt x="91" y="379"/>
                  </a:cubicBezTo>
                  <a:cubicBezTo>
                    <a:pt x="56" y="379"/>
                    <a:pt x="18" y="359"/>
                    <a:pt x="0" y="335"/>
                  </a:cubicBezTo>
                  <a:lnTo>
                    <a:pt x="0" y="335"/>
                  </a:lnTo>
                  <a:cubicBezTo>
                    <a:pt x="44" y="409"/>
                    <a:pt x="118" y="446"/>
                    <a:pt x="193" y="446"/>
                  </a:cubicBezTo>
                  <a:cubicBezTo>
                    <a:pt x="269" y="446"/>
                    <a:pt x="344" y="408"/>
                    <a:pt x="387" y="334"/>
                  </a:cubicBezTo>
                  <a:cubicBezTo>
                    <a:pt x="472" y="186"/>
                    <a:pt x="364" y="0"/>
                    <a:pt x="193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47"/>
            <p:cNvSpPr/>
            <p:nvPr/>
          </p:nvSpPr>
          <p:spPr>
            <a:xfrm>
              <a:off x="2269998" y="3204071"/>
              <a:ext cx="112499" cy="102260"/>
            </a:xfrm>
            <a:custGeom>
              <a:avLst/>
              <a:gdLst/>
              <a:ahLst/>
              <a:cxnLst/>
              <a:rect l="l" t="t" r="r" b="b"/>
              <a:pathLst>
                <a:path w="901" h="819" extrusionOk="0">
                  <a:moveTo>
                    <a:pt x="450" y="0"/>
                  </a:moveTo>
                  <a:cubicBezTo>
                    <a:pt x="265" y="0"/>
                    <a:pt x="97" y="127"/>
                    <a:pt x="53" y="316"/>
                  </a:cubicBezTo>
                  <a:cubicBezTo>
                    <a:pt x="0" y="535"/>
                    <a:pt x="137" y="755"/>
                    <a:pt x="357" y="808"/>
                  </a:cubicBezTo>
                  <a:cubicBezTo>
                    <a:pt x="389" y="815"/>
                    <a:pt x="420" y="819"/>
                    <a:pt x="451" y="819"/>
                  </a:cubicBezTo>
                  <a:cubicBezTo>
                    <a:pt x="636" y="819"/>
                    <a:pt x="804" y="692"/>
                    <a:pt x="849" y="503"/>
                  </a:cubicBezTo>
                  <a:cubicBezTo>
                    <a:pt x="901" y="284"/>
                    <a:pt x="765" y="64"/>
                    <a:pt x="544" y="11"/>
                  </a:cubicBezTo>
                  <a:cubicBezTo>
                    <a:pt x="513" y="4"/>
                    <a:pt x="481" y="0"/>
                    <a:pt x="45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47"/>
            <p:cNvSpPr/>
            <p:nvPr/>
          </p:nvSpPr>
          <p:spPr>
            <a:xfrm>
              <a:off x="2269748" y="3211438"/>
              <a:ext cx="107380" cy="95643"/>
            </a:xfrm>
            <a:custGeom>
              <a:avLst/>
              <a:gdLst/>
              <a:ahLst/>
              <a:cxnLst/>
              <a:rect l="l" t="t" r="r" b="b"/>
              <a:pathLst>
                <a:path w="860" h="766" extrusionOk="0">
                  <a:moveTo>
                    <a:pt x="260" y="0"/>
                  </a:moveTo>
                  <a:cubicBezTo>
                    <a:pt x="238" y="13"/>
                    <a:pt x="218" y="27"/>
                    <a:pt x="199" y="43"/>
                  </a:cubicBezTo>
                  <a:lnTo>
                    <a:pt x="199" y="43"/>
                  </a:lnTo>
                  <a:cubicBezTo>
                    <a:pt x="218" y="27"/>
                    <a:pt x="238" y="13"/>
                    <a:pt x="260" y="0"/>
                  </a:cubicBezTo>
                  <a:close/>
                  <a:moveTo>
                    <a:pt x="199" y="43"/>
                  </a:moveTo>
                  <a:cubicBezTo>
                    <a:pt x="2" y="206"/>
                    <a:pt x="1" y="522"/>
                    <a:pt x="215" y="683"/>
                  </a:cubicBezTo>
                  <a:cubicBezTo>
                    <a:pt x="291" y="739"/>
                    <a:pt x="376" y="765"/>
                    <a:pt x="460" y="765"/>
                  </a:cubicBezTo>
                  <a:cubicBezTo>
                    <a:pt x="641" y="765"/>
                    <a:pt x="814" y="646"/>
                    <a:pt x="859" y="450"/>
                  </a:cubicBezTo>
                  <a:lnTo>
                    <a:pt x="859" y="450"/>
                  </a:lnTo>
                  <a:cubicBezTo>
                    <a:pt x="781" y="534"/>
                    <a:pt x="672" y="578"/>
                    <a:pt x="562" y="578"/>
                  </a:cubicBezTo>
                  <a:cubicBezTo>
                    <a:pt x="496" y="578"/>
                    <a:pt x="429" y="562"/>
                    <a:pt x="368" y="530"/>
                  </a:cubicBezTo>
                  <a:cubicBezTo>
                    <a:pt x="205" y="441"/>
                    <a:pt x="121" y="256"/>
                    <a:pt x="165" y="76"/>
                  </a:cubicBezTo>
                  <a:cubicBezTo>
                    <a:pt x="176" y="64"/>
                    <a:pt x="187" y="53"/>
                    <a:pt x="199" y="43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47"/>
            <p:cNvSpPr/>
            <p:nvPr/>
          </p:nvSpPr>
          <p:spPr>
            <a:xfrm>
              <a:off x="1627219" y="3296343"/>
              <a:ext cx="21101" cy="36834"/>
            </a:xfrm>
            <a:custGeom>
              <a:avLst/>
              <a:gdLst/>
              <a:ahLst/>
              <a:cxnLst/>
              <a:rect l="l" t="t" r="r" b="b"/>
              <a:pathLst>
                <a:path w="169" h="295" extrusionOk="0">
                  <a:moveTo>
                    <a:pt x="146" y="0"/>
                  </a:moveTo>
                  <a:lnTo>
                    <a:pt x="1" y="283"/>
                  </a:lnTo>
                  <a:lnTo>
                    <a:pt x="24" y="295"/>
                  </a:lnTo>
                  <a:lnTo>
                    <a:pt x="169" y="1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47"/>
            <p:cNvSpPr/>
            <p:nvPr/>
          </p:nvSpPr>
          <p:spPr>
            <a:xfrm>
              <a:off x="1609988" y="3293221"/>
              <a:ext cx="20477" cy="30091"/>
            </a:xfrm>
            <a:custGeom>
              <a:avLst/>
              <a:gdLst/>
              <a:ahLst/>
              <a:cxnLst/>
              <a:rect l="l" t="t" r="r" b="b"/>
              <a:pathLst>
                <a:path w="164" h="241" extrusionOk="0">
                  <a:moveTo>
                    <a:pt x="23" y="1"/>
                  </a:moveTo>
                  <a:lnTo>
                    <a:pt x="1" y="14"/>
                  </a:lnTo>
                  <a:lnTo>
                    <a:pt x="141" y="240"/>
                  </a:lnTo>
                  <a:lnTo>
                    <a:pt x="163" y="227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47"/>
            <p:cNvSpPr/>
            <p:nvPr/>
          </p:nvSpPr>
          <p:spPr>
            <a:xfrm>
              <a:off x="1627219" y="3291223"/>
              <a:ext cx="5619" cy="87027"/>
            </a:xfrm>
            <a:custGeom>
              <a:avLst/>
              <a:gdLst/>
              <a:ahLst/>
              <a:cxnLst/>
              <a:rect l="l" t="t" r="r" b="b"/>
              <a:pathLst>
                <a:path w="45" h="697" extrusionOk="0">
                  <a:moveTo>
                    <a:pt x="1" y="1"/>
                  </a:moveTo>
                  <a:lnTo>
                    <a:pt x="1" y="684"/>
                  </a:lnTo>
                  <a:cubicBezTo>
                    <a:pt x="1" y="688"/>
                    <a:pt x="3" y="691"/>
                    <a:pt x="6" y="692"/>
                  </a:cubicBezTo>
                  <a:cubicBezTo>
                    <a:pt x="11" y="695"/>
                    <a:pt x="17" y="697"/>
                    <a:pt x="22" y="697"/>
                  </a:cubicBezTo>
                  <a:cubicBezTo>
                    <a:pt x="27" y="697"/>
                    <a:pt x="32" y="695"/>
                    <a:pt x="37" y="692"/>
                  </a:cubicBezTo>
                  <a:cubicBezTo>
                    <a:pt x="41" y="691"/>
                    <a:pt x="43" y="688"/>
                    <a:pt x="44" y="684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47"/>
            <p:cNvSpPr/>
            <p:nvPr/>
          </p:nvSpPr>
          <p:spPr>
            <a:xfrm>
              <a:off x="1617854" y="3225173"/>
              <a:ext cx="79411" cy="79286"/>
            </a:xfrm>
            <a:custGeom>
              <a:avLst/>
              <a:gdLst/>
              <a:ahLst/>
              <a:cxnLst/>
              <a:rect l="l" t="t" r="r" b="b"/>
              <a:pathLst>
                <a:path w="636" h="635" extrusionOk="0">
                  <a:moveTo>
                    <a:pt x="318" y="1"/>
                  </a:moveTo>
                  <a:cubicBezTo>
                    <a:pt x="142" y="1"/>
                    <a:pt x="0" y="143"/>
                    <a:pt x="0" y="317"/>
                  </a:cubicBezTo>
                  <a:cubicBezTo>
                    <a:pt x="0" y="492"/>
                    <a:pt x="142" y="634"/>
                    <a:pt x="318" y="634"/>
                  </a:cubicBezTo>
                  <a:cubicBezTo>
                    <a:pt x="493" y="634"/>
                    <a:pt x="635" y="492"/>
                    <a:pt x="635" y="317"/>
                  </a:cubicBezTo>
                  <a:cubicBezTo>
                    <a:pt x="635" y="143"/>
                    <a:pt x="493" y="1"/>
                    <a:pt x="31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47"/>
            <p:cNvSpPr/>
            <p:nvPr/>
          </p:nvSpPr>
          <p:spPr>
            <a:xfrm>
              <a:off x="1609114" y="3225173"/>
              <a:ext cx="79036" cy="79411"/>
            </a:xfrm>
            <a:custGeom>
              <a:avLst/>
              <a:gdLst/>
              <a:ahLst/>
              <a:cxnLst/>
              <a:rect l="l" t="t" r="r" b="b"/>
              <a:pathLst>
                <a:path w="633" h="636" extrusionOk="0">
                  <a:moveTo>
                    <a:pt x="388" y="1"/>
                  </a:moveTo>
                  <a:cubicBezTo>
                    <a:pt x="154" y="1"/>
                    <a:pt x="1" y="243"/>
                    <a:pt x="101" y="453"/>
                  </a:cubicBezTo>
                  <a:cubicBezTo>
                    <a:pt x="156" y="572"/>
                    <a:pt x="272" y="635"/>
                    <a:pt x="389" y="635"/>
                  </a:cubicBezTo>
                  <a:cubicBezTo>
                    <a:pt x="478" y="635"/>
                    <a:pt x="569" y="598"/>
                    <a:pt x="633" y="520"/>
                  </a:cubicBezTo>
                  <a:lnTo>
                    <a:pt x="633" y="520"/>
                  </a:lnTo>
                  <a:cubicBezTo>
                    <a:pt x="625" y="522"/>
                    <a:pt x="617" y="523"/>
                    <a:pt x="609" y="523"/>
                  </a:cubicBezTo>
                  <a:cubicBezTo>
                    <a:pt x="522" y="523"/>
                    <a:pt x="439" y="390"/>
                    <a:pt x="488" y="237"/>
                  </a:cubicBezTo>
                  <a:cubicBezTo>
                    <a:pt x="528" y="108"/>
                    <a:pt x="572" y="57"/>
                    <a:pt x="544" y="41"/>
                  </a:cubicBezTo>
                  <a:cubicBezTo>
                    <a:pt x="496" y="14"/>
                    <a:pt x="443" y="1"/>
                    <a:pt x="38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47"/>
            <p:cNvSpPr/>
            <p:nvPr/>
          </p:nvSpPr>
          <p:spPr>
            <a:xfrm>
              <a:off x="1567161" y="3248147"/>
              <a:ext cx="55812" cy="55688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223" y="1"/>
                  </a:moveTo>
                  <a:cubicBezTo>
                    <a:pt x="100" y="1"/>
                    <a:pt x="0" y="101"/>
                    <a:pt x="0" y="224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7" y="446"/>
                    <a:pt x="447" y="346"/>
                    <a:pt x="447" y="224"/>
                  </a:cubicBezTo>
                  <a:cubicBezTo>
                    <a:pt x="447" y="101"/>
                    <a:pt x="347" y="1"/>
                    <a:pt x="22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47"/>
            <p:cNvSpPr/>
            <p:nvPr/>
          </p:nvSpPr>
          <p:spPr>
            <a:xfrm>
              <a:off x="1570907" y="3248147"/>
              <a:ext cx="58934" cy="55688"/>
            </a:xfrm>
            <a:custGeom>
              <a:avLst/>
              <a:gdLst/>
              <a:ahLst/>
              <a:cxnLst/>
              <a:rect l="l" t="t" r="r" b="b"/>
              <a:pathLst>
                <a:path w="472" h="446" extrusionOk="0">
                  <a:moveTo>
                    <a:pt x="193" y="1"/>
                  </a:moveTo>
                  <a:cubicBezTo>
                    <a:pt x="147" y="1"/>
                    <a:pt x="102" y="15"/>
                    <a:pt x="63" y="43"/>
                  </a:cubicBezTo>
                  <a:cubicBezTo>
                    <a:pt x="57" y="179"/>
                    <a:pt x="172" y="311"/>
                    <a:pt x="141" y="356"/>
                  </a:cubicBezTo>
                  <a:cubicBezTo>
                    <a:pt x="130" y="373"/>
                    <a:pt x="111" y="379"/>
                    <a:pt x="91" y="379"/>
                  </a:cubicBezTo>
                  <a:cubicBezTo>
                    <a:pt x="57" y="379"/>
                    <a:pt x="19" y="359"/>
                    <a:pt x="1" y="336"/>
                  </a:cubicBezTo>
                  <a:lnTo>
                    <a:pt x="1" y="336"/>
                  </a:lnTo>
                  <a:cubicBezTo>
                    <a:pt x="44" y="409"/>
                    <a:pt x="119" y="446"/>
                    <a:pt x="194" y="446"/>
                  </a:cubicBezTo>
                  <a:cubicBezTo>
                    <a:pt x="269" y="446"/>
                    <a:pt x="345" y="409"/>
                    <a:pt x="388" y="334"/>
                  </a:cubicBezTo>
                  <a:cubicBezTo>
                    <a:pt x="472" y="186"/>
                    <a:pt x="365" y="1"/>
                    <a:pt x="19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47"/>
            <p:cNvSpPr/>
            <p:nvPr/>
          </p:nvSpPr>
          <p:spPr>
            <a:xfrm>
              <a:off x="1573779" y="3194832"/>
              <a:ext cx="112249" cy="102260"/>
            </a:xfrm>
            <a:custGeom>
              <a:avLst/>
              <a:gdLst/>
              <a:ahLst/>
              <a:cxnLst/>
              <a:rect l="l" t="t" r="r" b="b"/>
              <a:pathLst>
                <a:path w="899" h="819" extrusionOk="0">
                  <a:moveTo>
                    <a:pt x="450" y="1"/>
                  </a:moveTo>
                  <a:cubicBezTo>
                    <a:pt x="345" y="1"/>
                    <a:pt x="240" y="41"/>
                    <a:pt x="160" y="120"/>
                  </a:cubicBezTo>
                  <a:cubicBezTo>
                    <a:pt x="1" y="280"/>
                    <a:pt x="1" y="539"/>
                    <a:pt x="160" y="699"/>
                  </a:cubicBezTo>
                  <a:cubicBezTo>
                    <a:pt x="240" y="779"/>
                    <a:pt x="345" y="818"/>
                    <a:pt x="450" y="818"/>
                  </a:cubicBezTo>
                  <a:cubicBezTo>
                    <a:pt x="554" y="818"/>
                    <a:pt x="659" y="779"/>
                    <a:pt x="739" y="699"/>
                  </a:cubicBezTo>
                  <a:cubicBezTo>
                    <a:pt x="898" y="539"/>
                    <a:pt x="898" y="280"/>
                    <a:pt x="739" y="120"/>
                  </a:cubicBezTo>
                  <a:cubicBezTo>
                    <a:pt x="659" y="41"/>
                    <a:pt x="554" y="1"/>
                    <a:pt x="45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47"/>
            <p:cNvSpPr/>
            <p:nvPr/>
          </p:nvSpPr>
          <p:spPr>
            <a:xfrm>
              <a:off x="1569658" y="3201449"/>
              <a:ext cx="110002" cy="95643"/>
            </a:xfrm>
            <a:custGeom>
              <a:avLst/>
              <a:gdLst/>
              <a:ahLst/>
              <a:cxnLst/>
              <a:rect l="l" t="t" r="r" b="b"/>
              <a:pathLst>
                <a:path w="881" h="766" extrusionOk="0">
                  <a:moveTo>
                    <a:pt x="282" y="1"/>
                  </a:moveTo>
                  <a:lnTo>
                    <a:pt x="282" y="1"/>
                  </a:lnTo>
                  <a:cubicBezTo>
                    <a:pt x="25" y="146"/>
                    <a:pt x="0" y="507"/>
                    <a:pt x="237" y="684"/>
                  </a:cubicBezTo>
                  <a:cubicBezTo>
                    <a:pt x="312" y="740"/>
                    <a:pt x="397" y="766"/>
                    <a:pt x="481" y="766"/>
                  </a:cubicBezTo>
                  <a:cubicBezTo>
                    <a:pt x="662" y="766"/>
                    <a:pt x="835" y="646"/>
                    <a:pt x="881" y="450"/>
                  </a:cubicBezTo>
                  <a:lnTo>
                    <a:pt x="881" y="450"/>
                  </a:lnTo>
                  <a:cubicBezTo>
                    <a:pt x="807" y="535"/>
                    <a:pt x="703" y="579"/>
                    <a:pt x="598" y="579"/>
                  </a:cubicBezTo>
                  <a:cubicBezTo>
                    <a:pt x="519" y="579"/>
                    <a:pt x="440" y="554"/>
                    <a:pt x="373" y="504"/>
                  </a:cubicBezTo>
                  <a:cubicBezTo>
                    <a:pt x="215" y="385"/>
                    <a:pt x="176" y="166"/>
                    <a:pt x="28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47"/>
            <p:cNvSpPr/>
            <p:nvPr/>
          </p:nvSpPr>
          <p:spPr>
            <a:xfrm>
              <a:off x="1753452" y="3037633"/>
              <a:ext cx="325635" cy="474593"/>
            </a:xfrm>
            <a:custGeom>
              <a:avLst/>
              <a:gdLst/>
              <a:ahLst/>
              <a:cxnLst/>
              <a:rect l="l" t="t" r="r" b="b"/>
              <a:pathLst>
                <a:path w="2608" h="3801" extrusionOk="0">
                  <a:moveTo>
                    <a:pt x="0" y="0"/>
                  </a:moveTo>
                  <a:lnTo>
                    <a:pt x="0" y="2296"/>
                  </a:lnTo>
                  <a:lnTo>
                    <a:pt x="2608" y="3801"/>
                  </a:lnTo>
                  <a:lnTo>
                    <a:pt x="2608" y="15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p47"/>
            <p:cNvSpPr/>
            <p:nvPr/>
          </p:nvSpPr>
          <p:spPr>
            <a:xfrm>
              <a:off x="1660307" y="3216682"/>
              <a:ext cx="325760" cy="349358"/>
            </a:xfrm>
            <a:custGeom>
              <a:avLst/>
              <a:gdLst/>
              <a:ahLst/>
              <a:cxnLst/>
              <a:rect l="l" t="t" r="r" b="b"/>
              <a:pathLst>
                <a:path w="2609" h="2798" extrusionOk="0">
                  <a:moveTo>
                    <a:pt x="1" y="0"/>
                  </a:moveTo>
                  <a:lnTo>
                    <a:pt x="1" y="1291"/>
                  </a:lnTo>
                  <a:lnTo>
                    <a:pt x="2608" y="2798"/>
                  </a:lnTo>
                  <a:lnTo>
                    <a:pt x="2608" y="1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47"/>
            <p:cNvSpPr/>
            <p:nvPr/>
          </p:nvSpPr>
          <p:spPr>
            <a:xfrm>
              <a:off x="1660307" y="3216682"/>
              <a:ext cx="325760" cy="241979"/>
            </a:xfrm>
            <a:custGeom>
              <a:avLst/>
              <a:gdLst/>
              <a:ahLst/>
              <a:cxnLst/>
              <a:rect l="l" t="t" r="r" b="b"/>
              <a:pathLst>
                <a:path w="2609" h="1938" extrusionOk="0">
                  <a:moveTo>
                    <a:pt x="1" y="0"/>
                  </a:moveTo>
                  <a:lnTo>
                    <a:pt x="1" y="431"/>
                  </a:lnTo>
                  <a:lnTo>
                    <a:pt x="2608" y="1938"/>
                  </a:lnTo>
                  <a:lnTo>
                    <a:pt x="2608" y="1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47"/>
            <p:cNvSpPr/>
            <p:nvPr/>
          </p:nvSpPr>
          <p:spPr>
            <a:xfrm>
              <a:off x="1753452" y="3037633"/>
              <a:ext cx="325635" cy="241854"/>
            </a:xfrm>
            <a:custGeom>
              <a:avLst/>
              <a:gdLst/>
              <a:ahLst/>
              <a:cxnLst/>
              <a:rect l="l" t="t" r="r" b="b"/>
              <a:pathLst>
                <a:path w="2608" h="1937" extrusionOk="0">
                  <a:moveTo>
                    <a:pt x="0" y="0"/>
                  </a:moveTo>
                  <a:lnTo>
                    <a:pt x="0" y="431"/>
                  </a:lnTo>
                  <a:lnTo>
                    <a:pt x="2608" y="1936"/>
                  </a:lnTo>
                  <a:lnTo>
                    <a:pt x="2608" y="15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47"/>
            <p:cNvSpPr/>
            <p:nvPr/>
          </p:nvSpPr>
          <p:spPr>
            <a:xfrm>
              <a:off x="2078962" y="3100188"/>
              <a:ext cx="217381" cy="412038"/>
            </a:xfrm>
            <a:custGeom>
              <a:avLst/>
              <a:gdLst/>
              <a:ahLst/>
              <a:cxnLst/>
              <a:rect l="l" t="t" r="r" b="b"/>
              <a:pathLst>
                <a:path w="1741" h="3300" extrusionOk="0">
                  <a:moveTo>
                    <a:pt x="1741" y="1"/>
                  </a:moveTo>
                  <a:lnTo>
                    <a:pt x="1" y="1006"/>
                  </a:lnTo>
                  <a:lnTo>
                    <a:pt x="1" y="3300"/>
                  </a:lnTo>
                  <a:lnTo>
                    <a:pt x="1741" y="2296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47"/>
            <p:cNvSpPr/>
            <p:nvPr/>
          </p:nvSpPr>
          <p:spPr>
            <a:xfrm>
              <a:off x="1985941" y="3315196"/>
              <a:ext cx="93146" cy="250844"/>
            </a:xfrm>
            <a:custGeom>
              <a:avLst/>
              <a:gdLst/>
              <a:ahLst/>
              <a:cxnLst/>
              <a:rect l="l" t="t" r="r" b="b"/>
              <a:pathLst>
                <a:path w="746" h="2009" extrusionOk="0">
                  <a:moveTo>
                    <a:pt x="746" y="0"/>
                  </a:moveTo>
                  <a:lnTo>
                    <a:pt x="0" y="718"/>
                  </a:lnTo>
                  <a:lnTo>
                    <a:pt x="0" y="2009"/>
                  </a:lnTo>
                  <a:lnTo>
                    <a:pt x="746" y="1578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47"/>
            <p:cNvSpPr/>
            <p:nvPr/>
          </p:nvSpPr>
          <p:spPr>
            <a:xfrm>
              <a:off x="2078962" y="3037633"/>
              <a:ext cx="217381" cy="188164"/>
            </a:xfrm>
            <a:custGeom>
              <a:avLst/>
              <a:gdLst/>
              <a:ahLst/>
              <a:cxnLst/>
              <a:rect l="l" t="t" r="r" b="b"/>
              <a:pathLst>
                <a:path w="1741" h="1507" extrusionOk="0">
                  <a:moveTo>
                    <a:pt x="871" y="0"/>
                  </a:moveTo>
                  <a:lnTo>
                    <a:pt x="1" y="1507"/>
                  </a:lnTo>
                  <a:lnTo>
                    <a:pt x="1741" y="502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47"/>
            <p:cNvSpPr/>
            <p:nvPr/>
          </p:nvSpPr>
          <p:spPr>
            <a:xfrm>
              <a:off x="2063604" y="3024148"/>
              <a:ext cx="124111" cy="228494"/>
            </a:xfrm>
            <a:custGeom>
              <a:avLst/>
              <a:gdLst/>
              <a:ahLst/>
              <a:cxnLst/>
              <a:rect l="l" t="t" r="r" b="b"/>
              <a:pathLst>
                <a:path w="994" h="1830" extrusionOk="0">
                  <a:moveTo>
                    <a:pt x="994" y="1"/>
                  </a:moveTo>
                  <a:lnTo>
                    <a:pt x="0" y="1722"/>
                  </a:lnTo>
                  <a:lnTo>
                    <a:pt x="0" y="1829"/>
                  </a:lnTo>
                  <a:lnTo>
                    <a:pt x="994" y="108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47"/>
            <p:cNvSpPr/>
            <p:nvPr/>
          </p:nvSpPr>
          <p:spPr>
            <a:xfrm>
              <a:off x="2063604" y="3024148"/>
              <a:ext cx="124111" cy="228494"/>
            </a:xfrm>
            <a:custGeom>
              <a:avLst/>
              <a:gdLst/>
              <a:ahLst/>
              <a:cxnLst/>
              <a:rect l="l" t="t" r="r" b="b"/>
              <a:pathLst>
                <a:path w="994" h="1830" extrusionOk="0">
                  <a:moveTo>
                    <a:pt x="994" y="1"/>
                  </a:moveTo>
                  <a:lnTo>
                    <a:pt x="0" y="1722"/>
                  </a:lnTo>
                  <a:lnTo>
                    <a:pt x="0" y="1829"/>
                  </a:lnTo>
                  <a:lnTo>
                    <a:pt x="994" y="108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47"/>
            <p:cNvSpPr/>
            <p:nvPr/>
          </p:nvSpPr>
          <p:spPr>
            <a:xfrm>
              <a:off x="1737845" y="2836234"/>
              <a:ext cx="449995" cy="403173"/>
            </a:xfrm>
            <a:custGeom>
              <a:avLst/>
              <a:gdLst/>
              <a:ahLst/>
              <a:cxnLst/>
              <a:rect l="l" t="t" r="r" b="b"/>
              <a:pathLst>
                <a:path w="3604" h="3229" extrusionOk="0">
                  <a:moveTo>
                    <a:pt x="995" y="1"/>
                  </a:moveTo>
                  <a:lnTo>
                    <a:pt x="1" y="1722"/>
                  </a:lnTo>
                  <a:lnTo>
                    <a:pt x="2609" y="3229"/>
                  </a:lnTo>
                  <a:lnTo>
                    <a:pt x="3604" y="1507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47"/>
            <p:cNvSpPr/>
            <p:nvPr/>
          </p:nvSpPr>
          <p:spPr>
            <a:xfrm>
              <a:off x="1737845" y="3050993"/>
              <a:ext cx="325885" cy="201649"/>
            </a:xfrm>
            <a:custGeom>
              <a:avLst/>
              <a:gdLst/>
              <a:ahLst/>
              <a:cxnLst/>
              <a:rect l="l" t="t" r="r" b="b"/>
              <a:pathLst>
                <a:path w="2610" h="1615" extrusionOk="0">
                  <a:moveTo>
                    <a:pt x="1" y="1"/>
                  </a:moveTo>
                  <a:lnTo>
                    <a:pt x="1" y="108"/>
                  </a:lnTo>
                  <a:lnTo>
                    <a:pt x="2609" y="1614"/>
                  </a:lnTo>
                  <a:lnTo>
                    <a:pt x="2609" y="15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47"/>
            <p:cNvSpPr/>
            <p:nvPr/>
          </p:nvSpPr>
          <p:spPr>
            <a:xfrm>
              <a:off x="1737845" y="3050993"/>
              <a:ext cx="325885" cy="201649"/>
            </a:xfrm>
            <a:custGeom>
              <a:avLst/>
              <a:gdLst/>
              <a:ahLst/>
              <a:cxnLst/>
              <a:rect l="l" t="t" r="r" b="b"/>
              <a:pathLst>
                <a:path w="2610" h="1615" extrusionOk="0">
                  <a:moveTo>
                    <a:pt x="1" y="1"/>
                  </a:moveTo>
                  <a:lnTo>
                    <a:pt x="1" y="108"/>
                  </a:lnTo>
                  <a:lnTo>
                    <a:pt x="2609" y="1614"/>
                  </a:lnTo>
                  <a:lnTo>
                    <a:pt x="2609" y="15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47"/>
            <p:cNvSpPr/>
            <p:nvPr/>
          </p:nvSpPr>
          <p:spPr>
            <a:xfrm>
              <a:off x="2187590" y="3024148"/>
              <a:ext cx="135973" cy="85279"/>
            </a:xfrm>
            <a:custGeom>
              <a:avLst/>
              <a:gdLst/>
              <a:ahLst/>
              <a:cxnLst/>
              <a:rect l="l" t="t" r="r" b="b"/>
              <a:pathLst>
                <a:path w="1089" h="683" extrusionOk="0">
                  <a:moveTo>
                    <a:pt x="1" y="1"/>
                  </a:moveTo>
                  <a:lnTo>
                    <a:pt x="1" y="108"/>
                  </a:lnTo>
                  <a:lnTo>
                    <a:pt x="994" y="682"/>
                  </a:lnTo>
                  <a:lnTo>
                    <a:pt x="1088" y="6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47"/>
            <p:cNvSpPr/>
            <p:nvPr/>
          </p:nvSpPr>
          <p:spPr>
            <a:xfrm>
              <a:off x="2187590" y="3024148"/>
              <a:ext cx="135973" cy="85279"/>
            </a:xfrm>
            <a:custGeom>
              <a:avLst/>
              <a:gdLst/>
              <a:ahLst/>
              <a:cxnLst/>
              <a:rect l="l" t="t" r="r" b="b"/>
              <a:pathLst>
                <a:path w="1089" h="683" extrusionOk="0">
                  <a:moveTo>
                    <a:pt x="1" y="1"/>
                  </a:moveTo>
                  <a:lnTo>
                    <a:pt x="1" y="108"/>
                  </a:lnTo>
                  <a:lnTo>
                    <a:pt x="994" y="682"/>
                  </a:lnTo>
                  <a:lnTo>
                    <a:pt x="1088" y="6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47"/>
            <p:cNvSpPr/>
            <p:nvPr/>
          </p:nvSpPr>
          <p:spPr>
            <a:xfrm>
              <a:off x="2296218" y="3100188"/>
              <a:ext cx="15483" cy="9240"/>
            </a:xfrm>
            <a:custGeom>
              <a:avLst/>
              <a:gdLst/>
              <a:ahLst/>
              <a:cxnLst/>
              <a:rect l="l" t="t" r="r" b="b"/>
              <a:pathLst>
                <a:path w="124" h="74" extrusionOk="0">
                  <a:moveTo>
                    <a:pt x="1" y="1"/>
                  </a:moveTo>
                  <a:lnTo>
                    <a:pt x="1" y="73"/>
                  </a:lnTo>
                  <a:lnTo>
                    <a:pt x="124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47"/>
            <p:cNvSpPr/>
            <p:nvPr/>
          </p:nvSpPr>
          <p:spPr>
            <a:xfrm>
              <a:off x="2296218" y="3100188"/>
              <a:ext cx="15483" cy="9240"/>
            </a:xfrm>
            <a:custGeom>
              <a:avLst/>
              <a:gdLst/>
              <a:ahLst/>
              <a:cxnLst/>
              <a:rect l="l" t="t" r="r" b="b"/>
              <a:pathLst>
                <a:path w="124" h="74" extrusionOk="0">
                  <a:moveTo>
                    <a:pt x="1" y="1"/>
                  </a:moveTo>
                  <a:lnTo>
                    <a:pt x="1" y="73"/>
                  </a:lnTo>
                  <a:lnTo>
                    <a:pt x="124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47"/>
            <p:cNvSpPr/>
            <p:nvPr/>
          </p:nvSpPr>
          <p:spPr>
            <a:xfrm>
              <a:off x="1803271" y="2962593"/>
              <a:ext cx="74292" cy="128856"/>
            </a:xfrm>
            <a:custGeom>
              <a:avLst/>
              <a:gdLst/>
              <a:ahLst/>
              <a:cxnLst/>
              <a:rect l="l" t="t" r="r" b="b"/>
              <a:pathLst>
                <a:path w="595" h="1032" extrusionOk="0">
                  <a:moveTo>
                    <a:pt x="299" y="1"/>
                  </a:moveTo>
                  <a:lnTo>
                    <a:pt x="0" y="172"/>
                  </a:lnTo>
                  <a:lnTo>
                    <a:pt x="0" y="688"/>
                  </a:lnTo>
                  <a:lnTo>
                    <a:pt x="595" y="1032"/>
                  </a:lnTo>
                  <a:lnTo>
                    <a:pt x="595" y="514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47"/>
            <p:cNvSpPr/>
            <p:nvPr/>
          </p:nvSpPr>
          <p:spPr>
            <a:xfrm>
              <a:off x="1788787" y="2955725"/>
              <a:ext cx="51817" cy="33462"/>
            </a:xfrm>
            <a:custGeom>
              <a:avLst/>
              <a:gdLst/>
              <a:ahLst/>
              <a:cxnLst/>
              <a:rect l="l" t="t" r="r" b="b"/>
              <a:pathLst>
                <a:path w="415" h="268" extrusionOk="0">
                  <a:moveTo>
                    <a:pt x="415" y="1"/>
                  </a:moveTo>
                  <a:lnTo>
                    <a:pt x="0" y="240"/>
                  </a:lnTo>
                  <a:lnTo>
                    <a:pt x="48" y="268"/>
                  </a:lnTo>
                  <a:lnTo>
                    <a:pt x="415" y="56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47"/>
            <p:cNvSpPr/>
            <p:nvPr/>
          </p:nvSpPr>
          <p:spPr>
            <a:xfrm>
              <a:off x="1877438" y="2994307"/>
              <a:ext cx="56062" cy="97141"/>
            </a:xfrm>
            <a:custGeom>
              <a:avLst/>
              <a:gdLst/>
              <a:ahLst/>
              <a:cxnLst/>
              <a:rect l="l" t="t" r="r" b="b"/>
              <a:pathLst>
                <a:path w="449" h="778" extrusionOk="0">
                  <a:moveTo>
                    <a:pt x="449" y="1"/>
                  </a:moveTo>
                  <a:lnTo>
                    <a:pt x="1" y="259"/>
                  </a:lnTo>
                  <a:lnTo>
                    <a:pt x="1" y="778"/>
                  </a:lnTo>
                  <a:lnTo>
                    <a:pt x="296" y="263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47"/>
            <p:cNvSpPr/>
            <p:nvPr/>
          </p:nvSpPr>
          <p:spPr>
            <a:xfrm>
              <a:off x="1794656" y="2984068"/>
              <a:ext cx="8740" cy="5119"/>
            </a:xfrm>
            <a:custGeom>
              <a:avLst/>
              <a:gdLst/>
              <a:ahLst/>
              <a:cxnLst/>
              <a:rect l="l" t="t" r="r" b="b"/>
              <a:pathLst>
                <a:path w="70" h="41" extrusionOk="0">
                  <a:moveTo>
                    <a:pt x="69" y="0"/>
                  </a:moveTo>
                  <a:lnTo>
                    <a:pt x="1" y="41"/>
                  </a:lnTo>
                  <a:lnTo>
                    <a:pt x="69" y="4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47"/>
            <p:cNvSpPr/>
            <p:nvPr/>
          </p:nvSpPr>
          <p:spPr>
            <a:xfrm>
              <a:off x="1840479" y="2955725"/>
              <a:ext cx="51567" cy="89649"/>
            </a:xfrm>
            <a:custGeom>
              <a:avLst/>
              <a:gdLst/>
              <a:ahLst/>
              <a:cxnLst/>
              <a:rect l="l" t="t" r="r" b="b"/>
              <a:pathLst>
                <a:path w="413" h="718" extrusionOk="0">
                  <a:moveTo>
                    <a:pt x="1" y="1"/>
                  </a:moveTo>
                  <a:lnTo>
                    <a:pt x="1" y="56"/>
                  </a:lnTo>
                  <a:lnTo>
                    <a:pt x="368" y="691"/>
                  </a:lnTo>
                  <a:lnTo>
                    <a:pt x="413" y="7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47"/>
            <p:cNvSpPr/>
            <p:nvPr/>
          </p:nvSpPr>
          <p:spPr>
            <a:xfrm>
              <a:off x="1840479" y="2955725"/>
              <a:ext cx="51567" cy="89649"/>
            </a:xfrm>
            <a:custGeom>
              <a:avLst/>
              <a:gdLst/>
              <a:ahLst/>
              <a:cxnLst/>
              <a:rect l="l" t="t" r="r" b="b"/>
              <a:pathLst>
                <a:path w="413" h="718" extrusionOk="0">
                  <a:moveTo>
                    <a:pt x="1" y="1"/>
                  </a:moveTo>
                  <a:lnTo>
                    <a:pt x="1" y="56"/>
                  </a:lnTo>
                  <a:lnTo>
                    <a:pt x="368" y="691"/>
                  </a:lnTo>
                  <a:lnTo>
                    <a:pt x="413" y="7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47"/>
            <p:cNvSpPr/>
            <p:nvPr/>
          </p:nvSpPr>
          <p:spPr>
            <a:xfrm>
              <a:off x="1840479" y="2925010"/>
              <a:ext cx="105007" cy="120365"/>
            </a:xfrm>
            <a:custGeom>
              <a:avLst/>
              <a:gdLst/>
              <a:ahLst/>
              <a:cxnLst/>
              <a:rect l="l" t="t" r="r" b="b"/>
              <a:pathLst>
                <a:path w="841" h="964" extrusionOk="0">
                  <a:moveTo>
                    <a:pt x="427" y="0"/>
                  </a:moveTo>
                  <a:lnTo>
                    <a:pt x="1" y="247"/>
                  </a:lnTo>
                  <a:lnTo>
                    <a:pt x="413" y="963"/>
                  </a:lnTo>
                  <a:lnTo>
                    <a:pt x="840" y="717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47"/>
            <p:cNvSpPr/>
            <p:nvPr/>
          </p:nvSpPr>
          <p:spPr>
            <a:xfrm>
              <a:off x="1840479" y="2925010"/>
              <a:ext cx="105007" cy="120365"/>
            </a:xfrm>
            <a:custGeom>
              <a:avLst/>
              <a:gdLst/>
              <a:ahLst/>
              <a:cxnLst/>
              <a:rect l="l" t="t" r="r" b="b"/>
              <a:pathLst>
                <a:path w="841" h="964" extrusionOk="0">
                  <a:moveTo>
                    <a:pt x="427" y="0"/>
                  </a:moveTo>
                  <a:lnTo>
                    <a:pt x="1" y="247"/>
                  </a:lnTo>
                  <a:lnTo>
                    <a:pt x="413" y="963"/>
                  </a:lnTo>
                  <a:lnTo>
                    <a:pt x="840" y="717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47"/>
            <p:cNvSpPr/>
            <p:nvPr/>
          </p:nvSpPr>
          <p:spPr>
            <a:xfrm>
              <a:off x="1821875" y="2994931"/>
              <a:ext cx="37208" cy="64178"/>
            </a:xfrm>
            <a:custGeom>
              <a:avLst/>
              <a:gdLst/>
              <a:ahLst/>
              <a:cxnLst/>
              <a:rect l="l" t="t" r="r" b="b"/>
              <a:pathLst>
                <a:path w="298" h="514" extrusionOk="0">
                  <a:moveTo>
                    <a:pt x="0" y="0"/>
                  </a:moveTo>
                  <a:lnTo>
                    <a:pt x="0" y="342"/>
                  </a:lnTo>
                  <a:lnTo>
                    <a:pt x="298" y="513"/>
                  </a:lnTo>
                  <a:lnTo>
                    <a:pt x="298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47"/>
            <p:cNvSpPr/>
            <p:nvPr/>
          </p:nvSpPr>
          <p:spPr>
            <a:xfrm>
              <a:off x="1825621" y="2997054"/>
              <a:ext cx="33462" cy="57685"/>
            </a:xfrm>
            <a:custGeom>
              <a:avLst/>
              <a:gdLst/>
              <a:ahLst/>
              <a:cxnLst/>
              <a:rect l="l" t="t" r="r" b="b"/>
              <a:pathLst>
                <a:path w="268" h="462" extrusionOk="0">
                  <a:moveTo>
                    <a:pt x="1" y="0"/>
                  </a:moveTo>
                  <a:lnTo>
                    <a:pt x="1" y="308"/>
                  </a:lnTo>
                  <a:lnTo>
                    <a:pt x="268" y="462"/>
                  </a:lnTo>
                  <a:lnTo>
                    <a:pt x="268" y="1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47"/>
            <p:cNvSpPr/>
            <p:nvPr/>
          </p:nvSpPr>
          <p:spPr>
            <a:xfrm>
              <a:off x="1837363" y="3142211"/>
              <a:ext cx="37208" cy="23723"/>
            </a:xfrm>
            <a:custGeom>
              <a:avLst/>
              <a:gdLst/>
              <a:ahLst/>
              <a:cxnLst/>
              <a:rect l="l" t="t" r="r" b="b"/>
              <a:pathLst>
                <a:path w="298" h="190" extrusionOk="0">
                  <a:moveTo>
                    <a:pt x="31" y="1"/>
                  </a:moveTo>
                  <a:lnTo>
                    <a:pt x="0" y="18"/>
                  </a:lnTo>
                  <a:lnTo>
                    <a:pt x="298" y="189"/>
                  </a:lnTo>
                  <a:lnTo>
                    <a:pt x="298" y="155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47"/>
            <p:cNvSpPr/>
            <p:nvPr/>
          </p:nvSpPr>
          <p:spPr>
            <a:xfrm>
              <a:off x="1958347" y="3052117"/>
              <a:ext cx="74167" cy="128856"/>
            </a:xfrm>
            <a:custGeom>
              <a:avLst/>
              <a:gdLst/>
              <a:ahLst/>
              <a:cxnLst/>
              <a:rect l="l" t="t" r="r" b="b"/>
              <a:pathLst>
                <a:path w="594" h="1032" extrusionOk="0">
                  <a:moveTo>
                    <a:pt x="298" y="0"/>
                  </a:moveTo>
                  <a:lnTo>
                    <a:pt x="1" y="173"/>
                  </a:lnTo>
                  <a:lnTo>
                    <a:pt x="1" y="689"/>
                  </a:lnTo>
                  <a:lnTo>
                    <a:pt x="594" y="1031"/>
                  </a:lnTo>
                  <a:lnTo>
                    <a:pt x="594" y="514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47"/>
            <p:cNvSpPr/>
            <p:nvPr/>
          </p:nvSpPr>
          <p:spPr>
            <a:xfrm>
              <a:off x="1943863" y="3045375"/>
              <a:ext cx="51817" cy="33213"/>
            </a:xfrm>
            <a:custGeom>
              <a:avLst/>
              <a:gdLst/>
              <a:ahLst/>
              <a:cxnLst/>
              <a:rect l="l" t="t" r="r" b="b"/>
              <a:pathLst>
                <a:path w="415" h="266" extrusionOk="0">
                  <a:moveTo>
                    <a:pt x="414" y="1"/>
                  </a:moveTo>
                  <a:lnTo>
                    <a:pt x="1" y="240"/>
                  </a:lnTo>
                  <a:lnTo>
                    <a:pt x="47" y="266"/>
                  </a:lnTo>
                  <a:lnTo>
                    <a:pt x="414" y="54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47"/>
            <p:cNvSpPr/>
            <p:nvPr/>
          </p:nvSpPr>
          <p:spPr>
            <a:xfrm>
              <a:off x="2032389" y="3083831"/>
              <a:ext cx="56062" cy="97141"/>
            </a:xfrm>
            <a:custGeom>
              <a:avLst/>
              <a:gdLst/>
              <a:ahLst/>
              <a:cxnLst/>
              <a:rect l="l" t="t" r="r" b="b"/>
              <a:pathLst>
                <a:path w="449" h="778" extrusionOk="0">
                  <a:moveTo>
                    <a:pt x="449" y="0"/>
                  </a:moveTo>
                  <a:lnTo>
                    <a:pt x="1" y="260"/>
                  </a:lnTo>
                  <a:lnTo>
                    <a:pt x="1" y="777"/>
                  </a:lnTo>
                  <a:lnTo>
                    <a:pt x="298" y="264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47"/>
            <p:cNvSpPr/>
            <p:nvPr/>
          </p:nvSpPr>
          <p:spPr>
            <a:xfrm>
              <a:off x="1949732" y="3073593"/>
              <a:ext cx="8740" cy="4994"/>
            </a:xfrm>
            <a:custGeom>
              <a:avLst/>
              <a:gdLst/>
              <a:ahLst/>
              <a:cxnLst/>
              <a:rect l="l" t="t" r="r" b="b"/>
              <a:pathLst>
                <a:path w="70" h="40" extrusionOk="0">
                  <a:moveTo>
                    <a:pt x="70" y="1"/>
                  </a:moveTo>
                  <a:lnTo>
                    <a:pt x="0" y="40"/>
                  </a:lnTo>
                  <a:lnTo>
                    <a:pt x="70" y="4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47"/>
            <p:cNvSpPr/>
            <p:nvPr/>
          </p:nvSpPr>
          <p:spPr>
            <a:xfrm>
              <a:off x="1995555" y="3045375"/>
              <a:ext cx="51692" cy="89525"/>
            </a:xfrm>
            <a:custGeom>
              <a:avLst/>
              <a:gdLst/>
              <a:ahLst/>
              <a:cxnLst/>
              <a:rect l="l" t="t" r="r" b="b"/>
              <a:pathLst>
                <a:path w="414" h="717" extrusionOk="0">
                  <a:moveTo>
                    <a:pt x="0" y="1"/>
                  </a:moveTo>
                  <a:lnTo>
                    <a:pt x="0" y="54"/>
                  </a:lnTo>
                  <a:lnTo>
                    <a:pt x="367" y="689"/>
                  </a:lnTo>
                  <a:lnTo>
                    <a:pt x="413" y="7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47"/>
            <p:cNvSpPr/>
            <p:nvPr/>
          </p:nvSpPr>
          <p:spPr>
            <a:xfrm>
              <a:off x="1995555" y="3045375"/>
              <a:ext cx="51692" cy="89525"/>
            </a:xfrm>
            <a:custGeom>
              <a:avLst/>
              <a:gdLst/>
              <a:ahLst/>
              <a:cxnLst/>
              <a:rect l="l" t="t" r="r" b="b"/>
              <a:pathLst>
                <a:path w="414" h="717" extrusionOk="0">
                  <a:moveTo>
                    <a:pt x="0" y="1"/>
                  </a:moveTo>
                  <a:lnTo>
                    <a:pt x="0" y="54"/>
                  </a:lnTo>
                  <a:lnTo>
                    <a:pt x="367" y="689"/>
                  </a:lnTo>
                  <a:lnTo>
                    <a:pt x="413" y="7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47"/>
            <p:cNvSpPr/>
            <p:nvPr/>
          </p:nvSpPr>
          <p:spPr>
            <a:xfrm>
              <a:off x="1995555" y="3014659"/>
              <a:ext cx="104882" cy="120240"/>
            </a:xfrm>
            <a:custGeom>
              <a:avLst/>
              <a:gdLst/>
              <a:ahLst/>
              <a:cxnLst/>
              <a:rect l="l" t="t" r="r" b="b"/>
              <a:pathLst>
                <a:path w="840" h="963" extrusionOk="0">
                  <a:moveTo>
                    <a:pt x="426" y="0"/>
                  </a:moveTo>
                  <a:lnTo>
                    <a:pt x="0" y="247"/>
                  </a:lnTo>
                  <a:lnTo>
                    <a:pt x="413" y="963"/>
                  </a:lnTo>
                  <a:lnTo>
                    <a:pt x="840" y="71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47"/>
            <p:cNvSpPr/>
            <p:nvPr/>
          </p:nvSpPr>
          <p:spPr>
            <a:xfrm>
              <a:off x="1995555" y="3014659"/>
              <a:ext cx="104882" cy="120240"/>
            </a:xfrm>
            <a:custGeom>
              <a:avLst/>
              <a:gdLst/>
              <a:ahLst/>
              <a:cxnLst/>
              <a:rect l="l" t="t" r="r" b="b"/>
              <a:pathLst>
                <a:path w="840" h="963" extrusionOk="0">
                  <a:moveTo>
                    <a:pt x="426" y="0"/>
                  </a:moveTo>
                  <a:lnTo>
                    <a:pt x="0" y="247"/>
                  </a:lnTo>
                  <a:lnTo>
                    <a:pt x="413" y="963"/>
                  </a:lnTo>
                  <a:lnTo>
                    <a:pt x="840" y="71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47"/>
            <p:cNvSpPr/>
            <p:nvPr/>
          </p:nvSpPr>
          <p:spPr>
            <a:xfrm>
              <a:off x="1976826" y="3084456"/>
              <a:ext cx="37208" cy="64303"/>
            </a:xfrm>
            <a:custGeom>
              <a:avLst/>
              <a:gdLst/>
              <a:ahLst/>
              <a:cxnLst/>
              <a:rect l="l" t="t" r="r" b="b"/>
              <a:pathLst>
                <a:path w="298" h="515" extrusionOk="0">
                  <a:moveTo>
                    <a:pt x="1" y="1"/>
                  </a:moveTo>
                  <a:lnTo>
                    <a:pt x="1" y="343"/>
                  </a:lnTo>
                  <a:lnTo>
                    <a:pt x="298" y="514"/>
                  </a:lnTo>
                  <a:lnTo>
                    <a:pt x="298" y="1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47"/>
            <p:cNvSpPr/>
            <p:nvPr/>
          </p:nvSpPr>
          <p:spPr>
            <a:xfrm>
              <a:off x="1980697" y="3086703"/>
              <a:ext cx="33338" cy="57685"/>
            </a:xfrm>
            <a:custGeom>
              <a:avLst/>
              <a:gdLst/>
              <a:ahLst/>
              <a:cxnLst/>
              <a:rect l="l" t="t" r="r" b="b"/>
              <a:pathLst>
                <a:path w="267" h="462" extrusionOk="0">
                  <a:moveTo>
                    <a:pt x="0" y="0"/>
                  </a:moveTo>
                  <a:lnTo>
                    <a:pt x="0" y="308"/>
                  </a:lnTo>
                  <a:lnTo>
                    <a:pt x="267" y="461"/>
                  </a:lnTo>
                  <a:lnTo>
                    <a:pt x="267" y="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47"/>
            <p:cNvSpPr/>
            <p:nvPr/>
          </p:nvSpPr>
          <p:spPr>
            <a:xfrm>
              <a:off x="1976826" y="3125035"/>
              <a:ext cx="37208" cy="23723"/>
            </a:xfrm>
            <a:custGeom>
              <a:avLst/>
              <a:gdLst/>
              <a:ahLst/>
              <a:cxnLst/>
              <a:rect l="l" t="t" r="r" b="b"/>
              <a:pathLst>
                <a:path w="298" h="190" extrusionOk="0">
                  <a:moveTo>
                    <a:pt x="31" y="1"/>
                  </a:moveTo>
                  <a:lnTo>
                    <a:pt x="1" y="18"/>
                  </a:lnTo>
                  <a:lnTo>
                    <a:pt x="298" y="189"/>
                  </a:lnTo>
                  <a:lnTo>
                    <a:pt x="298" y="154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47"/>
            <p:cNvSpPr/>
            <p:nvPr/>
          </p:nvSpPr>
          <p:spPr>
            <a:xfrm>
              <a:off x="1644824" y="3115046"/>
              <a:ext cx="434263" cy="316645"/>
            </a:xfrm>
            <a:custGeom>
              <a:avLst/>
              <a:gdLst/>
              <a:ahLst/>
              <a:cxnLst/>
              <a:rect l="l" t="t" r="r" b="b"/>
              <a:pathLst>
                <a:path w="3478" h="2536" extrusionOk="0">
                  <a:moveTo>
                    <a:pt x="870" y="1"/>
                  </a:moveTo>
                  <a:lnTo>
                    <a:pt x="0" y="933"/>
                  </a:lnTo>
                  <a:lnTo>
                    <a:pt x="0" y="1030"/>
                  </a:lnTo>
                  <a:lnTo>
                    <a:pt x="2609" y="2536"/>
                  </a:lnTo>
                  <a:lnTo>
                    <a:pt x="3478" y="1603"/>
                  </a:lnTo>
                  <a:lnTo>
                    <a:pt x="3478" y="1506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47"/>
            <p:cNvSpPr/>
            <p:nvPr/>
          </p:nvSpPr>
          <p:spPr>
            <a:xfrm>
              <a:off x="1684599" y="3117733"/>
              <a:ext cx="434263" cy="304534"/>
            </a:xfrm>
            <a:custGeom>
              <a:avLst/>
              <a:gdLst/>
              <a:ahLst/>
              <a:cxnLst/>
              <a:rect l="l" t="t" r="r" b="b"/>
              <a:pathLst>
                <a:path w="3478" h="2439" extrusionOk="0">
                  <a:moveTo>
                    <a:pt x="870" y="1"/>
                  </a:moveTo>
                  <a:lnTo>
                    <a:pt x="0" y="933"/>
                  </a:lnTo>
                  <a:lnTo>
                    <a:pt x="2609" y="2438"/>
                  </a:lnTo>
                  <a:lnTo>
                    <a:pt x="3478" y="1506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47"/>
            <p:cNvSpPr/>
            <p:nvPr/>
          </p:nvSpPr>
          <p:spPr>
            <a:xfrm>
              <a:off x="1970459" y="3303085"/>
              <a:ext cx="108628" cy="128606"/>
            </a:xfrm>
            <a:custGeom>
              <a:avLst/>
              <a:gdLst/>
              <a:ahLst/>
              <a:cxnLst/>
              <a:rect l="l" t="t" r="r" b="b"/>
              <a:pathLst>
                <a:path w="870" h="1030" extrusionOk="0">
                  <a:moveTo>
                    <a:pt x="870" y="0"/>
                  </a:moveTo>
                  <a:lnTo>
                    <a:pt x="1" y="932"/>
                  </a:lnTo>
                  <a:lnTo>
                    <a:pt x="1" y="1030"/>
                  </a:lnTo>
                  <a:lnTo>
                    <a:pt x="870" y="97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47"/>
            <p:cNvSpPr/>
            <p:nvPr/>
          </p:nvSpPr>
          <p:spPr>
            <a:xfrm>
              <a:off x="1644824" y="3231540"/>
              <a:ext cx="325760" cy="200151"/>
            </a:xfrm>
            <a:custGeom>
              <a:avLst/>
              <a:gdLst/>
              <a:ahLst/>
              <a:cxnLst/>
              <a:rect l="l" t="t" r="r" b="b"/>
              <a:pathLst>
                <a:path w="2609" h="1603" extrusionOk="0">
                  <a:moveTo>
                    <a:pt x="0" y="0"/>
                  </a:moveTo>
                  <a:lnTo>
                    <a:pt x="0" y="97"/>
                  </a:lnTo>
                  <a:lnTo>
                    <a:pt x="2609" y="1603"/>
                  </a:lnTo>
                  <a:lnTo>
                    <a:pt x="2609" y="1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47"/>
            <p:cNvSpPr/>
            <p:nvPr/>
          </p:nvSpPr>
          <p:spPr>
            <a:xfrm>
              <a:off x="1706879" y="3279362"/>
              <a:ext cx="77663" cy="127357"/>
            </a:xfrm>
            <a:custGeom>
              <a:avLst/>
              <a:gdLst/>
              <a:ahLst/>
              <a:cxnLst/>
              <a:rect l="l" t="t" r="r" b="b"/>
              <a:pathLst>
                <a:path w="622" h="1020" extrusionOk="0">
                  <a:moveTo>
                    <a:pt x="1" y="0"/>
                  </a:moveTo>
                  <a:lnTo>
                    <a:pt x="1" y="660"/>
                  </a:lnTo>
                  <a:lnTo>
                    <a:pt x="621" y="1019"/>
                  </a:lnTo>
                  <a:lnTo>
                    <a:pt x="62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47"/>
            <p:cNvSpPr/>
            <p:nvPr/>
          </p:nvSpPr>
          <p:spPr>
            <a:xfrm>
              <a:off x="1711624" y="3282233"/>
              <a:ext cx="72918" cy="118867"/>
            </a:xfrm>
            <a:custGeom>
              <a:avLst/>
              <a:gdLst/>
              <a:ahLst/>
              <a:cxnLst/>
              <a:rect l="l" t="t" r="r" b="b"/>
              <a:pathLst>
                <a:path w="584" h="952" extrusionOk="0">
                  <a:moveTo>
                    <a:pt x="0" y="0"/>
                  </a:moveTo>
                  <a:lnTo>
                    <a:pt x="0" y="615"/>
                  </a:lnTo>
                  <a:lnTo>
                    <a:pt x="583" y="952"/>
                  </a:lnTo>
                  <a:lnTo>
                    <a:pt x="583" y="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47"/>
            <p:cNvSpPr/>
            <p:nvPr/>
          </p:nvSpPr>
          <p:spPr>
            <a:xfrm>
              <a:off x="1711624" y="3282234"/>
              <a:ext cx="72918" cy="59808"/>
            </a:xfrm>
            <a:custGeom>
              <a:avLst/>
              <a:gdLst/>
              <a:ahLst/>
              <a:cxnLst/>
              <a:rect l="l" t="t" r="r" b="b"/>
              <a:pathLst>
                <a:path w="584" h="479" extrusionOk="0">
                  <a:moveTo>
                    <a:pt x="0" y="0"/>
                  </a:moveTo>
                  <a:lnTo>
                    <a:pt x="0" y="144"/>
                  </a:lnTo>
                  <a:lnTo>
                    <a:pt x="583" y="479"/>
                  </a:lnTo>
                  <a:lnTo>
                    <a:pt x="583" y="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47"/>
            <p:cNvSpPr/>
            <p:nvPr/>
          </p:nvSpPr>
          <p:spPr>
            <a:xfrm>
              <a:off x="1706879" y="3359022"/>
              <a:ext cx="77663" cy="47697"/>
            </a:xfrm>
            <a:custGeom>
              <a:avLst/>
              <a:gdLst/>
              <a:ahLst/>
              <a:cxnLst/>
              <a:rect l="l" t="t" r="r" b="b"/>
              <a:pathLst>
                <a:path w="622" h="382" extrusionOk="0">
                  <a:moveTo>
                    <a:pt x="38" y="0"/>
                  </a:moveTo>
                  <a:lnTo>
                    <a:pt x="1" y="22"/>
                  </a:lnTo>
                  <a:lnTo>
                    <a:pt x="621" y="381"/>
                  </a:lnTo>
                  <a:lnTo>
                    <a:pt x="621" y="3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47"/>
            <p:cNvSpPr/>
            <p:nvPr/>
          </p:nvSpPr>
          <p:spPr>
            <a:xfrm>
              <a:off x="1706879" y="3317819"/>
              <a:ext cx="77663" cy="47572"/>
            </a:xfrm>
            <a:custGeom>
              <a:avLst/>
              <a:gdLst/>
              <a:ahLst/>
              <a:cxnLst/>
              <a:rect l="l" t="t" r="r" b="b"/>
              <a:pathLst>
                <a:path w="622" h="381" extrusionOk="0">
                  <a:moveTo>
                    <a:pt x="38" y="1"/>
                  </a:moveTo>
                  <a:lnTo>
                    <a:pt x="1" y="23"/>
                  </a:lnTo>
                  <a:lnTo>
                    <a:pt x="621" y="381"/>
                  </a:lnTo>
                  <a:lnTo>
                    <a:pt x="621" y="337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47"/>
            <p:cNvSpPr/>
            <p:nvPr/>
          </p:nvSpPr>
          <p:spPr>
            <a:xfrm>
              <a:off x="1743963" y="3300838"/>
              <a:ext cx="4870" cy="85279"/>
            </a:xfrm>
            <a:custGeom>
              <a:avLst/>
              <a:gdLst/>
              <a:ahLst/>
              <a:cxnLst/>
              <a:rect l="l" t="t" r="r" b="b"/>
              <a:pathLst>
                <a:path w="39" h="683" extrusionOk="0">
                  <a:moveTo>
                    <a:pt x="1" y="1"/>
                  </a:moveTo>
                  <a:lnTo>
                    <a:pt x="1" y="660"/>
                  </a:lnTo>
                  <a:lnTo>
                    <a:pt x="39" y="682"/>
                  </a:lnTo>
                  <a:lnTo>
                    <a:pt x="39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47"/>
            <p:cNvSpPr/>
            <p:nvPr/>
          </p:nvSpPr>
          <p:spPr>
            <a:xfrm>
              <a:off x="1846348" y="3359896"/>
              <a:ext cx="77788" cy="127357"/>
            </a:xfrm>
            <a:custGeom>
              <a:avLst/>
              <a:gdLst/>
              <a:ahLst/>
              <a:cxnLst/>
              <a:rect l="l" t="t" r="r" b="b"/>
              <a:pathLst>
                <a:path w="623" h="1020" extrusionOk="0">
                  <a:moveTo>
                    <a:pt x="0" y="0"/>
                  </a:moveTo>
                  <a:lnTo>
                    <a:pt x="0" y="662"/>
                  </a:lnTo>
                  <a:lnTo>
                    <a:pt x="622" y="1020"/>
                  </a:lnTo>
                  <a:lnTo>
                    <a:pt x="622" y="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47"/>
            <p:cNvSpPr/>
            <p:nvPr/>
          </p:nvSpPr>
          <p:spPr>
            <a:xfrm>
              <a:off x="1851217" y="3362768"/>
              <a:ext cx="72918" cy="118867"/>
            </a:xfrm>
            <a:custGeom>
              <a:avLst/>
              <a:gdLst/>
              <a:ahLst/>
              <a:cxnLst/>
              <a:rect l="l" t="t" r="r" b="b"/>
              <a:pathLst>
                <a:path w="584" h="952" extrusionOk="0">
                  <a:moveTo>
                    <a:pt x="0" y="1"/>
                  </a:moveTo>
                  <a:lnTo>
                    <a:pt x="0" y="615"/>
                  </a:lnTo>
                  <a:lnTo>
                    <a:pt x="583" y="952"/>
                  </a:lnTo>
                  <a:lnTo>
                    <a:pt x="583" y="3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47"/>
            <p:cNvSpPr/>
            <p:nvPr/>
          </p:nvSpPr>
          <p:spPr>
            <a:xfrm>
              <a:off x="1851217" y="3362768"/>
              <a:ext cx="72918" cy="60058"/>
            </a:xfrm>
            <a:custGeom>
              <a:avLst/>
              <a:gdLst/>
              <a:ahLst/>
              <a:cxnLst/>
              <a:rect l="l" t="t" r="r" b="b"/>
              <a:pathLst>
                <a:path w="584" h="481" extrusionOk="0">
                  <a:moveTo>
                    <a:pt x="0" y="1"/>
                  </a:moveTo>
                  <a:lnTo>
                    <a:pt x="0" y="144"/>
                  </a:lnTo>
                  <a:lnTo>
                    <a:pt x="583" y="481"/>
                  </a:lnTo>
                  <a:lnTo>
                    <a:pt x="583" y="3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47"/>
            <p:cNvSpPr/>
            <p:nvPr/>
          </p:nvSpPr>
          <p:spPr>
            <a:xfrm>
              <a:off x="1846348" y="3439557"/>
              <a:ext cx="77788" cy="47697"/>
            </a:xfrm>
            <a:custGeom>
              <a:avLst/>
              <a:gdLst/>
              <a:ahLst/>
              <a:cxnLst/>
              <a:rect l="l" t="t" r="r" b="b"/>
              <a:pathLst>
                <a:path w="623" h="382" extrusionOk="0">
                  <a:moveTo>
                    <a:pt x="39" y="0"/>
                  </a:moveTo>
                  <a:lnTo>
                    <a:pt x="0" y="24"/>
                  </a:lnTo>
                  <a:lnTo>
                    <a:pt x="622" y="382"/>
                  </a:lnTo>
                  <a:lnTo>
                    <a:pt x="622" y="33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47"/>
            <p:cNvSpPr/>
            <p:nvPr/>
          </p:nvSpPr>
          <p:spPr>
            <a:xfrm>
              <a:off x="1846348" y="3398478"/>
              <a:ext cx="77788" cy="47572"/>
            </a:xfrm>
            <a:custGeom>
              <a:avLst/>
              <a:gdLst/>
              <a:ahLst/>
              <a:cxnLst/>
              <a:rect l="l" t="t" r="r" b="b"/>
              <a:pathLst>
                <a:path w="623" h="381" extrusionOk="0">
                  <a:moveTo>
                    <a:pt x="39" y="0"/>
                  </a:moveTo>
                  <a:lnTo>
                    <a:pt x="0" y="22"/>
                  </a:lnTo>
                  <a:lnTo>
                    <a:pt x="622" y="380"/>
                  </a:lnTo>
                  <a:lnTo>
                    <a:pt x="622" y="33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47"/>
            <p:cNvSpPr/>
            <p:nvPr/>
          </p:nvSpPr>
          <p:spPr>
            <a:xfrm>
              <a:off x="1883556" y="3381372"/>
              <a:ext cx="4870" cy="85279"/>
            </a:xfrm>
            <a:custGeom>
              <a:avLst/>
              <a:gdLst/>
              <a:ahLst/>
              <a:cxnLst/>
              <a:rect l="l" t="t" r="r" b="b"/>
              <a:pathLst>
                <a:path w="39" h="683" extrusionOk="0">
                  <a:moveTo>
                    <a:pt x="1" y="1"/>
                  </a:moveTo>
                  <a:lnTo>
                    <a:pt x="1" y="661"/>
                  </a:lnTo>
                  <a:lnTo>
                    <a:pt x="39" y="682"/>
                  </a:lnTo>
                  <a:lnTo>
                    <a:pt x="39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47"/>
            <p:cNvSpPr/>
            <p:nvPr/>
          </p:nvSpPr>
          <p:spPr>
            <a:xfrm>
              <a:off x="2032389" y="3368886"/>
              <a:ext cx="77788" cy="127232"/>
            </a:xfrm>
            <a:custGeom>
              <a:avLst/>
              <a:gdLst/>
              <a:ahLst/>
              <a:cxnLst/>
              <a:rect l="l" t="t" r="r" b="b"/>
              <a:pathLst>
                <a:path w="623" h="1019" extrusionOk="0">
                  <a:moveTo>
                    <a:pt x="623" y="1"/>
                  </a:moveTo>
                  <a:lnTo>
                    <a:pt x="1" y="359"/>
                  </a:lnTo>
                  <a:lnTo>
                    <a:pt x="1" y="1019"/>
                  </a:lnTo>
                  <a:lnTo>
                    <a:pt x="623" y="661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p47"/>
            <p:cNvSpPr/>
            <p:nvPr/>
          </p:nvSpPr>
          <p:spPr>
            <a:xfrm>
              <a:off x="2032389" y="3371633"/>
              <a:ext cx="72918" cy="119116"/>
            </a:xfrm>
            <a:custGeom>
              <a:avLst/>
              <a:gdLst/>
              <a:ahLst/>
              <a:cxnLst/>
              <a:rect l="l" t="t" r="r" b="b"/>
              <a:pathLst>
                <a:path w="584" h="954" extrusionOk="0">
                  <a:moveTo>
                    <a:pt x="584" y="1"/>
                  </a:moveTo>
                  <a:lnTo>
                    <a:pt x="1" y="337"/>
                  </a:lnTo>
                  <a:lnTo>
                    <a:pt x="1" y="953"/>
                  </a:lnTo>
                  <a:lnTo>
                    <a:pt x="584" y="61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p47"/>
            <p:cNvSpPr/>
            <p:nvPr/>
          </p:nvSpPr>
          <p:spPr>
            <a:xfrm>
              <a:off x="2032389" y="3371633"/>
              <a:ext cx="72918" cy="50069"/>
            </a:xfrm>
            <a:custGeom>
              <a:avLst/>
              <a:gdLst/>
              <a:ahLst/>
              <a:cxnLst/>
              <a:rect l="l" t="t" r="r" b="b"/>
              <a:pathLst>
                <a:path w="584" h="401" extrusionOk="0">
                  <a:moveTo>
                    <a:pt x="584" y="1"/>
                  </a:moveTo>
                  <a:lnTo>
                    <a:pt x="1" y="337"/>
                  </a:lnTo>
                  <a:lnTo>
                    <a:pt x="1" y="401"/>
                  </a:lnTo>
                  <a:lnTo>
                    <a:pt x="584" y="64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7" name="Google Shape;4077;p47"/>
            <p:cNvSpPr/>
            <p:nvPr/>
          </p:nvSpPr>
          <p:spPr>
            <a:xfrm>
              <a:off x="2032389" y="3448547"/>
              <a:ext cx="77788" cy="47572"/>
            </a:xfrm>
            <a:custGeom>
              <a:avLst/>
              <a:gdLst/>
              <a:ahLst/>
              <a:cxnLst/>
              <a:rect l="l" t="t" r="r" b="b"/>
              <a:pathLst>
                <a:path w="623" h="381" extrusionOk="0">
                  <a:moveTo>
                    <a:pt x="584" y="1"/>
                  </a:moveTo>
                  <a:lnTo>
                    <a:pt x="1" y="337"/>
                  </a:lnTo>
                  <a:lnTo>
                    <a:pt x="1" y="381"/>
                  </a:lnTo>
                  <a:lnTo>
                    <a:pt x="623" y="23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8" name="Google Shape;4078;p47"/>
            <p:cNvSpPr/>
            <p:nvPr/>
          </p:nvSpPr>
          <p:spPr>
            <a:xfrm>
              <a:off x="2032389" y="3407343"/>
              <a:ext cx="77788" cy="47697"/>
            </a:xfrm>
            <a:custGeom>
              <a:avLst/>
              <a:gdLst/>
              <a:ahLst/>
              <a:cxnLst/>
              <a:rect l="l" t="t" r="r" b="b"/>
              <a:pathLst>
                <a:path w="623" h="382" extrusionOk="0">
                  <a:moveTo>
                    <a:pt x="584" y="0"/>
                  </a:moveTo>
                  <a:lnTo>
                    <a:pt x="1" y="337"/>
                  </a:lnTo>
                  <a:lnTo>
                    <a:pt x="1" y="382"/>
                  </a:lnTo>
                  <a:lnTo>
                    <a:pt x="623" y="22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47"/>
            <p:cNvSpPr/>
            <p:nvPr/>
          </p:nvSpPr>
          <p:spPr>
            <a:xfrm>
              <a:off x="2068099" y="3390237"/>
              <a:ext cx="4870" cy="85404"/>
            </a:xfrm>
            <a:custGeom>
              <a:avLst/>
              <a:gdLst/>
              <a:ahLst/>
              <a:cxnLst/>
              <a:rect l="l" t="t" r="r" b="b"/>
              <a:pathLst>
                <a:path w="39" h="684" extrusionOk="0">
                  <a:moveTo>
                    <a:pt x="38" y="1"/>
                  </a:moveTo>
                  <a:lnTo>
                    <a:pt x="1" y="24"/>
                  </a:lnTo>
                  <a:lnTo>
                    <a:pt x="1" y="684"/>
                  </a:lnTo>
                  <a:lnTo>
                    <a:pt x="38" y="661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47"/>
            <p:cNvSpPr/>
            <p:nvPr/>
          </p:nvSpPr>
          <p:spPr>
            <a:xfrm>
              <a:off x="2155126" y="3102435"/>
              <a:ext cx="77663" cy="127232"/>
            </a:xfrm>
            <a:custGeom>
              <a:avLst/>
              <a:gdLst/>
              <a:ahLst/>
              <a:cxnLst/>
              <a:rect l="l" t="t" r="r" b="b"/>
              <a:pathLst>
                <a:path w="622" h="1019" extrusionOk="0">
                  <a:moveTo>
                    <a:pt x="622" y="0"/>
                  </a:moveTo>
                  <a:lnTo>
                    <a:pt x="1" y="359"/>
                  </a:lnTo>
                  <a:lnTo>
                    <a:pt x="1" y="1018"/>
                  </a:lnTo>
                  <a:lnTo>
                    <a:pt x="622" y="660"/>
                  </a:lnTo>
                  <a:lnTo>
                    <a:pt x="62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47"/>
            <p:cNvSpPr/>
            <p:nvPr/>
          </p:nvSpPr>
          <p:spPr>
            <a:xfrm>
              <a:off x="2155126" y="3105182"/>
              <a:ext cx="72918" cy="118867"/>
            </a:xfrm>
            <a:custGeom>
              <a:avLst/>
              <a:gdLst/>
              <a:ahLst/>
              <a:cxnLst/>
              <a:rect l="l" t="t" r="r" b="b"/>
              <a:pathLst>
                <a:path w="584" h="952" extrusionOk="0">
                  <a:moveTo>
                    <a:pt x="584" y="0"/>
                  </a:moveTo>
                  <a:lnTo>
                    <a:pt x="1" y="337"/>
                  </a:lnTo>
                  <a:lnTo>
                    <a:pt x="1" y="951"/>
                  </a:lnTo>
                  <a:lnTo>
                    <a:pt x="584" y="615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47"/>
            <p:cNvSpPr/>
            <p:nvPr/>
          </p:nvSpPr>
          <p:spPr>
            <a:xfrm>
              <a:off x="2155126" y="3105182"/>
              <a:ext cx="72918" cy="49819"/>
            </a:xfrm>
            <a:custGeom>
              <a:avLst/>
              <a:gdLst/>
              <a:ahLst/>
              <a:cxnLst/>
              <a:rect l="l" t="t" r="r" b="b"/>
              <a:pathLst>
                <a:path w="584" h="399" extrusionOk="0">
                  <a:moveTo>
                    <a:pt x="584" y="0"/>
                  </a:moveTo>
                  <a:lnTo>
                    <a:pt x="1" y="337"/>
                  </a:lnTo>
                  <a:lnTo>
                    <a:pt x="1" y="399"/>
                  </a:lnTo>
                  <a:lnTo>
                    <a:pt x="584" y="62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47"/>
            <p:cNvSpPr/>
            <p:nvPr/>
          </p:nvSpPr>
          <p:spPr>
            <a:xfrm>
              <a:off x="2155126" y="3181846"/>
              <a:ext cx="77663" cy="47821"/>
            </a:xfrm>
            <a:custGeom>
              <a:avLst/>
              <a:gdLst/>
              <a:ahLst/>
              <a:cxnLst/>
              <a:rect l="l" t="t" r="r" b="b"/>
              <a:pathLst>
                <a:path w="622" h="383" extrusionOk="0">
                  <a:moveTo>
                    <a:pt x="584" y="1"/>
                  </a:moveTo>
                  <a:lnTo>
                    <a:pt x="1" y="337"/>
                  </a:lnTo>
                  <a:lnTo>
                    <a:pt x="1" y="382"/>
                  </a:lnTo>
                  <a:lnTo>
                    <a:pt x="622" y="24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47"/>
            <p:cNvSpPr/>
            <p:nvPr/>
          </p:nvSpPr>
          <p:spPr>
            <a:xfrm>
              <a:off x="2155126" y="3140767"/>
              <a:ext cx="77663" cy="47572"/>
            </a:xfrm>
            <a:custGeom>
              <a:avLst/>
              <a:gdLst/>
              <a:ahLst/>
              <a:cxnLst/>
              <a:rect l="l" t="t" r="r" b="b"/>
              <a:pathLst>
                <a:path w="622" h="381" extrusionOk="0">
                  <a:moveTo>
                    <a:pt x="584" y="1"/>
                  </a:moveTo>
                  <a:lnTo>
                    <a:pt x="1" y="337"/>
                  </a:lnTo>
                  <a:lnTo>
                    <a:pt x="1" y="381"/>
                  </a:lnTo>
                  <a:lnTo>
                    <a:pt x="622" y="23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47"/>
            <p:cNvSpPr/>
            <p:nvPr/>
          </p:nvSpPr>
          <p:spPr>
            <a:xfrm>
              <a:off x="2190836" y="3123786"/>
              <a:ext cx="4870" cy="85279"/>
            </a:xfrm>
            <a:custGeom>
              <a:avLst/>
              <a:gdLst/>
              <a:ahLst/>
              <a:cxnLst/>
              <a:rect l="l" t="t" r="r" b="b"/>
              <a:pathLst>
                <a:path w="39" h="683" extrusionOk="0">
                  <a:moveTo>
                    <a:pt x="38" y="0"/>
                  </a:moveTo>
                  <a:lnTo>
                    <a:pt x="1" y="22"/>
                  </a:lnTo>
                  <a:lnTo>
                    <a:pt x="1" y="682"/>
                  </a:lnTo>
                  <a:lnTo>
                    <a:pt x="38" y="66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47"/>
            <p:cNvSpPr/>
            <p:nvPr/>
          </p:nvSpPr>
          <p:spPr>
            <a:xfrm>
              <a:off x="2156625" y="3279362"/>
              <a:ext cx="77663" cy="188164"/>
            </a:xfrm>
            <a:custGeom>
              <a:avLst/>
              <a:gdLst/>
              <a:ahLst/>
              <a:cxnLst/>
              <a:rect l="l" t="t" r="r" b="b"/>
              <a:pathLst>
                <a:path w="622" h="1507" extrusionOk="0">
                  <a:moveTo>
                    <a:pt x="621" y="0"/>
                  </a:moveTo>
                  <a:lnTo>
                    <a:pt x="1" y="360"/>
                  </a:lnTo>
                  <a:lnTo>
                    <a:pt x="1" y="1507"/>
                  </a:lnTo>
                  <a:lnTo>
                    <a:pt x="621" y="1149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47"/>
            <p:cNvSpPr/>
            <p:nvPr/>
          </p:nvSpPr>
          <p:spPr>
            <a:xfrm>
              <a:off x="2156625" y="3280985"/>
              <a:ext cx="74916" cy="182795"/>
            </a:xfrm>
            <a:custGeom>
              <a:avLst/>
              <a:gdLst/>
              <a:ahLst/>
              <a:cxnLst/>
              <a:rect l="l" t="t" r="r" b="b"/>
              <a:pathLst>
                <a:path w="600" h="1464" extrusionOk="0">
                  <a:moveTo>
                    <a:pt x="599" y="0"/>
                  </a:moveTo>
                  <a:lnTo>
                    <a:pt x="1" y="347"/>
                  </a:lnTo>
                  <a:lnTo>
                    <a:pt x="1" y="1463"/>
                  </a:lnTo>
                  <a:lnTo>
                    <a:pt x="599" y="1118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47"/>
            <p:cNvSpPr/>
            <p:nvPr/>
          </p:nvSpPr>
          <p:spPr>
            <a:xfrm>
              <a:off x="2231416" y="3279362"/>
              <a:ext cx="2872" cy="143464"/>
            </a:xfrm>
            <a:custGeom>
              <a:avLst/>
              <a:gdLst/>
              <a:ahLst/>
              <a:cxnLst/>
              <a:rect l="l" t="t" r="r" b="b"/>
              <a:pathLst>
                <a:path w="23" h="1149" extrusionOk="0">
                  <a:moveTo>
                    <a:pt x="22" y="0"/>
                  </a:moveTo>
                  <a:lnTo>
                    <a:pt x="0" y="13"/>
                  </a:lnTo>
                  <a:lnTo>
                    <a:pt x="0" y="1131"/>
                  </a:lnTo>
                  <a:lnTo>
                    <a:pt x="22" y="11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3" name="Google Shape;4093;p48"/>
          <p:cNvSpPr txBox="1">
            <a:spLocks noGrp="1"/>
          </p:cNvSpPr>
          <p:nvPr>
            <p:ph type="subTitle" idx="4294967295"/>
          </p:nvPr>
        </p:nvSpPr>
        <p:spPr>
          <a:xfrm>
            <a:off x="535900" y="519350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4" name="Google Shape;4094;p48"/>
          <p:cNvSpPr txBox="1">
            <a:spLocks noGrp="1"/>
          </p:cNvSpPr>
          <p:nvPr>
            <p:ph type="subTitle" idx="4294967295"/>
          </p:nvPr>
        </p:nvSpPr>
        <p:spPr>
          <a:xfrm>
            <a:off x="6261950" y="1409850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95" name="Google Shape;4095;p48"/>
          <p:cNvSpPr txBox="1">
            <a:spLocks noGrp="1"/>
          </p:cNvSpPr>
          <p:nvPr>
            <p:ph type="subTitle" idx="4294967295"/>
          </p:nvPr>
        </p:nvSpPr>
        <p:spPr>
          <a:xfrm>
            <a:off x="6323950" y="1484700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96" name="Google Shape;4096;p48"/>
          <p:cNvSpPr txBox="1"/>
          <p:nvPr/>
        </p:nvSpPr>
        <p:spPr>
          <a:xfrm>
            <a:off x="5920900" y="20574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Membuat fungsi yang menampilkan Fasilitas tambahan dari masing-masing hotel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097" name="Google Shape;4097;p48"/>
          <p:cNvGrpSpPr/>
          <p:nvPr/>
        </p:nvGrpSpPr>
        <p:grpSpPr>
          <a:xfrm>
            <a:off x="6817900" y="3261976"/>
            <a:ext cx="2155333" cy="1597333"/>
            <a:chOff x="930750" y="2109301"/>
            <a:chExt cx="2155333" cy="1597333"/>
          </a:xfrm>
        </p:grpSpPr>
        <p:sp>
          <p:nvSpPr>
            <p:cNvPr id="4098" name="Google Shape;4098;p48"/>
            <p:cNvSpPr/>
            <p:nvPr/>
          </p:nvSpPr>
          <p:spPr>
            <a:xfrm>
              <a:off x="2196455" y="2109426"/>
              <a:ext cx="347361" cy="221127"/>
            </a:xfrm>
            <a:custGeom>
              <a:avLst/>
              <a:gdLst/>
              <a:ahLst/>
              <a:cxnLst/>
              <a:rect l="l" t="t" r="r" b="b"/>
              <a:pathLst>
                <a:path w="2782" h="1771" extrusionOk="0">
                  <a:moveTo>
                    <a:pt x="2428" y="1"/>
                  </a:moveTo>
                  <a:cubicBezTo>
                    <a:pt x="2407" y="1"/>
                    <a:pt x="2387" y="5"/>
                    <a:pt x="2370" y="14"/>
                  </a:cubicBezTo>
                  <a:cubicBezTo>
                    <a:pt x="2095" y="152"/>
                    <a:pt x="164" y="1389"/>
                    <a:pt x="41" y="1450"/>
                  </a:cubicBezTo>
                  <a:lnTo>
                    <a:pt x="40" y="1451"/>
                  </a:lnTo>
                  <a:cubicBezTo>
                    <a:pt x="17" y="1464"/>
                    <a:pt x="2" y="1490"/>
                    <a:pt x="1" y="1531"/>
                  </a:cubicBezTo>
                  <a:cubicBezTo>
                    <a:pt x="2" y="1619"/>
                    <a:pt x="46" y="1701"/>
                    <a:pt x="118" y="1751"/>
                  </a:cubicBezTo>
                  <a:cubicBezTo>
                    <a:pt x="138" y="1764"/>
                    <a:pt x="158" y="1770"/>
                    <a:pt x="175" y="1770"/>
                  </a:cubicBezTo>
                  <a:cubicBezTo>
                    <a:pt x="187" y="1770"/>
                    <a:pt x="197" y="1768"/>
                    <a:pt x="207" y="1763"/>
                  </a:cubicBezTo>
                  <a:lnTo>
                    <a:pt x="208" y="1763"/>
                  </a:lnTo>
                  <a:cubicBezTo>
                    <a:pt x="404" y="1656"/>
                    <a:pt x="2309" y="844"/>
                    <a:pt x="2698" y="635"/>
                  </a:cubicBezTo>
                  <a:cubicBezTo>
                    <a:pt x="2744" y="609"/>
                    <a:pt x="2773" y="554"/>
                    <a:pt x="2776" y="475"/>
                  </a:cubicBezTo>
                  <a:cubicBezTo>
                    <a:pt x="2782" y="317"/>
                    <a:pt x="2677" y="122"/>
                    <a:pt x="2543" y="37"/>
                  </a:cubicBezTo>
                  <a:cubicBezTo>
                    <a:pt x="2502" y="12"/>
                    <a:pt x="2463" y="1"/>
                    <a:pt x="2428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48"/>
            <p:cNvSpPr/>
            <p:nvPr/>
          </p:nvSpPr>
          <p:spPr>
            <a:xfrm>
              <a:off x="2196455" y="2109301"/>
              <a:ext cx="337247" cy="203522"/>
            </a:xfrm>
            <a:custGeom>
              <a:avLst/>
              <a:gdLst/>
              <a:ahLst/>
              <a:cxnLst/>
              <a:rect l="l" t="t" r="r" b="b"/>
              <a:pathLst>
                <a:path w="2701" h="1630" extrusionOk="0">
                  <a:moveTo>
                    <a:pt x="2429" y="0"/>
                  </a:moveTo>
                  <a:cubicBezTo>
                    <a:pt x="2408" y="0"/>
                    <a:pt x="2389" y="5"/>
                    <a:pt x="2371" y="14"/>
                  </a:cubicBezTo>
                  <a:lnTo>
                    <a:pt x="2366" y="17"/>
                  </a:lnTo>
                  <a:cubicBezTo>
                    <a:pt x="2115" y="146"/>
                    <a:pt x="678" y="1062"/>
                    <a:pt x="195" y="1359"/>
                  </a:cubicBezTo>
                  <a:lnTo>
                    <a:pt x="191" y="1362"/>
                  </a:lnTo>
                  <a:lnTo>
                    <a:pt x="172" y="1374"/>
                  </a:lnTo>
                  <a:lnTo>
                    <a:pt x="166" y="1377"/>
                  </a:lnTo>
                  <a:lnTo>
                    <a:pt x="154" y="1384"/>
                  </a:lnTo>
                  <a:lnTo>
                    <a:pt x="141" y="1391"/>
                  </a:lnTo>
                  <a:cubicBezTo>
                    <a:pt x="89" y="1423"/>
                    <a:pt x="56" y="1444"/>
                    <a:pt x="41" y="1449"/>
                  </a:cubicBezTo>
                  <a:lnTo>
                    <a:pt x="40" y="1451"/>
                  </a:lnTo>
                  <a:cubicBezTo>
                    <a:pt x="35" y="1454"/>
                    <a:pt x="33" y="1457"/>
                    <a:pt x="28" y="1460"/>
                  </a:cubicBezTo>
                  <a:cubicBezTo>
                    <a:pt x="11" y="1478"/>
                    <a:pt x="1" y="1504"/>
                    <a:pt x="1" y="1531"/>
                  </a:cubicBezTo>
                  <a:cubicBezTo>
                    <a:pt x="1" y="1539"/>
                    <a:pt x="1" y="1549"/>
                    <a:pt x="2" y="1558"/>
                  </a:cubicBezTo>
                  <a:cubicBezTo>
                    <a:pt x="2" y="1561"/>
                    <a:pt x="4" y="1565"/>
                    <a:pt x="4" y="1568"/>
                  </a:cubicBezTo>
                  <a:cubicBezTo>
                    <a:pt x="5" y="1573"/>
                    <a:pt x="6" y="1580"/>
                    <a:pt x="8" y="1586"/>
                  </a:cubicBezTo>
                  <a:cubicBezTo>
                    <a:pt x="9" y="1591"/>
                    <a:pt x="9" y="1594"/>
                    <a:pt x="11" y="1599"/>
                  </a:cubicBezTo>
                  <a:cubicBezTo>
                    <a:pt x="12" y="1603"/>
                    <a:pt x="15" y="1610"/>
                    <a:pt x="17" y="1615"/>
                  </a:cubicBezTo>
                  <a:cubicBezTo>
                    <a:pt x="18" y="1620"/>
                    <a:pt x="19" y="1623"/>
                    <a:pt x="21" y="1626"/>
                  </a:cubicBezTo>
                  <a:lnTo>
                    <a:pt x="21" y="1629"/>
                  </a:lnTo>
                  <a:lnTo>
                    <a:pt x="2701" y="210"/>
                  </a:lnTo>
                  <a:cubicBezTo>
                    <a:pt x="2663" y="140"/>
                    <a:pt x="2608" y="82"/>
                    <a:pt x="2543" y="38"/>
                  </a:cubicBezTo>
                  <a:cubicBezTo>
                    <a:pt x="2502" y="12"/>
                    <a:pt x="2464" y="0"/>
                    <a:pt x="2429" y="0"/>
                  </a:cubicBezTo>
                  <a:close/>
                </a:path>
              </a:pathLst>
            </a:custGeom>
            <a:solidFill>
              <a:srgbClr val="595959">
                <a:alpha val="2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48"/>
            <p:cNvSpPr/>
            <p:nvPr/>
          </p:nvSpPr>
          <p:spPr>
            <a:xfrm>
              <a:off x="2196455" y="2289723"/>
              <a:ext cx="30591" cy="40704"/>
            </a:xfrm>
            <a:custGeom>
              <a:avLst/>
              <a:gdLst/>
              <a:ahLst/>
              <a:cxnLst/>
              <a:rect l="l" t="t" r="r" b="b"/>
              <a:pathLst>
                <a:path w="245" h="326" extrusionOk="0">
                  <a:moveTo>
                    <a:pt x="70" y="1"/>
                  </a:moveTo>
                  <a:cubicBezTo>
                    <a:pt x="31" y="1"/>
                    <a:pt x="3" y="32"/>
                    <a:pt x="1" y="87"/>
                  </a:cubicBezTo>
                  <a:cubicBezTo>
                    <a:pt x="2" y="174"/>
                    <a:pt x="46" y="257"/>
                    <a:pt x="118" y="307"/>
                  </a:cubicBezTo>
                  <a:cubicBezTo>
                    <a:pt x="138" y="320"/>
                    <a:pt x="158" y="326"/>
                    <a:pt x="175" y="326"/>
                  </a:cubicBezTo>
                  <a:cubicBezTo>
                    <a:pt x="214" y="326"/>
                    <a:pt x="242" y="295"/>
                    <a:pt x="244" y="239"/>
                  </a:cubicBezTo>
                  <a:cubicBezTo>
                    <a:pt x="243" y="151"/>
                    <a:pt x="199" y="70"/>
                    <a:pt x="127" y="19"/>
                  </a:cubicBezTo>
                  <a:cubicBezTo>
                    <a:pt x="106" y="7"/>
                    <a:pt x="87" y="1"/>
                    <a:pt x="70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48"/>
            <p:cNvSpPr/>
            <p:nvPr/>
          </p:nvSpPr>
          <p:spPr>
            <a:xfrm>
              <a:off x="2138770" y="2295342"/>
              <a:ext cx="82283" cy="62180"/>
            </a:xfrm>
            <a:custGeom>
              <a:avLst/>
              <a:gdLst/>
              <a:ahLst/>
              <a:cxnLst/>
              <a:rect l="l" t="t" r="r" b="b"/>
              <a:pathLst>
                <a:path w="659" h="498" extrusionOk="0">
                  <a:moveTo>
                    <a:pt x="525" y="0"/>
                  </a:moveTo>
                  <a:cubicBezTo>
                    <a:pt x="516" y="0"/>
                    <a:pt x="507" y="2"/>
                    <a:pt x="499" y="6"/>
                  </a:cubicBezTo>
                  <a:lnTo>
                    <a:pt x="32" y="254"/>
                  </a:lnTo>
                  <a:cubicBezTo>
                    <a:pt x="12" y="267"/>
                    <a:pt x="0" y="290"/>
                    <a:pt x="3" y="315"/>
                  </a:cubicBezTo>
                  <a:cubicBezTo>
                    <a:pt x="4" y="383"/>
                    <a:pt x="38" y="445"/>
                    <a:pt x="93" y="483"/>
                  </a:cubicBezTo>
                  <a:cubicBezTo>
                    <a:pt x="105" y="493"/>
                    <a:pt x="120" y="498"/>
                    <a:pt x="135" y="498"/>
                  </a:cubicBezTo>
                  <a:cubicBezTo>
                    <a:pt x="144" y="498"/>
                    <a:pt x="152" y="496"/>
                    <a:pt x="161" y="493"/>
                  </a:cubicBezTo>
                  <a:lnTo>
                    <a:pt x="628" y="244"/>
                  </a:lnTo>
                  <a:cubicBezTo>
                    <a:pt x="647" y="231"/>
                    <a:pt x="658" y="207"/>
                    <a:pt x="657" y="183"/>
                  </a:cubicBezTo>
                  <a:cubicBezTo>
                    <a:pt x="655" y="116"/>
                    <a:pt x="622" y="52"/>
                    <a:pt x="567" y="14"/>
                  </a:cubicBezTo>
                  <a:cubicBezTo>
                    <a:pt x="554" y="5"/>
                    <a:pt x="540" y="0"/>
                    <a:pt x="52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48"/>
            <p:cNvSpPr/>
            <p:nvPr/>
          </p:nvSpPr>
          <p:spPr>
            <a:xfrm>
              <a:off x="2138770" y="2295342"/>
              <a:ext cx="77413" cy="48446"/>
            </a:xfrm>
            <a:custGeom>
              <a:avLst/>
              <a:gdLst/>
              <a:ahLst/>
              <a:cxnLst/>
              <a:rect l="l" t="t" r="r" b="b"/>
              <a:pathLst>
                <a:path w="620" h="388" extrusionOk="0">
                  <a:moveTo>
                    <a:pt x="526" y="0"/>
                  </a:moveTo>
                  <a:cubicBezTo>
                    <a:pt x="517" y="0"/>
                    <a:pt x="508" y="2"/>
                    <a:pt x="500" y="6"/>
                  </a:cubicBezTo>
                  <a:lnTo>
                    <a:pt x="33" y="254"/>
                  </a:lnTo>
                  <a:cubicBezTo>
                    <a:pt x="12" y="267"/>
                    <a:pt x="0" y="290"/>
                    <a:pt x="3" y="315"/>
                  </a:cubicBezTo>
                  <a:cubicBezTo>
                    <a:pt x="3" y="339"/>
                    <a:pt x="7" y="364"/>
                    <a:pt x="17" y="387"/>
                  </a:cubicBezTo>
                  <a:lnTo>
                    <a:pt x="619" y="67"/>
                  </a:lnTo>
                  <a:cubicBezTo>
                    <a:pt x="605" y="45"/>
                    <a:pt x="587" y="28"/>
                    <a:pt x="567" y="14"/>
                  </a:cubicBezTo>
                  <a:cubicBezTo>
                    <a:pt x="555" y="5"/>
                    <a:pt x="540" y="0"/>
                    <a:pt x="52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48"/>
            <p:cNvSpPr/>
            <p:nvPr/>
          </p:nvSpPr>
          <p:spPr>
            <a:xfrm>
              <a:off x="1708128" y="2240404"/>
              <a:ext cx="505808" cy="360845"/>
            </a:xfrm>
            <a:custGeom>
              <a:avLst/>
              <a:gdLst/>
              <a:ahLst/>
              <a:cxnLst/>
              <a:rect l="l" t="t" r="r" b="b"/>
              <a:pathLst>
                <a:path w="4051" h="2890" extrusionOk="0">
                  <a:moveTo>
                    <a:pt x="2025" y="196"/>
                  </a:moveTo>
                  <a:cubicBezTo>
                    <a:pt x="2533" y="196"/>
                    <a:pt x="3007" y="308"/>
                    <a:pt x="3359" y="512"/>
                  </a:cubicBezTo>
                  <a:cubicBezTo>
                    <a:pt x="3680" y="697"/>
                    <a:pt x="3855" y="929"/>
                    <a:pt x="3855" y="1169"/>
                  </a:cubicBezTo>
                  <a:cubicBezTo>
                    <a:pt x="3855" y="1409"/>
                    <a:pt x="3678" y="1642"/>
                    <a:pt x="3359" y="1826"/>
                  </a:cubicBezTo>
                  <a:cubicBezTo>
                    <a:pt x="3007" y="2031"/>
                    <a:pt x="2533" y="2142"/>
                    <a:pt x="2025" y="2142"/>
                  </a:cubicBezTo>
                  <a:cubicBezTo>
                    <a:pt x="1519" y="2142"/>
                    <a:pt x="1045" y="2031"/>
                    <a:pt x="691" y="1826"/>
                  </a:cubicBezTo>
                  <a:cubicBezTo>
                    <a:pt x="372" y="1642"/>
                    <a:pt x="197" y="1409"/>
                    <a:pt x="197" y="1169"/>
                  </a:cubicBezTo>
                  <a:cubicBezTo>
                    <a:pt x="197" y="929"/>
                    <a:pt x="372" y="697"/>
                    <a:pt x="691" y="512"/>
                  </a:cubicBezTo>
                  <a:cubicBezTo>
                    <a:pt x="1045" y="308"/>
                    <a:pt x="1519" y="196"/>
                    <a:pt x="2025" y="196"/>
                  </a:cubicBezTo>
                  <a:close/>
                  <a:moveTo>
                    <a:pt x="2025" y="0"/>
                  </a:moveTo>
                  <a:cubicBezTo>
                    <a:pt x="1507" y="0"/>
                    <a:pt x="989" y="114"/>
                    <a:pt x="594" y="343"/>
                  </a:cubicBezTo>
                  <a:cubicBezTo>
                    <a:pt x="198" y="570"/>
                    <a:pt x="1" y="871"/>
                    <a:pt x="1" y="1169"/>
                  </a:cubicBezTo>
                  <a:lnTo>
                    <a:pt x="1" y="1720"/>
                  </a:lnTo>
                  <a:cubicBezTo>
                    <a:pt x="1" y="2019"/>
                    <a:pt x="198" y="2319"/>
                    <a:pt x="594" y="2547"/>
                  </a:cubicBezTo>
                  <a:cubicBezTo>
                    <a:pt x="989" y="2775"/>
                    <a:pt x="1507" y="2890"/>
                    <a:pt x="2025" y="2890"/>
                  </a:cubicBezTo>
                  <a:cubicBezTo>
                    <a:pt x="2543" y="2890"/>
                    <a:pt x="3062" y="2775"/>
                    <a:pt x="3458" y="2547"/>
                  </a:cubicBezTo>
                  <a:cubicBezTo>
                    <a:pt x="3852" y="2319"/>
                    <a:pt x="4051" y="2019"/>
                    <a:pt x="4051" y="1720"/>
                  </a:cubicBezTo>
                  <a:lnTo>
                    <a:pt x="4051" y="1169"/>
                  </a:lnTo>
                  <a:cubicBezTo>
                    <a:pt x="4051" y="871"/>
                    <a:pt x="3852" y="570"/>
                    <a:pt x="3458" y="343"/>
                  </a:cubicBezTo>
                  <a:cubicBezTo>
                    <a:pt x="3062" y="114"/>
                    <a:pt x="2543" y="0"/>
                    <a:pt x="2025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48"/>
            <p:cNvSpPr/>
            <p:nvPr/>
          </p:nvSpPr>
          <p:spPr>
            <a:xfrm>
              <a:off x="1683406" y="2240404"/>
              <a:ext cx="555377" cy="292048"/>
            </a:xfrm>
            <a:custGeom>
              <a:avLst/>
              <a:gdLst/>
              <a:ahLst/>
              <a:cxnLst/>
              <a:rect l="l" t="t" r="r" b="b"/>
              <a:pathLst>
                <a:path w="4448" h="2339" extrusionOk="0">
                  <a:moveTo>
                    <a:pt x="2223" y="196"/>
                  </a:moveTo>
                  <a:cubicBezTo>
                    <a:pt x="2731" y="196"/>
                    <a:pt x="3205" y="308"/>
                    <a:pt x="3557" y="512"/>
                  </a:cubicBezTo>
                  <a:cubicBezTo>
                    <a:pt x="3878" y="697"/>
                    <a:pt x="4053" y="929"/>
                    <a:pt x="4053" y="1169"/>
                  </a:cubicBezTo>
                  <a:cubicBezTo>
                    <a:pt x="4053" y="1409"/>
                    <a:pt x="3878" y="1642"/>
                    <a:pt x="3557" y="1826"/>
                  </a:cubicBezTo>
                  <a:cubicBezTo>
                    <a:pt x="3205" y="2031"/>
                    <a:pt x="2731" y="2142"/>
                    <a:pt x="2223" y="2142"/>
                  </a:cubicBezTo>
                  <a:cubicBezTo>
                    <a:pt x="1717" y="2142"/>
                    <a:pt x="1243" y="2031"/>
                    <a:pt x="890" y="1826"/>
                  </a:cubicBezTo>
                  <a:cubicBezTo>
                    <a:pt x="570" y="1642"/>
                    <a:pt x="395" y="1409"/>
                    <a:pt x="395" y="1169"/>
                  </a:cubicBezTo>
                  <a:cubicBezTo>
                    <a:pt x="395" y="930"/>
                    <a:pt x="570" y="697"/>
                    <a:pt x="890" y="512"/>
                  </a:cubicBezTo>
                  <a:cubicBezTo>
                    <a:pt x="1243" y="308"/>
                    <a:pt x="1717" y="196"/>
                    <a:pt x="2223" y="196"/>
                  </a:cubicBezTo>
                  <a:close/>
                  <a:moveTo>
                    <a:pt x="2224" y="0"/>
                  </a:moveTo>
                  <a:cubicBezTo>
                    <a:pt x="1706" y="0"/>
                    <a:pt x="1188" y="114"/>
                    <a:pt x="792" y="343"/>
                  </a:cubicBezTo>
                  <a:cubicBezTo>
                    <a:pt x="2" y="800"/>
                    <a:pt x="0" y="1539"/>
                    <a:pt x="792" y="1996"/>
                  </a:cubicBezTo>
                  <a:cubicBezTo>
                    <a:pt x="1187" y="2224"/>
                    <a:pt x="1705" y="2338"/>
                    <a:pt x="2224" y="2338"/>
                  </a:cubicBezTo>
                  <a:cubicBezTo>
                    <a:pt x="2742" y="2338"/>
                    <a:pt x="3261" y="2224"/>
                    <a:pt x="3656" y="1996"/>
                  </a:cubicBezTo>
                  <a:cubicBezTo>
                    <a:pt x="4447" y="1539"/>
                    <a:pt x="4446" y="800"/>
                    <a:pt x="3656" y="343"/>
                  </a:cubicBezTo>
                  <a:cubicBezTo>
                    <a:pt x="3261" y="114"/>
                    <a:pt x="2743" y="0"/>
                    <a:pt x="2224" y="0"/>
                  </a:cubicBezTo>
                  <a:close/>
                </a:path>
              </a:pathLst>
            </a:custGeom>
            <a:solidFill>
              <a:srgbClr val="FFFFFF">
                <a:alpha val="2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1732600" y="2264876"/>
              <a:ext cx="456988" cy="155950"/>
            </a:xfrm>
            <a:custGeom>
              <a:avLst/>
              <a:gdLst/>
              <a:ahLst/>
              <a:cxnLst/>
              <a:rect l="l" t="t" r="r" b="b"/>
              <a:pathLst>
                <a:path w="3660" h="1249" extrusionOk="0">
                  <a:moveTo>
                    <a:pt x="1831" y="0"/>
                  </a:moveTo>
                  <a:cubicBezTo>
                    <a:pt x="1323" y="0"/>
                    <a:pt x="849" y="112"/>
                    <a:pt x="496" y="316"/>
                  </a:cubicBezTo>
                  <a:cubicBezTo>
                    <a:pt x="176" y="501"/>
                    <a:pt x="1" y="736"/>
                    <a:pt x="1" y="973"/>
                  </a:cubicBezTo>
                  <a:cubicBezTo>
                    <a:pt x="1" y="1071"/>
                    <a:pt x="28" y="1166"/>
                    <a:pt x="79" y="1249"/>
                  </a:cubicBezTo>
                  <a:cubicBezTo>
                    <a:pt x="160" y="1110"/>
                    <a:pt x="301" y="979"/>
                    <a:pt x="496" y="868"/>
                  </a:cubicBezTo>
                  <a:cubicBezTo>
                    <a:pt x="849" y="664"/>
                    <a:pt x="1323" y="551"/>
                    <a:pt x="1831" y="551"/>
                  </a:cubicBezTo>
                  <a:cubicBezTo>
                    <a:pt x="2338" y="551"/>
                    <a:pt x="2811" y="664"/>
                    <a:pt x="3163" y="868"/>
                  </a:cubicBezTo>
                  <a:cubicBezTo>
                    <a:pt x="3359" y="981"/>
                    <a:pt x="3500" y="1111"/>
                    <a:pt x="3581" y="1249"/>
                  </a:cubicBezTo>
                  <a:cubicBezTo>
                    <a:pt x="3632" y="1166"/>
                    <a:pt x="3658" y="1071"/>
                    <a:pt x="3659" y="973"/>
                  </a:cubicBezTo>
                  <a:cubicBezTo>
                    <a:pt x="3659" y="734"/>
                    <a:pt x="3484" y="501"/>
                    <a:pt x="3165" y="316"/>
                  </a:cubicBezTo>
                  <a:cubicBezTo>
                    <a:pt x="2811" y="112"/>
                    <a:pt x="2337" y="0"/>
                    <a:pt x="1831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1732600" y="2264876"/>
              <a:ext cx="456988" cy="155950"/>
            </a:xfrm>
            <a:custGeom>
              <a:avLst/>
              <a:gdLst/>
              <a:ahLst/>
              <a:cxnLst/>
              <a:rect l="l" t="t" r="r" b="b"/>
              <a:pathLst>
                <a:path w="3660" h="1249" extrusionOk="0">
                  <a:moveTo>
                    <a:pt x="1831" y="0"/>
                  </a:moveTo>
                  <a:cubicBezTo>
                    <a:pt x="1323" y="0"/>
                    <a:pt x="849" y="112"/>
                    <a:pt x="496" y="316"/>
                  </a:cubicBezTo>
                  <a:cubicBezTo>
                    <a:pt x="176" y="501"/>
                    <a:pt x="1" y="736"/>
                    <a:pt x="1" y="973"/>
                  </a:cubicBezTo>
                  <a:cubicBezTo>
                    <a:pt x="1" y="1071"/>
                    <a:pt x="28" y="1166"/>
                    <a:pt x="79" y="1249"/>
                  </a:cubicBezTo>
                  <a:cubicBezTo>
                    <a:pt x="160" y="1110"/>
                    <a:pt x="301" y="979"/>
                    <a:pt x="496" y="868"/>
                  </a:cubicBezTo>
                  <a:cubicBezTo>
                    <a:pt x="849" y="664"/>
                    <a:pt x="1323" y="551"/>
                    <a:pt x="1831" y="551"/>
                  </a:cubicBezTo>
                  <a:cubicBezTo>
                    <a:pt x="2338" y="551"/>
                    <a:pt x="2811" y="664"/>
                    <a:pt x="3163" y="868"/>
                  </a:cubicBezTo>
                  <a:cubicBezTo>
                    <a:pt x="3359" y="981"/>
                    <a:pt x="3500" y="1111"/>
                    <a:pt x="3581" y="1249"/>
                  </a:cubicBezTo>
                  <a:cubicBezTo>
                    <a:pt x="3632" y="1166"/>
                    <a:pt x="3658" y="1071"/>
                    <a:pt x="3659" y="973"/>
                  </a:cubicBezTo>
                  <a:cubicBezTo>
                    <a:pt x="3659" y="734"/>
                    <a:pt x="3484" y="501"/>
                    <a:pt x="3165" y="316"/>
                  </a:cubicBezTo>
                  <a:cubicBezTo>
                    <a:pt x="2811" y="112"/>
                    <a:pt x="2337" y="0"/>
                    <a:pt x="183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1734598" y="2295966"/>
              <a:ext cx="452742" cy="212012"/>
            </a:xfrm>
            <a:custGeom>
              <a:avLst/>
              <a:gdLst/>
              <a:ahLst/>
              <a:cxnLst/>
              <a:rect l="l" t="t" r="r" b="b"/>
              <a:pathLst>
                <a:path w="3626" h="1698" extrusionOk="0">
                  <a:moveTo>
                    <a:pt x="1813" y="1"/>
                  </a:moveTo>
                  <a:cubicBezTo>
                    <a:pt x="1307" y="1"/>
                    <a:pt x="833" y="112"/>
                    <a:pt x="479" y="317"/>
                  </a:cubicBezTo>
                  <a:cubicBezTo>
                    <a:pt x="217" y="469"/>
                    <a:pt x="50" y="655"/>
                    <a:pt x="0" y="849"/>
                  </a:cubicBezTo>
                  <a:cubicBezTo>
                    <a:pt x="50" y="1043"/>
                    <a:pt x="215" y="1229"/>
                    <a:pt x="479" y="1381"/>
                  </a:cubicBezTo>
                  <a:cubicBezTo>
                    <a:pt x="833" y="1586"/>
                    <a:pt x="1306" y="1697"/>
                    <a:pt x="1813" y="1697"/>
                  </a:cubicBezTo>
                  <a:cubicBezTo>
                    <a:pt x="2321" y="1697"/>
                    <a:pt x="2795" y="1586"/>
                    <a:pt x="3147" y="1381"/>
                  </a:cubicBezTo>
                  <a:cubicBezTo>
                    <a:pt x="3411" y="1230"/>
                    <a:pt x="3576" y="1043"/>
                    <a:pt x="3626" y="849"/>
                  </a:cubicBezTo>
                  <a:cubicBezTo>
                    <a:pt x="3576" y="655"/>
                    <a:pt x="3411" y="469"/>
                    <a:pt x="3147" y="317"/>
                  </a:cubicBezTo>
                  <a:cubicBezTo>
                    <a:pt x="2795" y="112"/>
                    <a:pt x="2321" y="1"/>
                    <a:pt x="1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1707753" y="2363765"/>
              <a:ext cx="193658" cy="233488"/>
            </a:xfrm>
            <a:custGeom>
              <a:avLst/>
              <a:gdLst/>
              <a:ahLst/>
              <a:cxnLst/>
              <a:rect l="l" t="t" r="r" b="b"/>
              <a:pathLst>
                <a:path w="1551" h="1870" extrusionOk="0">
                  <a:moveTo>
                    <a:pt x="27" y="0"/>
                  </a:moveTo>
                  <a:lnTo>
                    <a:pt x="27" y="0"/>
                  </a:lnTo>
                  <a:cubicBezTo>
                    <a:pt x="8" y="71"/>
                    <a:pt x="0" y="142"/>
                    <a:pt x="4" y="214"/>
                  </a:cubicBezTo>
                  <a:lnTo>
                    <a:pt x="4" y="214"/>
                  </a:lnTo>
                  <a:lnTo>
                    <a:pt x="4" y="181"/>
                  </a:lnTo>
                  <a:cubicBezTo>
                    <a:pt x="4" y="120"/>
                    <a:pt x="11" y="60"/>
                    <a:pt x="27" y="0"/>
                  </a:cubicBezTo>
                  <a:close/>
                  <a:moveTo>
                    <a:pt x="4" y="214"/>
                  </a:moveTo>
                  <a:lnTo>
                    <a:pt x="4" y="732"/>
                  </a:lnTo>
                  <a:cubicBezTo>
                    <a:pt x="4" y="1031"/>
                    <a:pt x="201" y="1331"/>
                    <a:pt x="597" y="1559"/>
                  </a:cubicBezTo>
                  <a:cubicBezTo>
                    <a:pt x="869" y="1717"/>
                    <a:pt x="1202" y="1820"/>
                    <a:pt x="1551" y="1869"/>
                  </a:cubicBezTo>
                  <a:lnTo>
                    <a:pt x="1551" y="1318"/>
                  </a:lnTo>
                  <a:cubicBezTo>
                    <a:pt x="1202" y="1269"/>
                    <a:pt x="869" y="1166"/>
                    <a:pt x="597" y="1008"/>
                  </a:cubicBezTo>
                  <a:cubicBezTo>
                    <a:pt x="216" y="787"/>
                    <a:pt x="18" y="501"/>
                    <a:pt x="4" y="214"/>
                  </a:cubicBezTo>
                  <a:close/>
                </a:path>
              </a:pathLst>
            </a:custGeom>
            <a:solidFill>
              <a:srgbClr val="595959">
                <a:alpha val="2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930750" y="2654314"/>
              <a:ext cx="2155333" cy="1052320"/>
            </a:xfrm>
            <a:custGeom>
              <a:avLst/>
              <a:gdLst/>
              <a:ahLst/>
              <a:cxnLst/>
              <a:rect l="l" t="t" r="r" b="b"/>
              <a:pathLst>
                <a:path w="17262" h="8428" extrusionOk="0">
                  <a:moveTo>
                    <a:pt x="8630" y="1"/>
                  </a:moveTo>
                  <a:cubicBezTo>
                    <a:pt x="6618" y="1"/>
                    <a:pt x="4607" y="412"/>
                    <a:pt x="3071" y="1234"/>
                  </a:cubicBezTo>
                  <a:cubicBezTo>
                    <a:pt x="0" y="2880"/>
                    <a:pt x="2" y="5547"/>
                    <a:pt x="3071" y="7193"/>
                  </a:cubicBezTo>
                  <a:cubicBezTo>
                    <a:pt x="4607" y="8016"/>
                    <a:pt x="6619" y="8427"/>
                    <a:pt x="8632" y="8427"/>
                  </a:cubicBezTo>
                  <a:cubicBezTo>
                    <a:pt x="10644" y="8427"/>
                    <a:pt x="12656" y="8016"/>
                    <a:pt x="14191" y="7193"/>
                  </a:cubicBezTo>
                  <a:cubicBezTo>
                    <a:pt x="17262" y="5547"/>
                    <a:pt x="17262" y="2879"/>
                    <a:pt x="14191" y="1234"/>
                  </a:cubicBezTo>
                  <a:cubicBezTo>
                    <a:pt x="12655" y="412"/>
                    <a:pt x="10643" y="1"/>
                    <a:pt x="8630" y="1"/>
                  </a:cubicBezTo>
                  <a:close/>
                </a:path>
              </a:pathLst>
            </a:custGeom>
            <a:solidFill>
              <a:srgbClr val="F4AA9E">
                <a:alpha val="5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1096939" y="2837733"/>
              <a:ext cx="634289" cy="382196"/>
            </a:xfrm>
            <a:custGeom>
              <a:avLst/>
              <a:gdLst/>
              <a:ahLst/>
              <a:cxnLst/>
              <a:rect l="l" t="t" r="r" b="b"/>
              <a:pathLst>
                <a:path w="5080" h="3061" extrusionOk="0">
                  <a:moveTo>
                    <a:pt x="2650" y="0"/>
                  </a:moveTo>
                  <a:lnTo>
                    <a:pt x="0" y="1530"/>
                  </a:lnTo>
                  <a:lnTo>
                    <a:pt x="0" y="1658"/>
                  </a:lnTo>
                  <a:lnTo>
                    <a:pt x="2429" y="3060"/>
                  </a:lnTo>
                  <a:lnTo>
                    <a:pt x="5080" y="1530"/>
                  </a:lnTo>
                  <a:lnTo>
                    <a:pt x="5080" y="1403"/>
                  </a:lnTo>
                  <a:lnTo>
                    <a:pt x="26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1096939" y="3028768"/>
              <a:ext cx="303410" cy="191161"/>
            </a:xfrm>
            <a:custGeom>
              <a:avLst/>
              <a:gdLst/>
              <a:ahLst/>
              <a:cxnLst/>
              <a:rect l="l" t="t" r="r" b="b"/>
              <a:pathLst>
                <a:path w="2430" h="1531" extrusionOk="0">
                  <a:moveTo>
                    <a:pt x="0" y="0"/>
                  </a:moveTo>
                  <a:lnTo>
                    <a:pt x="0" y="128"/>
                  </a:lnTo>
                  <a:lnTo>
                    <a:pt x="2429" y="1530"/>
                  </a:lnTo>
                  <a:lnTo>
                    <a:pt x="2429" y="1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1400223" y="3012786"/>
              <a:ext cx="331004" cy="207143"/>
            </a:xfrm>
            <a:custGeom>
              <a:avLst/>
              <a:gdLst/>
              <a:ahLst/>
              <a:cxnLst/>
              <a:rect l="l" t="t" r="r" b="b"/>
              <a:pathLst>
                <a:path w="2651" h="1659" extrusionOk="0">
                  <a:moveTo>
                    <a:pt x="2651" y="1"/>
                  </a:moveTo>
                  <a:lnTo>
                    <a:pt x="0" y="1530"/>
                  </a:lnTo>
                  <a:lnTo>
                    <a:pt x="0" y="1658"/>
                  </a:lnTo>
                  <a:lnTo>
                    <a:pt x="2651" y="128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1687027" y="2953727"/>
              <a:ext cx="15233" cy="26970"/>
            </a:xfrm>
            <a:custGeom>
              <a:avLst/>
              <a:gdLst/>
              <a:ahLst/>
              <a:cxnLst/>
              <a:rect l="l" t="t" r="r" b="b"/>
              <a:pathLst>
                <a:path w="122" h="216" extrusionOk="0">
                  <a:moveTo>
                    <a:pt x="105" y="1"/>
                  </a:moveTo>
                  <a:lnTo>
                    <a:pt x="0" y="207"/>
                  </a:lnTo>
                  <a:lnTo>
                    <a:pt x="18" y="215"/>
                  </a:lnTo>
                  <a:lnTo>
                    <a:pt x="122" y="10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1675040" y="2951979"/>
              <a:ext cx="14983" cy="21975"/>
            </a:xfrm>
            <a:custGeom>
              <a:avLst/>
              <a:gdLst/>
              <a:ahLst/>
              <a:cxnLst/>
              <a:rect l="l" t="t" r="r" b="b"/>
              <a:pathLst>
                <a:path w="120" h="176" extrusionOk="0">
                  <a:moveTo>
                    <a:pt x="16" y="0"/>
                  </a:moveTo>
                  <a:lnTo>
                    <a:pt x="0" y="11"/>
                  </a:lnTo>
                  <a:lnTo>
                    <a:pt x="103" y="176"/>
                  </a:lnTo>
                  <a:lnTo>
                    <a:pt x="119" y="16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1687651" y="2950856"/>
              <a:ext cx="4120" cy="63429"/>
            </a:xfrm>
            <a:custGeom>
              <a:avLst/>
              <a:gdLst/>
              <a:ahLst/>
              <a:cxnLst/>
              <a:rect l="l" t="t" r="r" b="b"/>
              <a:pathLst>
                <a:path w="33" h="508" extrusionOk="0">
                  <a:moveTo>
                    <a:pt x="1" y="1"/>
                  </a:moveTo>
                  <a:lnTo>
                    <a:pt x="1" y="498"/>
                  </a:lnTo>
                  <a:cubicBezTo>
                    <a:pt x="1" y="501"/>
                    <a:pt x="4" y="504"/>
                    <a:pt x="5" y="505"/>
                  </a:cubicBezTo>
                  <a:cubicBezTo>
                    <a:pt x="9" y="507"/>
                    <a:pt x="13" y="507"/>
                    <a:pt x="17" y="507"/>
                  </a:cubicBezTo>
                  <a:cubicBezTo>
                    <a:pt x="21" y="507"/>
                    <a:pt x="25" y="507"/>
                    <a:pt x="28" y="505"/>
                  </a:cubicBezTo>
                  <a:cubicBezTo>
                    <a:pt x="31" y="504"/>
                    <a:pt x="33" y="501"/>
                    <a:pt x="33" y="49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1671169" y="2902660"/>
              <a:ext cx="67549" cy="57935"/>
            </a:xfrm>
            <a:custGeom>
              <a:avLst/>
              <a:gdLst/>
              <a:ahLst/>
              <a:cxnLst/>
              <a:rect l="l" t="t" r="r" b="b"/>
              <a:pathLst>
                <a:path w="541" h="464" extrusionOk="0">
                  <a:moveTo>
                    <a:pt x="310" y="1"/>
                  </a:moveTo>
                  <a:cubicBezTo>
                    <a:pt x="104" y="1"/>
                    <a:pt x="1" y="250"/>
                    <a:pt x="146" y="395"/>
                  </a:cubicBezTo>
                  <a:cubicBezTo>
                    <a:pt x="193" y="442"/>
                    <a:pt x="251" y="463"/>
                    <a:pt x="307" y="463"/>
                  </a:cubicBezTo>
                  <a:cubicBezTo>
                    <a:pt x="426" y="463"/>
                    <a:pt x="540" y="371"/>
                    <a:pt x="540" y="233"/>
                  </a:cubicBezTo>
                  <a:cubicBezTo>
                    <a:pt x="540" y="105"/>
                    <a:pt x="436" y="1"/>
                    <a:pt x="310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1678037" y="2902660"/>
              <a:ext cx="54189" cy="57935"/>
            </a:xfrm>
            <a:custGeom>
              <a:avLst/>
              <a:gdLst/>
              <a:ahLst/>
              <a:cxnLst/>
              <a:rect l="l" t="t" r="r" b="b"/>
              <a:pathLst>
                <a:path w="434" h="464" extrusionOk="0">
                  <a:moveTo>
                    <a:pt x="255" y="1"/>
                  </a:moveTo>
                  <a:cubicBezTo>
                    <a:pt x="120" y="1"/>
                    <a:pt x="0" y="123"/>
                    <a:pt x="29" y="274"/>
                  </a:cubicBezTo>
                  <a:cubicBezTo>
                    <a:pt x="50" y="393"/>
                    <a:pt x="153" y="463"/>
                    <a:pt x="257" y="463"/>
                  </a:cubicBezTo>
                  <a:cubicBezTo>
                    <a:pt x="321" y="463"/>
                    <a:pt x="386" y="437"/>
                    <a:pt x="433" y="379"/>
                  </a:cubicBezTo>
                  <a:lnTo>
                    <a:pt x="433" y="379"/>
                  </a:lnTo>
                  <a:cubicBezTo>
                    <a:pt x="427" y="381"/>
                    <a:pt x="421" y="382"/>
                    <a:pt x="415" y="382"/>
                  </a:cubicBezTo>
                  <a:cubicBezTo>
                    <a:pt x="352" y="382"/>
                    <a:pt x="291" y="285"/>
                    <a:pt x="327" y="174"/>
                  </a:cubicBezTo>
                  <a:cubicBezTo>
                    <a:pt x="358" y="79"/>
                    <a:pt x="390" y="43"/>
                    <a:pt x="369" y="31"/>
                  </a:cubicBezTo>
                  <a:cubicBezTo>
                    <a:pt x="332" y="10"/>
                    <a:pt x="293" y="1"/>
                    <a:pt x="25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1636958" y="2919391"/>
              <a:ext cx="47821" cy="40954"/>
            </a:xfrm>
            <a:custGeom>
              <a:avLst/>
              <a:gdLst/>
              <a:ahLst/>
              <a:cxnLst/>
              <a:rect l="l" t="t" r="r" b="b"/>
              <a:pathLst>
                <a:path w="383" h="328" extrusionOk="0">
                  <a:moveTo>
                    <a:pt x="218" y="0"/>
                  </a:moveTo>
                  <a:cubicBezTo>
                    <a:pt x="73" y="0"/>
                    <a:pt x="1" y="176"/>
                    <a:pt x="102" y="279"/>
                  </a:cubicBezTo>
                  <a:cubicBezTo>
                    <a:pt x="136" y="312"/>
                    <a:pt x="177" y="327"/>
                    <a:pt x="217" y="327"/>
                  </a:cubicBezTo>
                  <a:cubicBezTo>
                    <a:pt x="301" y="327"/>
                    <a:pt x="382" y="262"/>
                    <a:pt x="382" y="164"/>
                  </a:cubicBezTo>
                  <a:cubicBezTo>
                    <a:pt x="382" y="73"/>
                    <a:pt x="308" y="0"/>
                    <a:pt x="21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1646822" y="2919516"/>
              <a:ext cx="43077" cy="40829"/>
            </a:xfrm>
            <a:custGeom>
              <a:avLst/>
              <a:gdLst/>
              <a:ahLst/>
              <a:cxnLst/>
              <a:rect l="l" t="t" r="r" b="b"/>
              <a:pathLst>
                <a:path w="345" h="327" extrusionOk="0">
                  <a:moveTo>
                    <a:pt x="143" y="1"/>
                  </a:moveTo>
                  <a:cubicBezTo>
                    <a:pt x="142" y="1"/>
                    <a:pt x="141" y="1"/>
                    <a:pt x="141" y="1"/>
                  </a:cubicBezTo>
                  <a:cubicBezTo>
                    <a:pt x="106" y="1"/>
                    <a:pt x="73" y="11"/>
                    <a:pt x="45" y="31"/>
                  </a:cubicBezTo>
                  <a:cubicBezTo>
                    <a:pt x="41" y="130"/>
                    <a:pt x="125" y="227"/>
                    <a:pt x="102" y="259"/>
                  </a:cubicBezTo>
                  <a:cubicBezTo>
                    <a:pt x="93" y="271"/>
                    <a:pt x="80" y="276"/>
                    <a:pt x="65" y="276"/>
                  </a:cubicBezTo>
                  <a:cubicBezTo>
                    <a:pt x="41" y="276"/>
                    <a:pt x="13" y="262"/>
                    <a:pt x="0" y="244"/>
                  </a:cubicBezTo>
                  <a:lnTo>
                    <a:pt x="0" y="244"/>
                  </a:lnTo>
                  <a:cubicBezTo>
                    <a:pt x="31" y="299"/>
                    <a:pt x="87" y="327"/>
                    <a:pt x="142" y="327"/>
                  </a:cubicBezTo>
                  <a:cubicBezTo>
                    <a:pt x="197" y="327"/>
                    <a:pt x="252" y="299"/>
                    <a:pt x="283" y="244"/>
                  </a:cubicBezTo>
                  <a:cubicBezTo>
                    <a:pt x="345" y="136"/>
                    <a:pt x="266" y="1"/>
                    <a:pt x="14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1652440" y="2880685"/>
              <a:ext cx="74541" cy="74541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0"/>
                  </a:moveTo>
                  <a:cubicBezTo>
                    <a:pt x="134" y="0"/>
                    <a:pt x="0" y="133"/>
                    <a:pt x="0" y="299"/>
                  </a:cubicBezTo>
                  <a:cubicBezTo>
                    <a:pt x="0" y="463"/>
                    <a:pt x="134" y="596"/>
                    <a:pt x="299" y="596"/>
                  </a:cubicBezTo>
                  <a:cubicBezTo>
                    <a:pt x="463" y="596"/>
                    <a:pt x="596" y="463"/>
                    <a:pt x="596" y="299"/>
                  </a:cubicBezTo>
                  <a:cubicBezTo>
                    <a:pt x="596" y="133"/>
                    <a:pt x="463" y="0"/>
                    <a:pt x="29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1645823" y="2885554"/>
              <a:ext cx="80160" cy="69672"/>
            </a:xfrm>
            <a:custGeom>
              <a:avLst/>
              <a:gdLst/>
              <a:ahLst/>
              <a:cxnLst/>
              <a:rect l="l" t="t" r="r" b="b"/>
              <a:pathLst>
                <a:path w="642" h="558" extrusionOk="0">
                  <a:moveTo>
                    <a:pt x="205" y="0"/>
                  </a:moveTo>
                  <a:cubicBezTo>
                    <a:pt x="18" y="106"/>
                    <a:pt x="1" y="369"/>
                    <a:pt x="172" y="498"/>
                  </a:cubicBezTo>
                  <a:cubicBezTo>
                    <a:pt x="227" y="539"/>
                    <a:pt x="289" y="557"/>
                    <a:pt x="351" y="557"/>
                  </a:cubicBezTo>
                  <a:cubicBezTo>
                    <a:pt x="482" y="557"/>
                    <a:pt x="608" y="470"/>
                    <a:pt x="642" y="328"/>
                  </a:cubicBezTo>
                  <a:lnTo>
                    <a:pt x="642" y="328"/>
                  </a:lnTo>
                  <a:cubicBezTo>
                    <a:pt x="585" y="387"/>
                    <a:pt x="507" y="421"/>
                    <a:pt x="424" y="421"/>
                  </a:cubicBezTo>
                  <a:cubicBezTo>
                    <a:pt x="401" y="427"/>
                    <a:pt x="379" y="430"/>
                    <a:pt x="357" y="430"/>
                  </a:cubicBezTo>
                  <a:cubicBezTo>
                    <a:pt x="146" y="430"/>
                    <a:pt x="25" y="153"/>
                    <a:pt x="20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1135645" y="2969585"/>
              <a:ext cx="15358" cy="26845"/>
            </a:xfrm>
            <a:custGeom>
              <a:avLst/>
              <a:gdLst/>
              <a:ahLst/>
              <a:cxnLst/>
              <a:rect l="l" t="t" r="r" b="b"/>
              <a:pathLst>
                <a:path w="123" h="215" extrusionOk="0">
                  <a:moveTo>
                    <a:pt x="105" y="0"/>
                  </a:moveTo>
                  <a:lnTo>
                    <a:pt x="1" y="206"/>
                  </a:lnTo>
                  <a:lnTo>
                    <a:pt x="18" y="215"/>
                  </a:lnTo>
                  <a:lnTo>
                    <a:pt x="122" y="9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1123659" y="2967712"/>
              <a:ext cx="14983" cy="21975"/>
            </a:xfrm>
            <a:custGeom>
              <a:avLst/>
              <a:gdLst/>
              <a:ahLst/>
              <a:cxnLst/>
              <a:rect l="l" t="t" r="r" b="b"/>
              <a:pathLst>
                <a:path w="120" h="176" extrusionOk="0">
                  <a:moveTo>
                    <a:pt x="17" y="1"/>
                  </a:moveTo>
                  <a:lnTo>
                    <a:pt x="1" y="11"/>
                  </a:lnTo>
                  <a:lnTo>
                    <a:pt x="104" y="176"/>
                  </a:lnTo>
                  <a:lnTo>
                    <a:pt x="120" y="16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1136394" y="2966838"/>
              <a:ext cx="4120" cy="63179"/>
            </a:xfrm>
            <a:custGeom>
              <a:avLst/>
              <a:gdLst/>
              <a:ahLst/>
              <a:cxnLst/>
              <a:rect l="l" t="t" r="r" b="b"/>
              <a:pathLst>
                <a:path w="33" h="506" extrusionOk="0">
                  <a:moveTo>
                    <a:pt x="0" y="0"/>
                  </a:moveTo>
                  <a:lnTo>
                    <a:pt x="0" y="496"/>
                  </a:lnTo>
                  <a:cubicBezTo>
                    <a:pt x="0" y="499"/>
                    <a:pt x="2" y="502"/>
                    <a:pt x="5" y="502"/>
                  </a:cubicBezTo>
                  <a:cubicBezTo>
                    <a:pt x="8" y="504"/>
                    <a:pt x="12" y="505"/>
                    <a:pt x="16" y="505"/>
                  </a:cubicBezTo>
                  <a:cubicBezTo>
                    <a:pt x="19" y="505"/>
                    <a:pt x="23" y="504"/>
                    <a:pt x="27" y="502"/>
                  </a:cubicBezTo>
                  <a:cubicBezTo>
                    <a:pt x="29" y="502"/>
                    <a:pt x="31" y="499"/>
                    <a:pt x="32" y="496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48"/>
            <p:cNvSpPr/>
            <p:nvPr/>
          </p:nvSpPr>
          <p:spPr>
            <a:xfrm>
              <a:off x="1119913" y="2918642"/>
              <a:ext cx="67424" cy="57810"/>
            </a:xfrm>
            <a:custGeom>
              <a:avLst/>
              <a:gdLst/>
              <a:ahLst/>
              <a:cxnLst/>
              <a:rect l="l" t="t" r="r" b="b"/>
              <a:pathLst>
                <a:path w="540" h="463" extrusionOk="0">
                  <a:moveTo>
                    <a:pt x="309" y="1"/>
                  </a:moveTo>
                  <a:cubicBezTo>
                    <a:pt x="103" y="1"/>
                    <a:pt x="0" y="249"/>
                    <a:pt x="145" y="394"/>
                  </a:cubicBezTo>
                  <a:cubicBezTo>
                    <a:pt x="193" y="441"/>
                    <a:pt x="251" y="462"/>
                    <a:pt x="308" y="462"/>
                  </a:cubicBezTo>
                  <a:cubicBezTo>
                    <a:pt x="426" y="462"/>
                    <a:pt x="540" y="370"/>
                    <a:pt x="540" y="231"/>
                  </a:cubicBezTo>
                  <a:cubicBezTo>
                    <a:pt x="540" y="104"/>
                    <a:pt x="435" y="1"/>
                    <a:pt x="30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48"/>
            <p:cNvSpPr/>
            <p:nvPr/>
          </p:nvSpPr>
          <p:spPr>
            <a:xfrm>
              <a:off x="1126530" y="2918517"/>
              <a:ext cx="54189" cy="57810"/>
            </a:xfrm>
            <a:custGeom>
              <a:avLst/>
              <a:gdLst/>
              <a:ahLst/>
              <a:cxnLst/>
              <a:rect l="l" t="t" r="r" b="b"/>
              <a:pathLst>
                <a:path w="434" h="463" extrusionOk="0">
                  <a:moveTo>
                    <a:pt x="256" y="0"/>
                  </a:moveTo>
                  <a:cubicBezTo>
                    <a:pt x="121" y="0"/>
                    <a:pt x="0" y="123"/>
                    <a:pt x="29" y="274"/>
                  </a:cubicBezTo>
                  <a:cubicBezTo>
                    <a:pt x="51" y="393"/>
                    <a:pt x="153" y="463"/>
                    <a:pt x="256" y="463"/>
                  </a:cubicBezTo>
                  <a:cubicBezTo>
                    <a:pt x="321" y="463"/>
                    <a:pt x="386" y="436"/>
                    <a:pt x="433" y="379"/>
                  </a:cubicBezTo>
                  <a:lnTo>
                    <a:pt x="433" y="379"/>
                  </a:lnTo>
                  <a:cubicBezTo>
                    <a:pt x="427" y="380"/>
                    <a:pt x="422" y="381"/>
                    <a:pt x="416" y="381"/>
                  </a:cubicBezTo>
                  <a:cubicBezTo>
                    <a:pt x="353" y="381"/>
                    <a:pt x="293" y="284"/>
                    <a:pt x="329" y="173"/>
                  </a:cubicBezTo>
                  <a:cubicBezTo>
                    <a:pt x="358" y="78"/>
                    <a:pt x="390" y="42"/>
                    <a:pt x="369" y="31"/>
                  </a:cubicBezTo>
                  <a:cubicBezTo>
                    <a:pt x="332" y="10"/>
                    <a:pt x="294" y="0"/>
                    <a:pt x="25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7" name="Google Shape;4127;p48"/>
            <p:cNvSpPr/>
            <p:nvPr/>
          </p:nvSpPr>
          <p:spPr>
            <a:xfrm>
              <a:off x="1085701" y="2935123"/>
              <a:ext cx="47697" cy="40954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218" y="1"/>
                  </a:moveTo>
                  <a:cubicBezTo>
                    <a:pt x="73" y="1"/>
                    <a:pt x="0" y="177"/>
                    <a:pt x="102" y="279"/>
                  </a:cubicBezTo>
                  <a:cubicBezTo>
                    <a:pt x="135" y="312"/>
                    <a:pt x="176" y="327"/>
                    <a:pt x="217" y="327"/>
                  </a:cubicBezTo>
                  <a:cubicBezTo>
                    <a:pt x="301" y="327"/>
                    <a:pt x="382" y="262"/>
                    <a:pt x="382" y="164"/>
                  </a:cubicBezTo>
                  <a:cubicBezTo>
                    <a:pt x="382" y="74"/>
                    <a:pt x="308" y="1"/>
                    <a:pt x="218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p48"/>
            <p:cNvSpPr/>
            <p:nvPr/>
          </p:nvSpPr>
          <p:spPr>
            <a:xfrm>
              <a:off x="1095440" y="2935248"/>
              <a:ext cx="43202" cy="40954"/>
            </a:xfrm>
            <a:custGeom>
              <a:avLst/>
              <a:gdLst/>
              <a:ahLst/>
              <a:cxnLst/>
              <a:rect l="l" t="t" r="r" b="b"/>
              <a:pathLst>
                <a:path w="346" h="328" extrusionOk="0">
                  <a:moveTo>
                    <a:pt x="143" y="1"/>
                  </a:moveTo>
                  <a:cubicBezTo>
                    <a:pt x="143" y="1"/>
                    <a:pt x="142" y="1"/>
                    <a:pt x="141" y="1"/>
                  </a:cubicBezTo>
                  <a:cubicBezTo>
                    <a:pt x="107" y="1"/>
                    <a:pt x="73" y="11"/>
                    <a:pt x="46" y="31"/>
                  </a:cubicBezTo>
                  <a:cubicBezTo>
                    <a:pt x="41" y="130"/>
                    <a:pt x="125" y="227"/>
                    <a:pt x="102" y="261"/>
                  </a:cubicBezTo>
                  <a:cubicBezTo>
                    <a:pt x="94" y="272"/>
                    <a:pt x="81" y="277"/>
                    <a:pt x="67" y="277"/>
                  </a:cubicBezTo>
                  <a:cubicBezTo>
                    <a:pt x="42" y="277"/>
                    <a:pt x="14" y="262"/>
                    <a:pt x="1" y="245"/>
                  </a:cubicBezTo>
                  <a:lnTo>
                    <a:pt x="1" y="245"/>
                  </a:lnTo>
                  <a:cubicBezTo>
                    <a:pt x="32" y="300"/>
                    <a:pt x="87" y="327"/>
                    <a:pt x="142" y="327"/>
                  </a:cubicBezTo>
                  <a:cubicBezTo>
                    <a:pt x="197" y="327"/>
                    <a:pt x="252" y="300"/>
                    <a:pt x="283" y="245"/>
                  </a:cubicBezTo>
                  <a:cubicBezTo>
                    <a:pt x="345" y="136"/>
                    <a:pt x="267" y="1"/>
                    <a:pt x="14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48"/>
            <p:cNvSpPr/>
            <p:nvPr/>
          </p:nvSpPr>
          <p:spPr>
            <a:xfrm>
              <a:off x="1101059" y="2896542"/>
              <a:ext cx="74541" cy="74417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9" y="1"/>
                  </a:moveTo>
                  <a:cubicBezTo>
                    <a:pt x="134" y="1"/>
                    <a:pt x="1" y="134"/>
                    <a:pt x="1" y="298"/>
                  </a:cubicBezTo>
                  <a:cubicBezTo>
                    <a:pt x="1" y="463"/>
                    <a:pt x="134" y="595"/>
                    <a:pt x="299" y="595"/>
                  </a:cubicBezTo>
                  <a:cubicBezTo>
                    <a:pt x="463" y="595"/>
                    <a:pt x="597" y="463"/>
                    <a:pt x="597" y="298"/>
                  </a:cubicBezTo>
                  <a:cubicBezTo>
                    <a:pt x="597" y="134"/>
                    <a:pt x="463" y="1"/>
                    <a:pt x="29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48"/>
            <p:cNvSpPr/>
            <p:nvPr/>
          </p:nvSpPr>
          <p:spPr>
            <a:xfrm>
              <a:off x="1096564" y="2901286"/>
              <a:ext cx="78162" cy="69672"/>
            </a:xfrm>
            <a:custGeom>
              <a:avLst/>
              <a:gdLst/>
              <a:ahLst/>
              <a:cxnLst/>
              <a:rect l="l" t="t" r="r" b="b"/>
              <a:pathLst>
                <a:path w="626" h="558" extrusionOk="0">
                  <a:moveTo>
                    <a:pt x="189" y="0"/>
                  </a:moveTo>
                  <a:cubicBezTo>
                    <a:pt x="180" y="5"/>
                    <a:pt x="172" y="11"/>
                    <a:pt x="163" y="17"/>
                  </a:cubicBezTo>
                  <a:lnTo>
                    <a:pt x="163" y="17"/>
                  </a:lnTo>
                  <a:cubicBezTo>
                    <a:pt x="171" y="11"/>
                    <a:pt x="180" y="5"/>
                    <a:pt x="189" y="0"/>
                  </a:cubicBezTo>
                  <a:close/>
                  <a:moveTo>
                    <a:pt x="163" y="17"/>
                  </a:moveTo>
                  <a:cubicBezTo>
                    <a:pt x="151" y="25"/>
                    <a:pt x="140" y="34"/>
                    <a:pt x="130" y="44"/>
                  </a:cubicBezTo>
                  <a:lnTo>
                    <a:pt x="130" y="44"/>
                  </a:lnTo>
                  <a:cubicBezTo>
                    <a:pt x="140" y="34"/>
                    <a:pt x="152" y="25"/>
                    <a:pt x="163" y="17"/>
                  </a:cubicBezTo>
                  <a:close/>
                  <a:moveTo>
                    <a:pt x="130" y="44"/>
                  </a:moveTo>
                  <a:cubicBezTo>
                    <a:pt x="126" y="48"/>
                    <a:pt x="122" y="52"/>
                    <a:pt x="118" y="55"/>
                  </a:cubicBezTo>
                  <a:cubicBezTo>
                    <a:pt x="118" y="56"/>
                    <a:pt x="118" y="56"/>
                    <a:pt x="118" y="56"/>
                  </a:cubicBezTo>
                  <a:lnTo>
                    <a:pt x="118" y="56"/>
                  </a:lnTo>
                  <a:cubicBezTo>
                    <a:pt x="122" y="52"/>
                    <a:pt x="126" y="48"/>
                    <a:pt x="130" y="44"/>
                  </a:cubicBezTo>
                  <a:close/>
                  <a:moveTo>
                    <a:pt x="118" y="56"/>
                  </a:moveTo>
                  <a:lnTo>
                    <a:pt x="118" y="56"/>
                  </a:lnTo>
                  <a:cubicBezTo>
                    <a:pt x="1" y="181"/>
                    <a:pt x="10" y="389"/>
                    <a:pt x="156" y="498"/>
                  </a:cubicBezTo>
                  <a:cubicBezTo>
                    <a:pt x="210" y="539"/>
                    <a:pt x="273" y="558"/>
                    <a:pt x="334" y="558"/>
                  </a:cubicBezTo>
                  <a:cubicBezTo>
                    <a:pt x="466" y="558"/>
                    <a:pt x="592" y="471"/>
                    <a:pt x="625" y="328"/>
                  </a:cubicBezTo>
                  <a:lnTo>
                    <a:pt x="625" y="328"/>
                  </a:lnTo>
                  <a:cubicBezTo>
                    <a:pt x="569" y="388"/>
                    <a:pt x="491" y="421"/>
                    <a:pt x="408" y="421"/>
                  </a:cubicBezTo>
                  <a:cubicBezTo>
                    <a:pt x="217" y="421"/>
                    <a:pt x="75" y="243"/>
                    <a:pt x="118" y="56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p48"/>
            <p:cNvSpPr/>
            <p:nvPr/>
          </p:nvSpPr>
          <p:spPr>
            <a:xfrm>
              <a:off x="1502858" y="3069972"/>
              <a:ext cx="87777" cy="50818"/>
            </a:xfrm>
            <a:custGeom>
              <a:avLst/>
              <a:gdLst/>
              <a:ahLst/>
              <a:cxnLst/>
              <a:rect l="l" t="t" r="r" b="b"/>
              <a:pathLst>
                <a:path w="703" h="407" extrusionOk="0">
                  <a:moveTo>
                    <a:pt x="370" y="1"/>
                  </a:moveTo>
                  <a:lnTo>
                    <a:pt x="0" y="215"/>
                  </a:lnTo>
                  <a:lnTo>
                    <a:pt x="332" y="407"/>
                  </a:lnTo>
                  <a:lnTo>
                    <a:pt x="702" y="19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p48"/>
            <p:cNvSpPr/>
            <p:nvPr/>
          </p:nvSpPr>
          <p:spPr>
            <a:xfrm>
              <a:off x="1179596" y="2885304"/>
              <a:ext cx="220752" cy="270821"/>
            </a:xfrm>
            <a:custGeom>
              <a:avLst/>
              <a:gdLst/>
              <a:ahLst/>
              <a:cxnLst/>
              <a:rect l="l" t="t" r="r" b="b"/>
              <a:pathLst>
                <a:path w="1768" h="2169" extrusionOk="0">
                  <a:moveTo>
                    <a:pt x="1" y="1"/>
                  </a:moveTo>
                  <a:lnTo>
                    <a:pt x="1" y="1149"/>
                  </a:lnTo>
                  <a:lnTo>
                    <a:pt x="1767" y="2169"/>
                  </a:lnTo>
                  <a:lnTo>
                    <a:pt x="1767" y="10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48"/>
            <p:cNvSpPr/>
            <p:nvPr/>
          </p:nvSpPr>
          <p:spPr>
            <a:xfrm>
              <a:off x="1179596" y="2885304"/>
              <a:ext cx="220752" cy="184418"/>
            </a:xfrm>
            <a:custGeom>
              <a:avLst/>
              <a:gdLst/>
              <a:ahLst/>
              <a:cxnLst/>
              <a:rect l="l" t="t" r="r" b="b"/>
              <a:pathLst>
                <a:path w="1768" h="1477" extrusionOk="0">
                  <a:moveTo>
                    <a:pt x="1" y="1"/>
                  </a:moveTo>
                  <a:lnTo>
                    <a:pt x="1" y="456"/>
                  </a:lnTo>
                  <a:lnTo>
                    <a:pt x="1767" y="1477"/>
                  </a:lnTo>
                  <a:lnTo>
                    <a:pt x="1767" y="10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48"/>
            <p:cNvSpPr/>
            <p:nvPr/>
          </p:nvSpPr>
          <p:spPr>
            <a:xfrm>
              <a:off x="1400223" y="2837733"/>
              <a:ext cx="248347" cy="318393"/>
            </a:xfrm>
            <a:custGeom>
              <a:avLst/>
              <a:gdLst/>
              <a:ahLst/>
              <a:cxnLst/>
              <a:rect l="l" t="t" r="r" b="b"/>
              <a:pathLst>
                <a:path w="1989" h="2550" extrusionOk="0">
                  <a:moveTo>
                    <a:pt x="1326" y="0"/>
                  </a:moveTo>
                  <a:lnTo>
                    <a:pt x="0" y="1403"/>
                  </a:lnTo>
                  <a:lnTo>
                    <a:pt x="0" y="2550"/>
                  </a:lnTo>
                  <a:lnTo>
                    <a:pt x="1988" y="1403"/>
                  </a:lnTo>
                  <a:lnTo>
                    <a:pt x="1988" y="286"/>
                  </a:lnTo>
                  <a:lnTo>
                    <a:pt x="1326" y="127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48"/>
            <p:cNvSpPr/>
            <p:nvPr/>
          </p:nvSpPr>
          <p:spPr>
            <a:xfrm>
              <a:off x="1565663" y="2837733"/>
              <a:ext cx="96642" cy="39705"/>
            </a:xfrm>
            <a:custGeom>
              <a:avLst/>
              <a:gdLst/>
              <a:ahLst/>
              <a:cxnLst/>
              <a:rect l="l" t="t" r="r" b="b"/>
              <a:pathLst>
                <a:path w="774" h="318" extrusionOk="0">
                  <a:moveTo>
                    <a:pt x="1" y="0"/>
                  </a:moveTo>
                  <a:lnTo>
                    <a:pt x="1" y="127"/>
                  </a:lnTo>
                  <a:lnTo>
                    <a:pt x="773" y="318"/>
                  </a:lnTo>
                  <a:lnTo>
                    <a:pt x="77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6" name="Google Shape;4136;p48"/>
            <p:cNvSpPr/>
            <p:nvPr/>
          </p:nvSpPr>
          <p:spPr>
            <a:xfrm>
              <a:off x="1344910" y="2710251"/>
              <a:ext cx="317394" cy="151330"/>
            </a:xfrm>
            <a:custGeom>
              <a:avLst/>
              <a:gdLst/>
              <a:ahLst/>
              <a:cxnLst/>
              <a:rect l="l" t="t" r="r" b="b"/>
              <a:pathLst>
                <a:path w="2542" h="1212" extrusionOk="0">
                  <a:moveTo>
                    <a:pt x="1" y="1"/>
                  </a:moveTo>
                  <a:lnTo>
                    <a:pt x="1769" y="1021"/>
                  </a:lnTo>
                  <a:lnTo>
                    <a:pt x="2541" y="1211"/>
                  </a:lnTo>
                  <a:lnTo>
                    <a:pt x="775" y="1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p48"/>
            <p:cNvSpPr/>
            <p:nvPr/>
          </p:nvSpPr>
          <p:spPr>
            <a:xfrm>
              <a:off x="1372629" y="2821751"/>
              <a:ext cx="193158" cy="223000"/>
            </a:xfrm>
            <a:custGeom>
              <a:avLst/>
              <a:gdLst/>
              <a:ahLst/>
              <a:cxnLst/>
              <a:rect l="l" t="t" r="r" b="b"/>
              <a:pathLst>
                <a:path w="1547" h="1786" extrusionOk="0">
                  <a:moveTo>
                    <a:pt x="1547" y="1"/>
                  </a:moveTo>
                  <a:lnTo>
                    <a:pt x="1" y="1786"/>
                  </a:lnTo>
                  <a:lnTo>
                    <a:pt x="1" y="1786"/>
                  </a:lnTo>
                  <a:lnTo>
                    <a:pt x="111" y="1722"/>
                  </a:lnTo>
                  <a:lnTo>
                    <a:pt x="1547" y="128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p48"/>
            <p:cNvSpPr/>
            <p:nvPr/>
          </p:nvSpPr>
          <p:spPr>
            <a:xfrm>
              <a:off x="1152002" y="2694269"/>
              <a:ext cx="413786" cy="350732"/>
            </a:xfrm>
            <a:custGeom>
              <a:avLst/>
              <a:gdLst/>
              <a:ahLst/>
              <a:cxnLst/>
              <a:rect l="l" t="t" r="r" b="b"/>
              <a:pathLst>
                <a:path w="3314" h="2809" extrusionOk="0">
                  <a:moveTo>
                    <a:pt x="1547" y="1"/>
                  </a:moveTo>
                  <a:lnTo>
                    <a:pt x="0" y="1786"/>
                  </a:lnTo>
                  <a:lnTo>
                    <a:pt x="1771" y="2808"/>
                  </a:lnTo>
                  <a:lnTo>
                    <a:pt x="3314" y="1022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p48"/>
            <p:cNvSpPr/>
            <p:nvPr/>
          </p:nvSpPr>
          <p:spPr>
            <a:xfrm>
              <a:off x="1275988" y="2900787"/>
              <a:ext cx="27844" cy="56312"/>
            </a:xfrm>
            <a:custGeom>
              <a:avLst/>
              <a:gdLst/>
              <a:ahLst/>
              <a:cxnLst/>
              <a:rect l="l" t="t" r="r" b="b"/>
              <a:pathLst>
                <a:path w="223" h="451" extrusionOk="0">
                  <a:moveTo>
                    <a:pt x="0" y="0"/>
                  </a:moveTo>
                  <a:lnTo>
                    <a:pt x="0" y="323"/>
                  </a:lnTo>
                  <a:lnTo>
                    <a:pt x="222" y="451"/>
                  </a:lnTo>
                  <a:lnTo>
                    <a:pt x="222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p48"/>
            <p:cNvSpPr/>
            <p:nvPr/>
          </p:nvSpPr>
          <p:spPr>
            <a:xfrm>
              <a:off x="1303707" y="2900787"/>
              <a:ext cx="27844" cy="56312"/>
            </a:xfrm>
            <a:custGeom>
              <a:avLst/>
              <a:gdLst/>
              <a:ahLst/>
              <a:cxnLst/>
              <a:rect l="l" t="t" r="r" b="b"/>
              <a:pathLst>
                <a:path w="223" h="451" extrusionOk="0">
                  <a:moveTo>
                    <a:pt x="222" y="0"/>
                  </a:moveTo>
                  <a:lnTo>
                    <a:pt x="0" y="129"/>
                  </a:lnTo>
                  <a:lnTo>
                    <a:pt x="0" y="451"/>
                  </a:lnTo>
                  <a:lnTo>
                    <a:pt x="222" y="196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p48"/>
            <p:cNvSpPr/>
            <p:nvPr/>
          </p:nvSpPr>
          <p:spPr>
            <a:xfrm>
              <a:off x="1273116" y="2873443"/>
              <a:ext cx="61306" cy="43576"/>
            </a:xfrm>
            <a:custGeom>
              <a:avLst/>
              <a:gdLst/>
              <a:ahLst/>
              <a:cxnLst/>
              <a:rect l="l" t="t" r="r" b="b"/>
              <a:pathLst>
                <a:path w="491" h="349" extrusionOk="0">
                  <a:moveTo>
                    <a:pt x="245" y="0"/>
                  </a:moveTo>
                  <a:lnTo>
                    <a:pt x="0" y="142"/>
                  </a:lnTo>
                  <a:lnTo>
                    <a:pt x="0" y="206"/>
                  </a:lnTo>
                  <a:lnTo>
                    <a:pt x="245" y="348"/>
                  </a:lnTo>
                  <a:lnTo>
                    <a:pt x="490" y="206"/>
                  </a:lnTo>
                  <a:lnTo>
                    <a:pt x="490" y="14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2" name="Google Shape;4142;p48"/>
            <p:cNvSpPr/>
            <p:nvPr/>
          </p:nvSpPr>
          <p:spPr>
            <a:xfrm>
              <a:off x="1273116" y="289117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0" y="0"/>
                  </a:moveTo>
                  <a:lnTo>
                    <a:pt x="0" y="64"/>
                  </a:lnTo>
                  <a:lnTo>
                    <a:pt x="245" y="206"/>
                  </a:lnTo>
                  <a:lnTo>
                    <a:pt x="245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p48"/>
            <p:cNvSpPr/>
            <p:nvPr/>
          </p:nvSpPr>
          <p:spPr>
            <a:xfrm>
              <a:off x="1303707" y="289117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245" y="0"/>
                  </a:moveTo>
                  <a:lnTo>
                    <a:pt x="0" y="141"/>
                  </a:lnTo>
                  <a:lnTo>
                    <a:pt x="0" y="206"/>
                  </a:lnTo>
                  <a:lnTo>
                    <a:pt x="245" y="6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4" name="Google Shape;4144;p48"/>
            <p:cNvSpPr/>
            <p:nvPr/>
          </p:nvSpPr>
          <p:spPr>
            <a:xfrm>
              <a:off x="1283230" y="2879311"/>
              <a:ext cx="40829" cy="23723"/>
            </a:xfrm>
            <a:custGeom>
              <a:avLst/>
              <a:gdLst/>
              <a:ahLst/>
              <a:cxnLst/>
              <a:rect l="l" t="t" r="r" b="b"/>
              <a:pathLst>
                <a:path w="327" h="190" extrusionOk="0">
                  <a:moveTo>
                    <a:pt x="164" y="1"/>
                  </a:moveTo>
                  <a:lnTo>
                    <a:pt x="0" y="95"/>
                  </a:lnTo>
                  <a:lnTo>
                    <a:pt x="164" y="189"/>
                  </a:lnTo>
                  <a:lnTo>
                    <a:pt x="327" y="95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48"/>
            <p:cNvSpPr/>
            <p:nvPr/>
          </p:nvSpPr>
          <p:spPr>
            <a:xfrm>
              <a:off x="1283230" y="2879311"/>
              <a:ext cx="20602" cy="23723"/>
            </a:xfrm>
            <a:custGeom>
              <a:avLst/>
              <a:gdLst/>
              <a:ahLst/>
              <a:cxnLst/>
              <a:rect l="l" t="t" r="r" b="b"/>
              <a:pathLst>
                <a:path w="165" h="190" extrusionOk="0">
                  <a:moveTo>
                    <a:pt x="164" y="1"/>
                  </a:moveTo>
                  <a:lnTo>
                    <a:pt x="0" y="95"/>
                  </a:lnTo>
                  <a:lnTo>
                    <a:pt x="164" y="189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48"/>
            <p:cNvSpPr/>
            <p:nvPr/>
          </p:nvSpPr>
          <p:spPr>
            <a:xfrm>
              <a:off x="1303707" y="2879311"/>
              <a:ext cx="20352" cy="23723"/>
            </a:xfrm>
            <a:custGeom>
              <a:avLst/>
              <a:gdLst/>
              <a:ahLst/>
              <a:cxnLst/>
              <a:rect l="l" t="t" r="r" b="b"/>
              <a:pathLst>
                <a:path w="163" h="190" extrusionOk="0">
                  <a:moveTo>
                    <a:pt x="0" y="1"/>
                  </a:moveTo>
                  <a:lnTo>
                    <a:pt x="0" y="189"/>
                  </a:lnTo>
                  <a:lnTo>
                    <a:pt x="163" y="9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48"/>
            <p:cNvSpPr/>
            <p:nvPr/>
          </p:nvSpPr>
          <p:spPr>
            <a:xfrm>
              <a:off x="1418078" y="3014409"/>
              <a:ext cx="62305" cy="83656"/>
            </a:xfrm>
            <a:custGeom>
              <a:avLst/>
              <a:gdLst/>
              <a:ahLst/>
              <a:cxnLst/>
              <a:rect l="l" t="t" r="r" b="b"/>
              <a:pathLst>
                <a:path w="499" h="670" extrusionOk="0">
                  <a:moveTo>
                    <a:pt x="498" y="1"/>
                  </a:moveTo>
                  <a:lnTo>
                    <a:pt x="1" y="286"/>
                  </a:lnTo>
                  <a:lnTo>
                    <a:pt x="1" y="669"/>
                  </a:lnTo>
                  <a:lnTo>
                    <a:pt x="498" y="382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48"/>
            <p:cNvSpPr/>
            <p:nvPr/>
          </p:nvSpPr>
          <p:spPr>
            <a:xfrm>
              <a:off x="1418078" y="3015908"/>
              <a:ext cx="59308" cy="79036"/>
            </a:xfrm>
            <a:custGeom>
              <a:avLst/>
              <a:gdLst/>
              <a:ahLst/>
              <a:cxnLst/>
              <a:rect l="l" t="t" r="r" b="b"/>
              <a:pathLst>
                <a:path w="475" h="633" extrusionOk="0">
                  <a:moveTo>
                    <a:pt x="475" y="0"/>
                  </a:moveTo>
                  <a:lnTo>
                    <a:pt x="1" y="274"/>
                  </a:lnTo>
                  <a:lnTo>
                    <a:pt x="1" y="632"/>
                  </a:lnTo>
                  <a:lnTo>
                    <a:pt x="475" y="358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48"/>
            <p:cNvSpPr/>
            <p:nvPr/>
          </p:nvSpPr>
          <p:spPr>
            <a:xfrm>
              <a:off x="1418078" y="3060607"/>
              <a:ext cx="62305" cy="37458"/>
            </a:xfrm>
            <a:custGeom>
              <a:avLst/>
              <a:gdLst/>
              <a:ahLst/>
              <a:cxnLst/>
              <a:rect l="l" t="t" r="r" b="b"/>
              <a:pathLst>
                <a:path w="499" h="300" extrusionOk="0">
                  <a:moveTo>
                    <a:pt x="475" y="0"/>
                  </a:moveTo>
                  <a:lnTo>
                    <a:pt x="1" y="274"/>
                  </a:lnTo>
                  <a:lnTo>
                    <a:pt x="1" y="299"/>
                  </a:lnTo>
                  <a:lnTo>
                    <a:pt x="498" y="12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48"/>
            <p:cNvSpPr/>
            <p:nvPr/>
          </p:nvSpPr>
          <p:spPr>
            <a:xfrm>
              <a:off x="1418078" y="3035011"/>
              <a:ext cx="62305" cy="39081"/>
            </a:xfrm>
            <a:custGeom>
              <a:avLst/>
              <a:gdLst/>
              <a:ahLst/>
              <a:cxnLst/>
              <a:rect l="l" t="t" r="r" b="b"/>
              <a:pathLst>
                <a:path w="499" h="313" extrusionOk="0">
                  <a:moveTo>
                    <a:pt x="498" y="1"/>
                  </a:moveTo>
                  <a:lnTo>
                    <a:pt x="1" y="288"/>
                  </a:lnTo>
                  <a:lnTo>
                    <a:pt x="1" y="313"/>
                  </a:lnTo>
                  <a:lnTo>
                    <a:pt x="498" y="27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p48"/>
            <p:cNvSpPr/>
            <p:nvPr/>
          </p:nvSpPr>
          <p:spPr>
            <a:xfrm>
              <a:off x="1569783" y="2926758"/>
              <a:ext cx="62055" cy="83781"/>
            </a:xfrm>
            <a:custGeom>
              <a:avLst/>
              <a:gdLst/>
              <a:ahLst/>
              <a:cxnLst/>
              <a:rect l="l" t="t" r="r" b="b"/>
              <a:pathLst>
                <a:path w="497" h="671" extrusionOk="0">
                  <a:moveTo>
                    <a:pt x="497" y="1"/>
                  </a:moveTo>
                  <a:lnTo>
                    <a:pt x="1" y="288"/>
                  </a:lnTo>
                  <a:lnTo>
                    <a:pt x="1" y="671"/>
                  </a:lnTo>
                  <a:lnTo>
                    <a:pt x="497" y="38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48"/>
            <p:cNvSpPr/>
            <p:nvPr/>
          </p:nvSpPr>
          <p:spPr>
            <a:xfrm>
              <a:off x="1569783" y="2928381"/>
              <a:ext cx="59433" cy="78912"/>
            </a:xfrm>
            <a:custGeom>
              <a:avLst/>
              <a:gdLst/>
              <a:ahLst/>
              <a:cxnLst/>
              <a:rect l="l" t="t" r="r" b="b"/>
              <a:pathLst>
                <a:path w="476" h="632" extrusionOk="0">
                  <a:moveTo>
                    <a:pt x="475" y="1"/>
                  </a:moveTo>
                  <a:lnTo>
                    <a:pt x="1" y="275"/>
                  </a:lnTo>
                  <a:lnTo>
                    <a:pt x="1" y="632"/>
                  </a:lnTo>
                  <a:lnTo>
                    <a:pt x="475" y="35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48"/>
            <p:cNvSpPr/>
            <p:nvPr/>
          </p:nvSpPr>
          <p:spPr>
            <a:xfrm>
              <a:off x="1569783" y="2972956"/>
              <a:ext cx="62055" cy="37583"/>
            </a:xfrm>
            <a:custGeom>
              <a:avLst/>
              <a:gdLst/>
              <a:ahLst/>
              <a:cxnLst/>
              <a:rect l="l" t="t" r="r" b="b"/>
              <a:pathLst>
                <a:path w="497" h="301" extrusionOk="0">
                  <a:moveTo>
                    <a:pt x="475" y="1"/>
                  </a:moveTo>
                  <a:lnTo>
                    <a:pt x="1" y="275"/>
                  </a:lnTo>
                  <a:lnTo>
                    <a:pt x="1" y="301"/>
                  </a:lnTo>
                  <a:lnTo>
                    <a:pt x="497" y="1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p48"/>
            <p:cNvSpPr/>
            <p:nvPr/>
          </p:nvSpPr>
          <p:spPr>
            <a:xfrm>
              <a:off x="1569783" y="2947485"/>
              <a:ext cx="62055" cy="39206"/>
            </a:xfrm>
            <a:custGeom>
              <a:avLst/>
              <a:gdLst/>
              <a:ahLst/>
              <a:cxnLst/>
              <a:rect l="l" t="t" r="r" b="b"/>
              <a:pathLst>
                <a:path w="497" h="314" extrusionOk="0">
                  <a:moveTo>
                    <a:pt x="497" y="0"/>
                  </a:moveTo>
                  <a:lnTo>
                    <a:pt x="1" y="287"/>
                  </a:lnTo>
                  <a:lnTo>
                    <a:pt x="1" y="313"/>
                  </a:lnTo>
                  <a:lnTo>
                    <a:pt x="497" y="2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p48"/>
            <p:cNvSpPr/>
            <p:nvPr/>
          </p:nvSpPr>
          <p:spPr>
            <a:xfrm>
              <a:off x="1502858" y="2974579"/>
              <a:ext cx="46323" cy="122363"/>
            </a:xfrm>
            <a:custGeom>
              <a:avLst/>
              <a:gdLst/>
              <a:ahLst/>
              <a:cxnLst/>
              <a:rect l="l" t="t" r="r" b="b"/>
              <a:pathLst>
                <a:path w="371" h="980" extrusionOk="0">
                  <a:moveTo>
                    <a:pt x="370" y="1"/>
                  </a:moveTo>
                  <a:lnTo>
                    <a:pt x="0" y="214"/>
                  </a:lnTo>
                  <a:lnTo>
                    <a:pt x="0" y="979"/>
                  </a:lnTo>
                  <a:lnTo>
                    <a:pt x="370" y="76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48"/>
            <p:cNvSpPr/>
            <p:nvPr/>
          </p:nvSpPr>
          <p:spPr>
            <a:xfrm>
              <a:off x="1502858" y="2975453"/>
              <a:ext cx="44700" cy="119366"/>
            </a:xfrm>
            <a:custGeom>
              <a:avLst/>
              <a:gdLst/>
              <a:ahLst/>
              <a:cxnLst/>
              <a:rect l="l" t="t" r="r" b="b"/>
              <a:pathLst>
                <a:path w="358" h="956" extrusionOk="0">
                  <a:moveTo>
                    <a:pt x="357" y="1"/>
                  </a:moveTo>
                  <a:lnTo>
                    <a:pt x="0" y="207"/>
                  </a:lnTo>
                  <a:lnTo>
                    <a:pt x="0" y="955"/>
                  </a:lnTo>
                  <a:lnTo>
                    <a:pt x="357" y="74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48"/>
            <p:cNvSpPr/>
            <p:nvPr/>
          </p:nvSpPr>
          <p:spPr>
            <a:xfrm>
              <a:off x="1547433" y="2974579"/>
              <a:ext cx="1748" cy="95518"/>
            </a:xfrm>
            <a:custGeom>
              <a:avLst/>
              <a:gdLst/>
              <a:ahLst/>
              <a:cxnLst/>
              <a:rect l="l" t="t" r="r" b="b"/>
              <a:pathLst>
                <a:path w="14" h="765" extrusionOk="0">
                  <a:moveTo>
                    <a:pt x="13" y="1"/>
                  </a:moveTo>
                  <a:lnTo>
                    <a:pt x="0" y="8"/>
                  </a:lnTo>
                  <a:lnTo>
                    <a:pt x="0" y="756"/>
                  </a:lnTo>
                  <a:lnTo>
                    <a:pt x="13" y="76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48"/>
            <p:cNvSpPr/>
            <p:nvPr/>
          </p:nvSpPr>
          <p:spPr>
            <a:xfrm>
              <a:off x="1317441" y="3012786"/>
              <a:ext cx="32588" cy="66550"/>
            </a:xfrm>
            <a:custGeom>
              <a:avLst/>
              <a:gdLst/>
              <a:ahLst/>
              <a:cxnLst/>
              <a:rect l="l" t="t" r="r" b="b"/>
              <a:pathLst>
                <a:path w="261" h="533" extrusionOk="0">
                  <a:moveTo>
                    <a:pt x="1" y="1"/>
                  </a:moveTo>
                  <a:lnTo>
                    <a:pt x="1" y="382"/>
                  </a:lnTo>
                  <a:lnTo>
                    <a:pt x="260" y="533"/>
                  </a:lnTo>
                  <a:lnTo>
                    <a:pt x="260" y="1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48"/>
            <p:cNvSpPr/>
            <p:nvPr/>
          </p:nvSpPr>
          <p:spPr>
            <a:xfrm>
              <a:off x="1320188" y="3014409"/>
              <a:ext cx="29842" cy="61681"/>
            </a:xfrm>
            <a:custGeom>
              <a:avLst/>
              <a:gdLst/>
              <a:ahLst/>
              <a:cxnLst/>
              <a:rect l="l" t="t" r="r" b="b"/>
              <a:pathLst>
                <a:path w="239" h="494" extrusionOk="0">
                  <a:moveTo>
                    <a:pt x="0" y="1"/>
                  </a:moveTo>
                  <a:lnTo>
                    <a:pt x="0" y="357"/>
                  </a:lnTo>
                  <a:lnTo>
                    <a:pt x="238" y="494"/>
                  </a:lnTo>
                  <a:lnTo>
                    <a:pt x="238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0" name="Google Shape;4160;p48"/>
            <p:cNvSpPr/>
            <p:nvPr/>
          </p:nvSpPr>
          <p:spPr>
            <a:xfrm>
              <a:off x="1317441" y="3058984"/>
              <a:ext cx="32588" cy="20352"/>
            </a:xfrm>
            <a:custGeom>
              <a:avLst/>
              <a:gdLst/>
              <a:ahLst/>
              <a:cxnLst/>
              <a:rect l="l" t="t" r="r" b="b"/>
              <a:pathLst>
                <a:path w="261" h="163" extrusionOk="0">
                  <a:moveTo>
                    <a:pt x="22" y="0"/>
                  </a:moveTo>
                  <a:lnTo>
                    <a:pt x="1" y="12"/>
                  </a:lnTo>
                  <a:lnTo>
                    <a:pt x="260" y="163"/>
                  </a:lnTo>
                  <a:lnTo>
                    <a:pt x="260" y="1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48"/>
            <p:cNvSpPr/>
            <p:nvPr/>
          </p:nvSpPr>
          <p:spPr>
            <a:xfrm>
              <a:off x="1317441" y="3033388"/>
              <a:ext cx="32588" cy="21851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1" y="1"/>
                  </a:moveTo>
                  <a:lnTo>
                    <a:pt x="1" y="26"/>
                  </a:lnTo>
                  <a:lnTo>
                    <a:pt x="260" y="175"/>
                  </a:lnTo>
                  <a:lnTo>
                    <a:pt x="260" y="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48"/>
            <p:cNvSpPr/>
            <p:nvPr/>
          </p:nvSpPr>
          <p:spPr>
            <a:xfrm>
              <a:off x="1320188" y="3014409"/>
              <a:ext cx="29842" cy="26345"/>
            </a:xfrm>
            <a:custGeom>
              <a:avLst/>
              <a:gdLst/>
              <a:ahLst/>
              <a:cxnLst/>
              <a:rect l="l" t="t" r="r" b="b"/>
              <a:pathLst>
                <a:path w="239" h="211" extrusionOk="0">
                  <a:moveTo>
                    <a:pt x="0" y="1"/>
                  </a:moveTo>
                  <a:lnTo>
                    <a:pt x="0" y="75"/>
                  </a:lnTo>
                  <a:lnTo>
                    <a:pt x="238" y="211"/>
                  </a:lnTo>
                  <a:lnTo>
                    <a:pt x="238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48"/>
            <p:cNvSpPr/>
            <p:nvPr/>
          </p:nvSpPr>
          <p:spPr>
            <a:xfrm>
              <a:off x="1220924" y="2956974"/>
              <a:ext cx="32588" cy="66675"/>
            </a:xfrm>
            <a:custGeom>
              <a:avLst/>
              <a:gdLst/>
              <a:ahLst/>
              <a:cxnLst/>
              <a:rect l="l" t="t" r="r" b="b"/>
              <a:pathLst>
                <a:path w="261" h="534" extrusionOk="0">
                  <a:moveTo>
                    <a:pt x="1" y="1"/>
                  </a:moveTo>
                  <a:lnTo>
                    <a:pt x="1" y="384"/>
                  </a:lnTo>
                  <a:lnTo>
                    <a:pt x="260" y="533"/>
                  </a:lnTo>
                  <a:lnTo>
                    <a:pt x="260" y="1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48"/>
            <p:cNvSpPr/>
            <p:nvPr/>
          </p:nvSpPr>
          <p:spPr>
            <a:xfrm>
              <a:off x="1223671" y="2958722"/>
              <a:ext cx="29842" cy="61681"/>
            </a:xfrm>
            <a:custGeom>
              <a:avLst/>
              <a:gdLst/>
              <a:ahLst/>
              <a:cxnLst/>
              <a:rect l="l" t="t" r="r" b="b"/>
              <a:pathLst>
                <a:path w="239" h="494" extrusionOk="0">
                  <a:moveTo>
                    <a:pt x="0" y="0"/>
                  </a:moveTo>
                  <a:lnTo>
                    <a:pt x="0" y="357"/>
                  </a:lnTo>
                  <a:lnTo>
                    <a:pt x="238" y="493"/>
                  </a:lnTo>
                  <a:lnTo>
                    <a:pt x="238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48"/>
            <p:cNvSpPr/>
            <p:nvPr/>
          </p:nvSpPr>
          <p:spPr>
            <a:xfrm>
              <a:off x="1220924" y="3003172"/>
              <a:ext cx="32588" cy="20477"/>
            </a:xfrm>
            <a:custGeom>
              <a:avLst/>
              <a:gdLst/>
              <a:ahLst/>
              <a:cxnLst/>
              <a:rect l="l" t="t" r="r" b="b"/>
              <a:pathLst>
                <a:path w="261" h="164" extrusionOk="0">
                  <a:moveTo>
                    <a:pt x="22" y="1"/>
                  </a:moveTo>
                  <a:lnTo>
                    <a:pt x="1" y="14"/>
                  </a:lnTo>
                  <a:lnTo>
                    <a:pt x="260" y="163"/>
                  </a:lnTo>
                  <a:lnTo>
                    <a:pt x="260" y="137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48"/>
            <p:cNvSpPr/>
            <p:nvPr/>
          </p:nvSpPr>
          <p:spPr>
            <a:xfrm>
              <a:off x="1220924" y="2977701"/>
              <a:ext cx="32588" cy="21851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1" y="0"/>
                  </a:moveTo>
                  <a:lnTo>
                    <a:pt x="1" y="26"/>
                  </a:lnTo>
                  <a:lnTo>
                    <a:pt x="260" y="174"/>
                  </a:lnTo>
                  <a:lnTo>
                    <a:pt x="260" y="1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1223671" y="2958722"/>
              <a:ext cx="29842" cy="25971"/>
            </a:xfrm>
            <a:custGeom>
              <a:avLst/>
              <a:gdLst/>
              <a:ahLst/>
              <a:cxnLst/>
              <a:rect l="l" t="t" r="r" b="b"/>
              <a:pathLst>
                <a:path w="239" h="208" extrusionOk="0">
                  <a:moveTo>
                    <a:pt x="0" y="0"/>
                  </a:moveTo>
                  <a:lnTo>
                    <a:pt x="0" y="71"/>
                  </a:lnTo>
                  <a:lnTo>
                    <a:pt x="238" y="207"/>
                  </a:lnTo>
                  <a:lnTo>
                    <a:pt x="238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2244401" y="2823748"/>
              <a:ext cx="661883" cy="398054"/>
            </a:xfrm>
            <a:custGeom>
              <a:avLst/>
              <a:gdLst/>
              <a:ahLst/>
              <a:cxnLst/>
              <a:rect l="l" t="t" r="r" b="b"/>
              <a:pathLst>
                <a:path w="5301" h="3188" extrusionOk="0">
                  <a:moveTo>
                    <a:pt x="2652" y="1"/>
                  </a:moveTo>
                  <a:lnTo>
                    <a:pt x="1" y="1531"/>
                  </a:lnTo>
                  <a:lnTo>
                    <a:pt x="1" y="1658"/>
                  </a:lnTo>
                  <a:lnTo>
                    <a:pt x="2652" y="3188"/>
                  </a:lnTo>
                  <a:lnTo>
                    <a:pt x="5301" y="1658"/>
                  </a:lnTo>
                  <a:lnTo>
                    <a:pt x="5301" y="1531"/>
                  </a:lnTo>
                  <a:lnTo>
                    <a:pt x="26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2244401" y="3014784"/>
              <a:ext cx="331129" cy="207018"/>
            </a:xfrm>
            <a:custGeom>
              <a:avLst/>
              <a:gdLst/>
              <a:ahLst/>
              <a:cxnLst/>
              <a:rect l="l" t="t" r="r" b="b"/>
              <a:pathLst>
                <a:path w="2652" h="1658" extrusionOk="0">
                  <a:moveTo>
                    <a:pt x="1" y="1"/>
                  </a:moveTo>
                  <a:lnTo>
                    <a:pt x="1" y="128"/>
                  </a:lnTo>
                  <a:lnTo>
                    <a:pt x="2652" y="1658"/>
                  </a:lnTo>
                  <a:lnTo>
                    <a:pt x="2652" y="15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2575405" y="3014784"/>
              <a:ext cx="330879" cy="207018"/>
            </a:xfrm>
            <a:custGeom>
              <a:avLst/>
              <a:gdLst/>
              <a:ahLst/>
              <a:cxnLst/>
              <a:rect l="l" t="t" r="r" b="b"/>
              <a:pathLst>
                <a:path w="2650" h="1658" extrusionOk="0">
                  <a:moveTo>
                    <a:pt x="2650" y="1"/>
                  </a:moveTo>
                  <a:lnTo>
                    <a:pt x="1" y="1530"/>
                  </a:lnTo>
                  <a:lnTo>
                    <a:pt x="1" y="1658"/>
                  </a:lnTo>
                  <a:lnTo>
                    <a:pt x="2650" y="128"/>
                  </a:lnTo>
                  <a:lnTo>
                    <a:pt x="265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2863082" y="2956100"/>
              <a:ext cx="15358" cy="27095"/>
            </a:xfrm>
            <a:custGeom>
              <a:avLst/>
              <a:gdLst/>
              <a:ahLst/>
              <a:cxnLst/>
              <a:rect l="l" t="t" r="r" b="b"/>
              <a:pathLst>
                <a:path w="123" h="217" extrusionOk="0">
                  <a:moveTo>
                    <a:pt x="105" y="1"/>
                  </a:moveTo>
                  <a:lnTo>
                    <a:pt x="1" y="208"/>
                  </a:lnTo>
                  <a:lnTo>
                    <a:pt x="18" y="217"/>
                  </a:lnTo>
                  <a:lnTo>
                    <a:pt x="123" y="9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2851221" y="2954102"/>
              <a:ext cx="14858" cy="22100"/>
            </a:xfrm>
            <a:custGeom>
              <a:avLst/>
              <a:gdLst/>
              <a:ahLst/>
              <a:cxnLst/>
              <a:rect l="l" t="t" r="r" b="b"/>
              <a:pathLst>
                <a:path w="119" h="177" extrusionOk="0">
                  <a:moveTo>
                    <a:pt x="16" y="1"/>
                  </a:moveTo>
                  <a:lnTo>
                    <a:pt x="0" y="11"/>
                  </a:lnTo>
                  <a:lnTo>
                    <a:pt x="103" y="176"/>
                  </a:lnTo>
                  <a:lnTo>
                    <a:pt x="119" y="16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2863831" y="2953353"/>
              <a:ext cx="4120" cy="63429"/>
            </a:xfrm>
            <a:custGeom>
              <a:avLst/>
              <a:gdLst/>
              <a:ahLst/>
              <a:cxnLst/>
              <a:rect l="l" t="t" r="r" b="b"/>
              <a:pathLst>
                <a:path w="33" h="508" extrusionOk="0">
                  <a:moveTo>
                    <a:pt x="1" y="1"/>
                  </a:moveTo>
                  <a:lnTo>
                    <a:pt x="1" y="498"/>
                  </a:lnTo>
                  <a:cubicBezTo>
                    <a:pt x="1" y="501"/>
                    <a:pt x="2" y="504"/>
                    <a:pt x="5" y="506"/>
                  </a:cubicBezTo>
                  <a:cubicBezTo>
                    <a:pt x="9" y="507"/>
                    <a:pt x="13" y="508"/>
                    <a:pt x="17" y="508"/>
                  </a:cubicBezTo>
                  <a:cubicBezTo>
                    <a:pt x="21" y="508"/>
                    <a:pt x="25" y="507"/>
                    <a:pt x="28" y="506"/>
                  </a:cubicBezTo>
                  <a:cubicBezTo>
                    <a:pt x="31" y="504"/>
                    <a:pt x="32" y="501"/>
                    <a:pt x="32" y="498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2847350" y="2905282"/>
              <a:ext cx="67549" cy="57935"/>
            </a:xfrm>
            <a:custGeom>
              <a:avLst/>
              <a:gdLst/>
              <a:ahLst/>
              <a:cxnLst/>
              <a:rect l="l" t="t" r="r" b="b"/>
              <a:pathLst>
                <a:path w="541" h="464" extrusionOk="0">
                  <a:moveTo>
                    <a:pt x="309" y="0"/>
                  </a:moveTo>
                  <a:cubicBezTo>
                    <a:pt x="104" y="0"/>
                    <a:pt x="1" y="250"/>
                    <a:pt x="146" y="395"/>
                  </a:cubicBezTo>
                  <a:cubicBezTo>
                    <a:pt x="193" y="442"/>
                    <a:pt x="251" y="463"/>
                    <a:pt x="308" y="463"/>
                  </a:cubicBezTo>
                  <a:cubicBezTo>
                    <a:pt x="427" y="463"/>
                    <a:pt x="540" y="371"/>
                    <a:pt x="540" y="232"/>
                  </a:cubicBezTo>
                  <a:cubicBezTo>
                    <a:pt x="540" y="105"/>
                    <a:pt x="437" y="0"/>
                    <a:pt x="30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48"/>
            <p:cNvSpPr/>
            <p:nvPr/>
          </p:nvSpPr>
          <p:spPr>
            <a:xfrm>
              <a:off x="2854092" y="2905407"/>
              <a:ext cx="54189" cy="57810"/>
            </a:xfrm>
            <a:custGeom>
              <a:avLst/>
              <a:gdLst/>
              <a:ahLst/>
              <a:cxnLst/>
              <a:rect l="l" t="t" r="r" b="b"/>
              <a:pathLst>
                <a:path w="434" h="463" extrusionOk="0">
                  <a:moveTo>
                    <a:pt x="256" y="0"/>
                  </a:moveTo>
                  <a:cubicBezTo>
                    <a:pt x="120" y="0"/>
                    <a:pt x="1" y="123"/>
                    <a:pt x="28" y="273"/>
                  </a:cubicBezTo>
                  <a:cubicBezTo>
                    <a:pt x="50" y="393"/>
                    <a:pt x="152" y="462"/>
                    <a:pt x="257" y="462"/>
                  </a:cubicBezTo>
                  <a:cubicBezTo>
                    <a:pt x="321" y="462"/>
                    <a:pt x="386" y="436"/>
                    <a:pt x="434" y="378"/>
                  </a:cubicBezTo>
                  <a:lnTo>
                    <a:pt x="434" y="378"/>
                  </a:lnTo>
                  <a:cubicBezTo>
                    <a:pt x="428" y="379"/>
                    <a:pt x="422" y="380"/>
                    <a:pt x="416" y="380"/>
                  </a:cubicBezTo>
                  <a:cubicBezTo>
                    <a:pt x="354" y="380"/>
                    <a:pt x="292" y="283"/>
                    <a:pt x="328" y="173"/>
                  </a:cubicBezTo>
                  <a:cubicBezTo>
                    <a:pt x="358" y="79"/>
                    <a:pt x="389" y="43"/>
                    <a:pt x="370" y="31"/>
                  </a:cubicBezTo>
                  <a:cubicBezTo>
                    <a:pt x="333" y="10"/>
                    <a:pt x="294" y="0"/>
                    <a:pt x="25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48"/>
            <p:cNvSpPr/>
            <p:nvPr/>
          </p:nvSpPr>
          <p:spPr>
            <a:xfrm>
              <a:off x="2813138" y="2921888"/>
              <a:ext cx="47697" cy="40954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220" y="1"/>
                  </a:moveTo>
                  <a:cubicBezTo>
                    <a:pt x="73" y="1"/>
                    <a:pt x="1" y="176"/>
                    <a:pt x="104" y="279"/>
                  </a:cubicBezTo>
                  <a:cubicBezTo>
                    <a:pt x="137" y="312"/>
                    <a:pt x="178" y="327"/>
                    <a:pt x="218" y="327"/>
                  </a:cubicBezTo>
                  <a:cubicBezTo>
                    <a:pt x="302" y="327"/>
                    <a:pt x="382" y="263"/>
                    <a:pt x="382" y="165"/>
                  </a:cubicBezTo>
                  <a:cubicBezTo>
                    <a:pt x="382" y="73"/>
                    <a:pt x="309" y="1"/>
                    <a:pt x="220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48"/>
            <p:cNvSpPr/>
            <p:nvPr/>
          </p:nvSpPr>
          <p:spPr>
            <a:xfrm>
              <a:off x="2822877" y="2922138"/>
              <a:ext cx="43451" cy="40704"/>
            </a:xfrm>
            <a:custGeom>
              <a:avLst/>
              <a:gdLst/>
              <a:ahLst/>
              <a:cxnLst/>
              <a:rect l="l" t="t" r="r" b="b"/>
              <a:pathLst>
                <a:path w="348" h="326" extrusionOk="0">
                  <a:moveTo>
                    <a:pt x="144" y="0"/>
                  </a:moveTo>
                  <a:cubicBezTo>
                    <a:pt x="143" y="0"/>
                    <a:pt x="142" y="0"/>
                    <a:pt x="142" y="0"/>
                  </a:cubicBezTo>
                  <a:cubicBezTo>
                    <a:pt x="108" y="0"/>
                    <a:pt x="75" y="10"/>
                    <a:pt x="47" y="31"/>
                  </a:cubicBezTo>
                  <a:cubicBezTo>
                    <a:pt x="43" y="129"/>
                    <a:pt x="127" y="226"/>
                    <a:pt x="102" y="258"/>
                  </a:cubicBezTo>
                  <a:cubicBezTo>
                    <a:pt x="94" y="271"/>
                    <a:pt x="80" y="276"/>
                    <a:pt x="66" y="276"/>
                  </a:cubicBezTo>
                  <a:cubicBezTo>
                    <a:pt x="41" y="276"/>
                    <a:pt x="14" y="261"/>
                    <a:pt x="1" y="244"/>
                  </a:cubicBezTo>
                  <a:lnTo>
                    <a:pt x="1" y="244"/>
                  </a:lnTo>
                  <a:cubicBezTo>
                    <a:pt x="32" y="298"/>
                    <a:pt x="88" y="326"/>
                    <a:pt x="143" y="326"/>
                  </a:cubicBezTo>
                  <a:cubicBezTo>
                    <a:pt x="198" y="326"/>
                    <a:pt x="253" y="299"/>
                    <a:pt x="284" y="244"/>
                  </a:cubicBezTo>
                  <a:cubicBezTo>
                    <a:pt x="347" y="136"/>
                    <a:pt x="269" y="0"/>
                    <a:pt x="14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48"/>
            <p:cNvSpPr/>
            <p:nvPr/>
          </p:nvSpPr>
          <p:spPr>
            <a:xfrm>
              <a:off x="2828746" y="2883182"/>
              <a:ext cx="74292" cy="74541"/>
            </a:xfrm>
            <a:custGeom>
              <a:avLst/>
              <a:gdLst/>
              <a:ahLst/>
              <a:cxnLst/>
              <a:rect l="l" t="t" r="r" b="b"/>
              <a:pathLst>
                <a:path w="595" h="597" extrusionOk="0">
                  <a:moveTo>
                    <a:pt x="298" y="0"/>
                  </a:moveTo>
                  <a:cubicBezTo>
                    <a:pt x="134" y="0"/>
                    <a:pt x="0" y="134"/>
                    <a:pt x="0" y="299"/>
                  </a:cubicBezTo>
                  <a:cubicBezTo>
                    <a:pt x="0" y="463"/>
                    <a:pt x="134" y="596"/>
                    <a:pt x="298" y="596"/>
                  </a:cubicBezTo>
                  <a:cubicBezTo>
                    <a:pt x="461" y="596"/>
                    <a:pt x="595" y="463"/>
                    <a:pt x="595" y="299"/>
                  </a:cubicBezTo>
                  <a:cubicBezTo>
                    <a:pt x="595" y="134"/>
                    <a:pt x="461" y="0"/>
                    <a:pt x="29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48"/>
            <p:cNvSpPr/>
            <p:nvPr/>
          </p:nvSpPr>
          <p:spPr>
            <a:xfrm>
              <a:off x="2822003" y="2888051"/>
              <a:ext cx="80160" cy="69672"/>
            </a:xfrm>
            <a:custGeom>
              <a:avLst/>
              <a:gdLst/>
              <a:ahLst/>
              <a:cxnLst/>
              <a:rect l="l" t="t" r="r" b="b"/>
              <a:pathLst>
                <a:path w="642" h="558" extrusionOk="0">
                  <a:moveTo>
                    <a:pt x="205" y="0"/>
                  </a:moveTo>
                  <a:cubicBezTo>
                    <a:pt x="18" y="106"/>
                    <a:pt x="1" y="369"/>
                    <a:pt x="173" y="498"/>
                  </a:cubicBezTo>
                  <a:cubicBezTo>
                    <a:pt x="228" y="539"/>
                    <a:pt x="290" y="558"/>
                    <a:pt x="351" y="558"/>
                  </a:cubicBezTo>
                  <a:cubicBezTo>
                    <a:pt x="482" y="558"/>
                    <a:pt x="608" y="471"/>
                    <a:pt x="642" y="328"/>
                  </a:cubicBezTo>
                  <a:lnTo>
                    <a:pt x="642" y="328"/>
                  </a:lnTo>
                  <a:cubicBezTo>
                    <a:pt x="585" y="388"/>
                    <a:pt x="507" y="421"/>
                    <a:pt x="425" y="421"/>
                  </a:cubicBezTo>
                  <a:cubicBezTo>
                    <a:pt x="402" y="427"/>
                    <a:pt x="380" y="430"/>
                    <a:pt x="358" y="430"/>
                  </a:cubicBezTo>
                  <a:cubicBezTo>
                    <a:pt x="147" y="430"/>
                    <a:pt x="26" y="153"/>
                    <a:pt x="20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48"/>
            <p:cNvSpPr/>
            <p:nvPr/>
          </p:nvSpPr>
          <p:spPr>
            <a:xfrm>
              <a:off x="2283233" y="2954851"/>
              <a:ext cx="15233" cy="26970"/>
            </a:xfrm>
            <a:custGeom>
              <a:avLst/>
              <a:gdLst/>
              <a:ahLst/>
              <a:cxnLst/>
              <a:rect l="l" t="t" r="r" b="b"/>
              <a:pathLst>
                <a:path w="122" h="216" extrusionOk="0">
                  <a:moveTo>
                    <a:pt x="105" y="1"/>
                  </a:moveTo>
                  <a:lnTo>
                    <a:pt x="0" y="206"/>
                  </a:lnTo>
                  <a:lnTo>
                    <a:pt x="18" y="215"/>
                  </a:lnTo>
                  <a:lnTo>
                    <a:pt x="122" y="9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48"/>
            <p:cNvSpPr/>
            <p:nvPr/>
          </p:nvSpPr>
          <p:spPr>
            <a:xfrm>
              <a:off x="2271246" y="2952729"/>
              <a:ext cx="14983" cy="21975"/>
            </a:xfrm>
            <a:custGeom>
              <a:avLst/>
              <a:gdLst/>
              <a:ahLst/>
              <a:cxnLst/>
              <a:rect l="l" t="t" r="r" b="b"/>
              <a:pathLst>
                <a:path w="120" h="176" extrusionOk="0">
                  <a:moveTo>
                    <a:pt x="16" y="0"/>
                  </a:moveTo>
                  <a:lnTo>
                    <a:pt x="0" y="10"/>
                  </a:lnTo>
                  <a:lnTo>
                    <a:pt x="103" y="176"/>
                  </a:lnTo>
                  <a:lnTo>
                    <a:pt x="119" y="16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48"/>
            <p:cNvSpPr/>
            <p:nvPr/>
          </p:nvSpPr>
          <p:spPr>
            <a:xfrm>
              <a:off x="2283857" y="2952104"/>
              <a:ext cx="4120" cy="63429"/>
            </a:xfrm>
            <a:custGeom>
              <a:avLst/>
              <a:gdLst/>
              <a:ahLst/>
              <a:cxnLst/>
              <a:rect l="l" t="t" r="r" b="b"/>
              <a:pathLst>
                <a:path w="33" h="508" extrusionOk="0">
                  <a:moveTo>
                    <a:pt x="1" y="1"/>
                  </a:moveTo>
                  <a:lnTo>
                    <a:pt x="1" y="498"/>
                  </a:lnTo>
                  <a:cubicBezTo>
                    <a:pt x="1" y="501"/>
                    <a:pt x="4" y="503"/>
                    <a:pt x="5" y="504"/>
                  </a:cubicBezTo>
                  <a:cubicBezTo>
                    <a:pt x="9" y="506"/>
                    <a:pt x="13" y="507"/>
                    <a:pt x="17" y="507"/>
                  </a:cubicBezTo>
                  <a:cubicBezTo>
                    <a:pt x="21" y="507"/>
                    <a:pt x="25" y="506"/>
                    <a:pt x="29" y="504"/>
                  </a:cubicBezTo>
                  <a:cubicBezTo>
                    <a:pt x="31" y="503"/>
                    <a:pt x="33" y="501"/>
                    <a:pt x="33" y="49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48"/>
            <p:cNvSpPr/>
            <p:nvPr/>
          </p:nvSpPr>
          <p:spPr>
            <a:xfrm>
              <a:off x="2267500" y="2904033"/>
              <a:ext cx="67424" cy="57685"/>
            </a:xfrm>
            <a:custGeom>
              <a:avLst/>
              <a:gdLst/>
              <a:ahLst/>
              <a:cxnLst/>
              <a:rect l="l" t="t" r="r" b="b"/>
              <a:pathLst>
                <a:path w="540" h="462" extrusionOk="0">
                  <a:moveTo>
                    <a:pt x="309" y="0"/>
                  </a:moveTo>
                  <a:cubicBezTo>
                    <a:pt x="103" y="0"/>
                    <a:pt x="0" y="248"/>
                    <a:pt x="145" y="393"/>
                  </a:cubicBezTo>
                  <a:cubicBezTo>
                    <a:pt x="193" y="441"/>
                    <a:pt x="251" y="462"/>
                    <a:pt x="308" y="462"/>
                  </a:cubicBezTo>
                  <a:cubicBezTo>
                    <a:pt x="426" y="462"/>
                    <a:pt x="539" y="370"/>
                    <a:pt x="539" y="231"/>
                  </a:cubicBezTo>
                  <a:cubicBezTo>
                    <a:pt x="539" y="103"/>
                    <a:pt x="437" y="0"/>
                    <a:pt x="30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48"/>
            <p:cNvSpPr/>
            <p:nvPr/>
          </p:nvSpPr>
          <p:spPr>
            <a:xfrm>
              <a:off x="2274118" y="2903908"/>
              <a:ext cx="54314" cy="57810"/>
            </a:xfrm>
            <a:custGeom>
              <a:avLst/>
              <a:gdLst/>
              <a:ahLst/>
              <a:cxnLst/>
              <a:rect l="l" t="t" r="r" b="b"/>
              <a:pathLst>
                <a:path w="435" h="463" extrusionOk="0">
                  <a:moveTo>
                    <a:pt x="257" y="0"/>
                  </a:moveTo>
                  <a:cubicBezTo>
                    <a:pt x="121" y="0"/>
                    <a:pt x="1" y="123"/>
                    <a:pt x="28" y="274"/>
                  </a:cubicBezTo>
                  <a:cubicBezTo>
                    <a:pt x="51" y="393"/>
                    <a:pt x="153" y="463"/>
                    <a:pt x="257" y="463"/>
                  </a:cubicBezTo>
                  <a:cubicBezTo>
                    <a:pt x="322" y="463"/>
                    <a:pt x="387" y="436"/>
                    <a:pt x="434" y="378"/>
                  </a:cubicBezTo>
                  <a:lnTo>
                    <a:pt x="434" y="378"/>
                  </a:lnTo>
                  <a:cubicBezTo>
                    <a:pt x="429" y="380"/>
                    <a:pt x="423" y="381"/>
                    <a:pt x="417" y="381"/>
                  </a:cubicBezTo>
                  <a:cubicBezTo>
                    <a:pt x="354" y="381"/>
                    <a:pt x="293" y="284"/>
                    <a:pt x="328" y="172"/>
                  </a:cubicBezTo>
                  <a:cubicBezTo>
                    <a:pt x="359" y="79"/>
                    <a:pt x="389" y="42"/>
                    <a:pt x="370" y="30"/>
                  </a:cubicBezTo>
                  <a:cubicBezTo>
                    <a:pt x="333" y="9"/>
                    <a:pt x="295" y="0"/>
                    <a:pt x="25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48"/>
            <p:cNvSpPr/>
            <p:nvPr/>
          </p:nvSpPr>
          <p:spPr>
            <a:xfrm>
              <a:off x="2233289" y="2920640"/>
              <a:ext cx="47697" cy="40704"/>
            </a:xfrm>
            <a:custGeom>
              <a:avLst/>
              <a:gdLst/>
              <a:ahLst/>
              <a:cxnLst/>
              <a:rect l="l" t="t" r="r" b="b"/>
              <a:pathLst>
                <a:path w="382" h="326" extrusionOk="0">
                  <a:moveTo>
                    <a:pt x="217" y="1"/>
                  </a:moveTo>
                  <a:cubicBezTo>
                    <a:pt x="73" y="1"/>
                    <a:pt x="0" y="175"/>
                    <a:pt x="103" y="277"/>
                  </a:cubicBezTo>
                  <a:cubicBezTo>
                    <a:pt x="136" y="311"/>
                    <a:pt x="177" y="326"/>
                    <a:pt x="217" y="326"/>
                  </a:cubicBezTo>
                  <a:cubicBezTo>
                    <a:pt x="301" y="326"/>
                    <a:pt x="381" y="261"/>
                    <a:pt x="381" y="163"/>
                  </a:cubicBezTo>
                  <a:cubicBezTo>
                    <a:pt x="381" y="73"/>
                    <a:pt x="309" y="1"/>
                    <a:pt x="219" y="1"/>
                  </a:cubicBezTo>
                  <a:cubicBezTo>
                    <a:pt x="218" y="1"/>
                    <a:pt x="218" y="1"/>
                    <a:pt x="217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48"/>
            <p:cNvSpPr/>
            <p:nvPr/>
          </p:nvSpPr>
          <p:spPr>
            <a:xfrm>
              <a:off x="2243028" y="2920640"/>
              <a:ext cx="43326" cy="40829"/>
            </a:xfrm>
            <a:custGeom>
              <a:avLst/>
              <a:gdLst/>
              <a:ahLst/>
              <a:cxnLst/>
              <a:rect l="l" t="t" r="r" b="b"/>
              <a:pathLst>
                <a:path w="347" h="327" extrusionOk="0">
                  <a:moveTo>
                    <a:pt x="143" y="0"/>
                  </a:moveTo>
                  <a:cubicBezTo>
                    <a:pt x="142" y="0"/>
                    <a:pt x="142" y="1"/>
                    <a:pt x="141" y="1"/>
                  </a:cubicBezTo>
                  <a:cubicBezTo>
                    <a:pt x="108" y="1"/>
                    <a:pt x="74" y="11"/>
                    <a:pt x="47" y="31"/>
                  </a:cubicBezTo>
                  <a:cubicBezTo>
                    <a:pt x="42" y="130"/>
                    <a:pt x="126" y="227"/>
                    <a:pt x="103" y="260"/>
                  </a:cubicBezTo>
                  <a:cubicBezTo>
                    <a:pt x="94" y="272"/>
                    <a:pt x="81" y="276"/>
                    <a:pt x="67" y="276"/>
                  </a:cubicBezTo>
                  <a:cubicBezTo>
                    <a:pt x="42" y="276"/>
                    <a:pt x="13" y="262"/>
                    <a:pt x="0" y="244"/>
                  </a:cubicBezTo>
                  <a:lnTo>
                    <a:pt x="0" y="244"/>
                  </a:lnTo>
                  <a:cubicBezTo>
                    <a:pt x="32" y="299"/>
                    <a:pt x="87" y="327"/>
                    <a:pt x="142" y="327"/>
                  </a:cubicBezTo>
                  <a:cubicBezTo>
                    <a:pt x="197" y="327"/>
                    <a:pt x="252" y="300"/>
                    <a:pt x="283" y="246"/>
                  </a:cubicBezTo>
                  <a:cubicBezTo>
                    <a:pt x="347" y="136"/>
                    <a:pt x="268" y="0"/>
                    <a:pt x="14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48"/>
            <p:cNvSpPr/>
            <p:nvPr/>
          </p:nvSpPr>
          <p:spPr>
            <a:xfrm>
              <a:off x="2248771" y="2881933"/>
              <a:ext cx="74541" cy="74541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0"/>
                  </a:moveTo>
                  <a:cubicBezTo>
                    <a:pt x="134" y="0"/>
                    <a:pt x="1" y="134"/>
                    <a:pt x="1" y="297"/>
                  </a:cubicBezTo>
                  <a:cubicBezTo>
                    <a:pt x="1" y="463"/>
                    <a:pt x="134" y="596"/>
                    <a:pt x="298" y="596"/>
                  </a:cubicBezTo>
                  <a:cubicBezTo>
                    <a:pt x="463" y="596"/>
                    <a:pt x="597" y="463"/>
                    <a:pt x="597" y="297"/>
                  </a:cubicBezTo>
                  <a:cubicBezTo>
                    <a:pt x="597" y="134"/>
                    <a:pt x="463" y="0"/>
                    <a:pt x="29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48"/>
            <p:cNvSpPr/>
            <p:nvPr/>
          </p:nvSpPr>
          <p:spPr>
            <a:xfrm>
              <a:off x="2242154" y="2886803"/>
              <a:ext cx="80035" cy="69672"/>
            </a:xfrm>
            <a:custGeom>
              <a:avLst/>
              <a:gdLst/>
              <a:ahLst/>
              <a:cxnLst/>
              <a:rect l="l" t="t" r="r" b="b"/>
              <a:pathLst>
                <a:path w="641" h="558" extrusionOk="0">
                  <a:moveTo>
                    <a:pt x="204" y="0"/>
                  </a:moveTo>
                  <a:cubicBezTo>
                    <a:pt x="17" y="105"/>
                    <a:pt x="0" y="369"/>
                    <a:pt x="173" y="498"/>
                  </a:cubicBezTo>
                  <a:cubicBezTo>
                    <a:pt x="227" y="539"/>
                    <a:pt x="288" y="557"/>
                    <a:pt x="349" y="557"/>
                  </a:cubicBezTo>
                  <a:cubicBezTo>
                    <a:pt x="481" y="557"/>
                    <a:pt x="607" y="469"/>
                    <a:pt x="641" y="327"/>
                  </a:cubicBezTo>
                  <a:lnTo>
                    <a:pt x="641" y="327"/>
                  </a:lnTo>
                  <a:cubicBezTo>
                    <a:pt x="584" y="386"/>
                    <a:pt x="506" y="419"/>
                    <a:pt x="425" y="419"/>
                  </a:cubicBezTo>
                  <a:cubicBezTo>
                    <a:pt x="402" y="426"/>
                    <a:pt x="379" y="428"/>
                    <a:pt x="358" y="428"/>
                  </a:cubicBezTo>
                  <a:cubicBezTo>
                    <a:pt x="146" y="428"/>
                    <a:pt x="26" y="152"/>
                    <a:pt x="20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48"/>
            <p:cNvSpPr/>
            <p:nvPr/>
          </p:nvSpPr>
          <p:spPr>
            <a:xfrm>
              <a:off x="2642080" y="2740717"/>
              <a:ext cx="27844" cy="48196"/>
            </a:xfrm>
            <a:custGeom>
              <a:avLst/>
              <a:gdLst/>
              <a:ahLst/>
              <a:cxnLst/>
              <a:rect l="l" t="t" r="r" b="b"/>
              <a:pathLst>
                <a:path w="223" h="386" extrusionOk="0">
                  <a:moveTo>
                    <a:pt x="0" y="0"/>
                  </a:moveTo>
                  <a:lnTo>
                    <a:pt x="0" y="257"/>
                  </a:lnTo>
                  <a:lnTo>
                    <a:pt x="222" y="386"/>
                  </a:lnTo>
                  <a:lnTo>
                    <a:pt x="222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2669799" y="2740717"/>
              <a:ext cx="27969" cy="64178"/>
            </a:xfrm>
            <a:custGeom>
              <a:avLst/>
              <a:gdLst/>
              <a:ahLst/>
              <a:cxnLst/>
              <a:rect l="l" t="t" r="r" b="b"/>
              <a:pathLst>
                <a:path w="224" h="514" extrusionOk="0">
                  <a:moveTo>
                    <a:pt x="223" y="0"/>
                  </a:moveTo>
                  <a:lnTo>
                    <a:pt x="0" y="129"/>
                  </a:lnTo>
                  <a:lnTo>
                    <a:pt x="0" y="386"/>
                  </a:lnTo>
                  <a:lnTo>
                    <a:pt x="223" y="51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2639208" y="2713372"/>
              <a:ext cx="61306" cy="43576"/>
            </a:xfrm>
            <a:custGeom>
              <a:avLst/>
              <a:gdLst/>
              <a:ahLst/>
              <a:cxnLst/>
              <a:rect l="l" t="t" r="r" b="b"/>
              <a:pathLst>
                <a:path w="491" h="349" extrusionOk="0">
                  <a:moveTo>
                    <a:pt x="245" y="0"/>
                  </a:moveTo>
                  <a:lnTo>
                    <a:pt x="0" y="142"/>
                  </a:lnTo>
                  <a:lnTo>
                    <a:pt x="0" y="206"/>
                  </a:lnTo>
                  <a:lnTo>
                    <a:pt x="245" y="348"/>
                  </a:lnTo>
                  <a:lnTo>
                    <a:pt x="490" y="206"/>
                  </a:lnTo>
                  <a:lnTo>
                    <a:pt x="490" y="14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2639208" y="273110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0" y="0"/>
                  </a:moveTo>
                  <a:lnTo>
                    <a:pt x="0" y="64"/>
                  </a:lnTo>
                  <a:lnTo>
                    <a:pt x="245" y="206"/>
                  </a:lnTo>
                  <a:lnTo>
                    <a:pt x="245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2669799" y="273110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245" y="0"/>
                  </a:moveTo>
                  <a:lnTo>
                    <a:pt x="0" y="141"/>
                  </a:lnTo>
                  <a:lnTo>
                    <a:pt x="0" y="206"/>
                  </a:lnTo>
                  <a:lnTo>
                    <a:pt x="245" y="6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48"/>
            <p:cNvSpPr/>
            <p:nvPr/>
          </p:nvSpPr>
          <p:spPr>
            <a:xfrm>
              <a:off x="2649447" y="2719366"/>
              <a:ext cx="40829" cy="23599"/>
            </a:xfrm>
            <a:custGeom>
              <a:avLst/>
              <a:gdLst/>
              <a:ahLst/>
              <a:cxnLst/>
              <a:rect l="l" t="t" r="r" b="b"/>
              <a:pathLst>
                <a:path w="327" h="189" extrusionOk="0">
                  <a:moveTo>
                    <a:pt x="163" y="0"/>
                  </a:moveTo>
                  <a:lnTo>
                    <a:pt x="1" y="94"/>
                  </a:lnTo>
                  <a:lnTo>
                    <a:pt x="163" y="189"/>
                  </a:lnTo>
                  <a:lnTo>
                    <a:pt x="327" y="94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48"/>
            <p:cNvSpPr/>
            <p:nvPr/>
          </p:nvSpPr>
          <p:spPr>
            <a:xfrm>
              <a:off x="2649447" y="2719366"/>
              <a:ext cx="20477" cy="23599"/>
            </a:xfrm>
            <a:custGeom>
              <a:avLst/>
              <a:gdLst/>
              <a:ahLst/>
              <a:cxnLst/>
              <a:rect l="l" t="t" r="r" b="b"/>
              <a:pathLst>
                <a:path w="164" h="189" extrusionOk="0">
                  <a:moveTo>
                    <a:pt x="163" y="0"/>
                  </a:moveTo>
                  <a:lnTo>
                    <a:pt x="1" y="94"/>
                  </a:lnTo>
                  <a:lnTo>
                    <a:pt x="163" y="18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48"/>
            <p:cNvSpPr/>
            <p:nvPr/>
          </p:nvSpPr>
          <p:spPr>
            <a:xfrm>
              <a:off x="2669799" y="2719366"/>
              <a:ext cx="20477" cy="23599"/>
            </a:xfrm>
            <a:custGeom>
              <a:avLst/>
              <a:gdLst/>
              <a:ahLst/>
              <a:cxnLst/>
              <a:rect l="l" t="t" r="r" b="b"/>
              <a:pathLst>
                <a:path w="164" h="189" extrusionOk="0">
                  <a:moveTo>
                    <a:pt x="0" y="0"/>
                  </a:moveTo>
                  <a:lnTo>
                    <a:pt x="0" y="189"/>
                  </a:lnTo>
                  <a:lnTo>
                    <a:pt x="164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48"/>
            <p:cNvSpPr/>
            <p:nvPr/>
          </p:nvSpPr>
          <p:spPr>
            <a:xfrm>
              <a:off x="2575405" y="2919141"/>
              <a:ext cx="82657" cy="191161"/>
            </a:xfrm>
            <a:custGeom>
              <a:avLst/>
              <a:gdLst/>
              <a:ahLst/>
              <a:cxnLst/>
              <a:rect l="l" t="t" r="r" b="b"/>
              <a:pathLst>
                <a:path w="662" h="1531" extrusionOk="0">
                  <a:moveTo>
                    <a:pt x="1" y="1"/>
                  </a:moveTo>
                  <a:lnTo>
                    <a:pt x="1" y="1149"/>
                  </a:lnTo>
                  <a:lnTo>
                    <a:pt x="662" y="1531"/>
                  </a:lnTo>
                  <a:lnTo>
                    <a:pt x="662" y="3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48"/>
            <p:cNvSpPr/>
            <p:nvPr/>
          </p:nvSpPr>
          <p:spPr>
            <a:xfrm>
              <a:off x="2575405" y="2919141"/>
              <a:ext cx="82657" cy="105007"/>
            </a:xfrm>
            <a:custGeom>
              <a:avLst/>
              <a:gdLst/>
              <a:ahLst/>
              <a:cxnLst/>
              <a:rect l="l" t="t" r="r" b="b"/>
              <a:pathLst>
                <a:path w="662" h="841" extrusionOk="0">
                  <a:moveTo>
                    <a:pt x="1" y="1"/>
                  </a:moveTo>
                  <a:lnTo>
                    <a:pt x="1" y="459"/>
                  </a:lnTo>
                  <a:lnTo>
                    <a:pt x="662" y="840"/>
                  </a:lnTo>
                  <a:lnTo>
                    <a:pt x="662" y="3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48"/>
            <p:cNvSpPr/>
            <p:nvPr/>
          </p:nvSpPr>
          <p:spPr>
            <a:xfrm>
              <a:off x="2657937" y="2823748"/>
              <a:ext cx="165689" cy="286554"/>
            </a:xfrm>
            <a:custGeom>
              <a:avLst/>
              <a:gdLst/>
              <a:ahLst/>
              <a:cxnLst/>
              <a:rect l="l" t="t" r="r" b="b"/>
              <a:pathLst>
                <a:path w="1327" h="2295" extrusionOk="0">
                  <a:moveTo>
                    <a:pt x="664" y="1"/>
                  </a:moveTo>
                  <a:lnTo>
                    <a:pt x="1" y="1148"/>
                  </a:lnTo>
                  <a:lnTo>
                    <a:pt x="1" y="2295"/>
                  </a:lnTo>
                  <a:lnTo>
                    <a:pt x="1326" y="1531"/>
                  </a:lnTo>
                  <a:lnTo>
                    <a:pt x="1326" y="384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48"/>
            <p:cNvSpPr/>
            <p:nvPr/>
          </p:nvSpPr>
          <p:spPr>
            <a:xfrm>
              <a:off x="2630468" y="2807891"/>
              <a:ext cx="110376" cy="191036"/>
            </a:xfrm>
            <a:custGeom>
              <a:avLst/>
              <a:gdLst/>
              <a:ahLst/>
              <a:cxnLst/>
              <a:rect l="l" t="t" r="r" b="b"/>
              <a:pathLst>
                <a:path w="884" h="1530" extrusionOk="0">
                  <a:moveTo>
                    <a:pt x="884" y="0"/>
                  </a:moveTo>
                  <a:lnTo>
                    <a:pt x="0" y="1530"/>
                  </a:lnTo>
                  <a:lnTo>
                    <a:pt x="112" y="1466"/>
                  </a:lnTo>
                  <a:lnTo>
                    <a:pt x="884" y="128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48"/>
            <p:cNvSpPr/>
            <p:nvPr/>
          </p:nvSpPr>
          <p:spPr>
            <a:xfrm>
              <a:off x="2575405" y="2712249"/>
              <a:ext cx="165440" cy="286679"/>
            </a:xfrm>
            <a:custGeom>
              <a:avLst/>
              <a:gdLst/>
              <a:ahLst/>
              <a:cxnLst/>
              <a:rect l="l" t="t" r="r" b="b"/>
              <a:pathLst>
                <a:path w="1325" h="2296" extrusionOk="0">
                  <a:moveTo>
                    <a:pt x="1" y="0"/>
                  </a:moveTo>
                  <a:lnTo>
                    <a:pt x="1" y="2041"/>
                  </a:lnTo>
                  <a:lnTo>
                    <a:pt x="441" y="2296"/>
                  </a:lnTo>
                  <a:lnTo>
                    <a:pt x="1325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48"/>
            <p:cNvSpPr/>
            <p:nvPr/>
          </p:nvSpPr>
          <p:spPr>
            <a:xfrm>
              <a:off x="2740719" y="2807891"/>
              <a:ext cx="110626" cy="71545"/>
            </a:xfrm>
            <a:custGeom>
              <a:avLst/>
              <a:gdLst/>
              <a:ahLst/>
              <a:cxnLst/>
              <a:rect l="l" t="t" r="r" b="b"/>
              <a:pathLst>
                <a:path w="886" h="573" extrusionOk="0">
                  <a:moveTo>
                    <a:pt x="1" y="0"/>
                  </a:moveTo>
                  <a:lnTo>
                    <a:pt x="1" y="128"/>
                  </a:lnTo>
                  <a:lnTo>
                    <a:pt x="775" y="573"/>
                  </a:lnTo>
                  <a:lnTo>
                    <a:pt x="885" y="5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48"/>
            <p:cNvSpPr/>
            <p:nvPr/>
          </p:nvSpPr>
          <p:spPr>
            <a:xfrm>
              <a:off x="2775306" y="2931502"/>
              <a:ext cx="32588" cy="66426"/>
            </a:xfrm>
            <a:custGeom>
              <a:avLst/>
              <a:gdLst/>
              <a:ahLst/>
              <a:cxnLst/>
              <a:rect l="l" t="t" r="r" b="b"/>
              <a:pathLst>
                <a:path w="261" h="532" extrusionOk="0">
                  <a:moveTo>
                    <a:pt x="260" y="1"/>
                  </a:moveTo>
                  <a:lnTo>
                    <a:pt x="0" y="150"/>
                  </a:lnTo>
                  <a:lnTo>
                    <a:pt x="0" y="531"/>
                  </a:lnTo>
                  <a:lnTo>
                    <a:pt x="260" y="38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48"/>
            <p:cNvSpPr/>
            <p:nvPr/>
          </p:nvSpPr>
          <p:spPr>
            <a:xfrm>
              <a:off x="2775306" y="2933126"/>
              <a:ext cx="29592" cy="61681"/>
            </a:xfrm>
            <a:custGeom>
              <a:avLst/>
              <a:gdLst/>
              <a:ahLst/>
              <a:cxnLst/>
              <a:rect l="l" t="t" r="r" b="b"/>
              <a:pathLst>
                <a:path w="237" h="494" extrusionOk="0">
                  <a:moveTo>
                    <a:pt x="237" y="1"/>
                  </a:moveTo>
                  <a:lnTo>
                    <a:pt x="0" y="137"/>
                  </a:lnTo>
                  <a:lnTo>
                    <a:pt x="0" y="494"/>
                  </a:lnTo>
                  <a:lnTo>
                    <a:pt x="237" y="357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48"/>
            <p:cNvSpPr/>
            <p:nvPr/>
          </p:nvSpPr>
          <p:spPr>
            <a:xfrm>
              <a:off x="2775306" y="2977701"/>
              <a:ext cx="32588" cy="20227"/>
            </a:xfrm>
            <a:custGeom>
              <a:avLst/>
              <a:gdLst/>
              <a:ahLst/>
              <a:cxnLst/>
              <a:rect l="l" t="t" r="r" b="b"/>
              <a:pathLst>
                <a:path w="261" h="162" extrusionOk="0">
                  <a:moveTo>
                    <a:pt x="237" y="0"/>
                  </a:moveTo>
                  <a:lnTo>
                    <a:pt x="0" y="137"/>
                  </a:lnTo>
                  <a:lnTo>
                    <a:pt x="0" y="161"/>
                  </a:lnTo>
                  <a:lnTo>
                    <a:pt x="260" y="1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48"/>
            <p:cNvSpPr/>
            <p:nvPr/>
          </p:nvSpPr>
          <p:spPr>
            <a:xfrm>
              <a:off x="2775306" y="2952104"/>
              <a:ext cx="32588" cy="22100"/>
            </a:xfrm>
            <a:custGeom>
              <a:avLst/>
              <a:gdLst/>
              <a:ahLst/>
              <a:cxnLst/>
              <a:rect l="l" t="t" r="r" b="b"/>
              <a:pathLst>
                <a:path w="261" h="177" extrusionOk="0">
                  <a:moveTo>
                    <a:pt x="260" y="1"/>
                  </a:moveTo>
                  <a:lnTo>
                    <a:pt x="0" y="150"/>
                  </a:lnTo>
                  <a:lnTo>
                    <a:pt x="0" y="176"/>
                  </a:lnTo>
                  <a:lnTo>
                    <a:pt x="260" y="2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48"/>
            <p:cNvSpPr/>
            <p:nvPr/>
          </p:nvSpPr>
          <p:spPr>
            <a:xfrm>
              <a:off x="2673545" y="2990187"/>
              <a:ext cx="32588" cy="66550"/>
            </a:xfrm>
            <a:custGeom>
              <a:avLst/>
              <a:gdLst/>
              <a:ahLst/>
              <a:cxnLst/>
              <a:rect l="l" t="t" r="r" b="b"/>
              <a:pathLst>
                <a:path w="261" h="533" extrusionOk="0">
                  <a:moveTo>
                    <a:pt x="260" y="0"/>
                  </a:moveTo>
                  <a:lnTo>
                    <a:pt x="1" y="150"/>
                  </a:lnTo>
                  <a:lnTo>
                    <a:pt x="1" y="533"/>
                  </a:lnTo>
                  <a:lnTo>
                    <a:pt x="260" y="38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48"/>
            <p:cNvSpPr/>
            <p:nvPr/>
          </p:nvSpPr>
          <p:spPr>
            <a:xfrm>
              <a:off x="2673545" y="2991810"/>
              <a:ext cx="29842" cy="61681"/>
            </a:xfrm>
            <a:custGeom>
              <a:avLst/>
              <a:gdLst/>
              <a:ahLst/>
              <a:cxnLst/>
              <a:rect l="l" t="t" r="r" b="b"/>
              <a:pathLst>
                <a:path w="239" h="494" extrusionOk="0">
                  <a:moveTo>
                    <a:pt x="238" y="0"/>
                  </a:moveTo>
                  <a:lnTo>
                    <a:pt x="1" y="137"/>
                  </a:lnTo>
                  <a:lnTo>
                    <a:pt x="1" y="493"/>
                  </a:lnTo>
                  <a:lnTo>
                    <a:pt x="238" y="357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48"/>
            <p:cNvSpPr/>
            <p:nvPr/>
          </p:nvSpPr>
          <p:spPr>
            <a:xfrm>
              <a:off x="2673545" y="3036385"/>
              <a:ext cx="32588" cy="20352"/>
            </a:xfrm>
            <a:custGeom>
              <a:avLst/>
              <a:gdLst/>
              <a:ahLst/>
              <a:cxnLst/>
              <a:rect l="l" t="t" r="r" b="b"/>
              <a:pathLst>
                <a:path w="261" h="163" extrusionOk="0">
                  <a:moveTo>
                    <a:pt x="238" y="0"/>
                  </a:moveTo>
                  <a:lnTo>
                    <a:pt x="1" y="136"/>
                  </a:lnTo>
                  <a:lnTo>
                    <a:pt x="1" y="163"/>
                  </a:lnTo>
                  <a:lnTo>
                    <a:pt x="260" y="1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48"/>
            <p:cNvSpPr/>
            <p:nvPr/>
          </p:nvSpPr>
          <p:spPr>
            <a:xfrm>
              <a:off x="2673545" y="3010788"/>
              <a:ext cx="32588" cy="22100"/>
            </a:xfrm>
            <a:custGeom>
              <a:avLst/>
              <a:gdLst/>
              <a:ahLst/>
              <a:cxnLst/>
              <a:rect l="l" t="t" r="r" b="b"/>
              <a:pathLst>
                <a:path w="261" h="177" extrusionOk="0">
                  <a:moveTo>
                    <a:pt x="260" y="1"/>
                  </a:moveTo>
                  <a:lnTo>
                    <a:pt x="1" y="150"/>
                  </a:lnTo>
                  <a:lnTo>
                    <a:pt x="1" y="176"/>
                  </a:lnTo>
                  <a:lnTo>
                    <a:pt x="260" y="2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48"/>
            <p:cNvSpPr/>
            <p:nvPr/>
          </p:nvSpPr>
          <p:spPr>
            <a:xfrm>
              <a:off x="2720118" y="2871570"/>
              <a:ext cx="41329" cy="59683"/>
            </a:xfrm>
            <a:custGeom>
              <a:avLst/>
              <a:gdLst/>
              <a:ahLst/>
              <a:cxnLst/>
              <a:rect l="l" t="t" r="r" b="b"/>
              <a:pathLst>
                <a:path w="331" h="478" extrusionOk="0">
                  <a:moveTo>
                    <a:pt x="331" y="1"/>
                  </a:moveTo>
                  <a:lnTo>
                    <a:pt x="0" y="191"/>
                  </a:lnTo>
                  <a:lnTo>
                    <a:pt x="0" y="478"/>
                  </a:lnTo>
                  <a:lnTo>
                    <a:pt x="331" y="286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48"/>
            <p:cNvSpPr/>
            <p:nvPr/>
          </p:nvSpPr>
          <p:spPr>
            <a:xfrm>
              <a:off x="2720118" y="2873068"/>
              <a:ext cx="38707" cy="54938"/>
            </a:xfrm>
            <a:custGeom>
              <a:avLst/>
              <a:gdLst/>
              <a:ahLst/>
              <a:cxnLst/>
              <a:rect l="l" t="t" r="r" b="b"/>
              <a:pathLst>
                <a:path w="310" h="440" extrusionOk="0">
                  <a:moveTo>
                    <a:pt x="309" y="0"/>
                  </a:moveTo>
                  <a:lnTo>
                    <a:pt x="0" y="179"/>
                  </a:lnTo>
                  <a:lnTo>
                    <a:pt x="0" y="440"/>
                  </a:lnTo>
                  <a:lnTo>
                    <a:pt x="309" y="263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48"/>
            <p:cNvSpPr/>
            <p:nvPr/>
          </p:nvSpPr>
          <p:spPr>
            <a:xfrm>
              <a:off x="2720118" y="2905781"/>
              <a:ext cx="41329" cy="25471"/>
            </a:xfrm>
            <a:custGeom>
              <a:avLst/>
              <a:gdLst/>
              <a:ahLst/>
              <a:cxnLst/>
              <a:rect l="l" t="t" r="r" b="b"/>
              <a:pathLst>
                <a:path w="331" h="204" extrusionOk="0">
                  <a:moveTo>
                    <a:pt x="309" y="1"/>
                  </a:moveTo>
                  <a:lnTo>
                    <a:pt x="0" y="178"/>
                  </a:lnTo>
                  <a:lnTo>
                    <a:pt x="0" y="204"/>
                  </a:lnTo>
                  <a:lnTo>
                    <a:pt x="331" y="12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48"/>
            <p:cNvSpPr/>
            <p:nvPr/>
          </p:nvSpPr>
          <p:spPr>
            <a:xfrm>
              <a:off x="2823502" y="2871570"/>
              <a:ext cx="13984" cy="7866"/>
            </a:xfrm>
            <a:custGeom>
              <a:avLst/>
              <a:gdLst/>
              <a:ahLst/>
              <a:cxnLst/>
              <a:rect l="l" t="t" r="r" b="b"/>
              <a:pathLst>
                <a:path w="112" h="63" extrusionOk="0">
                  <a:moveTo>
                    <a:pt x="0" y="1"/>
                  </a:moveTo>
                  <a:lnTo>
                    <a:pt x="0" y="63"/>
                  </a:lnTo>
                  <a:lnTo>
                    <a:pt x="112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48"/>
            <p:cNvSpPr/>
            <p:nvPr/>
          </p:nvSpPr>
          <p:spPr>
            <a:xfrm>
              <a:off x="2717496" y="2953603"/>
              <a:ext cx="46323" cy="122363"/>
            </a:xfrm>
            <a:custGeom>
              <a:avLst/>
              <a:gdLst/>
              <a:ahLst/>
              <a:cxnLst/>
              <a:rect l="l" t="t" r="r" b="b"/>
              <a:pathLst>
                <a:path w="371" h="980" extrusionOk="0">
                  <a:moveTo>
                    <a:pt x="371" y="0"/>
                  </a:moveTo>
                  <a:lnTo>
                    <a:pt x="1" y="215"/>
                  </a:lnTo>
                  <a:lnTo>
                    <a:pt x="1" y="979"/>
                  </a:lnTo>
                  <a:lnTo>
                    <a:pt x="371" y="766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48"/>
            <p:cNvSpPr/>
            <p:nvPr/>
          </p:nvSpPr>
          <p:spPr>
            <a:xfrm>
              <a:off x="2717496" y="2954726"/>
              <a:ext cx="44700" cy="118992"/>
            </a:xfrm>
            <a:custGeom>
              <a:avLst/>
              <a:gdLst/>
              <a:ahLst/>
              <a:cxnLst/>
              <a:rect l="l" t="t" r="r" b="b"/>
              <a:pathLst>
                <a:path w="358" h="953" extrusionOk="0">
                  <a:moveTo>
                    <a:pt x="358" y="0"/>
                  </a:moveTo>
                  <a:lnTo>
                    <a:pt x="1" y="206"/>
                  </a:lnTo>
                  <a:lnTo>
                    <a:pt x="1" y="953"/>
                  </a:lnTo>
                  <a:lnTo>
                    <a:pt x="358" y="747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p48"/>
            <p:cNvSpPr/>
            <p:nvPr/>
          </p:nvSpPr>
          <p:spPr>
            <a:xfrm>
              <a:off x="2762071" y="2953603"/>
              <a:ext cx="1748" cy="95768"/>
            </a:xfrm>
            <a:custGeom>
              <a:avLst/>
              <a:gdLst/>
              <a:ahLst/>
              <a:cxnLst/>
              <a:rect l="l" t="t" r="r" b="b"/>
              <a:pathLst>
                <a:path w="14" h="767" extrusionOk="0">
                  <a:moveTo>
                    <a:pt x="14" y="0"/>
                  </a:moveTo>
                  <a:lnTo>
                    <a:pt x="1" y="9"/>
                  </a:lnTo>
                  <a:lnTo>
                    <a:pt x="1" y="756"/>
                  </a:lnTo>
                  <a:lnTo>
                    <a:pt x="14" y="76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p48"/>
            <p:cNvSpPr/>
            <p:nvPr/>
          </p:nvSpPr>
          <p:spPr>
            <a:xfrm>
              <a:off x="2492873" y="2919141"/>
              <a:ext cx="82657" cy="191161"/>
            </a:xfrm>
            <a:custGeom>
              <a:avLst/>
              <a:gdLst/>
              <a:ahLst/>
              <a:cxnLst/>
              <a:rect l="l" t="t" r="r" b="b"/>
              <a:pathLst>
                <a:path w="662" h="1531" extrusionOk="0">
                  <a:moveTo>
                    <a:pt x="662" y="1"/>
                  </a:moveTo>
                  <a:lnTo>
                    <a:pt x="0" y="384"/>
                  </a:lnTo>
                  <a:lnTo>
                    <a:pt x="0" y="1531"/>
                  </a:lnTo>
                  <a:lnTo>
                    <a:pt x="662" y="1149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48"/>
            <p:cNvSpPr/>
            <p:nvPr/>
          </p:nvSpPr>
          <p:spPr>
            <a:xfrm>
              <a:off x="2492873" y="2919141"/>
              <a:ext cx="82657" cy="105007"/>
            </a:xfrm>
            <a:custGeom>
              <a:avLst/>
              <a:gdLst/>
              <a:ahLst/>
              <a:cxnLst/>
              <a:rect l="l" t="t" r="r" b="b"/>
              <a:pathLst>
                <a:path w="662" h="841" extrusionOk="0">
                  <a:moveTo>
                    <a:pt x="662" y="1"/>
                  </a:moveTo>
                  <a:lnTo>
                    <a:pt x="0" y="384"/>
                  </a:lnTo>
                  <a:lnTo>
                    <a:pt x="0" y="840"/>
                  </a:lnTo>
                  <a:lnTo>
                    <a:pt x="662" y="459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48"/>
            <p:cNvSpPr/>
            <p:nvPr/>
          </p:nvSpPr>
          <p:spPr>
            <a:xfrm>
              <a:off x="2327183" y="2823748"/>
              <a:ext cx="165814" cy="286554"/>
            </a:xfrm>
            <a:custGeom>
              <a:avLst/>
              <a:gdLst/>
              <a:ahLst/>
              <a:cxnLst/>
              <a:rect l="l" t="t" r="r" b="b"/>
              <a:pathLst>
                <a:path w="1328" h="2295" extrusionOk="0">
                  <a:moveTo>
                    <a:pt x="665" y="1"/>
                  </a:moveTo>
                  <a:lnTo>
                    <a:pt x="1" y="384"/>
                  </a:lnTo>
                  <a:lnTo>
                    <a:pt x="1" y="1531"/>
                  </a:lnTo>
                  <a:lnTo>
                    <a:pt x="1327" y="2295"/>
                  </a:lnTo>
                  <a:lnTo>
                    <a:pt x="1327" y="1148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48"/>
            <p:cNvSpPr/>
            <p:nvPr/>
          </p:nvSpPr>
          <p:spPr>
            <a:xfrm>
              <a:off x="2410090" y="2807891"/>
              <a:ext cx="110251" cy="191036"/>
            </a:xfrm>
            <a:custGeom>
              <a:avLst/>
              <a:gdLst/>
              <a:ahLst/>
              <a:cxnLst/>
              <a:rect l="l" t="t" r="r" b="b"/>
              <a:pathLst>
                <a:path w="883" h="1530" extrusionOk="0">
                  <a:moveTo>
                    <a:pt x="1" y="0"/>
                  </a:moveTo>
                  <a:lnTo>
                    <a:pt x="1" y="128"/>
                  </a:lnTo>
                  <a:lnTo>
                    <a:pt x="772" y="1466"/>
                  </a:lnTo>
                  <a:lnTo>
                    <a:pt x="882" y="1530"/>
                  </a:lnTo>
                  <a:lnTo>
                    <a:pt x="882" y="1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48"/>
            <p:cNvSpPr/>
            <p:nvPr/>
          </p:nvSpPr>
          <p:spPr>
            <a:xfrm>
              <a:off x="2410090" y="2712249"/>
              <a:ext cx="165440" cy="286679"/>
            </a:xfrm>
            <a:custGeom>
              <a:avLst/>
              <a:gdLst/>
              <a:ahLst/>
              <a:cxnLst/>
              <a:rect l="l" t="t" r="r" b="b"/>
              <a:pathLst>
                <a:path w="1325" h="2296" extrusionOk="0">
                  <a:moveTo>
                    <a:pt x="1325" y="0"/>
                  </a:moveTo>
                  <a:lnTo>
                    <a:pt x="1" y="766"/>
                  </a:lnTo>
                  <a:lnTo>
                    <a:pt x="882" y="2296"/>
                  </a:lnTo>
                  <a:lnTo>
                    <a:pt x="1325" y="2041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48"/>
            <p:cNvSpPr/>
            <p:nvPr/>
          </p:nvSpPr>
          <p:spPr>
            <a:xfrm>
              <a:off x="2299714" y="2807891"/>
              <a:ext cx="110501" cy="71545"/>
            </a:xfrm>
            <a:custGeom>
              <a:avLst/>
              <a:gdLst/>
              <a:ahLst/>
              <a:cxnLst/>
              <a:rect l="l" t="t" r="r" b="b"/>
              <a:pathLst>
                <a:path w="885" h="573" extrusionOk="0">
                  <a:moveTo>
                    <a:pt x="885" y="0"/>
                  </a:moveTo>
                  <a:lnTo>
                    <a:pt x="0" y="511"/>
                  </a:lnTo>
                  <a:lnTo>
                    <a:pt x="110" y="573"/>
                  </a:lnTo>
                  <a:lnTo>
                    <a:pt x="885" y="128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48"/>
            <p:cNvSpPr/>
            <p:nvPr/>
          </p:nvSpPr>
          <p:spPr>
            <a:xfrm>
              <a:off x="2354902" y="2935123"/>
              <a:ext cx="32464" cy="66550"/>
            </a:xfrm>
            <a:custGeom>
              <a:avLst/>
              <a:gdLst/>
              <a:ahLst/>
              <a:cxnLst/>
              <a:rect l="l" t="t" r="r" b="b"/>
              <a:pathLst>
                <a:path w="260" h="533" extrusionOk="0">
                  <a:moveTo>
                    <a:pt x="0" y="1"/>
                  </a:moveTo>
                  <a:lnTo>
                    <a:pt x="0" y="383"/>
                  </a:lnTo>
                  <a:lnTo>
                    <a:pt x="260" y="533"/>
                  </a:lnTo>
                  <a:lnTo>
                    <a:pt x="260" y="1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48"/>
            <p:cNvSpPr/>
            <p:nvPr/>
          </p:nvSpPr>
          <p:spPr>
            <a:xfrm>
              <a:off x="2357649" y="2936747"/>
              <a:ext cx="29717" cy="61681"/>
            </a:xfrm>
            <a:custGeom>
              <a:avLst/>
              <a:gdLst/>
              <a:ahLst/>
              <a:cxnLst/>
              <a:rect l="l" t="t" r="r" b="b"/>
              <a:pathLst>
                <a:path w="238" h="494" extrusionOk="0">
                  <a:moveTo>
                    <a:pt x="0" y="1"/>
                  </a:moveTo>
                  <a:lnTo>
                    <a:pt x="0" y="357"/>
                  </a:lnTo>
                  <a:lnTo>
                    <a:pt x="238" y="494"/>
                  </a:lnTo>
                  <a:lnTo>
                    <a:pt x="238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p48"/>
            <p:cNvSpPr/>
            <p:nvPr/>
          </p:nvSpPr>
          <p:spPr>
            <a:xfrm>
              <a:off x="2357649" y="2936747"/>
              <a:ext cx="29717" cy="23099"/>
            </a:xfrm>
            <a:custGeom>
              <a:avLst/>
              <a:gdLst/>
              <a:ahLst/>
              <a:cxnLst/>
              <a:rect l="l" t="t" r="r" b="b"/>
              <a:pathLst>
                <a:path w="238" h="185" extrusionOk="0">
                  <a:moveTo>
                    <a:pt x="0" y="1"/>
                  </a:moveTo>
                  <a:lnTo>
                    <a:pt x="0" y="48"/>
                  </a:lnTo>
                  <a:lnTo>
                    <a:pt x="238" y="185"/>
                  </a:lnTo>
                  <a:lnTo>
                    <a:pt x="238" y="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48"/>
            <p:cNvSpPr/>
            <p:nvPr/>
          </p:nvSpPr>
          <p:spPr>
            <a:xfrm>
              <a:off x="2435437" y="2981696"/>
              <a:ext cx="29842" cy="23099"/>
            </a:xfrm>
            <a:custGeom>
              <a:avLst/>
              <a:gdLst/>
              <a:ahLst/>
              <a:cxnLst/>
              <a:rect l="l" t="t" r="r" b="b"/>
              <a:pathLst>
                <a:path w="239" h="185" extrusionOk="0">
                  <a:moveTo>
                    <a:pt x="1" y="0"/>
                  </a:moveTo>
                  <a:lnTo>
                    <a:pt x="1" y="49"/>
                  </a:lnTo>
                  <a:lnTo>
                    <a:pt x="239" y="184"/>
                  </a:lnTo>
                  <a:lnTo>
                    <a:pt x="239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48"/>
            <p:cNvSpPr/>
            <p:nvPr/>
          </p:nvSpPr>
          <p:spPr>
            <a:xfrm>
              <a:off x="2354902" y="2981321"/>
              <a:ext cx="32464" cy="20352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22" y="0"/>
                  </a:moveTo>
                  <a:lnTo>
                    <a:pt x="0" y="13"/>
                  </a:lnTo>
                  <a:lnTo>
                    <a:pt x="260" y="163"/>
                  </a:lnTo>
                  <a:lnTo>
                    <a:pt x="260" y="1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48"/>
            <p:cNvSpPr/>
            <p:nvPr/>
          </p:nvSpPr>
          <p:spPr>
            <a:xfrm>
              <a:off x="2354902" y="2955725"/>
              <a:ext cx="32464" cy="22100"/>
            </a:xfrm>
            <a:custGeom>
              <a:avLst/>
              <a:gdLst/>
              <a:ahLst/>
              <a:cxnLst/>
              <a:rect l="l" t="t" r="r" b="b"/>
              <a:pathLst>
                <a:path w="260" h="177" extrusionOk="0">
                  <a:moveTo>
                    <a:pt x="0" y="1"/>
                  </a:moveTo>
                  <a:lnTo>
                    <a:pt x="0" y="27"/>
                  </a:lnTo>
                  <a:lnTo>
                    <a:pt x="260" y="176"/>
                  </a:lnTo>
                  <a:lnTo>
                    <a:pt x="260" y="1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48"/>
            <p:cNvSpPr/>
            <p:nvPr/>
          </p:nvSpPr>
          <p:spPr>
            <a:xfrm>
              <a:off x="2389489" y="2871570"/>
              <a:ext cx="41329" cy="59683"/>
            </a:xfrm>
            <a:custGeom>
              <a:avLst/>
              <a:gdLst/>
              <a:ahLst/>
              <a:cxnLst/>
              <a:rect l="l" t="t" r="r" b="b"/>
              <a:pathLst>
                <a:path w="331" h="478" extrusionOk="0">
                  <a:moveTo>
                    <a:pt x="0" y="1"/>
                  </a:moveTo>
                  <a:lnTo>
                    <a:pt x="0" y="286"/>
                  </a:lnTo>
                  <a:lnTo>
                    <a:pt x="331" y="478"/>
                  </a:lnTo>
                  <a:lnTo>
                    <a:pt x="331" y="1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p48"/>
            <p:cNvSpPr/>
            <p:nvPr/>
          </p:nvSpPr>
          <p:spPr>
            <a:xfrm>
              <a:off x="2392235" y="2873068"/>
              <a:ext cx="38582" cy="54938"/>
            </a:xfrm>
            <a:custGeom>
              <a:avLst/>
              <a:gdLst/>
              <a:ahLst/>
              <a:cxnLst/>
              <a:rect l="l" t="t" r="r" b="b"/>
              <a:pathLst>
                <a:path w="309" h="440" extrusionOk="0">
                  <a:moveTo>
                    <a:pt x="0" y="0"/>
                  </a:moveTo>
                  <a:lnTo>
                    <a:pt x="0" y="263"/>
                  </a:lnTo>
                  <a:lnTo>
                    <a:pt x="309" y="440"/>
                  </a:lnTo>
                  <a:lnTo>
                    <a:pt x="309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48"/>
            <p:cNvSpPr/>
            <p:nvPr/>
          </p:nvSpPr>
          <p:spPr>
            <a:xfrm>
              <a:off x="2392235" y="2873068"/>
              <a:ext cx="38582" cy="28343"/>
            </a:xfrm>
            <a:custGeom>
              <a:avLst/>
              <a:gdLst/>
              <a:ahLst/>
              <a:cxnLst/>
              <a:rect l="l" t="t" r="r" b="b"/>
              <a:pathLst>
                <a:path w="309" h="227" extrusionOk="0">
                  <a:moveTo>
                    <a:pt x="0" y="0"/>
                  </a:moveTo>
                  <a:lnTo>
                    <a:pt x="0" y="49"/>
                  </a:lnTo>
                  <a:lnTo>
                    <a:pt x="309" y="226"/>
                  </a:lnTo>
                  <a:lnTo>
                    <a:pt x="309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p48"/>
            <p:cNvSpPr/>
            <p:nvPr/>
          </p:nvSpPr>
          <p:spPr>
            <a:xfrm>
              <a:off x="2389489" y="2905781"/>
              <a:ext cx="41329" cy="25471"/>
            </a:xfrm>
            <a:custGeom>
              <a:avLst/>
              <a:gdLst/>
              <a:ahLst/>
              <a:cxnLst/>
              <a:rect l="l" t="t" r="r" b="b"/>
              <a:pathLst>
                <a:path w="331" h="204" extrusionOk="0">
                  <a:moveTo>
                    <a:pt x="22" y="1"/>
                  </a:moveTo>
                  <a:lnTo>
                    <a:pt x="0" y="12"/>
                  </a:lnTo>
                  <a:lnTo>
                    <a:pt x="331" y="204"/>
                  </a:lnTo>
                  <a:lnTo>
                    <a:pt x="331" y="178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p48"/>
            <p:cNvSpPr/>
            <p:nvPr/>
          </p:nvSpPr>
          <p:spPr>
            <a:xfrm>
              <a:off x="2313449" y="2871570"/>
              <a:ext cx="13859" cy="7866"/>
            </a:xfrm>
            <a:custGeom>
              <a:avLst/>
              <a:gdLst/>
              <a:ahLst/>
              <a:cxnLst/>
              <a:rect l="l" t="t" r="r" b="b"/>
              <a:pathLst>
                <a:path w="111" h="63" extrusionOk="0">
                  <a:moveTo>
                    <a:pt x="111" y="1"/>
                  </a:moveTo>
                  <a:lnTo>
                    <a:pt x="0" y="63"/>
                  </a:lnTo>
                  <a:lnTo>
                    <a:pt x="111" y="63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48"/>
            <p:cNvSpPr/>
            <p:nvPr/>
          </p:nvSpPr>
          <p:spPr>
            <a:xfrm>
              <a:off x="2432690" y="2980198"/>
              <a:ext cx="32588" cy="66550"/>
            </a:xfrm>
            <a:custGeom>
              <a:avLst/>
              <a:gdLst/>
              <a:ahLst/>
              <a:cxnLst/>
              <a:rect l="l" t="t" r="r" b="b"/>
              <a:pathLst>
                <a:path w="261" h="533" extrusionOk="0">
                  <a:moveTo>
                    <a:pt x="1" y="1"/>
                  </a:moveTo>
                  <a:lnTo>
                    <a:pt x="1" y="382"/>
                  </a:lnTo>
                  <a:lnTo>
                    <a:pt x="261" y="533"/>
                  </a:lnTo>
                  <a:lnTo>
                    <a:pt x="261" y="1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p48"/>
            <p:cNvSpPr/>
            <p:nvPr/>
          </p:nvSpPr>
          <p:spPr>
            <a:xfrm>
              <a:off x="2435437" y="2981696"/>
              <a:ext cx="29842" cy="61806"/>
            </a:xfrm>
            <a:custGeom>
              <a:avLst/>
              <a:gdLst/>
              <a:ahLst/>
              <a:cxnLst/>
              <a:rect l="l" t="t" r="r" b="b"/>
              <a:pathLst>
                <a:path w="239" h="495" extrusionOk="0">
                  <a:moveTo>
                    <a:pt x="1" y="0"/>
                  </a:moveTo>
                  <a:lnTo>
                    <a:pt x="1" y="357"/>
                  </a:lnTo>
                  <a:lnTo>
                    <a:pt x="239" y="495"/>
                  </a:lnTo>
                  <a:lnTo>
                    <a:pt x="239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48"/>
            <p:cNvSpPr/>
            <p:nvPr/>
          </p:nvSpPr>
          <p:spPr>
            <a:xfrm>
              <a:off x="2432690" y="3026146"/>
              <a:ext cx="32588" cy="20602"/>
            </a:xfrm>
            <a:custGeom>
              <a:avLst/>
              <a:gdLst/>
              <a:ahLst/>
              <a:cxnLst/>
              <a:rect l="l" t="t" r="r" b="b"/>
              <a:pathLst>
                <a:path w="261" h="165" extrusionOk="0">
                  <a:moveTo>
                    <a:pt x="23" y="1"/>
                  </a:moveTo>
                  <a:lnTo>
                    <a:pt x="1" y="14"/>
                  </a:lnTo>
                  <a:lnTo>
                    <a:pt x="261" y="165"/>
                  </a:lnTo>
                  <a:lnTo>
                    <a:pt x="261" y="139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48"/>
            <p:cNvSpPr/>
            <p:nvPr/>
          </p:nvSpPr>
          <p:spPr>
            <a:xfrm>
              <a:off x="2432690" y="3000800"/>
              <a:ext cx="32588" cy="21851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1" y="1"/>
                  </a:moveTo>
                  <a:lnTo>
                    <a:pt x="1" y="26"/>
                  </a:lnTo>
                  <a:lnTo>
                    <a:pt x="261" y="175"/>
                  </a:lnTo>
                  <a:lnTo>
                    <a:pt x="261" y="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48"/>
            <p:cNvSpPr/>
            <p:nvPr/>
          </p:nvSpPr>
          <p:spPr>
            <a:xfrm>
              <a:off x="2435437" y="2981696"/>
              <a:ext cx="29842" cy="23099"/>
            </a:xfrm>
            <a:custGeom>
              <a:avLst/>
              <a:gdLst/>
              <a:ahLst/>
              <a:cxnLst/>
              <a:rect l="l" t="t" r="r" b="b"/>
              <a:pathLst>
                <a:path w="239" h="185" extrusionOk="0">
                  <a:moveTo>
                    <a:pt x="1" y="0"/>
                  </a:moveTo>
                  <a:lnTo>
                    <a:pt x="1" y="49"/>
                  </a:lnTo>
                  <a:lnTo>
                    <a:pt x="239" y="184"/>
                  </a:lnTo>
                  <a:lnTo>
                    <a:pt x="239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48"/>
            <p:cNvSpPr/>
            <p:nvPr/>
          </p:nvSpPr>
          <p:spPr>
            <a:xfrm>
              <a:off x="2589140" y="2974954"/>
              <a:ext cx="41454" cy="68049"/>
            </a:xfrm>
            <a:custGeom>
              <a:avLst/>
              <a:gdLst/>
              <a:ahLst/>
              <a:cxnLst/>
              <a:rect l="l" t="t" r="r" b="b"/>
              <a:pathLst>
                <a:path w="332" h="545" extrusionOk="0">
                  <a:moveTo>
                    <a:pt x="1" y="1"/>
                  </a:moveTo>
                  <a:lnTo>
                    <a:pt x="1" y="353"/>
                  </a:lnTo>
                  <a:lnTo>
                    <a:pt x="331" y="544"/>
                  </a:lnTo>
                  <a:lnTo>
                    <a:pt x="331" y="1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p48"/>
            <p:cNvSpPr/>
            <p:nvPr/>
          </p:nvSpPr>
          <p:spPr>
            <a:xfrm>
              <a:off x="2591762" y="2976452"/>
              <a:ext cx="38831" cy="63679"/>
            </a:xfrm>
            <a:custGeom>
              <a:avLst/>
              <a:gdLst/>
              <a:ahLst/>
              <a:cxnLst/>
              <a:rect l="l" t="t" r="r" b="b"/>
              <a:pathLst>
                <a:path w="311" h="510" extrusionOk="0">
                  <a:moveTo>
                    <a:pt x="0" y="0"/>
                  </a:moveTo>
                  <a:lnTo>
                    <a:pt x="0" y="329"/>
                  </a:lnTo>
                  <a:lnTo>
                    <a:pt x="310" y="509"/>
                  </a:lnTo>
                  <a:lnTo>
                    <a:pt x="31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p48"/>
            <p:cNvSpPr/>
            <p:nvPr/>
          </p:nvSpPr>
          <p:spPr>
            <a:xfrm>
              <a:off x="2591762" y="2976452"/>
              <a:ext cx="38831" cy="32089"/>
            </a:xfrm>
            <a:custGeom>
              <a:avLst/>
              <a:gdLst/>
              <a:ahLst/>
              <a:cxnLst/>
              <a:rect l="l" t="t" r="r" b="b"/>
              <a:pathLst>
                <a:path w="311" h="257" extrusionOk="0">
                  <a:moveTo>
                    <a:pt x="0" y="0"/>
                  </a:moveTo>
                  <a:lnTo>
                    <a:pt x="0" y="77"/>
                  </a:lnTo>
                  <a:lnTo>
                    <a:pt x="310" y="257"/>
                  </a:lnTo>
                  <a:lnTo>
                    <a:pt x="31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48"/>
            <p:cNvSpPr/>
            <p:nvPr/>
          </p:nvSpPr>
          <p:spPr>
            <a:xfrm>
              <a:off x="2589140" y="3017531"/>
              <a:ext cx="41454" cy="25471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21" y="0"/>
                  </a:moveTo>
                  <a:lnTo>
                    <a:pt x="1" y="12"/>
                  </a:lnTo>
                  <a:lnTo>
                    <a:pt x="331" y="203"/>
                  </a:lnTo>
                  <a:lnTo>
                    <a:pt x="331" y="18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48"/>
            <p:cNvSpPr/>
            <p:nvPr/>
          </p:nvSpPr>
          <p:spPr>
            <a:xfrm>
              <a:off x="2589140" y="2995431"/>
              <a:ext cx="41454" cy="25596"/>
            </a:xfrm>
            <a:custGeom>
              <a:avLst/>
              <a:gdLst/>
              <a:ahLst/>
              <a:cxnLst/>
              <a:rect l="l" t="t" r="r" b="b"/>
              <a:pathLst>
                <a:path w="332" h="205" extrusionOk="0">
                  <a:moveTo>
                    <a:pt x="21" y="0"/>
                  </a:moveTo>
                  <a:lnTo>
                    <a:pt x="1" y="12"/>
                  </a:lnTo>
                  <a:lnTo>
                    <a:pt x="331" y="205"/>
                  </a:lnTo>
                  <a:lnTo>
                    <a:pt x="331" y="18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48"/>
            <p:cNvSpPr/>
            <p:nvPr/>
          </p:nvSpPr>
          <p:spPr>
            <a:xfrm>
              <a:off x="2608867" y="2986316"/>
              <a:ext cx="2747" cy="45574"/>
            </a:xfrm>
            <a:custGeom>
              <a:avLst/>
              <a:gdLst/>
              <a:ahLst/>
              <a:cxnLst/>
              <a:rect l="l" t="t" r="r" b="b"/>
              <a:pathLst>
                <a:path w="22" h="365" extrusionOk="0">
                  <a:moveTo>
                    <a:pt x="1" y="1"/>
                  </a:moveTo>
                  <a:lnTo>
                    <a:pt x="1" y="353"/>
                  </a:lnTo>
                  <a:lnTo>
                    <a:pt x="21" y="365"/>
                  </a:lnTo>
                  <a:lnTo>
                    <a:pt x="21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48"/>
            <p:cNvSpPr/>
            <p:nvPr/>
          </p:nvSpPr>
          <p:spPr>
            <a:xfrm>
              <a:off x="2522714" y="3024898"/>
              <a:ext cx="35460" cy="70046"/>
            </a:xfrm>
            <a:custGeom>
              <a:avLst/>
              <a:gdLst/>
              <a:ahLst/>
              <a:cxnLst/>
              <a:rect l="l" t="t" r="r" b="b"/>
              <a:pathLst>
                <a:path w="284" h="561" extrusionOk="0">
                  <a:moveTo>
                    <a:pt x="77" y="1"/>
                  </a:moveTo>
                  <a:cubicBezTo>
                    <a:pt x="70" y="1"/>
                    <a:pt x="64" y="2"/>
                    <a:pt x="59" y="4"/>
                  </a:cubicBezTo>
                  <a:cubicBezTo>
                    <a:pt x="12" y="23"/>
                    <a:pt x="1" y="78"/>
                    <a:pt x="85" y="186"/>
                  </a:cubicBezTo>
                  <a:cubicBezTo>
                    <a:pt x="134" y="250"/>
                    <a:pt x="196" y="385"/>
                    <a:pt x="196" y="560"/>
                  </a:cubicBezTo>
                  <a:lnTo>
                    <a:pt x="256" y="526"/>
                  </a:lnTo>
                  <a:cubicBezTo>
                    <a:pt x="256" y="526"/>
                    <a:pt x="283" y="371"/>
                    <a:pt x="263" y="237"/>
                  </a:cubicBezTo>
                  <a:cubicBezTo>
                    <a:pt x="236" y="71"/>
                    <a:pt x="132" y="1"/>
                    <a:pt x="77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48"/>
            <p:cNvSpPr/>
            <p:nvPr/>
          </p:nvSpPr>
          <p:spPr>
            <a:xfrm>
              <a:off x="2522714" y="3024898"/>
              <a:ext cx="35460" cy="70046"/>
            </a:xfrm>
            <a:custGeom>
              <a:avLst/>
              <a:gdLst/>
              <a:ahLst/>
              <a:cxnLst/>
              <a:rect l="l" t="t" r="r" b="b"/>
              <a:pathLst>
                <a:path w="284" h="561" extrusionOk="0">
                  <a:moveTo>
                    <a:pt x="77" y="1"/>
                  </a:moveTo>
                  <a:cubicBezTo>
                    <a:pt x="70" y="1"/>
                    <a:pt x="64" y="2"/>
                    <a:pt x="59" y="4"/>
                  </a:cubicBezTo>
                  <a:cubicBezTo>
                    <a:pt x="12" y="23"/>
                    <a:pt x="1" y="78"/>
                    <a:pt x="85" y="186"/>
                  </a:cubicBezTo>
                  <a:cubicBezTo>
                    <a:pt x="134" y="250"/>
                    <a:pt x="196" y="385"/>
                    <a:pt x="196" y="560"/>
                  </a:cubicBezTo>
                  <a:lnTo>
                    <a:pt x="256" y="526"/>
                  </a:lnTo>
                  <a:cubicBezTo>
                    <a:pt x="256" y="526"/>
                    <a:pt x="283" y="371"/>
                    <a:pt x="263" y="237"/>
                  </a:cubicBezTo>
                  <a:cubicBezTo>
                    <a:pt x="236" y="71"/>
                    <a:pt x="132" y="1"/>
                    <a:pt x="7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48"/>
            <p:cNvSpPr/>
            <p:nvPr/>
          </p:nvSpPr>
          <p:spPr>
            <a:xfrm>
              <a:off x="2533452" y="3028144"/>
              <a:ext cx="19978" cy="57436"/>
            </a:xfrm>
            <a:custGeom>
              <a:avLst/>
              <a:gdLst/>
              <a:ahLst/>
              <a:cxnLst/>
              <a:rect l="l" t="t" r="r" b="b"/>
              <a:pathLst>
                <a:path w="160" h="460" extrusionOk="0">
                  <a:moveTo>
                    <a:pt x="5" y="0"/>
                  </a:moveTo>
                  <a:cubicBezTo>
                    <a:pt x="3" y="0"/>
                    <a:pt x="2" y="1"/>
                    <a:pt x="2" y="2"/>
                  </a:cubicBezTo>
                  <a:cubicBezTo>
                    <a:pt x="0" y="4"/>
                    <a:pt x="0" y="5"/>
                    <a:pt x="2" y="8"/>
                  </a:cubicBezTo>
                  <a:cubicBezTo>
                    <a:pt x="81" y="85"/>
                    <a:pt x="152" y="278"/>
                    <a:pt x="128" y="453"/>
                  </a:cubicBezTo>
                  <a:cubicBezTo>
                    <a:pt x="128" y="456"/>
                    <a:pt x="129" y="458"/>
                    <a:pt x="131" y="459"/>
                  </a:cubicBezTo>
                  <a:cubicBezTo>
                    <a:pt x="134" y="459"/>
                    <a:pt x="135" y="458"/>
                    <a:pt x="135" y="455"/>
                  </a:cubicBezTo>
                  <a:cubicBezTo>
                    <a:pt x="160" y="276"/>
                    <a:pt x="89" y="81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48"/>
            <p:cNvSpPr/>
            <p:nvPr/>
          </p:nvSpPr>
          <p:spPr>
            <a:xfrm>
              <a:off x="2511851" y="3045000"/>
              <a:ext cx="40829" cy="61681"/>
            </a:xfrm>
            <a:custGeom>
              <a:avLst/>
              <a:gdLst/>
              <a:ahLst/>
              <a:cxnLst/>
              <a:rect l="l" t="t" r="r" b="b"/>
              <a:pathLst>
                <a:path w="327" h="494" extrusionOk="0">
                  <a:moveTo>
                    <a:pt x="68" y="0"/>
                  </a:moveTo>
                  <a:cubicBezTo>
                    <a:pt x="57" y="0"/>
                    <a:pt x="47" y="3"/>
                    <a:pt x="38" y="9"/>
                  </a:cubicBezTo>
                  <a:cubicBezTo>
                    <a:pt x="27" y="21"/>
                    <a:pt x="25" y="38"/>
                    <a:pt x="31" y="53"/>
                  </a:cubicBezTo>
                  <a:cubicBezTo>
                    <a:pt x="37" y="67"/>
                    <a:pt x="46" y="82"/>
                    <a:pt x="53" y="95"/>
                  </a:cubicBezTo>
                  <a:cubicBezTo>
                    <a:pt x="57" y="101"/>
                    <a:pt x="60" y="108"/>
                    <a:pt x="60" y="115"/>
                  </a:cubicBezTo>
                  <a:cubicBezTo>
                    <a:pt x="62" y="127"/>
                    <a:pt x="57" y="138"/>
                    <a:pt x="50" y="149"/>
                  </a:cubicBezTo>
                  <a:cubicBezTo>
                    <a:pt x="41" y="162"/>
                    <a:pt x="28" y="173"/>
                    <a:pt x="18" y="186"/>
                  </a:cubicBezTo>
                  <a:cubicBezTo>
                    <a:pt x="8" y="198"/>
                    <a:pt x="2" y="214"/>
                    <a:pt x="1" y="230"/>
                  </a:cubicBezTo>
                  <a:cubicBezTo>
                    <a:pt x="4" y="252"/>
                    <a:pt x="15" y="269"/>
                    <a:pt x="33" y="279"/>
                  </a:cubicBezTo>
                  <a:cubicBezTo>
                    <a:pt x="59" y="289"/>
                    <a:pt x="72" y="320"/>
                    <a:pt x="62" y="346"/>
                  </a:cubicBezTo>
                  <a:cubicBezTo>
                    <a:pt x="59" y="355"/>
                    <a:pt x="56" y="363"/>
                    <a:pt x="53" y="372"/>
                  </a:cubicBezTo>
                  <a:cubicBezTo>
                    <a:pt x="50" y="381"/>
                    <a:pt x="48" y="389"/>
                    <a:pt x="47" y="398"/>
                  </a:cubicBezTo>
                  <a:cubicBezTo>
                    <a:pt x="44" y="415"/>
                    <a:pt x="47" y="433"/>
                    <a:pt x="54" y="447"/>
                  </a:cubicBezTo>
                  <a:cubicBezTo>
                    <a:pt x="62" y="462"/>
                    <a:pt x="72" y="473"/>
                    <a:pt x="85" y="482"/>
                  </a:cubicBezTo>
                  <a:cubicBezTo>
                    <a:pt x="91" y="486"/>
                    <a:pt x="104" y="494"/>
                    <a:pt x="114" y="494"/>
                  </a:cubicBezTo>
                  <a:cubicBezTo>
                    <a:pt x="117" y="494"/>
                    <a:pt x="119" y="493"/>
                    <a:pt x="121" y="492"/>
                  </a:cubicBezTo>
                  <a:cubicBezTo>
                    <a:pt x="121" y="492"/>
                    <a:pt x="282" y="398"/>
                    <a:pt x="282" y="398"/>
                  </a:cubicBezTo>
                  <a:cubicBezTo>
                    <a:pt x="294" y="382"/>
                    <a:pt x="304" y="366"/>
                    <a:pt x="312" y="349"/>
                  </a:cubicBezTo>
                  <a:cubicBezTo>
                    <a:pt x="320" y="331"/>
                    <a:pt x="325" y="314"/>
                    <a:pt x="325" y="295"/>
                  </a:cubicBezTo>
                  <a:cubicBezTo>
                    <a:pt x="327" y="283"/>
                    <a:pt x="325" y="272"/>
                    <a:pt x="320" y="262"/>
                  </a:cubicBezTo>
                  <a:cubicBezTo>
                    <a:pt x="307" y="240"/>
                    <a:pt x="282" y="231"/>
                    <a:pt x="275" y="207"/>
                  </a:cubicBezTo>
                  <a:cubicBezTo>
                    <a:pt x="265" y="179"/>
                    <a:pt x="289" y="146"/>
                    <a:pt x="276" y="120"/>
                  </a:cubicBezTo>
                  <a:cubicBezTo>
                    <a:pt x="267" y="107"/>
                    <a:pt x="254" y="98"/>
                    <a:pt x="240" y="95"/>
                  </a:cubicBezTo>
                  <a:cubicBezTo>
                    <a:pt x="225" y="94"/>
                    <a:pt x="211" y="89"/>
                    <a:pt x="196" y="85"/>
                  </a:cubicBezTo>
                  <a:cubicBezTo>
                    <a:pt x="162" y="70"/>
                    <a:pt x="141" y="31"/>
                    <a:pt x="108" y="12"/>
                  </a:cubicBezTo>
                  <a:cubicBezTo>
                    <a:pt x="98" y="7"/>
                    <a:pt x="86" y="2"/>
                    <a:pt x="75" y="1"/>
                  </a:cubicBezTo>
                  <a:cubicBezTo>
                    <a:pt x="72" y="0"/>
                    <a:pt x="70" y="0"/>
                    <a:pt x="6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48"/>
            <p:cNvSpPr/>
            <p:nvPr/>
          </p:nvSpPr>
          <p:spPr>
            <a:xfrm>
              <a:off x="2511851" y="3045000"/>
              <a:ext cx="40829" cy="61681"/>
            </a:xfrm>
            <a:custGeom>
              <a:avLst/>
              <a:gdLst/>
              <a:ahLst/>
              <a:cxnLst/>
              <a:rect l="l" t="t" r="r" b="b"/>
              <a:pathLst>
                <a:path w="327" h="494" extrusionOk="0">
                  <a:moveTo>
                    <a:pt x="68" y="0"/>
                  </a:moveTo>
                  <a:cubicBezTo>
                    <a:pt x="57" y="0"/>
                    <a:pt x="47" y="3"/>
                    <a:pt x="38" y="9"/>
                  </a:cubicBezTo>
                  <a:cubicBezTo>
                    <a:pt x="27" y="21"/>
                    <a:pt x="25" y="38"/>
                    <a:pt x="31" y="53"/>
                  </a:cubicBezTo>
                  <a:cubicBezTo>
                    <a:pt x="37" y="67"/>
                    <a:pt x="46" y="82"/>
                    <a:pt x="53" y="95"/>
                  </a:cubicBezTo>
                  <a:cubicBezTo>
                    <a:pt x="57" y="101"/>
                    <a:pt x="60" y="108"/>
                    <a:pt x="60" y="115"/>
                  </a:cubicBezTo>
                  <a:cubicBezTo>
                    <a:pt x="62" y="127"/>
                    <a:pt x="57" y="138"/>
                    <a:pt x="50" y="149"/>
                  </a:cubicBezTo>
                  <a:cubicBezTo>
                    <a:pt x="41" y="162"/>
                    <a:pt x="28" y="173"/>
                    <a:pt x="18" y="186"/>
                  </a:cubicBezTo>
                  <a:cubicBezTo>
                    <a:pt x="8" y="198"/>
                    <a:pt x="2" y="214"/>
                    <a:pt x="1" y="230"/>
                  </a:cubicBezTo>
                  <a:cubicBezTo>
                    <a:pt x="4" y="252"/>
                    <a:pt x="15" y="269"/>
                    <a:pt x="33" y="279"/>
                  </a:cubicBezTo>
                  <a:cubicBezTo>
                    <a:pt x="59" y="289"/>
                    <a:pt x="72" y="320"/>
                    <a:pt x="62" y="346"/>
                  </a:cubicBezTo>
                  <a:cubicBezTo>
                    <a:pt x="59" y="355"/>
                    <a:pt x="56" y="363"/>
                    <a:pt x="53" y="372"/>
                  </a:cubicBezTo>
                  <a:cubicBezTo>
                    <a:pt x="50" y="381"/>
                    <a:pt x="48" y="389"/>
                    <a:pt x="47" y="398"/>
                  </a:cubicBezTo>
                  <a:cubicBezTo>
                    <a:pt x="44" y="415"/>
                    <a:pt x="47" y="433"/>
                    <a:pt x="54" y="447"/>
                  </a:cubicBezTo>
                  <a:cubicBezTo>
                    <a:pt x="62" y="462"/>
                    <a:pt x="72" y="473"/>
                    <a:pt x="85" y="482"/>
                  </a:cubicBezTo>
                  <a:cubicBezTo>
                    <a:pt x="91" y="486"/>
                    <a:pt x="104" y="494"/>
                    <a:pt x="114" y="494"/>
                  </a:cubicBezTo>
                  <a:cubicBezTo>
                    <a:pt x="117" y="494"/>
                    <a:pt x="119" y="493"/>
                    <a:pt x="121" y="492"/>
                  </a:cubicBezTo>
                  <a:cubicBezTo>
                    <a:pt x="121" y="492"/>
                    <a:pt x="282" y="398"/>
                    <a:pt x="282" y="398"/>
                  </a:cubicBezTo>
                  <a:cubicBezTo>
                    <a:pt x="294" y="382"/>
                    <a:pt x="304" y="366"/>
                    <a:pt x="312" y="349"/>
                  </a:cubicBezTo>
                  <a:cubicBezTo>
                    <a:pt x="320" y="331"/>
                    <a:pt x="325" y="314"/>
                    <a:pt x="325" y="295"/>
                  </a:cubicBezTo>
                  <a:cubicBezTo>
                    <a:pt x="327" y="283"/>
                    <a:pt x="325" y="272"/>
                    <a:pt x="320" y="262"/>
                  </a:cubicBezTo>
                  <a:cubicBezTo>
                    <a:pt x="307" y="240"/>
                    <a:pt x="282" y="231"/>
                    <a:pt x="275" y="207"/>
                  </a:cubicBezTo>
                  <a:cubicBezTo>
                    <a:pt x="265" y="179"/>
                    <a:pt x="289" y="146"/>
                    <a:pt x="276" y="120"/>
                  </a:cubicBezTo>
                  <a:cubicBezTo>
                    <a:pt x="267" y="107"/>
                    <a:pt x="254" y="98"/>
                    <a:pt x="240" y="95"/>
                  </a:cubicBezTo>
                  <a:cubicBezTo>
                    <a:pt x="225" y="94"/>
                    <a:pt x="211" y="89"/>
                    <a:pt x="196" y="85"/>
                  </a:cubicBezTo>
                  <a:cubicBezTo>
                    <a:pt x="162" y="70"/>
                    <a:pt x="141" y="31"/>
                    <a:pt x="108" y="12"/>
                  </a:cubicBezTo>
                  <a:cubicBezTo>
                    <a:pt x="98" y="7"/>
                    <a:pt x="86" y="2"/>
                    <a:pt x="75" y="1"/>
                  </a:cubicBezTo>
                  <a:cubicBezTo>
                    <a:pt x="72" y="0"/>
                    <a:pt x="70" y="0"/>
                    <a:pt x="6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48"/>
            <p:cNvSpPr/>
            <p:nvPr/>
          </p:nvSpPr>
          <p:spPr>
            <a:xfrm>
              <a:off x="2521840" y="3048371"/>
              <a:ext cx="18354" cy="51817"/>
            </a:xfrm>
            <a:custGeom>
              <a:avLst/>
              <a:gdLst/>
              <a:ahLst/>
              <a:cxnLst/>
              <a:rect l="l" t="t" r="r" b="b"/>
              <a:pathLst>
                <a:path w="147" h="415" extrusionOk="0">
                  <a:moveTo>
                    <a:pt x="5" y="0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60" y="61"/>
                    <a:pt x="138" y="245"/>
                    <a:pt x="131" y="410"/>
                  </a:cubicBezTo>
                  <a:cubicBezTo>
                    <a:pt x="131" y="413"/>
                    <a:pt x="132" y="415"/>
                    <a:pt x="135" y="415"/>
                  </a:cubicBezTo>
                  <a:cubicBezTo>
                    <a:pt x="137" y="415"/>
                    <a:pt x="140" y="413"/>
                    <a:pt x="140" y="412"/>
                  </a:cubicBezTo>
                  <a:cubicBezTo>
                    <a:pt x="147" y="242"/>
                    <a:pt x="66" y="56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48"/>
            <p:cNvSpPr/>
            <p:nvPr/>
          </p:nvSpPr>
          <p:spPr>
            <a:xfrm>
              <a:off x="2519842" y="3072095"/>
              <a:ext cx="16357" cy="3621"/>
            </a:xfrm>
            <a:custGeom>
              <a:avLst/>
              <a:gdLst/>
              <a:ahLst/>
              <a:cxnLst/>
              <a:rect l="l" t="t" r="r" b="b"/>
              <a:pathLst>
                <a:path w="131" h="29" extrusionOk="0">
                  <a:moveTo>
                    <a:pt x="3" y="1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7"/>
                    <a:pt x="2" y="8"/>
                    <a:pt x="3" y="8"/>
                  </a:cubicBezTo>
                  <a:cubicBezTo>
                    <a:pt x="45" y="11"/>
                    <a:pt x="85" y="17"/>
                    <a:pt x="125" y="29"/>
                  </a:cubicBezTo>
                  <a:lnTo>
                    <a:pt x="127" y="29"/>
                  </a:lnTo>
                  <a:cubicBezTo>
                    <a:pt x="128" y="29"/>
                    <a:pt x="129" y="27"/>
                    <a:pt x="129" y="26"/>
                  </a:cubicBezTo>
                  <a:cubicBezTo>
                    <a:pt x="131" y="23"/>
                    <a:pt x="129" y="22"/>
                    <a:pt x="127" y="20"/>
                  </a:cubicBezTo>
                  <a:cubicBezTo>
                    <a:pt x="87" y="10"/>
                    <a:pt x="45" y="3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48"/>
            <p:cNvSpPr/>
            <p:nvPr/>
          </p:nvSpPr>
          <p:spPr>
            <a:xfrm>
              <a:off x="2717496" y="3049245"/>
              <a:ext cx="87777" cy="50568"/>
            </a:xfrm>
            <a:custGeom>
              <a:avLst/>
              <a:gdLst/>
              <a:ahLst/>
              <a:cxnLst/>
              <a:rect l="l" t="t" r="r" b="b"/>
              <a:pathLst>
                <a:path w="703" h="405" extrusionOk="0">
                  <a:moveTo>
                    <a:pt x="371" y="0"/>
                  </a:moveTo>
                  <a:lnTo>
                    <a:pt x="1" y="213"/>
                  </a:lnTo>
                  <a:lnTo>
                    <a:pt x="333" y="405"/>
                  </a:lnTo>
                  <a:lnTo>
                    <a:pt x="703" y="191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48"/>
            <p:cNvSpPr/>
            <p:nvPr/>
          </p:nvSpPr>
          <p:spPr>
            <a:xfrm>
              <a:off x="1567286" y="3145013"/>
              <a:ext cx="822078" cy="492698"/>
            </a:xfrm>
            <a:custGeom>
              <a:avLst/>
              <a:gdLst/>
              <a:ahLst/>
              <a:cxnLst/>
              <a:rect l="l" t="t" r="r" b="b"/>
              <a:pathLst>
                <a:path w="6584" h="3946" extrusionOk="0">
                  <a:moveTo>
                    <a:pt x="3230" y="0"/>
                  </a:moveTo>
                  <a:lnTo>
                    <a:pt x="1" y="1865"/>
                  </a:lnTo>
                  <a:lnTo>
                    <a:pt x="1" y="2008"/>
                  </a:lnTo>
                  <a:lnTo>
                    <a:pt x="3353" y="3946"/>
                  </a:lnTo>
                  <a:lnTo>
                    <a:pt x="6584" y="2081"/>
                  </a:lnTo>
                  <a:lnTo>
                    <a:pt x="6584" y="1937"/>
                  </a:lnTo>
                  <a:lnTo>
                    <a:pt x="3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48"/>
            <p:cNvSpPr/>
            <p:nvPr/>
          </p:nvSpPr>
          <p:spPr>
            <a:xfrm>
              <a:off x="2156625" y="3422701"/>
              <a:ext cx="123986" cy="71794"/>
            </a:xfrm>
            <a:custGeom>
              <a:avLst/>
              <a:gdLst/>
              <a:ahLst/>
              <a:cxnLst/>
              <a:rect l="l" t="t" r="r" b="b"/>
              <a:pathLst>
                <a:path w="993" h="575" extrusionOk="0">
                  <a:moveTo>
                    <a:pt x="621" y="1"/>
                  </a:moveTo>
                  <a:lnTo>
                    <a:pt x="1" y="359"/>
                  </a:lnTo>
                  <a:lnTo>
                    <a:pt x="370" y="575"/>
                  </a:lnTo>
                  <a:lnTo>
                    <a:pt x="992" y="217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48"/>
            <p:cNvSpPr/>
            <p:nvPr/>
          </p:nvSpPr>
          <p:spPr>
            <a:xfrm>
              <a:off x="1567286" y="3377751"/>
              <a:ext cx="418780" cy="259959"/>
            </a:xfrm>
            <a:custGeom>
              <a:avLst/>
              <a:gdLst/>
              <a:ahLst/>
              <a:cxnLst/>
              <a:rect l="l" t="t" r="r" b="b"/>
              <a:pathLst>
                <a:path w="3354" h="2082" extrusionOk="0">
                  <a:moveTo>
                    <a:pt x="1" y="1"/>
                  </a:moveTo>
                  <a:lnTo>
                    <a:pt x="1" y="144"/>
                  </a:lnTo>
                  <a:lnTo>
                    <a:pt x="3353" y="2082"/>
                  </a:lnTo>
                  <a:lnTo>
                    <a:pt x="3353" y="19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p48"/>
            <p:cNvSpPr/>
            <p:nvPr/>
          </p:nvSpPr>
          <p:spPr>
            <a:xfrm>
              <a:off x="1985941" y="3386866"/>
              <a:ext cx="403423" cy="250844"/>
            </a:xfrm>
            <a:custGeom>
              <a:avLst/>
              <a:gdLst/>
              <a:ahLst/>
              <a:cxnLst/>
              <a:rect l="l" t="t" r="r" b="b"/>
              <a:pathLst>
                <a:path w="3231" h="2009" extrusionOk="0">
                  <a:moveTo>
                    <a:pt x="3231" y="0"/>
                  </a:moveTo>
                  <a:lnTo>
                    <a:pt x="0" y="1865"/>
                  </a:lnTo>
                  <a:lnTo>
                    <a:pt x="0" y="2009"/>
                  </a:lnTo>
                  <a:lnTo>
                    <a:pt x="3231" y="144"/>
                  </a:lnTo>
                  <a:lnTo>
                    <a:pt x="323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48"/>
            <p:cNvSpPr/>
            <p:nvPr/>
          </p:nvSpPr>
          <p:spPr>
            <a:xfrm>
              <a:off x="2327059" y="3308704"/>
              <a:ext cx="20852" cy="36959"/>
            </a:xfrm>
            <a:custGeom>
              <a:avLst/>
              <a:gdLst/>
              <a:ahLst/>
              <a:cxnLst/>
              <a:rect l="l" t="t" r="r" b="b"/>
              <a:pathLst>
                <a:path w="167" h="296" extrusionOk="0">
                  <a:moveTo>
                    <a:pt x="144" y="0"/>
                  </a:moveTo>
                  <a:lnTo>
                    <a:pt x="0" y="284"/>
                  </a:lnTo>
                  <a:lnTo>
                    <a:pt x="23" y="296"/>
                  </a:lnTo>
                  <a:lnTo>
                    <a:pt x="167" y="1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48"/>
            <p:cNvSpPr/>
            <p:nvPr/>
          </p:nvSpPr>
          <p:spPr>
            <a:xfrm>
              <a:off x="2307456" y="3303085"/>
              <a:ext cx="20352" cy="30091"/>
            </a:xfrm>
            <a:custGeom>
              <a:avLst/>
              <a:gdLst/>
              <a:ahLst/>
              <a:cxnLst/>
              <a:rect l="l" t="t" r="r" b="b"/>
              <a:pathLst>
                <a:path w="163" h="241" extrusionOk="0">
                  <a:moveTo>
                    <a:pt x="22" y="0"/>
                  </a:moveTo>
                  <a:lnTo>
                    <a:pt x="1" y="15"/>
                  </a:lnTo>
                  <a:lnTo>
                    <a:pt x="141" y="241"/>
                  </a:lnTo>
                  <a:lnTo>
                    <a:pt x="163" y="22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48"/>
            <p:cNvSpPr/>
            <p:nvPr/>
          </p:nvSpPr>
          <p:spPr>
            <a:xfrm>
              <a:off x="2324686" y="3301212"/>
              <a:ext cx="5494" cy="87027"/>
            </a:xfrm>
            <a:custGeom>
              <a:avLst/>
              <a:gdLst/>
              <a:ahLst/>
              <a:cxnLst/>
              <a:rect l="l" t="t" r="r" b="b"/>
              <a:pathLst>
                <a:path w="44" h="697" extrusionOk="0">
                  <a:moveTo>
                    <a:pt x="0" y="1"/>
                  </a:moveTo>
                  <a:lnTo>
                    <a:pt x="0" y="684"/>
                  </a:lnTo>
                  <a:cubicBezTo>
                    <a:pt x="0" y="688"/>
                    <a:pt x="3" y="691"/>
                    <a:pt x="6" y="692"/>
                  </a:cubicBezTo>
                  <a:cubicBezTo>
                    <a:pt x="11" y="695"/>
                    <a:pt x="17" y="697"/>
                    <a:pt x="22" y="697"/>
                  </a:cubicBezTo>
                  <a:cubicBezTo>
                    <a:pt x="27" y="697"/>
                    <a:pt x="32" y="695"/>
                    <a:pt x="37" y="692"/>
                  </a:cubicBezTo>
                  <a:cubicBezTo>
                    <a:pt x="41" y="691"/>
                    <a:pt x="42" y="688"/>
                    <a:pt x="44" y="684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48"/>
            <p:cNvSpPr/>
            <p:nvPr/>
          </p:nvSpPr>
          <p:spPr>
            <a:xfrm>
              <a:off x="2315197" y="3235161"/>
              <a:ext cx="79411" cy="79161"/>
            </a:xfrm>
            <a:custGeom>
              <a:avLst/>
              <a:gdLst/>
              <a:ahLst/>
              <a:cxnLst/>
              <a:rect l="l" t="t" r="r" b="b"/>
              <a:pathLst>
                <a:path w="636" h="634" extrusionOk="0">
                  <a:moveTo>
                    <a:pt x="318" y="0"/>
                  </a:moveTo>
                  <a:cubicBezTo>
                    <a:pt x="143" y="0"/>
                    <a:pt x="1" y="142"/>
                    <a:pt x="1" y="318"/>
                  </a:cubicBezTo>
                  <a:cubicBezTo>
                    <a:pt x="1" y="492"/>
                    <a:pt x="143" y="634"/>
                    <a:pt x="318" y="634"/>
                  </a:cubicBezTo>
                  <a:cubicBezTo>
                    <a:pt x="494" y="634"/>
                    <a:pt x="636" y="492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48"/>
            <p:cNvSpPr/>
            <p:nvPr/>
          </p:nvSpPr>
          <p:spPr>
            <a:xfrm>
              <a:off x="2311201" y="3234912"/>
              <a:ext cx="74417" cy="79536"/>
            </a:xfrm>
            <a:custGeom>
              <a:avLst/>
              <a:gdLst/>
              <a:ahLst/>
              <a:cxnLst/>
              <a:rect l="l" t="t" r="r" b="b"/>
              <a:pathLst>
                <a:path w="596" h="637" extrusionOk="0">
                  <a:moveTo>
                    <a:pt x="351" y="1"/>
                  </a:moveTo>
                  <a:cubicBezTo>
                    <a:pt x="165" y="1"/>
                    <a:pt x="0" y="170"/>
                    <a:pt x="39" y="376"/>
                  </a:cubicBezTo>
                  <a:cubicBezTo>
                    <a:pt x="68" y="541"/>
                    <a:pt x="209" y="637"/>
                    <a:pt x="352" y="637"/>
                  </a:cubicBezTo>
                  <a:cubicBezTo>
                    <a:pt x="440" y="637"/>
                    <a:pt x="530" y="600"/>
                    <a:pt x="595" y="521"/>
                  </a:cubicBezTo>
                  <a:lnTo>
                    <a:pt x="595" y="521"/>
                  </a:lnTo>
                  <a:cubicBezTo>
                    <a:pt x="588" y="524"/>
                    <a:pt x="580" y="525"/>
                    <a:pt x="572" y="525"/>
                  </a:cubicBezTo>
                  <a:cubicBezTo>
                    <a:pt x="485" y="525"/>
                    <a:pt x="401" y="391"/>
                    <a:pt x="450" y="239"/>
                  </a:cubicBezTo>
                  <a:cubicBezTo>
                    <a:pt x="491" y="110"/>
                    <a:pt x="535" y="59"/>
                    <a:pt x="507" y="43"/>
                  </a:cubicBezTo>
                  <a:cubicBezTo>
                    <a:pt x="456" y="14"/>
                    <a:pt x="402" y="1"/>
                    <a:pt x="351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48"/>
            <p:cNvSpPr/>
            <p:nvPr/>
          </p:nvSpPr>
          <p:spPr>
            <a:xfrm>
              <a:off x="2264504" y="3258136"/>
              <a:ext cx="55937" cy="55688"/>
            </a:xfrm>
            <a:custGeom>
              <a:avLst/>
              <a:gdLst/>
              <a:ahLst/>
              <a:cxnLst/>
              <a:rect l="l" t="t" r="r" b="b"/>
              <a:pathLst>
                <a:path w="448" h="446" extrusionOk="0">
                  <a:moveTo>
                    <a:pt x="224" y="0"/>
                  </a:moveTo>
                  <a:cubicBezTo>
                    <a:pt x="101" y="0"/>
                    <a:pt x="1" y="100"/>
                    <a:pt x="1" y="224"/>
                  </a:cubicBezTo>
                  <a:cubicBezTo>
                    <a:pt x="1" y="346"/>
                    <a:pt x="101" y="446"/>
                    <a:pt x="224" y="446"/>
                  </a:cubicBezTo>
                  <a:cubicBezTo>
                    <a:pt x="347" y="446"/>
                    <a:pt x="447" y="346"/>
                    <a:pt x="447" y="224"/>
                  </a:cubicBezTo>
                  <a:cubicBezTo>
                    <a:pt x="447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48"/>
            <p:cNvSpPr/>
            <p:nvPr/>
          </p:nvSpPr>
          <p:spPr>
            <a:xfrm>
              <a:off x="2268374" y="3258136"/>
              <a:ext cx="58934" cy="55688"/>
            </a:xfrm>
            <a:custGeom>
              <a:avLst/>
              <a:gdLst/>
              <a:ahLst/>
              <a:cxnLst/>
              <a:rect l="l" t="t" r="r" b="b"/>
              <a:pathLst>
                <a:path w="472" h="446" extrusionOk="0">
                  <a:moveTo>
                    <a:pt x="193" y="0"/>
                  </a:moveTo>
                  <a:cubicBezTo>
                    <a:pt x="147" y="0"/>
                    <a:pt x="102" y="15"/>
                    <a:pt x="63" y="42"/>
                  </a:cubicBezTo>
                  <a:cubicBezTo>
                    <a:pt x="57" y="179"/>
                    <a:pt x="171" y="311"/>
                    <a:pt x="141" y="356"/>
                  </a:cubicBezTo>
                  <a:cubicBezTo>
                    <a:pt x="129" y="372"/>
                    <a:pt x="111" y="379"/>
                    <a:pt x="91" y="379"/>
                  </a:cubicBezTo>
                  <a:cubicBezTo>
                    <a:pt x="56" y="379"/>
                    <a:pt x="18" y="359"/>
                    <a:pt x="0" y="335"/>
                  </a:cubicBezTo>
                  <a:lnTo>
                    <a:pt x="0" y="335"/>
                  </a:lnTo>
                  <a:cubicBezTo>
                    <a:pt x="44" y="409"/>
                    <a:pt x="118" y="446"/>
                    <a:pt x="193" y="446"/>
                  </a:cubicBezTo>
                  <a:cubicBezTo>
                    <a:pt x="269" y="446"/>
                    <a:pt x="344" y="408"/>
                    <a:pt x="387" y="334"/>
                  </a:cubicBezTo>
                  <a:cubicBezTo>
                    <a:pt x="472" y="186"/>
                    <a:pt x="364" y="0"/>
                    <a:pt x="193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48"/>
            <p:cNvSpPr/>
            <p:nvPr/>
          </p:nvSpPr>
          <p:spPr>
            <a:xfrm>
              <a:off x="2269998" y="3204071"/>
              <a:ext cx="112499" cy="102260"/>
            </a:xfrm>
            <a:custGeom>
              <a:avLst/>
              <a:gdLst/>
              <a:ahLst/>
              <a:cxnLst/>
              <a:rect l="l" t="t" r="r" b="b"/>
              <a:pathLst>
                <a:path w="901" h="819" extrusionOk="0">
                  <a:moveTo>
                    <a:pt x="450" y="0"/>
                  </a:moveTo>
                  <a:cubicBezTo>
                    <a:pt x="265" y="0"/>
                    <a:pt x="97" y="127"/>
                    <a:pt x="53" y="316"/>
                  </a:cubicBezTo>
                  <a:cubicBezTo>
                    <a:pt x="0" y="535"/>
                    <a:pt x="137" y="755"/>
                    <a:pt x="357" y="808"/>
                  </a:cubicBezTo>
                  <a:cubicBezTo>
                    <a:pt x="389" y="815"/>
                    <a:pt x="420" y="819"/>
                    <a:pt x="451" y="819"/>
                  </a:cubicBezTo>
                  <a:cubicBezTo>
                    <a:pt x="636" y="819"/>
                    <a:pt x="804" y="692"/>
                    <a:pt x="849" y="503"/>
                  </a:cubicBezTo>
                  <a:cubicBezTo>
                    <a:pt x="901" y="284"/>
                    <a:pt x="765" y="64"/>
                    <a:pt x="544" y="11"/>
                  </a:cubicBezTo>
                  <a:cubicBezTo>
                    <a:pt x="513" y="4"/>
                    <a:pt x="481" y="0"/>
                    <a:pt x="45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48"/>
            <p:cNvSpPr/>
            <p:nvPr/>
          </p:nvSpPr>
          <p:spPr>
            <a:xfrm>
              <a:off x="2269748" y="3211438"/>
              <a:ext cx="107380" cy="95643"/>
            </a:xfrm>
            <a:custGeom>
              <a:avLst/>
              <a:gdLst/>
              <a:ahLst/>
              <a:cxnLst/>
              <a:rect l="l" t="t" r="r" b="b"/>
              <a:pathLst>
                <a:path w="860" h="766" extrusionOk="0">
                  <a:moveTo>
                    <a:pt x="260" y="0"/>
                  </a:moveTo>
                  <a:cubicBezTo>
                    <a:pt x="238" y="13"/>
                    <a:pt x="218" y="27"/>
                    <a:pt x="199" y="43"/>
                  </a:cubicBezTo>
                  <a:lnTo>
                    <a:pt x="199" y="43"/>
                  </a:lnTo>
                  <a:cubicBezTo>
                    <a:pt x="218" y="27"/>
                    <a:pt x="238" y="13"/>
                    <a:pt x="260" y="0"/>
                  </a:cubicBezTo>
                  <a:close/>
                  <a:moveTo>
                    <a:pt x="199" y="43"/>
                  </a:moveTo>
                  <a:cubicBezTo>
                    <a:pt x="2" y="206"/>
                    <a:pt x="1" y="522"/>
                    <a:pt x="215" y="683"/>
                  </a:cubicBezTo>
                  <a:cubicBezTo>
                    <a:pt x="291" y="739"/>
                    <a:pt x="376" y="765"/>
                    <a:pt x="460" y="765"/>
                  </a:cubicBezTo>
                  <a:cubicBezTo>
                    <a:pt x="641" y="765"/>
                    <a:pt x="814" y="646"/>
                    <a:pt x="859" y="450"/>
                  </a:cubicBezTo>
                  <a:lnTo>
                    <a:pt x="859" y="450"/>
                  </a:lnTo>
                  <a:cubicBezTo>
                    <a:pt x="781" y="534"/>
                    <a:pt x="672" y="578"/>
                    <a:pt x="562" y="578"/>
                  </a:cubicBezTo>
                  <a:cubicBezTo>
                    <a:pt x="496" y="578"/>
                    <a:pt x="429" y="562"/>
                    <a:pt x="368" y="530"/>
                  </a:cubicBezTo>
                  <a:cubicBezTo>
                    <a:pt x="205" y="441"/>
                    <a:pt x="121" y="256"/>
                    <a:pt x="165" y="76"/>
                  </a:cubicBezTo>
                  <a:cubicBezTo>
                    <a:pt x="176" y="64"/>
                    <a:pt x="187" y="53"/>
                    <a:pt x="199" y="43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48"/>
            <p:cNvSpPr/>
            <p:nvPr/>
          </p:nvSpPr>
          <p:spPr>
            <a:xfrm>
              <a:off x="1627219" y="3296343"/>
              <a:ext cx="21101" cy="36834"/>
            </a:xfrm>
            <a:custGeom>
              <a:avLst/>
              <a:gdLst/>
              <a:ahLst/>
              <a:cxnLst/>
              <a:rect l="l" t="t" r="r" b="b"/>
              <a:pathLst>
                <a:path w="169" h="295" extrusionOk="0">
                  <a:moveTo>
                    <a:pt x="146" y="0"/>
                  </a:moveTo>
                  <a:lnTo>
                    <a:pt x="1" y="283"/>
                  </a:lnTo>
                  <a:lnTo>
                    <a:pt x="24" y="295"/>
                  </a:lnTo>
                  <a:lnTo>
                    <a:pt x="169" y="1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48"/>
            <p:cNvSpPr/>
            <p:nvPr/>
          </p:nvSpPr>
          <p:spPr>
            <a:xfrm>
              <a:off x="1609988" y="3293221"/>
              <a:ext cx="20477" cy="30091"/>
            </a:xfrm>
            <a:custGeom>
              <a:avLst/>
              <a:gdLst/>
              <a:ahLst/>
              <a:cxnLst/>
              <a:rect l="l" t="t" r="r" b="b"/>
              <a:pathLst>
                <a:path w="164" h="241" extrusionOk="0">
                  <a:moveTo>
                    <a:pt x="23" y="1"/>
                  </a:moveTo>
                  <a:lnTo>
                    <a:pt x="1" y="14"/>
                  </a:lnTo>
                  <a:lnTo>
                    <a:pt x="141" y="240"/>
                  </a:lnTo>
                  <a:lnTo>
                    <a:pt x="163" y="227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48"/>
            <p:cNvSpPr/>
            <p:nvPr/>
          </p:nvSpPr>
          <p:spPr>
            <a:xfrm>
              <a:off x="1627219" y="3291223"/>
              <a:ext cx="5619" cy="87027"/>
            </a:xfrm>
            <a:custGeom>
              <a:avLst/>
              <a:gdLst/>
              <a:ahLst/>
              <a:cxnLst/>
              <a:rect l="l" t="t" r="r" b="b"/>
              <a:pathLst>
                <a:path w="45" h="697" extrusionOk="0">
                  <a:moveTo>
                    <a:pt x="1" y="1"/>
                  </a:moveTo>
                  <a:lnTo>
                    <a:pt x="1" y="684"/>
                  </a:lnTo>
                  <a:cubicBezTo>
                    <a:pt x="1" y="688"/>
                    <a:pt x="3" y="691"/>
                    <a:pt x="6" y="692"/>
                  </a:cubicBezTo>
                  <a:cubicBezTo>
                    <a:pt x="11" y="695"/>
                    <a:pt x="17" y="697"/>
                    <a:pt x="22" y="697"/>
                  </a:cubicBezTo>
                  <a:cubicBezTo>
                    <a:pt x="27" y="697"/>
                    <a:pt x="32" y="695"/>
                    <a:pt x="37" y="692"/>
                  </a:cubicBezTo>
                  <a:cubicBezTo>
                    <a:pt x="41" y="691"/>
                    <a:pt x="43" y="688"/>
                    <a:pt x="44" y="684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48"/>
            <p:cNvSpPr/>
            <p:nvPr/>
          </p:nvSpPr>
          <p:spPr>
            <a:xfrm>
              <a:off x="1617854" y="3225173"/>
              <a:ext cx="79411" cy="79286"/>
            </a:xfrm>
            <a:custGeom>
              <a:avLst/>
              <a:gdLst/>
              <a:ahLst/>
              <a:cxnLst/>
              <a:rect l="l" t="t" r="r" b="b"/>
              <a:pathLst>
                <a:path w="636" h="635" extrusionOk="0">
                  <a:moveTo>
                    <a:pt x="318" y="1"/>
                  </a:moveTo>
                  <a:cubicBezTo>
                    <a:pt x="142" y="1"/>
                    <a:pt x="0" y="143"/>
                    <a:pt x="0" y="317"/>
                  </a:cubicBezTo>
                  <a:cubicBezTo>
                    <a:pt x="0" y="492"/>
                    <a:pt x="142" y="634"/>
                    <a:pt x="318" y="634"/>
                  </a:cubicBezTo>
                  <a:cubicBezTo>
                    <a:pt x="493" y="634"/>
                    <a:pt x="635" y="492"/>
                    <a:pt x="635" y="317"/>
                  </a:cubicBezTo>
                  <a:cubicBezTo>
                    <a:pt x="635" y="143"/>
                    <a:pt x="493" y="1"/>
                    <a:pt x="31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48"/>
            <p:cNvSpPr/>
            <p:nvPr/>
          </p:nvSpPr>
          <p:spPr>
            <a:xfrm>
              <a:off x="1609114" y="3225173"/>
              <a:ext cx="79036" cy="79411"/>
            </a:xfrm>
            <a:custGeom>
              <a:avLst/>
              <a:gdLst/>
              <a:ahLst/>
              <a:cxnLst/>
              <a:rect l="l" t="t" r="r" b="b"/>
              <a:pathLst>
                <a:path w="633" h="636" extrusionOk="0">
                  <a:moveTo>
                    <a:pt x="388" y="1"/>
                  </a:moveTo>
                  <a:cubicBezTo>
                    <a:pt x="154" y="1"/>
                    <a:pt x="1" y="243"/>
                    <a:pt x="101" y="453"/>
                  </a:cubicBezTo>
                  <a:cubicBezTo>
                    <a:pt x="156" y="572"/>
                    <a:pt x="272" y="635"/>
                    <a:pt x="389" y="635"/>
                  </a:cubicBezTo>
                  <a:cubicBezTo>
                    <a:pt x="478" y="635"/>
                    <a:pt x="569" y="598"/>
                    <a:pt x="633" y="520"/>
                  </a:cubicBezTo>
                  <a:lnTo>
                    <a:pt x="633" y="520"/>
                  </a:lnTo>
                  <a:cubicBezTo>
                    <a:pt x="625" y="522"/>
                    <a:pt x="617" y="523"/>
                    <a:pt x="609" y="523"/>
                  </a:cubicBezTo>
                  <a:cubicBezTo>
                    <a:pt x="522" y="523"/>
                    <a:pt x="439" y="390"/>
                    <a:pt x="488" y="237"/>
                  </a:cubicBezTo>
                  <a:cubicBezTo>
                    <a:pt x="528" y="108"/>
                    <a:pt x="572" y="57"/>
                    <a:pt x="544" y="41"/>
                  </a:cubicBezTo>
                  <a:cubicBezTo>
                    <a:pt x="496" y="14"/>
                    <a:pt x="443" y="1"/>
                    <a:pt x="38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48"/>
            <p:cNvSpPr/>
            <p:nvPr/>
          </p:nvSpPr>
          <p:spPr>
            <a:xfrm>
              <a:off x="1567161" y="3248147"/>
              <a:ext cx="55812" cy="55688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223" y="1"/>
                  </a:moveTo>
                  <a:cubicBezTo>
                    <a:pt x="100" y="1"/>
                    <a:pt x="0" y="101"/>
                    <a:pt x="0" y="224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7" y="446"/>
                    <a:pt x="447" y="346"/>
                    <a:pt x="447" y="224"/>
                  </a:cubicBezTo>
                  <a:cubicBezTo>
                    <a:pt x="447" y="101"/>
                    <a:pt x="347" y="1"/>
                    <a:pt x="22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48"/>
            <p:cNvSpPr/>
            <p:nvPr/>
          </p:nvSpPr>
          <p:spPr>
            <a:xfrm>
              <a:off x="1570907" y="3248147"/>
              <a:ext cx="58934" cy="55688"/>
            </a:xfrm>
            <a:custGeom>
              <a:avLst/>
              <a:gdLst/>
              <a:ahLst/>
              <a:cxnLst/>
              <a:rect l="l" t="t" r="r" b="b"/>
              <a:pathLst>
                <a:path w="472" h="446" extrusionOk="0">
                  <a:moveTo>
                    <a:pt x="193" y="1"/>
                  </a:moveTo>
                  <a:cubicBezTo>
                    <a:pt x="147" y="1"/>
                    <a:pt x="102" y="15"/>
                    <a:pt x="63" y="43"/>
                  </a:cubicBezTo>
                  <a:cubicBezTo>
                    <a:pt x="57" y="179"/>
                    <a:pt x="172" y="311"/>
                    <a:pt x="141" y="356"/>
                  </a:cubicBezTo>
                  <a:cubicBezTo>
                    <a:pt x="130" y="373"/>
                    <a:pt x="111" y="379"/>
                    <a:pt x="91" y="379"/>
                  </a:cubicBezTo>
                  <a:cubicBezTo>
                    <a:pt x="57" y="379"/>
                    <a:pt x="19" y="359"/>
                    <a:pt x="1" y="336"/>
                  </a:cubicBezTo>
                  <a:lnTo>
                    <a:pt x="1" y="336"/>
                  </a:lnTo>
                  <a:cubicBezTo>
                    <a:pt x="44" y="409"/>
                    <a:pt x="119" y="446"/>
                    <a:pt x="194" y="446"/>
                  </a:cubicBezTo>
                  <a:cubicBezTo>
                    <a:pt x="269" y="446"/>
                    <a:pt x="345" y="409"/>
                    <a:pt x="388" y="334"/>
                  </a:cubicBezTo>
                  <a:cubicBezTo>
                    <a:pt x="472" y="186"/>
                    <a:pt x="365" y="1"/>
                    <a:pt x="19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48"/>
            <p:cNvSpPr/>
            <p:nvPr/>
          </p:nvSpPr>
          <p:spPr>
            <a:xfrm>
              <a:off x="1573779" y="3194832"/>
              <a:ext cx="112249" cy="102260"/>
            </a:xfrm>
            <a:custGeom>
              <a:avLst/>
              <a:gdLst/>
              <a:ahLst/>
              <a:cxnLst/>
              <a:rect l="l" t="t" r="r" b="b"/>
              <a:pathLst>
                <a:path w="899" h="819" extrusionOk="0">
                  <a:moveTo>
                    <a:pt x="450" y="1"/>
                  </a:moveTo>
                  <a:cubicBezTo>
                    <a:pt x="345" y="1"/>
                    <a:pt x="240" y="41"/>
                    <a:pt x="160" y="120"/>
                  </a:cubicBezTo>
                  <a:cubicBezTo>
                    <a:pt x="1" y="280"/>
                    <a:pt x="1" y="539"/>
                    <a:pt x="160" y="699"/>
                  </a:cubicBezTo>
                  <a:cubicBezTo>
                    <a:pt x="240" y="779"/>
                    <a:pt x="345" y="818"/>
                    <a:pt x="450" y="818"/>
                  </a:cubicBezTo>
                  <a:cubicBezTo>
                    <a:pt x="554" y="818"/>
                    <a:pt x="659" y="779"/>
                    <a:pt x="739" y="699"/>
                  </a:cubicBezTo>
                  <a:cubicBezTo>
                    <a:pt x="898" y="539"/>
                    <a:pt x="898" y="280"/>
                    <a:pt x="739" y="120"/>
                  </a:cubicBezTo>
                  <a:cubicBezTo>
                    <a:pt x="659" y="41"/>
                    <a:pt x="554" y="1"/>
                    <a:pt x="45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48"/>
            <p:cNvSpPr/>
            <p:nvPr/>
          </p:nvSpPr>
          <p:spPr>
            <a:xfrm>
              <a:off x="1569658" y="3201449"/>
              <a:ext cx="110002" cy="95643"/>
            </a:xfrm>
            <a:custGeom>
              <a:avLst/>
              <a:gdLst/>
              <a:ahLst/>
              <a:cxnLst/>
              <a:rect l="l" t="t" r="r" b="b"/>
              <a:pathLst>
                <a:path w="881" h="766" extrusionOk="0">
                  <a:moveTo>
                    <a:pt x="282" y="1"/>
                  </a:moveTo>
                  <a:lnTo>
                    <a:pt x="282" y="1"/>
                  </a:lnTo>
                  <a:cubicBezTo>
                    <a:pt x="25" y="146"/>
                    <a:pt x="0" y="507"/>
                    <a:pt x="237" y="684"/>
                  </a:cubicBezTo>
                  <a:cubicBezTo>
                    <a:pt x="312" y="740"/>
                    <a:pt x="397" y="766"/>
                    <a:pt x="481" y="766"/>
                  </a:cubicBezTo>
                  <a:cubicBezTo>
                    <a:pt x="662" y="766"/>
                    <a:pt x="835" y="646"/>
                    <a:pt x="881" y="450"/>
                  </a:cubicBezTo>
                  <a:lnTo>
                    <a:pt x="881" y="450"/>
                  </a:lnTo>
                  <a:cubicBezTo>
                    <a:pt x="807" y="535"/>
                    <a:pt x="703" y="579"/>
                    <a:pt x="598" y="579"/>
                  </a:cubicBezTo>
                  <a:cubicBezTo>
                    <a:pt x="519" y="579"/>
                    <a:pt x="440" y="554"/>
                    <a:pt x="373" y="504"/>
                  </a:cubicBezTo>
                  <a:cubicBezTo>
                    <a:pt x="215" y="385"/>
                    <a:pt x="176" y="166"/>
                    <a:pt x="28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48"/>
            <p:cNvSpPr/>
            <p:nvPr/>
          </p:nvSpPr>
          <p:spPr>
            <a:xfrm>
              <a:off x="1753452" y="3037633"/>
              <a:ext cx="325635" cy="474593"/>
            </a:xfrm>
            <a:custGeom>
              <a:avLst/>
              <a:gdLst/>
              <a:ahLst/>
              <a:cxnLst/>
              <a:rect l="l" t="t" r="r" b="b"/>
              <a:pathLst>
                <a:path w="2608" h="3801" extrusionOk="0">
                  <a:moveTo>
                    <a:pt x="0" y="0"/>
                  </a:moveTo>
                  <a:lnTo>
                    <a:pt x="0" y="2296"/>
                  </a:lnTo>
                  <a:lnTo>
                    <a:pt x="2608" y="3801"/>
                  </a:lnTo>
                  <a:lnTo>
                    <a:pt x="2608" y="15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p48"/>
            <p:cNvSpPr/>
            <p:nvPr/>
          </p:nvSpPr>
          <p:spPr>
            <a:xfrm>
              <a:off x="1660307" y="3216682"/>
              <a:ext cx="325760" cy="349358"/>
            </a:xfrm>
            <a:custGeom>
              <a:avLst/>
              <a:gdLst/>
              <a:ahLst/>
              <a:cxnLst/>
              <a:rect l="l" t="t" r="r" b="b"/>
              <a:pathLst>
                <a:path w="2609" h="2798" extrusionOk="0">
                  <a:moveTo>
                    <a:pt x="1" y="0"/>
                  </a:moveTo>
                  <a:lnTo>
                    <a:pt x="1" y="1291"/>
                  </a:lnTo>
                  <a:lnTo>
                    <a:pt x="2608" y="2798"/>
                  </a:lnTo>
                  <a:lnTo>
                    <a:pt x="2608" y="1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8" name="Google Shape;4278;p48"/>
            <p:cNvSpPr/>
            <p:nvPr/>
          </p:nvSpPr>
          <p:spPr>
            <a:xfrm>
              <a:off x="1660307" y="3216682"/>
              <a:ext cx="325760" cy="241979"/>
            </a:xfrm>
            <a:custGeom>
              <a:avLst/>
              <a:gdLst/>
              <a:ahLst/>
              <a:cxnLst/>
              <a:rect l="l" t="t" r="r" b="b"/>
              <a:pathLst>
                <a:path w="2609" h="1938" extrusionOk="0">
                  <a:moveTo>
                    <a:pt x="1" y="0"/>
                  </a:moveTo>
                  <a:lnTo>
                    <a:pt x="1" y="431"/>
                  </a:lnTo>
                  <a:lnTo>
                    <a:pt x="2608" y="1938"/>
                  </a:lnTo>
                  <a:lnTo>
                    <a:pt x="2608" y="1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p48"/>
            <p:cNvSpPr/>
            <p:nvPr/>
          </p:nvSpPr>
          <p:spPr>
            <a:xfrm>
              <a:off x="1753452" y="3037633"/>
              <a:ext cx="325635" cy="241854"/>
            </a:xfrm>
            <a:custGeom>
              <a:avLst/>
              <a:gdLst/>
              <a:ahLst/>
              <a:cxnLst/>
              <a:rect l="l" t="t" r="r" b="b"/>
              <a:pathLst>
                <a:path w="2608" h="1937" extrusionOk="0">
                  <a:moveTo>
                    <a:pt x="0" y="0"/>
                  </a:moveTo>
                  <a:lnTo>
                    <a:pt x="0" y="431"/>
                  </a:lnTo>
                  <a:lnTo>
                    <a:pt x="2608" y="1936"/>
                  </a:lnTo>
                  <a:lnTo>
                    <a:pt x="2608" y="15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48"/>
            <p:cNvSpPr/>
            <p:nvPr/>
          </p:nvSpPr>
          <p:spPr>
            <a:xfrm>
              <a:off x="2078962" y="3100188"/>
              <a:ext cx="217381" cy="412038"/>
            </a:xfrm>
            <a:custGeom>
              <a:avLst/>
              <a:gdLst/>
              <a:ahLst/>
              <a:cxnLst/>
              <a:rect l="l" t="t" r="r" b="b"/>
              <a:pathLst>
                <a:path w="1741" h="3300" extrusionOk="0">
                  <a:moveTo>
                    <a:pt x="1741" y="1"/>
                  </a:moveTo>
                  <a:lnTo>
                    <a:pt x="1" y="1006"/>
                  </a:lnTo>
                  <a:lnTo>
                    <a:pt x="1" y="3300"/>
                  </a:lnTo>
                  <a:lnTo>
                    <a:pt x="1741" y="2296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48"/>
            <p:cNvSpPr/>
            <p:nvPr/>
          </p:nvSpPr>
          <p:spPr>
            <a:xfrm>
              <a:off x="1985941" y="3315196"/>
              <a:ext cx="93146" cy="250844"/>
            </a:xfrm>
            <a:custGeom>
              <a:avLst/>
              <a:gdLst/>
              <a:ahLst/>
              <a:cxnLst/>
              <a:rect l="l" t="t" r="r" b="b"/>
              <a:pathLst>
                <a:path w="746" h="2009" extrusionOk="0">
                  <a:moveTo>
                    <a:pt x="746" y="0"/>
                  </a:moveTo>
                  <a:lnTo>
                    <a:pt x="0" y="718"/>
                  </a:lnTo>
                  <a:lnTo>
                    <a:pt x="0" y="2009"/>
                  </a:lnTo>
                  <a:lnTo>
                    <a:pt x="746" y="1578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48"/>
            <p:cNvSpPr/>
            <p:nvPr/>
          </p:nvSpPr>
          <p:spPr>
            <a:xfrm>
              <a:off x="2078962" y="3037633"/>
              <a:ext cx="217381" cy="188164"/>
            </a:xfrm>
            <a:custGeom>
              <a:avLst/>
              <a:gdLst/>
              <a:ahLst/>
              <a:cxnLst/>
              <a:rect l="l" t="t" r="r" b="b"/>
              <a:pathLst>
                <a:path w="1741" h="1507" extrusionOk="0">
                  <a:moveTo>
                    <a:pt x="871" y="0"/>
                  </a:moveTo>
                  <a:lnTo>
                    <a:pt x="1" y="1507"/>
                  </a:lnTo>
                  <a:lnTo>
                    <a:pt x="1741" y="502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48"/>
            <p:cNvSpPr/>
            <p:nvPr/>
          </p:nvSpPr>
          <p:spPr>
            <a:xfrm>
              <a:off x="2063604" y="3024148"/>
              <a:ext cx="124111" cy="228494"/>
            </a:xfrm>
            <a:custGeom>
              <a:avLst/>
              <a:gdLst/>
              <a:ahLst/>
              <a:cxnLst/>
              <a:rect l="l" t="t" r="r" b="b"/>
              <a:pathLst>
                <a:path w="994" h="1830" extrusionOk="0">
                  <a:moveTo>
                    <a:pt x="994" y="1"/>
                  </a:moveTo>
                  <a:lnTo>
                    <a:pt x="0" y="1722"/>
                  </a:lnTo>
                  <a:lnTo>
                    <a:pt x="0" y="1829"/>
                  </a:lnTo>
                  <a:lnTo>
                    <a:pt x="994" y="108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48"/>
            <p:cNvSpPr/>
            <p:nvPr/>
          </p:nvSpPr>
          <p:spPr>
            <a:xfrm>
              <a:off x="2063604" y="3024148"/>
              <a:ext cx="124111" cy="228494"/>
            </a:xfrm>
            <a:custGeom>
              <a:avLst/>
              <a:gdLst/>
              <a:ahLst/>
              <a:cxnLst/>
              <a:rect l="l" t="t" r="r" b="b"/>
              <a:pathLst>
                <a:path w="994" h="1830" extrusionOk="0">
                  <a:moveTo>
                    <a:pt x="994" y="1"/>
                  </a:moveTo>
                  <a:lnTo>
                    <a:pt x="0" y="1722"/>
                  </a:lnTo>
                  <a:lnTo>
                    <a:pt x="0" y="1829"/>
                  </a:lnTo>
                  <a:lnTo>
                    <a:pt x="994" y="108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48"/>
            <p:cNvSpPr/>
            <p:nvPr/>
          </p:nvSpPr>
          <p:spPr>
            <a:xfrm>
              <a:off x="1737845" y="2836234"/>
              <a:ext cx="449995" cy="403173"/>
            </a:xfrm>
            <a:custGeom>
              <a:avLst/>
              <a:gdLst/>
              <a:ahLst/>
              <a:cxnLst/>
              <a:rect l="l" t="t" r="r" b="b"/>
              <a:pathLst>
                <a:path w="3604" h="3229" extrusionOk="0">
                  <a:moveTo>
                    <a:pt x="995" y="1"/>
                  </a:moveTo>
                  <a:lnTo>
                    <a:pt x="1" y="1722"/>
                  </a:lnTo>
                  <a:lnTo>
                    <a:pt x="2609" y="3229"/>
                  </a:lnTo>
                  <a:lnTo>
                    <a:pt x="3604" y="1507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48"/>
            <p:cNvSpPr/>
            <p:nvPr/>
          </p:nvSpPr>
          <p:spPr>
            <a:xfrm>
              <a:off x="1737845" y="3050993"/>
              <a:ext cx="325885" cy="201649"/>
            </a:xfrm>
            <a:custGeom>
              <a:avLst/>
              <a:gdLst/>
              <a:ahLst/>
              <a:cxnLst/>
              <a:rect l="l" t="t" r="r" b="b"/>
              <a:pathLst>
                <a:path w="2610" h="1615" extrusionOk="0">
                  <a:moveTo>
                    <a:pt x="1" y="1"/>
                  </a:moveTo>
                  <a:lnTo>
                    <a:pt x="1" y="108"/>
                  </a:lnTo>
                  <a:lnTo>
                    <a:pt x="2609" y="1614"/>
                  </a:lnTo>
                  <a:lnTo>
                    <a:pt x="2609" y="15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48"/>
            <p:cNvSpPr/>
            <p:nvPr/>
          </p:nvSpPr>
          <p:spPr>
            <a:xfrm>
              <a:off x="1737845" y="3050993"/>
              <a:ext cx="325885" cy="201649"/>
            </a:xfrm>
            <a:custGeom>
              <a:avLst/>
              <a:gdLst/>
              <a:ahLst/>
              <a:cxnLst/>
              <a:rect l="l" t="t" r="r" b="b"/>
              <a:pathLst>
                <a:path w="2610" h="1615" extrusionOk="0">
                  <a:moveTo>
                    <a:pt x="1" y="1"/>
                  </a:moveTo>
                  <a:lnTo>
                    <a:pt x="1" y="108"/>
                  </a:lnTo>
                  <a:lnTo>
                    <a:pt x="2609" y="1614"/>
                  </a:lnTo>
                  <a:lnTo>
                    <a:pt x="2609" y="15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48"/>
            <p:cNvSpPr/>
            <p:nvPr/>
          </p:nvSpPr>
          <p:spPr>
            <a:xfrm>
              <a:off x="2187590" y="3024148"/>
              <a:ext cx="135973" cy="85279"/>
            </a:xfrm>
            <a:custGeom>
              <a:avLst/>
              <a:gdLst/>
              <a:ahLst/>
              <a:cxnLst/>
              <a:rect l="l" t="t" r="r" b="b"/>
              <a:pathLst>
                <a:path w="1089" h="683" extrusionOk="0">
                  <a:moveTo>
                    <a:pt x="1" y="1"/>
                  </a:moveTo>
                  <a:lnTo>
                    <a:pt x="1" y="108"/>
                  </a:lnTo>
                  <a:lnTo>
                    <a:pt x="994" y="682"/>
                  </a:lnTo>
                  <a:lnTo>
                    <a:pt x="1088" y="6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48"/>
            <p:cNvSpPr/>
            <p:nvPr/>
          </p:nvSpPr>
          <p:spPr>
            <a:xfrm>
              <a:off x="2187590" y="3024148"/>
              <a:ext cx="135973" cy="85279"/>
            </a:xfrm>
            <a:custGeom>
              <a:avLst/>
              <a:gdLst/>
              <a:ahLst/>
              <a:cxnLst/>
              <a:rect l="l" t="t" r="r" b="b"/>
              <a:pathLst>
                <a:path w="1089" h="683" extrusionOk="0">
                  <a:moveTo>
                    <a:pt x="1" y="1"/>
                  </a:moveTo>
                  <a:lnTo>
                    <a:pt x="1" y="108"/>
                  </a:lnTo>
                  <a:lnTo>
                    <a:pt x="994" y="682"/>
                  </a:lnTo>
                  <a:lnTo>
                    <a:pt x="1088" y="6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48"/>
            <p:cNvSpPr/>
            <p:nvPr/>
          </p:nvSpPr>
          <p:spPr>
            <a:xfrm>
              <a:off x="2296218" y="3100188"/>
              <a:ext cx="15483" cy="9240"/>
            </a:xfrm>
            <a:custGeom>
              <a:avLst/>
              <a:gdLst/>
              <a:ahLst/>
              <a:cxnLst/>
              <a:rect l="l" t="t" r="r" b="b"/>
              <a:pathLst>
                <a:path w="124" h="74" extrusionOk="0">
                  <a:moveTo>
                    <a:pt x="1" y="1"/>
                  </a:moveTo>
                  <a:lnTo>
                    <a:pt x="1" y="73"/>
                  </a:lnTo>
                  <a:lnTo>
                    <a:pt x="124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48"/>
            <p:cNvSpPr/>
            <p:nvPr/>
          </p:nvSpPr>
          <p:spPr>
            <a:xfrm>
              <a:off x="2296218" y="3100188"/>
              <a:ext cx="15483" cy="9240"/>
            </a:xfrm>
            <a:custGeom>
              <a:avLst/>
              <a:gdLst/>
              <a:ahLst/>
              <a:cxnLst/>
              <a:rect l="l" t="t" r="r" b="b"/>
              <a:pathLst>
                <a:path w="124" h="74" extrusionOk="0">
                  <a:moveTo>
                    <a:pt x="1" y="1"/>
                  </a:moveTo>
                  <a:lnTo>
                    <a:pt x="1" y="73"/>
                  </a:lnTo>
                  <a:lnTo>
                    <a:pt x="124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48"/>
            <p:cNvSpPr/>
            <p:nvPr/>
          </p:nvSpPr>
          <p:spPr>
            <a:xfrm>
              <a:off x="1803271" y="2962593"/>
              <a:ext cx="74292" cy="128856"/>
            </a:xfrm>
            <a:custGeom>
              <a:avLst/>
              <a:gdLst/>
              <a:ahLst/>
              <a:cxnLst/>
              <a:rect l="l" t="t" r="r" b="b"/>
              <a:pathLst>
                <a:path w="595" h="1032" extrusionOk="0">
                  <a:moveTo>
                    <a:pt x="299" y="1"/>
                  </a:moveTo>
                  <a:lnTo>
                    <a:pt x="0" y="172"/>
                  </a:lnTo>
                  <a:lnTo>
                    <a:pt x="0" y="688"/>
                  </a:lnTo>
                  <a:lnTo>
                    <a:pt x="595" y="1032"/>
                  </a:lnTo>
                  <a:lnTo>
                    <a:pt x="595" y="514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48"/>
            <p:cNvSpPr/>
            <p:nvPr/>
          </p:nvSpPr>
          <p:spPr>
            <a:xfrm>
              <a:off x="1788787" y="2955725"/>
              <a:ext cx="51817" cy="33462"/>
            </a:xfrm>
            <a:custGeom>
              <a:avLst/>
              <a:gdLst/>
              <a:ahLst/>
              <a:cxnLst/>
              <a:rect l="l" t="t" r="r" b="b"/>
              <a:pathLst>
                <a:path w="415" h="268" extrusionOk="0">
                  <a:moveTo>
                    <a:pt x="415" y="1"/>
                  </a:moveTo>
                  <a:lnTo>
                    <a:pt x="0" y="240"/>
                  </a:lnTo>
                  <a:lnTo>
                    <a:pt x="48" y="268"/>
                  </a:lnTo>
                  <a:lnTo>
                    <a:pt x="415" y="56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48"/>
            <p:cNvSpPr/>
            <p:nvPr/>
          </p:nvSpPr>
          <p:spPr>
            <a:xfrm>
              <a:off x="1877438" y="2994307"/>
              <a:ext cx="56062" cy="97141"/>
            </a:xfrm>
            <a:custGeom>
              <a:avLst/>
              <a:gdLst/>
              <a:ahLst/>
              <a:cxnLst/>
              <a:rect l="l" t="t" r="r" b="b"/>
              <a:pathLst>
                <a:path w="449" h="778" extrusionOk="0">
                  <a:moveTo>
                    <a:pt x="449" y="1"/>
                  </a:moveTo>
                  <a:lnTo>
                    <a:pt x="1" y="259"/>
                  </a:lnTo>
                  <a:lnTo>
                    <a:pt x="1" y="778"/>
                  </a:lnTo>
                  <a:lnTo>
                    <a:pt x="296" y="263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48"/>
            <p:cNvSpPr/>
            <p:nvPr/>
          </p:nvSpPr>
          <p:spPr>
            <a:xfrm>
              <a:off x="1794656" y="2984068"/>
              <a:ext cx="8740" cy="5119"/>
            </a:xfrm>
            <a:custGeom>
              <a:avLst/>
              <a:gdLst/>
              <a:ahLst/>
              <a:cxnLst/>
              <a:rect l="l" t="t" r="r" b="b"/>
              <a:pathLst>
                <a:path w="70" h="41" extrusionOk="0">
                  <a:moveTo>
                    <a:pt x="69" y="0"/>
                  </a:moveTo>
                  <a:lnTo>
                    <a:pt x="1" y="41"/>
                  </a:lnTo>
                  <a:lnTo>
                    <a:pt x="69" y="4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48"/>
            <p:cNvSpPr/>
            <p:nvPr/>
          </p:nvSpPr>
          <p:spPr>
            <a:xfrm>
              <a:off x="1840479" y="2955725"/>
              <a:ext cx="51567" cy="89649"/>
            </a:xfrm>
            <a:custGeom>
              <a:avLst/>
              <a:gdLst/>
              <a:ahLst/>
              <a:cxnLst/>
              <a:rect l="l" t="t" r="r" b="b"/>
              <a:pathLst>
                <a:path w="413" h="718" extrusionOk="0">
                  <a:moveTo>
                    <a:pt x="1" y="1"/>
                  </a:moveTo>
                  <a:lnTo>
                    <a:pt x="1" y="56"/>
                  </a:lnTo>
                  <a:lnTo>
                    <a:pt x="368" y="691"/>
                  </a:lnTo>
                  <a:lnTo>
                    <a:pt x="413" y="7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48"/>
            <p:cNvSpPr/>
            <p:nvPr/>
          </p:nvSpPr>
          <p:spPr>
            <a:xfrm>
              <a:off x="1840479" y="2955725"/>
              <a:ext cx="51567" cy="89649"/>
            </a:xfrm>
            <a:custGeom>
              <a:avLst/>
              <a:gdLst/>
              <a:ahLst/>
              <a:cxnLst/>
              <a:rect l="l" t="t" r="r" b="b"/>
              <a:pathLst>
                <a:path w="413" h="718" extrusionOk="0">
                  <a:moveTo>
                    <a:pt x="1" y="1"/>
                  </a:moveTo>
                  <a:lnTo>
                    <a:pt x="1" y="56"/>
                  </a:lnTo>
                  <a:lnTo>
                    <a:pt x="368" y="691"/>
                  </a:lnTo>
                  <a:lnTo>
                    <a:pt x="413" y="7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48"/>
            <p:cNvSpPr/>
            <p:nvPr/>
          </p:nvSpPr>
          <p:spPr>
            <a:xfrm>
              <a:off x="1840479" y="2925010"/>
              <a:ext cx="105007" cy="120365"/>
            </a:xfrm>
            <a:custGeom>
              <a:avLst/>
              <a:gdLst/>
              <a:ahLst/>
              <a:cxnLst/>
              <a:rect l="l" t="t" r="r" b="b"/>
              <a:pathLst>
                <a:path w="841" h="964" extrusionOk="0">
                  <a:moveTo>
                    <a:pt x="427" y="0"/>
                  </a:moveTo>
                  <a:lnTo>
                    <a:pt x="1" y="247"/>
                  </a:lnTo>
                  <a:lnTo>
                    <a:pt x="413" y="963"/>
                  </a:lnTo>
                  <a:lnTo>
                    <a:pt x="840" y="717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48"/>
            <p:cNvSpPr/>
            <p:nvPr/>
          </p:nvSpPr>
          <p:spPr>
            <a:xfrm>
              <a:off x="1840479" y="2925010"/>
              <a:ext cx="105007" cy="120365"/>
            </a:xfrm>
            <a:custGeom>
              <a:avLst/>
              <a:gdLst/>
              <a:ahLst/>
              <a:cxnLst/>
              <a:rect l="l" t="t" r="r" b="b"/>
              <a:pathLst>
                <a:path w="841" h="964" extrusionOk="0">
                  <a:moveTo>
                    <a:pt x="427" y="0"/>
                  </a:moveTo>
                  <a:lnTo>
                    <a:pt x="1" y="247"/>
                  </a:lnTo>
                  <a:lnTo>
                    <a:pt x="413" y="963"/>
                  </a:lnTo>
                  <a:lnTo>
                    <a:pt x="840" y="717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48"/>
            <p:cNvSpPr/>
            <p:nvPr/>
          </p:nvSpPr>
          <p:spPr>
            <a:xfrm>
              <a:off x="1821875" y="2994931"/>
              <a:ext cx="37208" cy="64178"/>
            </a:xfrm>
            <a:custGeom>
              <a:avLst/>
              <a:gdLst/>
              <a:ahLst/>
              <a:cxnLst/>
              <a:rect l="l" t="t" r="r" b="b"/>
              <a:pathLst>
                <a:path w="298" h="514" extrusionOk="0">
                  <a:moveTo>
                    <a:pt x="0" y="0"/>
                  </a:moveTo>
                  <a:lnTo>
                    <a:pt x="0" y="342"/>
                  </a:lnTo>
                  <a:lnTo>
                    <a:pt x="298" y="513"/>
                  </a:lnTo>
                  <a:lnTo>
                    <a:pt x="298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48"/>
            <p:cNvSpPr/>
            <p:nvPr/>
          </p:nvSpPr>
          <p:spPr>
            <a:xfrm>
              <a:off x="1825621" y="2997054"/>
              <a:ext cx="33462" cy="57685"/>
            </a:xfrm>
            <a:custGeom>
              <a:avLst/>
              <a:gdLst/>
              <a:ahLst/>
              <a:cxnLst/>
              <a:rect l="l" t="t" r="r" b="b"/>
              <a:pathLst>
                <a:path w="268" h="462" extrusionOk="0">
                  <a:moveTo>
                    <a:pt x="1" y="0"/>
                  </a:moveTo>
                  <a:lnTo>
                    <a:pt x="1" y="308"/>
                  </a:lnTo>
                  <a:lnTo>
                    <a:pt x="268" y="462"/>
                  </a:lnTo>
                  <a:lnTo>
                    <a:pt x="268" y="1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48"/>
            <p:cNvSpPr/>
            <p:nvPr/>
          </p:nvSpPr>
          <p:spPr>
            <a:xfrm>
              <a:off x="1837363" y="3142211"/>
              <a:ext cx="37208" cy="23723"/>
            </a:xfrm>
            <a:custGeom>
              <a:avLst/>
              <a:gdLst/>
              <a:ahLst/>
              <a:cxnLst/>
              <a:rect l="l" t="t" r="r" b="b"/>
              <a:pathLst>
                <a:path w="298" h="190" extrusionOk="0">
                  <a:moveTo>
                    <a:pt x="31" y="1"/>
                  </a:moveTo>
                  <a:lnTo>
                    <a:pt x="0" y="18"/>
                  </a:lnTo>
                  <a:lnTo>
                    <a:pt x="298" y="189"/>
                  </a:lnTo>
                  <a:lnTo>
                    <a:pt x="298" y="155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48"/>
            <p:cNvSpPr/>
            <p:nvPr/>
          </p:nvSpPr>
          <p:spPr>
            <a:xfrm>
              <a:off x="1958347" y="3052117"/>
              <a:ext cx="74167" cy="128856"/>
            </a:xfrm>
            <a:custGeom>
              <a:avLst/>
              <a:gdLst/>
              <a:ahLst/>
              <a:cxnLst/>
              <a:rect l="l" t="t" r="r" b="b"/>
              <a:pathLst>
                <a:path w="594" h="1032" extrusionOk="0">
                  <a:moveTo>
                    <a:pt x="298" y="0"/>
                  </a:moveTo>
                  <a:lnTo>
                    <a:pt x="1" y="173"/>
                  </a:lnTo>
                  <a:lnTo>
                    <a:pt x="1" y="689"/>
                  </a:lnTo>
                  <a:lnTo>
                    <a:pt x="594" y="1031"/>
                  </a:lnTo>
                  <a:lnTo>
                    <a:pt x="594" y="514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48"/>
            <p:cNvSpPr/>
            <p:nvPr/>
          </p:nvSpPr>
          <p:spPr>
            <a:xfrm>
              <a:off x="1943863" y="3045375"/>
              <a:ext cx="51817" cy="33213"/>
            </a:xfrm>
            <a:custGeom>
              <a:avLst/>
              <a:gdLst/>
              <a:ahLst/>
              <a:cxnLst/>
              <a:rect l="l" t="t" r="r" b="b"/>
              <a:pathLst>
                <a:path w="415" h="266" extrusionOk="0">
                  <a:moveTo>
                    <a:pt x="414" y="1"/>
                  </a:moveTo>
                  <a:lnTo>
                    <a:pt x="1" y="240"/>
                  </a:lnTo>
                  <a:lnTo>
                    <a:pt x="47" y="266"/>
                  </a:lnTo>
                  <a:lnTo>
                    <a:pt x="414" y="54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48"/>
            <p:cNvSpPr/>
            <p:nvPr/>
          </p:nvSpPr>
          <p:spPr>
            <a:xfrm>
              <a:off x="2032389" y="3083831"/>
              <a:ext cx="56062" cy="97141"/>
            </a:xfrm>
            <a:custGeom>
              <a:avLst/>
              <a:gdLst/>
              <a:ahLst/>
              <a:cxnLst/>
              <a:rect l="l" t="t" r="r" b="b"/>
              <a:pathLst>
                <a:path w="449" h="778" extrusionOk="0">
                  <a:moveTo>
                    <a:pt x="449" y="0"/>
                  </a:moveTo>
                  <a:lnTo>
                    <a:pt x="1" y="260"/>
                  </a:lnTo>
                  <a:lnTo>
                    <a:pt x="1" y="777"/>
                  </a:lnTo>
                  <a:lnTo>
                    <a:pt x="298" y="264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48"/>
            <p:cNvSpPr/>
            <p:nvPr/>
          </p:nvSpPr>
          <p:spPr>
            <a:xfrm>
              <a:off x="1949732" y="3073593"/>
              <a:ext cx="8740" cy="4994"/>
            </a:xfrm>
            <a:custGeom>
              <a:avLst/>
              <a:gdLst/>
              <a:ahLst/>
              <a:cxnLst/>
              <a:rect l="l" t="t" r="r" b="b"/>
              <a:pathLst>
                <a:path w="70" h="40" extrusionOk="0">
                  <a:moveTo>
                    <a:pt x="70" y="1"/>
                  </a:moveTo>
                  <a:lnTo>
                    <a:pt x="0" y="40"/>
                  </a:lnTo>
                  <a:lnTo>
                    <a:pt x="70" y="4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48"/>
            <p:cNvSpPr/>
            <p:nvPr/>
          </p:nvSpPr>
          <p:spPr>
            <a:xfrm>
              <a:off x="1995555" y="3045375"/>
              <a:ext cx="51692" cy="89525"/>
            </a:xfrm>
            <a:custGeom>
              <a:avLst/>
              <a:gdLst/>
              <a:ahLst/>
              <a:cxnLst/>
              <a:rect l="l" t="t" r="r" b="b"/>
              <a:pathLst>
                <a:path w="414" h="717" extrusionOk="0">
                  <a:moveTo>
                    <a:pt x="0" y="1"/>
                  </a:moveTo>
                  <a:lnTo>
                    <a:pt x="0" y="54"/>
                  </a:lnTo>
                  <a:lnTo>
                    <a:pt x="367" y="689"/>
                  </a:lnTo>
                  <a:lnTo>
                    <a:pt x="413" y="7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48"/>
            <p:cNvSpPr/>
            <p:nvPr/>
          </p:nvSpPr>
          <p:spPr>
            <a:xfrm>
              <a:off x="1995555" y="3045375"/>
              <a:ext cx="51692" cy="89525"/>
            </a:xfrm>
            <a:custGeom>
              <a:avLst/>
              <a:gdLst/>
              <a:ahLst/>
              <a:cxnLst/>
              <a:rect l="l" t="t" r="r" b="b"/>
              <a:pathLst>
                <a:path w="414" h="717" extrusionOk="0">
                  <a:moveTo>
                    <a:pt x="0" y="1"/>
                  </a:moveTo>
                  <a:lnTo>
                    <a:pt x="0" y="54"/>
                  </a:lnTo>
                  <a:lnTo>
                    <a:pt x="367" y="689"/>
                  </a:lnTo>
                  <a:lnTo>
                    <a:pt x="413" y="7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48"/>
            <p:cNvSpPr/>
            <p:nvPr/>
          </p:nvSpPr>
          <p:spPr>
            <a:xfrm>
              <a:off x="1995555" y="3014659"/>
              <a:ext cx="104882" cy="120240"/>
            </a:xfrm>
            <a:custGeom>
              <a:avLst/>
              <a:gdLst/>
              <a:ahLst/>
              <a:cxnLst/>
              <a:rect l="l" t="t" r="r" b="b"/>
              <a:pathLst>
                <a:path w="840" h="963" extrusionOk="0">
                  <a:moveTo>
                    <a:pt x="426" y="0"/>
                  </a:moveTo>
                  <a:lnTo>
                    <a:pt x="0" y="247"/>
                  </a:lnTo>
                  <a:lnTo>
                    <a:pt x="413" y="963"/>
                  </a:lnTo>
                  <a:lnTo>
                    <a:pt x="840" y="71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48"/>
            <p:cNvSpPr/>
            <p:nvPr/>
          </p:nvSpPr>
          <p:spPr>
            <a:xfrm>
              <a:off x="1995555" y="3014659"/>
              <a:ext cx="104882" cy="120240"/>
            </a:xfrm>
            <a:custGeom>
              <a:avLst/>
              <a:gdLst/>
              <a:ahLst/>
              <a:cxnLst/>
              <a:rect l="l" t="t" r="r" b="b"/>
              <a:pathLst>
                <a:path w="840" h="963" extrusionOk="0">
                  <a:moveTo>
                    <a:pt x="426" y="0"/>
                  </a:moveTo>
                  <a:lnTo>
                    <a:pt x="0" y="247"/>
                  </a:lnTo>
                  <a:lnTo>
                    <a:pt x="413" y="963"/>
                  </a:lnTo>
                  <a:lnTo>
                    <a:pt x="840" y="71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48"/>
            <p:cNvSpPr/>
            <p:nvPr/>
          </p:nvSpPr>
          <p:spPr>
            <a:xfrm>
              <a:off x="1976826" y="3084456"/>
              <a:ext cx="37208" cy="64303"/>
            </a:xfrm>
            <a:custGeom>
              <a:avLst/>
              <a:gdLst/>
              <a:ahLst/>
              <a:cxnLst/>
              <a:rect l="l" t="t" r="r" b="b"/>
              <a:pathLst>
                <a:path w="298" h="515" extrusionOk="0">
                  <a:moveTo>
                    <a:pt x="1" y="1"/>
                  </a:moveTo>
                  <a:lnTo>
                    <a:pt x="1" y="343"/>
                  </a:lnTo>
                  <a:lnTo>
                    <a:pt x="298" y="514"/>
                  </a:lnTo>
                  <a:lnTo>
                    <a:pt x="298" y="1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48"/>
            <p:cNvSpPr/>
            <p:nvPr/>
          </p:nvSpPr>
          <p:spPr>
            <a:xfrm>
              <a:off x="1980697" y="3086703"/>
              <a:ext cx="33338" cy="57685"/>
            </a:xfrm>
            <a:custGeom>
              <a:avLst/>
              <a:gdLst/>
              <a:ahLst/>
              <a:cxnLst/>
              <a:rect l="l" t="t" r="r" b="b"/>
              <a:pathLst>
                <a:path w="267" h="462" extrusionOk="0">
                  <a:moveTo>
                    <a:pt x="0" y="0"/>
                  </a:moveTo>
                  <a:lnTo>
                    <a:pt x="0" y="308"/>
                  </a:lnTo>
                  <a:lnTo>
                    <a:pt x="267" y="461"/>
                  </a:lnTo>
                  <a:lnTo>
                    <a:pt x="267" y="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48"/>
            <p:cNvSpPr/>
            <p:nvPr/>
          </p:nvSpPr>
          <p:spPr>
            <a:xfrm>
              <a:off x="1976826" y="3125035"/>
              <a:ext cx="37208" cy="23723"/>
            </a:xfrm>
            <a:custGeom>
              <a:avLst/>
              <a:gdLst/>
              <a:ahLst/>
              <a:cxnLst/>
              <a:rect l="l" t="t" r="r" b="b"/>
              <a:pathLst>
                <a:path w="298" h="190" extrusionOk="0">
                  <a:moveTo>
                    <a:pt x="31" y="1"/>
                  </a:moveTo>
                  <a:lnTo>
                    <a:pt x="1" y="18"/>
                  </a:lnTo>
                  <a:lnTo>
                    <a:pt x="298" y="189"/>
                  </a:lnTo>
                  <a:lnTo>
                    <a:pt x="298" y="154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48"/>
            <p:cNvSpPr/>
            <p:nvPr/>
          </p:nvSpPr>
          <p:spPr>
            <a:xfrm>
              <a:off x="1644824" y="3115046"/>
              <a:ext cx="434263" cy="316645"/>
            </a:xfrm>
            <a:custGeom>
              <a:avLst/>
              <a:gdLst/>
              <a:ahLst/>
              <a:cxnLst/>
              <a:rect l="l" t="t" r="r" b="b"/>
              <a:pathLst>
                <a:path w="3478" h="2536" extrusionOk="0">
                  <a:moveTo>
                    <a:pt x="870" y="1"/>
                  </a:moveTo>
                  <a:lnTo>
                    <a:pt x="0" y="933"/>
                  </a:lnTo>
                  <a:lnTo>
                    <a:pt x="0" y="1030"/>
                  </a:lnTo>
                  <a:lnTo>
                    <a:pt x="2609" y="2536"/>
                  </a:lnTo>
                  <a:lnTo>
                    <a:pt x="3478" y="1603"/>
                  </a:lnTo>
                  <a:lnTo>
                    <a:pt x="3478" y="1506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1684599" y="3117733"/>
              <a:ext cx="434263" cy="304534"/>
            </a:xfrm>
            <a:custGeom>
              <a:avLst/>
              <a:gdLst/>
              <a:ahLst/>
              <a:cxnLst/>
              <a:rect l="l" t="t" r="r" b="b"/>
              <a:pathLst>
                <a:path w="3478" h="2439" extrusionOk="0">
                  <a:moveTo>
                    <a:pt x="870" y="1"/>
                  </a:moveTo>
                  <a:lnTo>
                    <a:pt x="0" y="933"/>
                  </a:lnTo>
                  <a:lnTo>
                    <a:pt x="2609" y="2438"/>
                  </a:lnTo>
                  <a:lnTo>
                    <a:pt x="3478" y="1506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1970459" y="3303085"/>
              <a:ext cx="108628" cy="128606"/>
            </a:xfrm>
            <a:custGeom>
              <a:avLst/>
              <a:gdLst/>
              <a:ahLst/>
              <a:cxnLst/>
              <a:rect l="l" t="t" r="r" b="b"/>
              <a:pathLst>
                <a:path w="870" h="1030" extrusionOk="0">
                  <a:moveTo>
                    <a:pt x="870" y="0"/>
                  </a:moveTo>
                  <a:lnTo>
                    <a:pt x="1" y="932"/>
                  </a:lnTo>
                  <a:lnTo>
                    <a:pt x="1" y="1030"/>
                  </a:lnTo>
                  <a:lnTo>
                    <a:pt x="870" y="97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1644824" y="3231540"/>
              <a:ext cx="325760" cy="200151"/>
            </a:xfrm>
            <a:custGeom>
              <a:avLst/>
              <a:gdLst/>
              <a:ahLst/>
              <a:cxnLst/>
              <a:rect l="l" t="t" r="r" b="b"/>
              <a:pathLst>
                <a:path w="2609" h="1603" extrusionOk="0">
                  <a:moveTo>
                    <a:pt x="0" y="0"/>
                  </a:moveTo>
                  <a:lnTo>
                    <a:pt x="0" y="97"/>
                  </a:lnTo>
                  <a:lnTo>
                    <a:pt x="2609" y="1603"/>
                  </a:lnTo>
                  <a:lnTo>
                    <a:pt x="2609" y="1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1706879" y="3279362"/>
              <a:ext cx="77663" cy="127357"/>
            </a:xfrm>
            <a:custGeom>
              <a:avLst/>
              <a:gdLst/>
              <a:ahLst/>
              <a:cxnLst/>
              <a:rect l="l" t="t" r="r" b="b"/>
              <a:pathLst>
                <a:path w="622" h="1020" extrusionOk="0">
                  <a:moveTo>
                    <a:pt x="1" y="0"/>
                  </a:moveTo>
                  <a:lnTo>
                    <a:pt x="1" y="660"/>
                  </a:lnTo>
                  <a:lnTo>
                    <a:pt x="621" y="1019"/>
                  </a:lnTo>
                  <a:lnTo>
                    <a:pt x="62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1711624" y="3282233"/>
              <a:ext cx="72918" cy="118867"/>
            </a:xfrm>
            <a:custGeom>
              <a:avLst/>
              <a:gdLst/>
              <a:ahLst/>
              <a:cxnLst/>
              <a:rect l="l" t="t" r="r" b="b"/>
              <a:pathLst>
                <a:path w="584" h="952" extrusionOk="0">
                  <a:moveTo>
                    <a:pt x="0" y="0"/>
                  </a:moveTo>
                  <a:lnTo>
                    <a:pt x="0" y="615"/>
                  </a:lnTo>
                  <a:lnTo>
                    <a:pt x="583" y="952"/>
                  </a:lnTo>
                  <a:lnTo>
                    <a:pt x="583" y="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1711624" y="3282234"/>
              <a:ext cx="72918" cy="59808"/>
            </a:xfrm>
            <a:custGeom>
              <a:avLst/>
              <a:gdLst/>
              <a:ahLst/>
              <a:cxnLst/>
              <a:rect l="l" t="t" r="r" b="b"/>
              <a:pathLst>
                <a:path w="584" h="479" extrusionOk="0">
                  <a:moveTo>
                    <a:pt x="0" y="0"/>
                  </a:moveTo>
                  <a:lnTo>
                    <a:pt x="0" y="144"/>
                  </a:lnTo>
                  <a:lnTo>
                    <a:pt x="583" y="479"/>
                  </a:lnTo>
                  <a:lnTo>
                    <a:pt x="583" y="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48"/>
            <p:cNvSpPr/>
            <p:nvPr/>
          </p:nvSpPr>
          <p:spPr>
            <a:xfrm>
              <a:off x="1706879" y="3359022"/>
              <a:ext cx="77663" cy="47697"/>
            </a:xfrm>
            <a:custGeom>
              <a:avLst/>
              <a:gdLst/>
              <a:ahLst/>
              <a:cxnLst/>
              <a:rect l="l" t="t" r="r" b="b"/>
              <a:pathLst>
                <a:path w="622" h="382" extrusionOk="0">
                  <a:moveTo>
                    <a:pt x="38" y="0"/>
                  </a:moveTo>
                  <a:lnTo>
                    <a:pt x="1" y="22"/>
                  </a:lnTo>
                  <a:lnTo>
                    <a:pt x="621" y="381"/>
                  </a:lnTo>
                  <a:lnTo>
                    <a:pt x="621" y="3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48"/>
            <p:cNvSpPr/>
            <p:nvPr/>
          </p:nvSpPr>
          <p:spPr>
            <a:xfrm>
              <a:off x="1706879" y="3317819"/>
              <a:ext cx="77663" cy="47572"/>
            </a:xfrm>
            <a:custGeom>
              <a:avLst/>
              <a:gdLst/>
              <a:ahLst/>
              <a:cxnLst/>
              <a:rect l="l" t="t" r="r" b="b"/>
              <a:pathLst>
                <a:path w="622" h="381" extrusionOk="0">
                  <a:moveTo>
                    <a:pt x="38" y="1"/>
                  </a:moveTo>
                  <a:lnTo>
                    <a:pt x="1" y="23"/>
                  </a:lnTo>
                  <a:lnTo>
                    <a:pt x="621" y="381"/>
                  </a:lnTo>
                  <a:lnTo>
                    <a:pt x="621" y="337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48"/>
            <p:cNvSpPr/>
            <p:nvPr/>
          </p:nvSpPr>
          <p:spPr>
            <a:xfrm>
              <a:off x="1743963" y="3300838"/>
              <a:ext cx="4870" cy="85279"/>
            </a:xfrm>
            <a:custGeom>
              <a:avLst/>
              <a:gdLst/>
              <a:ahLst/>
              <a:cxnLst/>
              <a:rect l="l" t="t" r="r" b="b"/>
              <a:pathLst>
                <a:path w="39" h="683" extrusionOk="0">
                  <a:moveTo>
                    <a:pt x="1" y="1"/>
                  </a:moveTo>
                  <a:lnTo>
                    <a:pt x="1" y="660"/>
                  </a:lnTo>
                  <a:lnTo>
                    <a:pt x="39" y="682"/>
                  </a:lnTo>
                  <a:lnTo>
                    <a:pt x="39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48"/>
            <p:cNvSpPr/>
            <p:nvPr/>
          </p:nvSpPr>
          <p:spPr>
            <a:xfrm>
              <a:off x="1846348" y="3359896"/>
              <a:ext cx="77788" cy="127357"/>
            </a:xfrm>
            <a:custGeom>
              <a:avLst/>
              <a:gdLst/>
              <a:ahLst/>
              <a:cxnLst/>
              <a:rect l="l" t="t" r="r" b="b"/>
              <a:pathLst>
                <a:path w="623" h="1020" extrusionOk="0">
                  <a:moveTo>
                    <a:pt x="0" y="0"/>
                  </a:moveTo>
                  <a:lnTo>
                    <a:pt x="0" y="662"/>
                  </a:lnTo>
                  <a:lnTo>
                    <a:pt x="622" y="1020"/>
                  </a:lnTo>
                  <a:lnTo>
                    <a:pt x="622" y="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48"/>
            <p:cNvSpPr/>
            <p:nvPr/>
          </p:nvSpPr>
          <p:spPr>
            <a:xfrm>
              <a:off x="1851217" y="3362768"/>
              <a:ext cx="72918" cy="118867"/>
            </a:xfrm>
            <a:custGeom>
              <a:avLst/>
              <a:gdLst/>
              <a:ahLst/>
              <a:cxnLst/>
              <a:rect l="l" t="t" r="r" b="b"/>
              <a:pathLst>
                <a:path w="584" h="952" extrusionOk="0">
                  <a:moveTo>
                    <a:pt x="0" y="1"/>
                  </a:moveTo>
                  <a:lnTo>
                    <a:pt x="0" y="615"/>
                  </a:lnTo>
                  <a:lnTo>
                    <a:pt x="583" y="952"/>
                  </a:lnTo>
                  <a:lnTo>
                    <a:pt x="583" y="3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1851217" y="3362768"/>
              <a:ext cx="72918" cy="60058"/>
            </a:xfrm>
            <a:custGeom>
              <a:avLst/>
              <a:gdLst/>
              <a:ahLst/>
              <a:cxnLst/>
              <a:rect l="l" t="t" r="r" b="b"/>
              <a:pathLst>
                <a:path w="584" h="481" extrusionOk="0">
                  <a:moveTo>
                    <a:pt x="0" y="1"/>
                  </a:moveTo>
                  <a:lnTo>
                    <a:pt x="0" y="144"/>
                  </a:lnTo>
                  <a:lnTo>
                    <a:pt x="583" y="481"/>
                  </a:lnTo>
                  <a:lnTo>
                    <a:pt x="583" y="3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1846348" y="3439557"/>
              <a:ext cx="77788" cy="47697"/>
            </a:xfrm>
            <a:custGeom>
              <a:avLst/>
              <a:gdLst/>
              <a:ahLst/>
              <a:cxnLst/>
              <a:rect l="l" t="t" r="r" b="b"/>
              <a:pathLst>
                <a:path w="623" h="382" extrusionOk="0">
                  <a:moveTo>
                    <a:pt x="39" y="0"/>
                  </a:moveTo>
                  <a:lnTo>
                    <a:pt x="0" y="24"/>
                  </a:lnTo>
                  <a:lnTo>
                    <a:pt x="622" y="382"/>
                  </a:lnTo>
                  <a:lnTo>
                    <a:pt x="622" y="33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1846348" y="3398478"/>
              <a:ext cx="77788" cy="47572"/>
            </a:xfrm>
            <a:custGeom>
              <a:avLst/>
              <a:gdLst/>
              <a:ahLst/>
              <a:cxnLst/>
              <a:rect l="l" t="t" r="r" b="b"/>
              <a:pathLst>
                <a:path w="623" h="381" extrusionOk="0">
                  <a:moveTo>
                    <a:pt x="39" y="0"/>
                  </a:moveTo>
                  <a:lnTo>
                    <a:pt x="0" y="22"/>
                  </a:lnTo>
                  <a:lnTo>
                    <a:pt x="622" y="380"/>
                  </a:lnTo>
                  <a:lnTo>
                    <a:pt x="622" y="33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1883556" y="3381372"/>
              <a:ext cx="4870" cy="85279"/>
            </a:xfrm>
            <a:custGeom>
              <a:avLst/>
              <a:gdLst/>
              <a:ahLst/>
              <a:cxnLst/>
              <a:rect l="l" t="t" r="r" b="b"/>
              <a:pathLst>
                <a:path w="39" h="683" extrusionOk="0">
                  <a:moveTo>
                    <a:pt x="1" y="1"/>
                  </a:moveTo>
                  <a:lnTo>
                    <a:pt x="1" y="661"/>
                  </a:lnTo>
                  <a:lnTo>
                    <a:pt x="39" y="682"/>
                  </a:lnTo>
                  <a:lnTo>
                    <a:pt x="39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2032389" y="3368886"/>
              <a:ext cx="77788" cy="127232"/>
            </a:xfrm>
            <a:custGeom>
              <a:avLst/>
              <a:gdLst/>
              <a:ahLst/>
              <a:cxnLst/>
              <a:rect l="l" t="t" r="r" b="b"/>
              <a:pathLst>
                <a:path w="623" h="1019" extrusionOk="0">
                  <a:moveTo>
                    <a:pt x="623" y="1"/>
                  </a:moveTo>
                  <a:lnTo>
                    <a:pt x="1" y="359"/>
                  </a:lnTo>
                  <a:lnTo>
                    <a:pt x="1" y="1019"/>
                  </a:lnTo>
                  <a:lnTo>
                    <a:pt x="623" y="661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2032389" y="3371633"/>
              <a:ext cx="72918" cy="119116"/>
            </a:xfrm>
            <a:custGeom>
              <a:avLst/>
              <a:gdLst/>
              <a:ahLst/>
              <a:cxnLst/>
              <a:rect l="l" t="t" r="r" b="b"/>
              <a:pathLst>
                <a:path w="584" h="954" extrusionOk="0">
                  <a:moveTo>
                    <a:pt x="584" y="1"/>
                  </a:moveTo>
                  <a:lnTo>
                    <a:pt x="1" y="337"/>
                  </a:lnTo>
                  <a:lnTo>
                    <a:pt x="1" y="953"/>
                  </a:lnTo>
                  <a:lnTo>
                    <a:pt x="584" y="61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2032389" y="3371633"/>
              <a:ext cx="72918" cy="50069"/>
            </a:xfrm>
            <a:custGeom>
              <a:avLst/>
              <a:gdLst/>
              <a:ahLst/>
              <a:cxnLst/>
              <a:rect l="l" t="t" r="r" b="b"/>
              <a:pathLst>
                <a:path w="584" h="401" extrusionOk="0">
                  <a:moveTo>
                    <a:pt x="584" y="1"/>
                  </a:moveTo>
                  <a:lnTo>
                    <a:pt x="1" y="337"/>
                  </a:lnTo>
                  <a:lnTo>
                    <a:pt x="1" y="401"/>
                  </a:lnTo>
                  <a:lnTo>
                    <a:pt x="584" y="64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2032389" y="3448547"/>
              <a:ext cx="77788" cy="47572"/>
            </a:xfrm>
            <a:custGeom>
              <a:avLst/>
              <a:gdLst/>
              <a:ahLst/>
              <a:cxnLst/>
              <a:rect l="l" t="t" r="r" b="b"/>
              <a:pathLst>
                <a:path w="623" h="381" extrusionOk="0">
                  <a:moveTo>
                    <a:pt x="584" y="1"/>
                  </a:moveTo>
                  <a:lnTo>
                    <a:pt x="1" y="337"/>
                  </a:lnTo>
                  <a:lnTo>
                    <a:pt x="1" y="381"/>
                  </a:lnTo>
                  <a:lnTo>
                    <a:pt x="623" y="23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2032389" y="3407343"/>
              <a:ext cx="77788" cy="47697"/>
            </a:xfrm>
            <a:custGeom>
              <a:avLst/>
              <a:gdLst/>
              <a:ahLst/>
              <a:cxnLst/>
              <a:rect l="l" t="t" r="r" b="b"/>
              <a:pathLst>
                <a:path w="623" h="382" extrusionOk="0">
                  <a:moveTo>
                    <a:pt x="584" y="0"/>
                  </a:moveTo>
                  <a:lnTo>
                    <a:pt x="1" y="337"/>
                  </a:lnTo>
                  <a:lnTo>
                    <a:pt x="1" y="382"/>
                  </a:lnTo>
                  <a:lnTo>
                    <a:pt x="623" y="22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2068099" y="3390237"/>
              <a:ext cx="4870" cy="85404"/>
            </a:xfrm>
            <a:custGeom>
              <a:avLst/>
              <a:gdLst/>
              <a:ahLst/>
              <a:cxnLst/>
              <a:rect l="l" t="t" r="r" b="b"/>
              <a:pathLst>
                <a:path w="39" h="684" extrusionOk="0">
                  <a:moveTo>
                    <a:pt x="38" y="1"/>
                  </a:moveTo>
                  <a:lnTo>
                    <a:pt x="1" y="24"/>
                  </a:lnTo>
                  <a:lnTo>
                    <a:pt x="1" y="684"/>
                  </a:lnTo>
                  <a:lnTo>
                    <a:pt x="38" y="661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2155126" y="3102435"/>
              <a:ext cx="77663" cy="127232"/>
            </a:xfrm>
            <a:custGeom>
              <a:avLst/>
              <a:gdLst/>
              <a:ahLst/>
              <a:cxnLst/>
              <a:rect l="l" t="t" r="r" b="b"/>
              <a:pathLst>
                <a:path w="622" h="1019" extrusionOk="0">
                  <a:moveTo>
                    <a:pt x="622" y="0"/>
                  </a:moveTo>
                  <a:lnTo>
                    <a:pt x="1" y="359"/>
                  </a:lnTo>
                  <a:lnTo>
                    <a:pt x="1" y="1018"/>
                  </a:lnTo>
                  <a:lnTo>
                    <a:pt x="622" y="660"/>
                  </a:lnTo>
                  <a:lnTo>
                    <a:pt x="62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2155126" y="3105182"/>
              <a:ext cx="72918" cy="118867"/>
            </a:xfrm>
            <a:custGeom>
              <a:avLst/>
              <a:gdLst/>
              <a:ahLst/>
              <a:cxnLst/>
              <a:rect l="l" t="t" r="r" b="b"/>
              <a:pathLst>
                <a:path w="584" h="952" extrusionOk="0">
                  <a:moveTo>
                    <a:pt x="584" y="0"/>
                  </a:moveTo>
                  <a:lnTo>
                    <a:pt x="1" y="337"/>
                  </a:lnTo>
                  <a:lnTo>
                    <a:pt x="1" y="951"/>
                  </a:lnTo>
                  <a:lnTo>
                    <a:pt x="584" y="615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2155126" y="3105182"/>
              <a:ext cx="72918" cy="49819"/>
            </a:xfrm>
            <a:custGeom>
              <a:avLst/>
              <a:gdLst/>
              <a:ahLst/>
              <a:cxnLst/>
              <a:rect l="l" t="t" r="r" b="b"/>
              <a:pathLst>
                <a:path w="584" h="399" extrusionOk="0">
                  <a:moveTo>
                    <a:pt x="584" y="0"/>
                  </a:moveTo>
                  <a:lnTo>
                    <a:pt x="1" y="337"/>
                  </a:lnTo>
                  <a:lnTo>
                    <a:pt x="1" y="399"/>
                  </a:lnTo>
                  <a:lnTo>
                    <a:pt x="584" y="62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2155126" y="3181846"/>
              <a:ext cx="77663" cy="47821"/>
            </a:xfrm>
            <a:custGeom>
              <a:avLst/>
              <a:gdLst/>
              <a:ahLst/>
              <a:cxnLst/>
              <a:rect l="l" t="t" r="r" b="b"/>
              <a:pathLst>
                <a:path w="622" h="383" extrusionOk="0">
                  <a:moveTo>
                    <a:pt x="584" y="1"/>
                  </a:moveTo>
                  <a:lnTo>
                    <a:pt x="1" y="337"/>
                  </a:lnTo>
                  <a:lnTo>
                    <a:pt x="1" y="382"/>
                  </a:lnTo>
                  <a:lnTo>
                    <a:pt x="622" y="24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2155126" y="3140767"/>
              <a:ext cx="77663" cy="47572"/>
            </a:xfrm>
            <a:custGeom>
              <a:avLst/>
              <a:gdLst/>
              <a:ahLst/>
              <a:cxnLst/>
              <a:rect l="l" t="t" r="r" b="b"/>
              <a:pathLst>
                <a:path w="622" h="381" extrusionOk="0">
                  <a:moveTo>
                    <a:pt x="584" y="1"/>
                  </a:moveTo>
                  <a:lnTo>
                    <a:pt x="1" y="337"/>
                  </a:lnTo>
                  <a:lnTo>
                    <a:pt x="1" y="381"/>
                  </a:lnTo>
                  <a:lnTo>
                    <a:pt x="622" y="23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2190836" y="3123786"/>
              <a:ext cx="4870" cy="85279"/>
            </a:xfrm>
            <a:custGeom>
              <a:avLst/>
              <a:gdLst/>
              <a:ahLst/>
              <a:cxnLst/>
              <a:rect l="l" t="t" r="r" b="b"/>
              <a:pathLst>
                <a:path w="39" h="683" extrusionOk="0">
                  <a:moveTo>
                    <a:pt x="38" y="0"/>
                  </a:moveTo>
                  <a:lnTo>
                    <a:pt x="1" y="22"/>
                  </a:lnTo>
                  <a:lnTo>
                    <a:pt x="1" y="682"/>
                  </a:lnTo>
                  <a:lnTo>
                    <a:pt x="38" y="66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2156625" y="3279362"/>
              <a:ext cx="77663" cy="188164"/>
            </a:xfrm>
            <a:custGeom>
              <a:avLst/>
              <a:gdLst/>
              <a:ahLst/>
              <a:cxnLst/>
              <a:rect l="l" t="t" r="r" b="b"/>
              <a:pathLst>
                <a:path w="622" h="1507" extrusionOk="0">
                  <a:moveTo>
                    <a:pt x="621" y="0"/>
                  </a:moveTo>
                  <a:lnTo>
                    <a:pt x="1" y="360"/>
                  </a:lnTo>
                  <a:lnTo>
                    <a:pt x="1" y="1507"/>
                  </a:lnTo>
                  <a:lnTo>
                    <a:pt x="621" y="1149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48"/>
            <p:cNvSpPr/>
            <p:nvPr/>
          </p:nvSpPr>
          <p:spPr>
            <a:xfrm>
              <a:off x="2156625" y="3280985"/>
              <a:ext cx="74916" cy="182795"/>
            </a:xfrm>
            <a:custGeom>
              <a:avLst/>
              <a:gdLst/>
              <a:ahLst/>
              <a:cxnLst/>
              <a:rect l="l" t="t" r="r" b="b"/>
              <a:pathLst>
                <a:path w="600" h="1464" extrusionOk="0">
                  <a:moveTo>
                    <a:pt x="599" y="0"/>
                  </a:moveTo>
                  <a:lnTo>
                    <a:pt x="1" y="347"/>
                  </a:lnTo>
                  <a:lnTo>
                    <a:pt x="1" y="1463"/>
                  </a:lnTo>
                  <a:lnTo>
                    <a:pt x="599" y="1118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48"/>
            <p:cNvSpPr/>
            <p:nvPr/>
          </p:nvSpPr>
          <p:spPr>
            <a:xfrm>
              <a:off x="2231416" y="3279362"/>
              <a:ext cx="2872" cy="143464"/>
            </a:xfrm>
            <a:custGeom>
              <a:avLst/>
              <a:gdLst/>
              <a:ahLst/>
              <a:cxnLst/>
              <a:rect l="l" t="t" r="r" b="b"/>
              <a:pathLst>
                <a:path w="23" h="1149" extrusionOk="0">
                  <a:moveTo>
                    <a:pt x="22" y="0"/>
                  </a:moveTo>
                  <a:lnTo>
                    <a:pt x="0" y="13"/>
                  </a:lnTo>
                  <a:lnTo>
                    <a:pt x="0" y="1131"/>
                  </a:lnTo>
                  <a:lnTo>
                    <a:pt x="22" y="11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45" name="Google Shape;4345;p48"/>
          <p:cNvPicPr preferRelativeResize="0"/>
          <p:nvPr/>
        </p:nvPicPr>
        <p:blipFill rotWithShape="1">
          <a:blip r:embed="rId3">
            <a:alphaModFix/>
          </a:blip>
          <a:srcRect l="6000" t="29150" r="43748" b="16362"/>
          <a:stretch/>
        </p:blipFill>
        <p:spPr>
          <a:xfrm>
            <a:off x="148700" y="68475"/>
            <a:ext cx="5340298" cy="32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6" name="Google Shape;4346;p48"/>
          <p:cNvPicPr preferRelativeResize="0"/>
          <p:nvPr/>
        </p:nvPicPr>
        <p:blipFill rotWithShape="1">
          <a:blip r:embed="rId4">
            <a:alphaModFix/>
          </a:blip>
          <a:srcRect l="5141" t="43056" r="43653" b="29701"/>
          <a:stretch/>
        </p:blipFill>
        <p:spPr>
          <a:xfrm>
            <a:off x="148701" y="3323925"/>
            <a:ext cx="5340298" cy="15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1" name="Google Shape;4351;p49"/>
          <p:cNvSpPr txBox="1">
            <a:spLocks noGrp="1"/>
          </p:cNvSpPr>
          <p:nvPr>
            <p:ph type="subTitle" idx="4294967295"/>
          </p:nvPr>
        </p:nvSpPr>
        <p:spPr>
          <a:xfrm>
            <a:off x="73500" y="341150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fungsi yang Menampilkan kembali informasi tipe kamar dan harga permalamnya untuk memudahkan memilih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2" name="Google Shape;4352;p49"/>
          <p:cNvSpPr txBox="1">
            <a:spLocks noGrp="1"/>
          </p:cNvSpPr>
          <p:nvPr>
            <p:ph type="subTitle" idx="4294967295"/>
          </p:nvPr>
        </p:nvSpPr>
        <p:spPr>
          <a:xfrm>
            <a:off x="0" y="-23350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353" name="Google Shape;4353;p49"/>
          <p:cNvSpPr/>
          <p:nvPr/>
        </p:nvSpPr>
        <p:spPr>
          <a:xfrm rot="10800000" flipH="1">
            <a:off x="657150" y="173409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4" name="Google Shape;4354;p49"/>
          <p:cNvPicPr preferRelativeResize="0"/>
          <p:nvPr/>
        </p:nvPicPr>
        <p:blipFill rotWithShape="1">
          <a:blip r:embed="rId3">
            <a:alphaModFix/>
          </a:blip>
          <a:srcRect l="9140"/>
          <a:stretch/>
        </p:blipFill>
        <p:spPr>
          <a:xfrm>
            <a:off x="3544675" y="184850"/>
            <a:ext cx="4893824" cy="18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5" name="Google Shape;4355;p49"/>
          <p:cNvPicPr preferRelativeResize="0"/>
          <p:nvPr/>
        </p:nvPicPr>
        <p:blipFill rotWithShape="1">
          <a:blip r:embed="rId4">
            <a:alphaModFix/>
          </a:blip>
          <a:srcRect l="5793" t="27140" r="7603" b="20994"/>
          <a:stretch/>
        </p:blipFill>
        <p:spPr>
          <a:xfrm>
            <a:off x="657150" y="1956425"/>
            <a:ext cx="7919474" cy="2666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6" name="Google Shape;4356;p49"/>
          <p:cNvGrpSpPr/>
          <p:nvPr/>
        </p:nvGrpSpPr>
        <p:grpSpPr>
          <a:xfrm>
            <a:off x="6817900" y="3261976"/>
            <a:ext cx="2155333" cy="1597333"/>
            <a:chOff x="930750" y="2109301"/>
            <a:chExt cx="2155333" cy="1597333"/>
          </a:xfrm>
        </p:grpSpPr>
        <p:sp>
          <p:nvSpPr>
            <p:cNvPr id="4357" name="Google Shape;4357;p49"/>
            <p:cNvSpPr/>
            <p:nvPr/>
          </p:nvSpPr>
          <p:spPr>
            <a:xfrm>
              <a:off x="2196455" y="2109426"/>
              <a:ext cx="347361" cy="221127"/>
            </a:xfrm>
            <a:custGeom>
              <a:avLst/>
              <a:gdLst/>
              <a:ahLst/>
              <a:cxnLst/>
              <a:rect l="l" t="t" r="r" b="b"/>
              <a:pathLst>
                <a:path w="2782" h="1771" extrusionOk="0">
                  <a:moveTo>
                    <a:pt x="2428" y="1"/>
                  </a:moveTo>
                  <a:cubicBezTo>
                    <a:pt x="2407" y="1"/>
                    <a:pt x="2387" y="5"/>
                    <a:pt x="2370" y="14"/>
                  </a:cubicBezTo>
                  <a:cubicBezTo>
                    <a:pt x="2095" y="152"/>
                    <a:pt x="164" y="1389"/>
                    <a:pt x="41" y="1450"/>
                  </a:cubicBezTo>
                  <a:lnTo>
                    <a:pt x="40" y="1451"/>
                  </a:lnTo>
                  <a:cubicBezTo>
                    <a:pt x="17" y="1464"/>
                    <a:pt x="2" y="1490"/>
                    <a:pt x="1" y="1531"/>
                  </a:cubicBezTo>
                  <a:cubicBezTo>
                    <a:pt x="2" y="1619"/>
                    <a:pt x="46" y="1701"/>
                    <a:pt x="118" y="1751"/>
                  </a:cubicBezTo>
                  <a:cubicBezTo>
                    <a:pt x="138" y="1764"/>
                    <a:pt x="158" y="1770"/>
                    <a:pt x="175" y="1770"/>
                  </a:cubicBezTo>
                  <a:cubicBezTo>
                    <a:pt x="187" y="1770"/>
                    <a:pt x="197" y="1768"/>
                    <a:pt x="207" y="1763"/>
                  </a:cubicBezTo>
                  <a:lnTo>
                    <a:pt x="208" y="1763"/>
                  </a:lnTo>
                  <a:cubicBezTo>
                    <a:pt x="404" y="1656"/>
                    <a:pt x="2309" y="844"/>
                    <a:pt x="2698" y="635"/>
                  </a:cubicBezTo>
                  <a:cubicBezTo>
                    <a:pt x="2744" y="609"/>
                    <a:pt x="2773" y="554"/>
                    <a:pt x="2776" y="475"/>
                  </a:cubicBezTo>
                  <a:cubicBezTo>
                    <a:pt x="2782" y="317"/>
                    <a:pt x="2677" y="122"/>
                    <a:pt x="2543" y="37"/>
                  </a:cubicBezTo>
                  <a:cubicBezTo>
                    <a:pt x="2502" y="12"/>
                    <a:pt x="2463" y="1"/>
                    <a:pt x="2428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49"/>
            <p:cNvSpPr/>
            <p:nvPr/>
          </p:nvSpPr>
          <p:spPr>
            <a:xfrm>
              <a:off x="2196455" y="2109301"/>
              <a:ext cx="337247" cy="203522"/>
            </a:xfrm>
            <a:custGeom>
              <a:avLst/>
              <a:gdLst/>
              <a:ahLst/>
              <a:cxnLst/>
              <a:rect l="l" t="t" r="r" b="b"/>
              <a:pathLst>
                <a:path w="2701" h="1630" extrusionOk="0">
                  <a:moveTo>
                    <a:pt x="2429" y="0"/>
                  </a:moveTo>
                  <a:cubicBezTo>
                    <a:pt x="2408" y="0"/>
                    <a:pt x="2389" y="5"/>
                    <a:pt x="2371" y="14"/>
                  </a:cubicBezTo>
                  <a:lnTo>
                    <a:pt x="2366" y="17"/>
                  </a:lnTo>
                  <a:cubicBezTo>
                    <a:pt x="2115" y="146"/>
                    <a:pt x="678" y="1062"/>
                    <a:pt x="195" y="1359"/>
                  </a:cubicBezTo>
                  <a:lnTo>
                    <a:pt x="191" y="1362"/>
                  </a:lnTo>
                  <a:lnTo>
                    <a:pt x="172" y="1374"/>
                  </a:lnTo>
                  <a:lnTo>
                    <a:pt x="166" y="1377"/>
                  </a:lnTo>
                  <a:lnTo>
                    <a:pt x="154" y="1384"/>
                  </a:lnTo>
                  <a:lnTo>
                    <a:pt x="141" y="1391"/>
                  </a:lnTo>
                  <a:cubicBezTo>
                    <a:pt x="89" y="1423"/>
                    <a:pt x="56" y="1444"/>
                    <a:pt x="41" y="1449"/>
                  </a:cubicBezTo>
                  <a:lnTo>
                    <a:pt x="40" y="1451"/>
                  </a:lnTo>
                  <a:cubicBezTo>
                    <a:pt x="35" y="1454"/>
                    <a:pt x="33" y="1457"/>
                    <a:pt x="28" y="1460"/>
                  </a:cubicBezTo>
                  <a:cubicBezTo>
                    <a:pt x="11" y="1478"/>
                    <a:pt x="1" y="1504"/>
                    <a:pt x="1" y="1531"/>
                  </a:cubicBezTo>
                  <a:cubicBezTo>
                    <a:pt x="1" y="1539"/>
                    <a:pt x="1" y="1549"/>
                    <a:pt x="2" y="1558"/>
                  </a:cubicBezTo>
                  <a:cubicBezTo>
                    <a:pt x="2" y="1561"/>
                    <a:pt x="4" y="1565"/>
                    <a:pt x="4" y="1568"/>
                  </a:cubicBezTo>
                  <a:cubicBezTo>
                    <a:pt x="5" y="1573"/>
                    <a:pt x="6" y="1580"/>
                    <a:pt x="8" y="1586"/>
                  </a:cubicBezTo>
                  <a:cubicBezTo>
                    <a:pt x="9" y="1591"/>
                    <a:pt x="9" y="1594"/>
                    <a:pt x="11" y="1599"/>
                  </a:cubicBezTo>
                  <a:cubicBezTo>
                    <a:pt x="12" y="1603"/>
                    <a:pt x="15" y="1610"/>
                    <a:pt x="17" y="1615"/>
                  </a:cubicBezTo>
                  <a:cubicBezTo>
                    <a:pt x="18" y="1620"/>
                    <a:pt x="19" y="1623"/>
                    <a:pt x="21" y="1626"/>
                  </a:cubicBezTo>
                  <a:lnTo>
                    <a:pt x="21" y="1629"/>
                  </a:lnTo>
                  <a:lnTo>
                    <a:pt x="2701" y="210"/>
                  </a:lnTo>
                  <a:cubicBezTo>
                    <a:pt x="2663" y="140"/>
                    <a:pt x="2608" y="82"/>
                    <a:pt x="2543" y="38"/>
                  </a:cubicBezTo>
                  <a:cubicBezTo>
                    <a:pt x="2502" y="12"/>
                    <a:pt x="2464" y="0"/>
                    <a:pt x="2429" y="0"/>
                  </a:cubicBezTo>
                  <a:close/>
                </a:path>
              </a:pathLst>
            </a:custGeom>
            <a:solidFill>
              <a:srgbClr val="595959">
                <a:alpha val="2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49"/>
            <p:cNvSpPr/>
            <p:nvPr/>
          </p:nvSpPr>
          <p:spPr>
            <a:xfrm>
              <a:off x="2196455" y="2289723"/>
              <a:ext cx="30591" cy="40704"/>
            </a:xfrm>
            <a:custGeom>
              <a:avLst/>
              <a:gdLst/>
              <a:ahLst/>
              <a:cxnLst/>
              <a:rect l="l" t="t" r="r" b="b"/>
              <a:pathLst>
                <a:path w="245" h="326" extrusionOk="0">
                  <a:moveTo>
                    <a:pt x="70" y="1"/>
                  </a:moveTo>
                  <a:cubicBezTo>
                    <a:pt x="31" y="1"/>
                    <a:pt x="3" y="32"/>
                    <a:pt x="1" y="87"/>
                  </a:cubicBezTo>
                  <a:cubicBezTo>
                    <a:pt x="2" y="174"/>
                    <a:pt x="46" y="257"/>
                    <a:pt x="118" y="307"/>
                  </a:cubicBezTo>
                  <a:cubicBezTo>
                    <a:pt x="138" y="320"/>
                    <a:pt x="158" y="326"/>
                    <a:pt x="175" y="326"/>
                  </a:cubicBezTo>
                  <a:cubicBezTo>
                    <a:pt x="214" y="326"/>
                    <a:pt x="242" y="295"/>
                    <a:pt x="244" y="239"/>
                  </a:cubicBezTo>
                  <a:cubicBezTo>
                    <a:pt x="243" y="151"/>
                    <a:pt x="199" y="70"/>
                    <a:pt x="127" y="19"/>
                  </a:cubicBezTo>
                  <a:cubicBezTo>
                    <a:pt x="106" y="7"/>
                    <a:pt x="87" y="1"/>
                    <a:pt x="70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49"/>
            <p:cNvSpPr/>
            <p:nvPr/>
          </p:nvSpPr>
          <p:spPr>
            <a:xfrm>
              <a:off x="2138770" y="2295342"/>
              <a:ext cx="82283" cy="62180"/>
            </a:xfrm>
            <a:custGeom>
              <a:avLst/>
              <a:gdLst/>
              <a:ahLst/>
              <a:cxnLst/>
              <a:rect l="l" t="t" r="r" b="b"/>
              <a:pathLst>
                <a:path w="659" h="498" extrusionOk="0">
                  <a:moveTo>
                    <a:pt x="525" y="0"/>
                  </a:moveTo>
                  <a:cubicBezTo>
                    <a:pt x="516" y="0"/>
                    <a:pt x="507" y="2"/>
                    <a:pt x="499" y="6"/>
                  </a:cubicBezTo>
                  <a:lnTo>
                    <a:pt x="32" y="254"/>
                  </a:lnTo>
                  <a:cubicBezTo>
                    <a:pt x="12" y="267"/>
                    <a:pt x="0" y="290"/>
                    <a:pt x="3" y="315"/>
                  </a:cubicBezTo>
                  <a:cubicBezTo>
                    <a:pt x="4" y="383"/>
                    <a:pt x="38" y="445"/>
                    <a:pt x="93" y="483"/>
                  </a:cubicBezTo>
                  <a:cubicBezTo>
                    <a:pt x="105" y="493"/>
                    <a:pt x="120" y="498"/>
                    <a:pt x="135" y="498"/>
                  </a:cubicBezTo>
                  <a:cubicBezTo>
                    <a:pt x="144" y="498"/>
                    <a:pt x="152" y="496"/>
                    <a:pt x="161" y="493"/>
                  </a:cubicBezTo>
                  <a:lnTo>
                    <a:pt x="628" y="244"/>
                  </a:lnTo>
                  <a:cubicBezTo>
                    <a:pt x="647" y="231"/>
                    <a:pt x="658" y="207"/>
                    <a:pt x="657" y="183"/>
                  </a:cubicBezTo>
                  <a:cubicBezTo>
                    <a:pt x="655" y="116"/>
                    <a:pt x="622" y="52"/>
                    <a:pt x="567" y="14"/>
                  </a:cubicBezTo>
                  <a:cubicBezTo>
                    <a:pt x="554" y="5"/>
                    <a:pt x="540" y="0"/>
                    <a:pt x="52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49"/>
            <p:cNvSpPr/>
            <p:nvPr/>
          </p:nvSpPr>
          <p:spPr>
            <a:xfrm>
              <a:off x="2138770" y="2295342"/>
              <a:ext cx="77413" cy="48446"/>
            </a:xfrm>
            <a:custGeom>
              <a:avLst/>
              <a:gdLst/>
              <a:ahLst/>
              <a:cxnLst/>
              <a:rect l="l" t="t" r="r" b="b"/>
              <a:pathLst>
                <a:path w="620" h="388" extrusionOk="0">
                  <a:moveTo>
                    <a:pt x="526" y="0"/>
                  </a:moveTo>
                  <a:cubicBezTo>
                    <a:pt x="517" y="0"/>
                    <a:pt x="508" y="2"/>
                    <a:pt x="500" y="6"/>
                  </a:cubicBezTo>
                  <a:lnTo>
                    <a:pt x="33" y="254"/>
                  </a:lnTo>
                  <a:cubicBezTo>
                    <a:pt x="12" y="267"/>
                    <a:pt x="0" y="290"/>
                    <a:pt x="3" y="315"/>
                  </a:cubicBezTo>
                  <a:cubicBezTo>
                    <a:pt x="3" y="339"/>
                    <a:pt x="7" y="364"/>
                    <a:pt x="17" y="387"/>
                  </a:cubicBezTo>
                  <a:lnTo>
                    <a:pt x="619" y="67"/>
                  </a:lnTo>
                  <a:cubicBezTo>
                    <a:pt x="605" y="45"/>
                    <a:pt x="587" y="28"/>
                    <a:pt x="567" y="14"/>
                  </a:cubicBezTo>
                  <a:cubicBezTo>
                    <a:pt x="555" y="5"/>
                    <a:pt x="540" y="0"/>
                    <a:pt x="52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49"/>
            <p:cNvSpPr/>
            <p:nvPr/>
          </p:nvSpPr>
          <p:spPr>
            <a:xfrm>
              <a:off x="1708128" y="2240404"/>
              <a:ext cx="505808" cy="360845"/>
            </a:xfrm>
            <a:custGeom>
              <a:avLst/>
              <a:gdLst/>
              <a:ahLst/>
              <a:cxnLst/>
              <a:rect l="l" t="t" r="r" b="b"/>
              <a:pathLst>
                <a:path w="4051" h="2890" extrusionOk="0">
                  <a:moveTo>
                    <a:pt x="2025" y="196"/>
                  </a:moveTo>
                  <a:cubicBezTo>
                    <a:pt x="2533" y="196"/>
                    <a:pt x="3007" y="308"/>
                    <a:pt x="3359" y="512"/>
                  </a:cubicBezTo>
                  <a:cubicBezTo>
                    <a:pt x="3680" y="697"/>
                    <a:pt x="3855" y="929"/>
                    <a:pt x="3855" y="1169"/>
                  </a:cubicBezTo>
                  <a:cubicBezTo>
                    <a:pt x="3855" y="1409"/>
                    <a:pt x="3678" y="1642"/>
                    <a:pt x="3359" y="1826"/>
                  </a:cubicBezTo>
                  <a:cubicBezTo>
                    <a:pt x="3007" y="2031"/>
                    <a:pt x="2533" y="2142"/>
                    <a:pt x="2025" y="2142"/>
                  </a:cubicBezTo>
                  <a:cubicBezTo>
                    <a:pt x="1519" y="2142"/>
                    <a:pt x="1045" y="2031"/>
                    <a:pt x="691" y="1826"/>
                  </a:cubicBezTo>
                  <a:cubicBezTo>
                    <a:pt x="372" y="1642"/>
                    <a:pt x="197" y="1409"/>
                    <a:pt x="197" y="1169"/>
                  </a:cubicBezTo>
                  <a:cubicBezTo>
                    <a:pt x="197" y="929"/>
                    <a:pt x="372" y="697"/>
                    <a:pt x="691" y="512"/>
                  </a:cubicBezTo>
                  <a:cubicBezTo>
                    <a:pt x="1045" y="308"/>
                    <a:pt x="1519" y="196"/>
                    <a:pt x="2025" y="196"/>
                  </a:cubicBezTo>
                  <a:close/>
                  <a:moveTo>
                    <a:pt x="2025" y="0"/>
                  </a:moveTo>
                  <a:cubicBezTo>
                    <a:pt x="1507" y="0"/>
                    <a:pt x="989" y="114"/>
                    <a:pt x="594" y="343"/>
                  </a:cubicBezTo>
                  <a:cubicBezTo>
                    <a:pt x="198" y="570"/>
                    <a:pt x="1" y="871"/>
                    <a:pt x="1" y="1169"/>
                  </a:cubicBezTo>
                  <a:lnTo>
                    <a:pt x="1" y="1720"/>
                  </a:lnTo>
                  <a:cubicBezTo>
                    <a:pt x="1" y="2019"/>
                    <a:pt x="198" y="2319"/>
                    <a:pt x="594" y="2547"/>
                  </a:cubicBezTo>
                  <a:cubicBezTo>
                    <a:pt x="989" y="2775"/>
                    <a:pt x="1507" y="2890"/>
                    <a:pt x="2025" y="2890"/>
                  </a:cubicBezTo>
                  <a:cubicBezTo>
                    <a:pt x="2543" y="2890"/>
                    <a:pt x="3062" y="2775"/>
                    <a:pt x="3458" y="2547"/>
                  </a:cubicBezTo>
                  <a:cubicBezTo>
                    <a:pt x="3852" y="2319"/>
                    <a:pt x="4051" y="2019"/>
                    <a:pt x="4051" y="1720"/>
                  </a:cubicBezTo>
                  <a:lnTo>
                    <a:pt x="4051" y="1169"/>
                  </a:lnTo>
                  <a:cubicBezTo>
                    <a:pt x="4051" y="871"/>
                    <a:pt x="3852" y="570"/>
                    <a:pt x="3458" y="343"/>
                  </a:cubicBezTo>
                  <a:cubicBezTo>
                    <a:pt x="3062" y="114"/>
                    <a:pt x="2543" y="0"/>
                    <a:pt x="2025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49"/>
            <p:cNvSpPr/>
            <p:nvPr/>
          </p:nvSpPr>
          <p:spPr>
            <a:xfrm>
              <a:off x="1683406" y="2240404"/>
              <a:ext cx="555377" cy="292048"/>
            </a:xfrm>
            <a:custGeom>
              <a:avLst/>
              <a:gdLst/>
              <a:ahLst/>
              <a:cxnLst/>
              <a:rect l="l" t="t" r="r" b="b"/>
              <a:pathLst>
                <a:path w="4448" h="2339" extrusionOk="0">
                  <a:moveTo>
                    <a:pt x="2223" y="196"/>
                  </a:moveTo>
                  <a:cubicBezTo>
                    <a:pt x="2731" y="196"/>
                    <a:pt x="3205" y="308"/>
                    <a:pt x="3557" y="512"/>
                  </a:cubicBezTo>
                  <a:cubicBezTo>
                    <a:pt x="3878" y="697"/>
                    <a:pt x="4053" y="929"/>
                    <a:pt x="4053" y="1169"/>
                  </a:cubicBezTo>
                  <a:cubicBezTo>
                    <a:pt x="4053" y="1409"/>
                    <a:pt x="3878" y="1642"/>
                    <a:pt x="3557" y="1826"/>
                  </a:cubicBezTo>
                  <a:cubicBezTo>
                    <a:pt x="3205" y="2031"/>
                    <a:pt x="2731" y="2142"/>
                    <a:pt x="2223" y="2142"/>
                  </a:cubicBezTo>
                  <a:cubicBezTo>
                    <a:pt x="1717" y="2142"/>
                    <a:pt x="1243" y="2031"/>
                    <a:pt x="890" y="1826"/>
                  </a:cubicBezTo>
                  <a:cubicBezTo>
                    <a:pt x="570" y="1642"/>
                    <a:pt x="395" y="1409"/>
                    <a:pt x="395" y="1169"/>
                  </a:cubicBezTo>
                  <a:cubicBezTo>
                    <a:pt x="395" y="930"/>
                    <a:pt x="570" y="697"/>
                    <a:pt x="890" y="512"/>
                  </a:cubicBezTo>
                  <a:cubicBezTo>
                    <a:pt x="1243" y="308"/>
                    <a:pt x="1717" y="196"/>
                    <a:pt x="2223" y="196"/>
                  </a:cubicBezTo>
                  <a:close/>
                  <a:moveTo>
                    <a:pt x="2224" y="0"/>
                  </a:moveTo>
                  <a:cubicBezTo>
                    <a:pt x="1706" y="0"/>
                    <a:pt x="1188" y="114"/>
                    <a:pt x="792" y="343"/>
                  </a:cubicBezTo>
                  <a:cubicBezTo>
                    <a:pt x="2" y="800"/>
                    <a:pt x="0" y="1539"/>
                    <a:pt x="792" y="1996"/>
                  </a:cubicBezTo>
                  <a:cubicBezTo>
                    <a:pt x="1187" y="2224"/>
                    <a:pt x="1705" y="2338"/>
                    <a:pt x="2224" y="2338"/>
                  </a:cubicBezTo>
                  <a:cubicBezTo>
                    <a:pt x="2742" y="2338"/>
                    <a:pt x="3261" y="2224"/>
                    <a:pt x="3656" y="1996"/>
                  </a:cubicBezTo>
                  <a:cubicBezTo>
                    <a:pt x="4447" y="1539"/>
                    <a:pt x="4446" y="800"/>
                    <a:pt x="3656" y="343"/>
                  </a:cubicBezTo>
                  <a:cubicBezTo>
                    <a:pt x="3261" y="114"/>
                    <a:pt x="2743" y="0"/>
                    <a:pt x="2224" y="0"/>
                  </a:cubicBezTo>
                  <a:close/>
                </a:path>
              </a:pathLst>
            </a:custGeom>
            <a:solidFill>
              <a:srgbClr val="FFFFFF">
                <a:alpha val="2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49"/>
            <p:cNvSpPr/>
            <p:nvPr/>
          </p:nvSpPr>
          <p:spPr>
            <a:xfrm>
              <a:off x="1732600" y="2264876"/>
              <a:ext cx="456988" cy="155950"/>
            </a:xfrm>
            <a:custGeom>
              <a:avLst/>
              <a:gdLst/>
              <a:ahLst/>
              <a:cxnLst/>
              <a:rect l="l" t="t" r="r" b="b"/>
              <a:pathLst>
                <a:path w="3660" h="1249" extrusionOk="0">
                  <a:moveTo>
                    <a:pt x="1831" y="0"/>
                  </a:moveTo>
                  <a:cubicBezTo>
                    <a:pt x="1323" y="0"/>
                    <a:pt x="849" y="112"/>
                    <a:pt x="496" y="316"/>
                  </a:cubicBezTo>
                  <a:cubicBezTo>
                    <a:pt x="176" y="501"/>
                    <a:pt x="1" y="736"/>
                    <a:pt x="1" y="973"/>
                  </a:cubicBezTo>
                  <a:cubicBezTo>
                    <a:pt x="1" y="1071"/>
                    <a:pt x="28" y="1166"/>
                    <a:pt x="79" y="1249"/>
                  </a:cubicBezTo>
                  <a:cubicBezTo>
                    <a:pt x="160" y="1110"/>
                    <a:pt x="301" y="979"/>
                    <a:pt x="496" y="868"/>
                  </a:cubicBezTo>
                  <a:cubicBezTo>
                    <a:pt x="849" y="664"/>
                    <a:pt x="1323" y="551"/>
                    <a:pt x="1831" y="551"/>
                  </a:cubicBezTo>
                  <a:cubicBezTo>
                    <a:pt x="2338" y="551"/>
                    <a:pt x="2811" y="664"/>
                    <a:pt x="3163" y="868"/>
                  </a:cubicBezTo>
                  <a:cubicBezTo>
                    <a:pt x="3359" y="981"/>
                    <a:pt x="3500" y="1111"/>
                    <a:pt x="3581" y="1249"/>
                  </a:cubicBezTo>
                  <a:cubicBezTo>
                    <a:pt x="3632" y="1166"/>
                    <a:pt x="3658" y="1071"/>
                    <a:pt x="3659" y="973"/>
                  </a:cubicBezTo>
                  <a:cubicBezTo>
                    <a:pt x="3659" y="734"/>
                    <a:pt x="3484" y="501"/>
                    <a:pt x="3165" y="316"/>
                  </a:cubicBezTo>
                  <a:cubicBezTo>
                    <a:pt x="2811" y="112"/>
                    <a:pt x="2337" y="0"/>
                    <a:pt x="1831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49"/>
            <p:cNvSpPr/>
            <p:nvPr/>
          </p:nvSpPr>
          <p:spPr>
            <a:xfrm>
              <a:off x="1732600" y="2264876"/>
              <a:ext cx="456988" cy="155950"/>
            </a:xfrm>
            <a:custGeom>
              <a:avLst/>
              <a:gdLst/>
              <a:ahLst/>
              <a:cxnLst/>
              <a:rect l="l" t="t" r="r" b="b"/>
              <a:pathLst>
                <a:path w="3660" h="1249" extrusionOk="0">
                  <a:moveTo>
                    <a:pt x="1831" y="0"/>
                  </a:moveTo>
                  <a:cubicBezTo>
                    <a:pt x="1323" y="0"/>
                    <a:pt x="849" y="112"/>
                    <a:pt x="496" y="316"/>
                  </a:cubicBezTo>
                  <a:cubicBezTo>
                    <a:pt x="176" y="501"/>
                    <a:pt x="1" y="736"/>
                    <a:pt x="1" y="973"/>
                  </a:cubicBezTo>
                  <a:cubicBezTo>
                    <a:pt x="1" y="1071"/>
                    <a:pt x="28" y="1166"/>
                    <a:pt x="79" y="1249"/>
                  </a:cubicBezTo>
                  <a:cubicBezTo>
                    <a:pt x="160" y="1110"/>
                    <a:pt x="301" y="979"/>
                    <a:pt x="496" y="868"/>
                  </a:cubicBezTo>
                  <a:cubicBezTo>
                    <a:pt x="849" y="664"/>
                    <a:pt x="1323" y="551"/>
                    <a:pt x="1831" y="551"/>
                  </a:cubicBezTo>
                  <a:cubicBezTo>
                    <a:pt x="2338" y="551"/>
                    <a:pt x="2811" y="664"/>
                    <a:pt x="3163" y="868"/>
                  </a:cubicBezTo>
                  <a:cubicBezTo>
                    <a:pt x="3359" y="981"/>
                    <a:pt x="3500" y="1111"/>
                    <a:pt x="3581" y="1249"/>
                  </a:cubicBezTo>
                  <a:cubicBezTo>
                    <a:pt x="3632" y="1166"/>
                    <a:pt x="3658" y="1071"/>
                    <a:pt x="3659" y="973"/>
                  </a:cubicBezTo>
                  <a:cubicBezTo>
                    <a:pt x="3659" y="734"/>
                    <a:pt x="3484" y="501"/>
                    <a:pt x="3165" y="316"/>
                  </a:cubicBezTo>
                  <a:cubicBezTo>
                    <a:pt x="2811" y="112"/>
                    <a:pt x="2337" y="0"/>
                    <a:pt x="183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49"/>
            <p:cNvSpPr/>
            <p:nvPr/>
          </p:nvSpPr>
          <p:spPr>
            <a:xfrm>
              <a:off x="1734598" y="2295966"/>
              <a:ext cx="452742" cy="212012"/>
            </a:xfrm>
            <a:custGeom>
              <a:avLst/>
              <a:gdLst/>
              <a:ahLst/>
              <a:cxnLst/>
              <a:rect l="l" t="t" r="r" b="b"/>
              <a:pathLst>
                <a:path w="3626" h="1698" extrusionOk="0">
                  <a:moveTo>
                    <a:pt x="1813" y="1"/>
                  </a:moveTo>
                  <a:cubicBezTo>
                    <a:pt x="1307" y="1"/>
                    <a:pt x="833" y="112"/>
                    <a:pt x="479" y="317"/>
                  </a:cubicBezTo>
                  <a:cubicBezTo>
                    <a:pt x="217" y="469"/>
                    <a:pt x="50" y="655"/>
                    <a:pt x="0" y="849"/>
                  </a:cubicBezTo>
                  <a:cubicBezTo>
                    <a:pt x="50" y="1043"/>
                    <a:pt x="215" y="1229"/>
                    <a:pt x="479" y="1381"/>
                  </a:cubicBezTo>
                  <a:cubicBezTo>
                    <a:pt x="833" y="1586"/>
                    <a:pt x="1306" y="1697"/>
                    <a:pt x="1813" y="1697"/>
                  </a:cubicBezTo>
                  <a:cubicBezTo>
                    <a:pt x="2321" y="1697"/>
                    <a:pt x="2795" y="1586"/>
                    <a:pt x="3147" y="1381"/>
                  </a:cubicBezTo>
                  <a:cubicBezTo>
                    <a:pt x="3411" y="1230"/>
                    <a:pt x="3576" y="1043"/>
                    <a:pt x="3626" y="849"/>
                  </a:cubicBezTo>
                  <a:cubicBezTo>
                    <a:pt x="3576" y="655"/>
                    <a:pt x="3411" y="469"/>
                    <a:pt x="3147" y="317"/>
                  </a:cubicBezTo>
                  <a:cubicBezTo>
                    <a:pt x="2795" y="112"/>
                    <a:pt x="2321" y="1"/>
                    <a:pt x="1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49"/>
            <p:cNvSpPr/>
            <p:nvPr/>
          </p:nvSpPr>
          <p:spPr>
            <a:xfrm>
              <a:off x="1707753" y="2363765"/>
              <a:ext cx="193658" cy="233488"/>
            </a:xfrm>
            <a:custGeom>
              <a:avLst/>
              <a:gdLst/>
              <a:ahLst/>
              <a:cxnLst/>
              <a:rect l="l" t="t" r="r" b="b"/>
              <a:pathLst>
                <a:path w="1551" h="1870" extrusionOk="0">
                  <a:moveTo>
                    <a:pt x="27" y="0"/>
                  </a:moveTo>
                  <a:lnTo>
                    <a:pt x="27" y="0"/>
                  </a:lnTo>
                  <a:cubicBezTo>
                    <a:pt x="8" y="71"/>
                    <a:pt x="0" y="142"/>
                    <a:pt x="4" y="214"/>
                  </a:cubicBezTo>
                  <a:lnTo>
                    <a:pt x="4" y="214"/>
                  </a:lnTo>
                  <a:lnTo>
                    <a:pt x="4" y="181"/>
                  </a:lnTo>
                  <a:cubicBezTo>
                    <a:pt x="4" y="120"/>
                    <a:pt x="11" y="60"/>
                    <a:pt x="27" y="0"/>
                  </a:cubicBezTo>
                  <a:close/>
                  <a:moveTo>
                    <a:pt x="4" y="214"/>
                  </a:moveTo>
                  <a:lnTo>
                    <a:pt x="4" y="732"/>
                  </a:lnTo>
                  <a:cubicBezTo>
                    <a:pt x="4" y="1031"/>
                    <a:pt x="201" y="1331"/>
                    <a:pt x="597" y="1559"/>
                  </a:cubicBezTo>
                  <a:cubicBezTo>
                    <a:pt x="869" y="1717"/>
                    <a:pt x="1202" y="1820"/>
                    <a:pt x="1551" y="1869"/>
                  </a:cubicBezTo>
                  <a:lnTo>
                    <a:pt x="1551" y="1318"/>
                  </a:lnTo>
                  <a:cubicBezTo>
                    <a:pt x="1202" y="1269"/>
                    <a:pt x="869" y="1166"/>
                    <a:pt x="597" y="1008"/>
                  </a:cubicBezTo>
                  <a:cubicBezTo>
                    <a:pt x="216" y="787"/>
                    <a:pt x="18" y="501"/>
                    <a:pt x="4" y="214"/>
                  </a:cubicBezTo>
                  <a:close/>
                </a:path>
              </a:pathLst>
            </a:custGeom>
            <a:solidFill>
              <a:srgbClr val="595959">
                <a:alpha val="2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49"/>
            <p:cNvSpPr/>
            <p:nvPr/>
          </p:nvSpPr>
          <p:spPr>
            <a:xfrm>
              <a:off x="930750" y="2654314"/>
              <a:ext cx="2155333" cy="1052320"/>
            </a:xfrm>
            <a:custGeom>
              <a:avLst/>
              <a:gdLst/>
              <a:ahLst/>
              <a:cxnLst/>
              <a:rect l="l" t="t" r="r" b="b"/>
              <a:pathLst>
                <a:path w="17262" h="8428" extrusionOk="0">
                  <a:moveTo>
                    <a:pt x="8630" y="1"/>
                  </a:moveTo>
                  <a:cubicBezTo>
                    <a:pt x="6618" y="1"/>
                    <a:pt x="4607" y="412"/>
                    <a:pt x="3071" y="1234"/>
                  </a:cubicBezTo>
                  <a:cubicBezTo>
                    <a:pt x="0" y="2880"/>
                    <a:pt x="2" y="5547"/>
                    <a:pt x="3071" y="7193"/>
                  </a:cubicBezTo>
                  <a:cubicBezTo>
                    <a:pt x="4607" y="8016"/>
                    <a:pt x="6619" y="8427"/>
                    <a:pt x="8632" y="8427"/>
                  </a:cubicBezTo>
                  <a:cubicBezTo>
                    <a:pt x="10644" y="8427"/>
                    <a:pt x="12656" y="8016"/>
                    <a:pt x="14191" y="7193"/>
                  </a:cubicBezTo>
                  <a:cubicBezTo>
                    <a:pt x="17262" y="5547"/>
                    <a:pt x="17262" y="2879"/>
                    <a:pt x="14191" y="1234"/>
                  </a:cubicBezTo>
                  <a:cubicBezTo>
                    <a:pt x="12655" y="412"/>
                    <a:pt x="10643" y="1"/>
                    <a:pt x="8630" y="1"/>
                  </a:cubicBezTo>
                  <a:close/>
                </a:path>
              </a:pathLst>
            </a:custGeom>
            <a:solidFill>
              <a:srgbClr val="F4AA9E">
                <a:alpha val="5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49"/>
            <p:cNvSpPr/>
            <p:nvPr/>
          </p:nvSpPr>
          <p:spPr>
            <a:xfrm>
              <a:off x="1096939" y="2837733"/>
              <a:ext cx="634289" cy="382196"/>
            </a:xfrm>
            <a:custGeom>
              <a:avLst/>
              <a:gdLst/>
              <a:ahLst/>
              <a:cxnLst/>
              <a:rect l="l" t="t" r="r" b="b"/>
              <a:pathLst>
                <a:path w="5080" h="3061" extrusionOk="0">
                  <a:moveTo>
                    <a:pt x="2650" y="0"/>
                  </a:moveTo>
                  <a:lnTo>
                    <a:pt x="0" y="1530"/>
                  </a:lnTo>
                  <a:lnTo>
                    <a:pt x="0" y="1658"/>
                  </a:lnTo>
                  <a:lnTo>
                    <a:pt x="2429" y="3060"/>
                  </a:lnTo>
                  <a:lnTo>
                    <a:pt x="5080" y="1530"/>
                  </a:lnTo>
                  <a:lnTo>
                    <a:pt x="5080" y="1403"/>
                  </a:lnTo>
                  <a:lnTo>
                    <a:pt x="26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49"/>
            <p:cNvSpPr/>
            <p:nvPr/>
          </p:nvSpPr>
          <p:spPr>
            <a:xfrm>
              <a:off x="1096939" y="3028768"/>
              <a:ext cx="303410" cy="191161"/>
            </a:xfrm>
            <a:custGeom>
              <a:avLst/>
              <a:gdLst/>
              <a:ahLst/>
              <a:cxnLst/>
              <a:rect l="l" t="t" r="r" b="b"/>
              <a:pathLst>
                <a:path w="2430" h="1531" extrusionOk="0">
                  <a:moveTo>
                    <a:pt x="0" y="0"/>
                  </a:moveTo>
                  <a:lnTo>
                    <a:pt x="0" y="128"/>
                  </a:lnTo>
                  <a:lnTo>
                    <a:pt x="2429" y="1530"/>
                  </a:lnTo>
                  <a:lnTo>
                    <a:pt x="2429" y="1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49"/>
            <p:cNvSpPr/>
            <p:nvPr/>
          </p:nvSpPr>
          <p:spPr>
            <a:xfrm>
              <a:off x="1400223" y="3012786"/>
              <a:ext cx="331004" cy="207143"/>
            </a:xfrm>
            <a:custGeom>
              <a:avLst/>
              <a:gdLst/>
              <a:ahLst/>
              <a:cxnLst/>
              <a:rect l="l" t="t" r="r" b="b"/>
              <a:pathLst>
                <a:path w="2651" h="1659" extrusionOk="0">
                  <a:moveTo>
                    <a:pt x="2651" y="1"/>
                  </a:moveTo>
                  <a:lnTo>
                    <a:pt x="0" y="1530"/>
                  </a:lnTo>
                  <a:lnTo>
                    <a:pt x="0" y="1658"/>
                  </a:lnTo>
                  <a:lnTo>
                    <a:pt x="2651" y="128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49"/>
            <p:cNvSpPr/>
            <p:nvPr/>
          </p:nvSpPr>
          <p:spPr>
            <a:xfrm>
              <a:off x="1687027" y="2953727"/>
              <a:ext cx="15233" cy="26970"/>
            </a:xfrm>
            <a:custGeom>
              <a:avLst/>
              <a:gdLst/>
              <a:ahLst/>
              <a:cxnLst/>
              <a:rect l="l" t="t" r="r" b="b"/>
              <a:pathLst>
                <a:path w="122" h="216" extrusionOk="0">
                  <a:moveTo>
                    <a:pt x="105" y="1"/>
                  </a:moveTo>
                  <a:lnTo>
                    <a:pt x="0" y="207"/>
                  </a:lnTo>
                  <a:lnTo>
                    <a:pt x="18" y="215"/>
                  </a:lnTo>
                  <a:lnTo>
                    <a:pt x="122" y="10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49"/>
            <p:cNvSpPr/>
            <p:nvPr/>
          </p:nvSpPr>
          <p:spPr>
            <a:xfrm>
              <a:off x="1675040" y="2951979"/>
              <a:ext cx="14983" cy="21975"/>
            </a:xfrm>
            <a:custGeom>
              <a:avLst/>
              <a:gdLst/>
              <a:ahLst/>
              <a:cxnLst/>
              <a:rect l="l" t="t" r="r" b="b"/>
              <a:pathLst>
                <a:path w="120" h="176" extrusionOk="0">
                  <a:moveTo>
                    <a:pt x="16" y="0"/>
                  </a:moveTo>
                  <a:lnTo>
                    <a:pt x="0" y="11"/>
                  </a:lnTo>
                  <a:lnTo>
                    <a:pt x="103" y="176"/>
                  </a:lnTo>
                  <a:lnTo>
                    <a:pt x="119" y="16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49"/>
            <p:cNvSpPr/>
            <p:nvPr/>
          </p:nvSpPr>
          <p:spPr>
            <a:xfrm>
              <a:off x="1687651" y="2950856"/>
              <a:ext cx="4120" cy="63429"/>
            </a:xfrm>
            <a:custGeom>
              <a:avLst/>
              <a:gdLst/>
              <a:ahLst/>
              <a:cxnLst/>
              <a:rect l="l" t="t" r="r" b="b"/>
              <a:pathLst>
                <a:path w="33" h="508" extrusionOk="0">
                  <a:moveTo>
                    <a:pt x="1" y="1"/>
                  </a:moveTo>
                  <a:lnTo>
                    <a:pt x="1" y="498"/>
                  </a:lnTo>
                  <a:cubicBezTo>
                    <a:pt x="1" y="501"/>
                    <a:pt x="4" y="504"/>
                    <a:pt x="5" y="505"/>
                  </a:cubicBezTo>
                  <a:cubicBezTo>
                    <a:pt x="9" y="507"/>
                    <a:pt x="13" y="507"/>
                    <a:pt x="17" y="507"/>
                  </a:cubicBezTo>
                  <a:cubicBezTo>
                    <a:pt x="21" y="507"/>
                    <a:pt x="25" y="507"/>
                    <a:pt x="28" y="505"/>
                  </a:cubicBezTo>
                  <a:cubicBezTo>
                    <a:pt x="31" y="504"/>
                    <a:pt x="33" y="501"/>
                    <a:pt x="33" y="49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49"/>
            <p:cNvSpPr/>
            <p:nvPr/>
          </p:nvSpPr>
          <p:spPr>
            <a:xfrm>
              <a:off x="1671169" y="2902660"/>
              <a:ext cx="67549" cy="57935"/>
            </a:xfrm>
            <a:custGeom>
              <a:avLst/>
              <a:gdLst/>
              <a:ahLst/>
              <a:cxnLst/>
              <a:rect l="l" t="t" r="r" b="b"/>
              <a:pathLst>
                <a:path w="541" h="464" extrusionOk="0">
                  <a:moveTo>
                    <a:pt x="310" y="1"/>
                  </a:moveTo>
                  <a:cubicBezTo>
                    <a:pt x="104" y="1"/>
                    <a:pt x="1" y="250"/>
                    <a:pt x="146" y="395"/>
                  </a:cubicBezTo>
                  <a:cubicBezTo>
                    <a:pt x="193" y="442"/>
                    <a:pt x="251" y="463"/>
                    <a:pt x="307" y="463"/>
                  </a:cubicBezTo>
                  <a:cubicBezTo>
                    <a:pt x="426" y="463"/>
                    <a:pt x="540" y="371"/>
                    <a:pt x="540" y="233"/>
                  </a:cubicBezTo>
                  <a:cubicBezTo>
                    <a:pt x="540" y="105"/>
                    <a:pt x="436" y="1"/>
                    <a:pt x="310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p49"/>
            <p:cNvSpPr/>
            <p:nvPr/>
          </p:nvSpPr>
          <p:spPr>
            <a:xfrm>
              <a:off x="1678037" y="2902660"/>
              <a:ext cx="54189" cy="57935"/>
            </a:xfrm>
            <a:custGeom>
              <a:avLst/>
              <a:gdLst/>
              <a:ahLst/>
              <a:cxnLst/>
              <a:rect l="l" t="t" r="r" b="b"/>
              <a:pathLst>
                <a:path w="434" h="464" extrusionOk="0">
                  <a:moveTo>
                    <a:pt x="255" y="1"/>
                  </a:moveTo>
                  <a:cubicBezTo>
                    <a:pt x="120" y="1"/>
                    <a:pt x="0" y="123"/>
                    <a:pt x="29" y="274"/>
                  </a:cubicBezTo>
                  <a:cubicBezTo>
                    <a:pt x="50" y="393"/>
                    <a:pt x="153" y="463"/>
                    <a:pt x="257" y="463"/>
                  </a:cubicBezTo>
                  <a:cubicBezTo>
                    <a:pt x="321" y="463"/>
                    <a:pt x="386" y="437"/>
                    <a:pt x="433" y="379"/>
                  </a:cubicBezTo>
                  <a:lnTo>
                    <a:pt x="433" y="379"/>
                  </a:lnTo>
                  <a:cubicBezTo>
                    <a:pt x="427" y="381"/>
                    <a:pt x="421" y="382"/>
                    <a:pt x="415" y="382"/>
                  </a:cubicBezTo>
                  <a:cubicBezTo>
                    <a:pt x="352" y="382"/>
                    <a:pt x="291" y="285"/>
                    <a:pt x="327" y="174"/>
                  </a:cubicBezTo>
                  <a:cubicBezTo>
                    <a:pt x="358" y="79"/>
                    <a:pt x="390" y="43"/>
                    <a:pt x="369" y="31"/>
                  </a:cubicBezTo>
                  <a:cubicBezTo>
                    <a:pt x="332" y="10"/>
                    <a:pt x="293" y="1"/>
                    <a:pt x="25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p49"/>
            <p:cNvSpPr/>
            <p:nvPr/>
          </p:nvSpPr>
          <p:spPr>
            <a:xfrm>
              <a:off x="1636958" y="2919391"/>
              <a:ext cx="47821" cy="40954"/>
            </a:xfrm>
            <a:custGeom>
              <a:avLst/>
              <a:gdLst/>
              <a:ahLst/>
              <a:cxnLst/>
              <a:rect l="l" t="t" r="r" b="b"/>
              <a:pathLst>
                <a:path w="383" h="328" extrusionOk="0">
                  <a:moveTo>
                    <a:pt x="218" y="0"/>
                  </a:moveTo>
                  <a:cubicBezTo>
                    <a:pt x="73" y="0"/>
                    <a:pt x="1" y="176"/>
                    <a:pt x="102" y="279"/>
                  </a:cubicBezTo>
                  <a:cubicBezTo>
                    <a:pt x="136" y="312"/>
                    <a:pt x="177" y="327"/>
                    <a:pt x="217" y="327"/>
                  </a:cubicBezTo>
                  <a:cubicBezTo>
                    <a:pt x="301" y="327"/>
                    <a:pt x="382" y="262"/>
                    <a:pt x="382" y="164"/>
                  </a:cubicBezTo>
                  <a:cubicBezTo>
                    <a:pt x="382" y="73"/>
                    <a:pt x="308" y="0"/>
                    <a:pt x="21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49"/>
            <p:cNvSpPr/>
            <p:nvPr/>
          </p:nvSpPr>
          <p:spPr>
            <a:xfrm>
              <a:off x="1646822" y="2919516"/>
              <a:ext cx="43077" cy="40829"/>
            </a:xfrm>
            <a:custGeom>
              <a:avLst/>
              <a:gdLst/>
              <a:ahLst/>
              <a:cxnLst/>
              <a:rect l="l" t="t" r="r" b="b"/>
              <a:pathLst>
                <a:path w="345" h="327" extrusionOk="0">
                  <a:moveTo>
                    <a:pt x="143" y="1"/>
                  </a:moveTo>
                  <a:cubicBezTo>
                    <a:pt x="142" y="1"/>
                    <a:pt x="141" y="1"/>
                    <a:pt x="141" y="1"/>
                  </a:cubicBezTo>
                  <a:cubicBezTo>
                    <a:pt x="106" y="1"/>
                    <a:pt x="73" y="11"/>
                    <a:pt x="45" y="31"/>
                  </a:cubicBezTo>
                  <a:cubicBezTo>
                    <a:pt x="41" y="130"/>
                    <a:pt x="125" y="227"/>
                    <a:pt x="102" y="259"/>
                  </a:cubicBezTo>
                  <a:cubicBezTo>
                    <a:pt x="93" y="271"/>
                    <a:pt x="80" y="276"/>
                    <a:pt x="65" y="276"/>
                  </a:cubicBezTo>
                  <a:cubicBezTo>
                    <a:pt x="41" y="276"/>
                    <a:pt x="13" y="262"/>
                    <a:pt x="0" y="244"/>
                  </a:cubicBezTo>
                  <a:lnTo>
                    <a:pt x="0" y="244"/>
                  </a:lnTo>
                  <a:cubicBezTo>
                    <a:pt x="31" y="299"/>
                    <a:pt x="87" y="327"/>
                    <a:pt x="142" y="327"/>
                  </a:cubicBezTo>
                  <a:cubicBezTo>
                    <a:pt x="197" y="327"/>
                    <a:pt x="252" y="299"/>
                    <a:pt x="283" y="244"/>
                  </a:cubicBezTo>
                  <a:cubicBezTo>
                    <a:pt x="345" y="136"/>
                    <a:pt x="266" y="1"/>
                    <a:pt x="14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49"/>
            <p:cNvSpPr/>
            <p:nvPr/>
          </p:nvSpPr>
          <p:spPr>
            <a:xfrm>
              <a:off x="1652440" y="2880685"/>
              <a:ext cx="74541" cy="74541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0"/>
                  </a:moveTo>
                  <a:cubicBezTo>
                    <a:pt x="134" y="0"/>
                    <a:pt x="0" y="133"/>
                    <a:pt x="0" y="299"/>
                  </a:cubicBezTo>
                  <a:cubicBezTo>
                    <a:pt x="0" y="463"/>
                    <a:pt x="134" y="596"/>
                    <a:pt x="299" y="596"/>
                  </a:cubicBezTo>
                  <a:cubicBezTo>
                    <a:pt x="463" y="596"/>
                    <a:pt x="596" y="463"/>
                    <a:pt x="596" y="299"/>
                  </a:cubicBezTo>
                  <a:cubicBezTo>
                    <a:pt x="596" y="133"/>
                    <a:pt x="463" y="0"/>
                    <a:pt x="29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p49"/>
            <p:cNvSpPr/>
            <p:nvPr/>
          </p:nvSpPr>
          <p:spPr>
            <a:xfrm>
              <a:off x="1645823" y="2885554"/>
              <a:ext cx="80160" cy="69672"/>
            </a:xfrm>
            <a:custGeom>
              <a:avLst/>
              <a:gdLst/>
              <a:ahLst/>
              <a:cxnLst/>
              <a:rect l="l" t="t" r="r" b="b"/>
              <a:pathLst>
                <a:path w="642" h="558" extrusionOk="0">
                  <a:moveTo>
                    <a:pt x="205" y="0"/>
                  </a:moveTo>
                  <a:cubicBezTo>
                    <a:pt x="18" y="106"/>
                    <a:pt x="1" y="369"/>
                    <a:pt x="172" y="498"/>
                  </a:cubicBezTo>
                  <a:cubicBezTo>
                    <a:pt x="227" y="539"/>
                    <a:pt x="289" y="557"/>
                    <a:pt x="351" y="557"/>
                  </a:cubicBezTo>
                  <a:cubicBezTo>
                    <a:pt x="482" y="557"/>
                    <a:pt x="608" y="470"/>
                    <a:pt x="642" y="328"/>
                  </a:cubicBezTo>
                  <a:lnTo>
                    <a:pt x="642" y="328"/>
                  </a:lnTo>
                  <a:cubicBezTo>
                    <a:pt x="585" y="387"/>
                    <a:pt x="507" y="421"/>
                    <a:pt x="424" y="421"/>
                  </a:cubicBezTo>
                  <a:cubicBezTo>
                    <a:pt x="401" y="427"/>
                    <a:pt x="379" y="430"/>
                    <a:pt x="357" y="430"/>
                  </a:cubicBezTo>
                  <a:cubicBezTo>
                    <a:pt x="146" y="430"/>
                    <a:pt x="25" y="153"/>
                    <a:pt x="20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1" name="Google Shape;4381;p49"/>
            <p:cNvSpPr/>
            <p:nvPr/>
          </p:nvSpPr>
          <p:spPr>
            <a:xfrm>
              <a:off x="1135645" y="2969585"/>
              <a:ext cx="15358" cy="26845"/>
            </a:xfrm>
            <a:custGeom>
              <a:avLst/>
              <a:gdLst/>
              <a:ahLst/>
              <a:cxnLst/>
              <a:rect l="l" t="t" r="r" b="b"/>
              <a:pathLst>
                <a:path w="123" h="215" extrusionOk="0">
                  <a:moveTo>
                    <a:pt x="105" y="0"/>
                  </a:moveTo>
                  <a:lnTo>
                    <a:pt x="1" y="206"/>
                  </a:lnTo>
                  <a:lnTo>
                    <a:pt x="18" y="215"/>
                  </a:lnTo>
                  <a:lnTo>
                    <a:pt x="122" y="9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2" name="Google Shape;4382;p49"/>
            <p:cNvSpPr/>
            <p:nvPr/>
          </p:nvSpPr>
          <p:spPr>
            <a:xfrm>
              <a:off x="1123659" y="2967712"/>
              <a:ext cx="14983" cy="21975"/>
            </a:xfrm>
            <a:custGeom>
              <a:avLst/>
              <a:gdLst/>
              <a:ahLst/>
              <a:cxnLst/>
              <a:rect l="l" t="t" r="r" b="b"/>
              <a:pathLst>
                <a:path w="120" h="176" extrusionOk="0">
                  <a:moveTo>
                    <a:pt x="17" y="1"/>
                  </a:moveTo>
                  <a:lnTo>
                    <a:pt x="1" y="11"/>
                  </a:lnTo>
                  <a:lnTo>
                    <a:pt x="104" y="176"/>
                  </a:lnTo>
                  <a:lnTo>
                    <a:pt x="120" y="16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p49"/>
            <p:cNvSpPr/>
            <p:nvPr/>
          </p:nvSpPr>
          <p:spPr>
            <a:xfrm>
              <a:off x="1136394" y="2966838"/>
              <a:ext cx="4120" cy="63179"/>
            </a:xfrm>
            <a:custGeom>
              <a:avLst/>
              <a:gdLst/>
              <a:ahLst/>
              <a:cxnLst/>
              <a:rect l="l" t="t" r="r" b="b"/>
              <a:pathLst>
                <a:path w="33" h="506" extrusionOk="0">
                  <a:moveTo>
                    <a:pt x="0" y="0"/>
                  </a:moveTo>
                  <a:lnTo>
                    <a:pt x="0" y="496"/>
                  </a:lnTo>
                  <a:cubicBezTo>
                    <a:pt x="0" y="499"/>
                    <a:pt x="2" y="502"/>
                    <a:pt x="5" y="502"/>
                  </a:cubicBezTo>
                  <a:cubicBezTo>
                    <a:pt x="8" y="504"/>
                    <a:pt x="12" y="505"/>
                    <a:pt x="16" y="505"/>
                  </a:cubicBezTo>
                  <a:cubicBezTo>
                    <a:pt x="19" y="505"/>
                    <a:pt x="23" y="504"/>
                    <a:pt x="27" y="502"/>
                  </a:cubicBezTo>
                  <a:cubicBezTo>
                    <a:pt x="29" y="502"/>
                    <a:pt x="31" y="499"/>
                    <a:pt x="32" y="496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p49"/>
            <p:cNvSpPr/>
            <p:nvPr/>
          </p:nvSpPr>
          <p:spPr>
            <a:xfrm>
              <a:off x="1119913" y="2918642"/>
              <a:ext cx="67424" cy="57810"/>
            </a:xfrm>
            <a:custGeom>
              <a:avLst/>
              <a:gdLst/>
              <a:ahLst/>
              <a:cxnLst/>
              <a:rect l="l" t="t" r="r" b="b"/>
              <a:pathLst>
                <a:path w="540" h="463" extrusionOk="0">
                  <a:moveTo>
                    <a:pt x="309" y="1"/>
                  </a:moveTo>
                  <a:cubicBezTo>
                    <a:pt x="103" y="1"/>
                    <a:pt x="0" y="249"/>
                    <a:pt x="145" y="394"/>
                  </a:cubicBezTo>
                  <a:cubicBezTo>
                    <a:pt x="193" y="441"/>
                    <a:pt x="251" y="462"/>
                    <a:pt x="308" y="462"/>
                  </a:cubicBezTo>
                  <a:cubicBezTo>
                    <a:pt x="426" y="462"/>
                    <a:pt x="540" y="370"/>
                    <a:pt x="540" y="231"/>
                  </a:cubicBezTo>
                  <a:cubicBezTo>
                    <a:pt x="540" y="104"/>
                    <a:pt x="435" y="1"/>
                    <a:pt x="30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49"/>
            <p:cNvSpPr/>
            <p:nvPr/>
          </p:nvSpPr>
          <p:spPr>
            <a:xfrm>
              <a:off x="1126530" y="2918517"/>
              <a:ext cx="54189" cy="57810"/>
            </a:xfrm>
            <a:custGeom>
              <a:avLst/>
              <a:gdLst/>
              <a:ahLst/>
              <a:cxnLst/>
              <a:rect l="l" t="t" r="r" b="b"/>
              <a:pathLst>
                <a:path w="434" h="463" extrusionOk="0">
                  <a:moveTo>
                    <a:pt x="256" y="0"/>
                  </a:moveTo>
                  <a:cubicBezTo>
                    <a:pt x="121" y="0"/>
                    <a:pt x="0" y="123"/>
                    <a:pt x="29" y="274"/>
                  </a:cubicBezTo>
                  <a:cubicBezTo>
                    <a:pt x="51" y="393"/>
                    <a:pt x="153" y="463"/>
                    <a:pt x="256" y="463"/>
                  </a:cubicBezTo>
                  <a:cubicBezTo>
                    <a:pt x="321" y="463"/>
                    <a:pt x="386" y="436"/>
                    <a:pt x="433" y="379"/>
                  </a:cubicBezTo>
                  <a:lnTo>
                    <a:pt x="433" y="379"/>
                  </a:lnTo>
                  <a:cubicBezTo>
                    <a:pt x="427" y="380"/>
                    <a:pt x="422" y="381"/>
                    <a:pt x="416" y="381"/>
                  </a:cubicBezTo>
                  <a:cubicBezTo>
                    <a:pt x="353" y="381"/>
                    <a:pt x="293" y="284"/>
                    <a:pt x="329" y="173"/>
                  </a:cubicBezTo>
                  <a:cubicBezTo>
                    <a:pt x="358" y="78"/>
                    <a:pt x="390" y="42"/>
                    <a:pt x="369" y="31"/>
                  </a:cubicBezTo>
                  <a:cubicBezTo>
                    <a:pt x="332" y="10"/>
                    <a:pt x="294" y="0"/>
                    <a:pt x="25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p49"/>
            <p:cNvSpPr/>
            <p:nvPr/>
          </p:nvSpPr>
          <p:spPr>
            <a:xfrm>
              <a:off x="1085701" y="2935123"/>
              <a:ext cx="47697" cy="40954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218" y="1"/>
                  </a:moveTo>
                  <a:cubicBezTo>
                    <a:pt x="73" y="1"/>
                    <a:pt x="0" y="177"/>
                    <a:pt x="102" y="279"/>
                  </a:cubicBezTo>
                  <a:cubicBezTo>
                    <a:pt x="135" y="312"/>
                    <a:pt x="176" y="327"/>
                    <a:pt x="217" y="327"/>
                  </a:cubicBezTo>
                  <a:cubicBezTo>
                    <a:pt x="301" y="327"/>
                    <a:pt x="382" y="262"/>
                    <a:pt x="382" y="164"/>
                  </a:cubicBezTo>
                  <a:cubicBezTo>
                    <a:pt x="382" y="74"/>
                    <a:pt x="308" y="1"/>
                    <a:pt x="218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49"/>
            <p:cNvSpPr/>
            <p:nvPr/>
          </p:nvSpPr>
          <p:spPr>
            <a:xfrm>
              <a:off x="1095440" y="2935248"/>
              <a:ext cx="43202" cy="40954"/>
            </a:xfrm>
            <a:custGeom>
              <a:avLst/>
              <a:gdLst/>
              <a:ahLst/>
              <a:cxnLst/>
              <a:rect l="l" t="t" r="r" b="b"/>
              <a:pathLst>
                <a:path w="346" h="328" extrusionOk="0">
                  <a:moveTo>
                    <a:pt x="143" y="1"/>
                  </a:moveTo>
                  <a:cubicBezTo>
                    <a:pt x="143" y="1"/>
                    <a:pt x="142" y="1"/>
                    <a:pt x="141" y="1"/>
                  </a:cubicBezTo>
                  <a:cubicBezTo>
                    <a:pt x="107" y="1"/>
                    <a:pt x="73" y="11"/>
                    <a:pt x="46" y="31"/>
                  </a:cubicBezTo>
                  <a:cubicBezTo>
                    <a:pt x="41" y="130"/>
                    <a:pt x="125" y="227"/>
                    <a:pt x="102" y="261"/>
                  </a:cubicBezTo>
                  <a:cubicBezTo>
                    <a:pt x="94" y="272"/>
                    <a:pt x="81" y="277"/>
                    <a:pt x="67" y="277"/>
                  </a:cubicBezTo>
                  <a:cubicBezTo>
                    <a:pt x="42" y="277"/>
                    <a:pt x="14" y="262"/>
                    <a:pt x="1" y="245"/>
                  </a:cubicBezTo>
                  <a:lnTo>
                    <a:pt x="1" y="245"/>
                  </a:lnTo>
                  <a:cubicBezTo>
                    <a:pt x="32" y="300"/>
                    <a:pt x="87" y="327"/>
                    <a:pt x="142" y="327"/>
                  </a:cubicBezTo>
                  <a:cubicBezTo>
                    <a:pt x="197" y="327"/>
                    <a:pt x="252" y="300"/>
                    <a:pt x="283" y="245"/>
                  </a:cubicBezTo>
                  <a:cubicBezTo>
                    <a:pt x="345" y="136"/>
                    <a:pt x="267" y="1"/>
                    <a:pt x="14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49"/>
            <p:cNvSpPr/>
            <p:nvPr/>
          </p:nvSpPr>
          <p:spPr>
            <a:xfrm>
              <a:off x="1101059" y="2896542"/>
              <a:ext cx="74541" cy="74417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9" y="1"/>
                  </a:moveTo>
                  <a:cubicBezTo>
                    <a:pt x="134" y="1"/>
                    <a:pt x="1" y="134"/>
                    <a:pt x="1" y="298"/>
                  </a:cubicBezTo>
                  <a:cubicBezTo>
                    <a:pt x="1" y="463"/>
                    <a:pt x="134" y="595"/>
                    <a:pt x="299" y="595"/>
                  </a:cubicBezTo>
                  <a:cubicBezTo>
                    <a:pt x="463" y="595"/>
                    <a:pt x="597" y="463"/>
                    <a:pt x="597" y="298"/>
                  </a:cubicBezTo>
                  <a:cubicBezTo>
                    <a:pt x="597" y="134"/>
                    <a:pt x="463" y="1"/>
                    <a:pt x="29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49"/>
            <p:cNvSpPr/>
            <p:nvPr/>
          </p:nvSpPr>
          <p:spPr>
            <a:xfrm>
              <a:off x="1096564" y="2901286"/>
              <a:ext cx="78162" cy="69672"/>
            </a:xfrm>
            <a:custGeom>
              <a:avLst/>
              <a:gdLst/>
              <a:ahLst/>
              <a:cxnLst/>
              <a:rect l="l" t="t" r="r" b="b"/>
              <a:pathLst>
                <a:path w="626" h="558" extrusionOk="0">
                  <a:moveTo>
                    <a:pt x="189" y="0"/>
                  </a:moveTo>
                  <a:cubicBezTo>
                    <a:pt x="180" y="5"/>
                    <a:pt x="172" y="11"/>
                    <a:pt x="163" y="17"/>
                  </a:cubicBezTo>
                  <a:lnTo>
                    <a:pt x="163" y="17"/>
                  </a:lnTo>
                  <a:cubicBezTo>
                    <a:pt x="171" y="11"/>
                    <a:pt x="180" y="5"/>
                    <a:pt x="189" y="0"/>
                  </a:cubicBezTo>
                  <a:close/>
                  <a:moveTo>
                    <a:pt x="163" y="17"/>
                  </a:moveTo>
                  <a:cubicBezTo>
                    <a:pt x="151" y="25"/>
                    <a:pt x="140" y="34"/>
                    <a:pt x="130" y="44"/>
                  </a:cubicBezTo>
                  <a:lnTo>
                    <a:pt x="130" y="44"/>
                  </a:lnTo>
                  <a:cubicBezTo>
                    <a:pt x="140" y="34"/>
                    <a:pt x="152" y="25"/>
                    <a:pt x="163" y="17"/>
                  </a:cubicBezTo>
                  <a:close/>
                  <a:moveTo>
                    <a:pt x="130" y="44"/>
                  </a:moveTo>
                  <a:cubicBezTo>
                    <a:pt x="126" y="48"/>
                    <a:pt x="122" y="52"/>
                    <a:pt x="118" y="55"/>
                  </a:cubicBezTo>
                  <a:cubicBezTo>
                    <a:pt x="118" y="56"/>
                    <a:pt x="118" y="56"/>
                    <a:pt x="118" y="56"/>
                  </a:cubicBezTo>
                  <a:lnTo>
                    <a:pt x="118" y="56"/>
                  </a:lnTo>
                  <a:cubicBezTo>
                    <a:pt x="122" y="52"/>
                    <a:pt x="126" y="48"/>
                    <a:pt x="130" y="44"/>
                  </a:cubicBezTo>
                  <a:close/>
                  <a:moveTo>
                    <a:pt x="118" y="56"/>
                  </a:moveTo>
                  <a:lnTo>
                    <a:pt x="118" y="56"/>
                  </a:lnTo>
                  <a:cubicBezTo>
                    <a:pt x="1" y="181"/>
                    <a:pt x="10" y="389"/>
                    <a:pt x="156" y="498"/>
                  </a:cubicBezTo>
                  <a:cubicBezTo>
                    <a:pt x="210" y="539"/>
                    <a:pt x="273" y="558"/>
                    <a:pt x="334" y="558"/>
                  </a:cubicBezTo>
                  <a:cubicBezTo>
                    <a:pt x="466" y="558"/>
                    <a:pt x="592" y="471"/>
                    <a:pt x="625" y="328"/>
                  </a:cubicBezTo>
                  <a:lnTo>
                    <a:pt x="625" y="328"/>
                  </a:lnTo>
                  <a:cubicBezTo>
                    <a:pt x="569" y="388"/>
                    <a:pt x="491" y="421"/>
                    <a:pt x="408" y="421"/>
                  </a:cubicBezTo>
                  <a:cubicBezTo>
                    <a:pt x="217" y="421"/>
                    <a:pt x="75" y="243"/>
                    <a:pt x="118" y="56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p49"/>
            <p:cNvSpPr/>
            <p:nvPr/>
          </p:nvSpPr>
          <p:spPr>
            <a:xfrm>
              <a:off x="1502858" y="3069972"/>
              <a:ext cx="87777" cy="50818"/>
            </a:xfrm>
            <a:custGeom>
              <a:avLst/>
              <a:gdLst/>
              <a:ahLst/>
              <a:cxnLst/>
              <a:rect l="l" t="t" r="r" b="b"/>
              <a:pathLst>
                <a:path w="703" h="407" extrusionOk="0">
                  <a:moveTo>
                    <a:pt x="370" y="1"/>
                  </a:moveTo>
                  <a:lnTo>
                    <a:pt x="0" y="215"/>
                  </a:lnTo>
                  <a:lnTo>
                    <a:pt x="332" y="407"/>
                  </a:lnTo>
                  <a:lnTo>
                    <a:pt x="702" y="19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p49"/>
            <p:cNvSpPr/>
            <p:nvPr/>
          </p:nvSpPr>
          <p:spPr>
            <a:xfrm>
              <a:off x="1179596" y="2885304"/>
              <a:ext cx="220752" cy="270821"/>
            </a:xfrm>
            <a:custGeom>
              <a:avLst/>
              <a:gdLst/>
              <a:ahLst/>
              <a:cxnLst/>
              <a:rect l="l" t="t" r="r" b="b"/>
              <a:pathLst>
                <a:path w="1768" h="2169" extrusionOk="0">
                  <a:moveTo>
                    <a:pt x="1" y="1"/>
                  </a:moveTo>
                  <a:lnTo>
                    <a:pt x="1" y="1149"/>
                  </a:lnTo>
                  <a:lnTo>
                    <a:pt x="1767" y="2169"/>
                  </a:lnTo>
                  <a:lnTo>
                    <a:pt x="1767" y="10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2" name="Google Shape;4392;p49"/>
            <p:cNvSpPr/>
            <p:nvPr/>
          </p:nvSpPr>
          <p:spPr>
            <a:xfrm>
              <a:off x="1179596" y="2885304"/>
              <a:ext cx="220752" cy="184418"/>
            </a:xfrm>
            <a:custGeom>
              <a:avLst/>
              <a:gdLst/>
              <a:ahLst/>
              <a:cxnLst/>
              <a:rect l="l" t="t" r="r" b="b"/>
              <a:pathLst>
                <a:path w="1768" h="1477" extrusionOk="0">
                  <a:moveTo>
                    <a:pt x="1" y="1"/>
                  </a:moveTo>
                  <a:lnTo>
                    <a:pt x="1" y="456"/>
                  </a:lnTo>
                  <a:lnTo>
                    <a:pt x="1767" y="1477"/>
                  </a:lnTo>
                  <a:lnTo>
                    <a:pt x="1767" y="10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3" name="Google Shape;4393;p49"/>
            <p:cNvSpPr/>
            <p:nvPr/>
          </p:nvSpPr>
          <p:spPr>
            <a:xfrm>
              <a:off x="1400223" y="2837733"/>
              <a:ext cx="248347" cy="318393"/>
            </a:xfrm>
            <a:custGeom>
              <a:avLst/>
              <a:gdLst/>
              <a:ahLst/>
              <a:cxnLst/>
              <a:rect l="l" t="t" r="r" b="b"/>
              <a:pathLst>
                <a:path w="1989" h="2550" extrusionOk="0">
                  <a:moveTo>
                    <a:pt x="1326" y="0"/>
                  </a:moveTo>
                  <a:lnTo>
                    <a:pt x="0" y="1403"/>
                  </a:lnTo>
                  <a:lnTo>
                    <a:pt x="0" y="2550"/>
                  </a:lnTo>
                  <a:lnTo>
                    <a:pt x="1988" y="1403"/>
                  </a:lnTo>
                  <a:lnTo>
                    <a:pt x="1988" y="286"/>
                  </a:lnTo>
                  <a:lnTo>
                    <a:pt x="1326" y="127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4" name="Google Shape;4394;p49"/>
            <p:cNvSpPr/>
            <p:nvPr/>
          </p:nvSpPr>
          <p:spPr>
            <a:xfrm>
              <a:off x="1565663" y="2837733"/>
              <a:ext cx="96642" cy="39705"/>
            </a:xfrm>
            <a:custGeom>
              <a:avLst/>
              <a:gdLst/>
              <a:ahLst/>
              <a:cxnLst/>
              <a:rect l="l" t="t" r="r" b="b"/>
              <a:pathLst>
                <a:path w="774" h="318" extrusionOk="0">
                  <a:moveTo>
                    <a:pt x="1" y="0"/>
                  </a:moveTo>
                  <a:lnTo>
                    <a:pt x="1" y="127"/>
                  </a:lnTo>
                  <a:lnTo>
                    <a:pt x="773" y="318"/>
                  </a:lnTo>
                  <a:lnTo>
                    <a:pt x="77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p49"/>
            <p:cNvSpPr/>
            <p:nvPr/>
          </p:nvSpPr>
          <p:spPr>
            <a:xfrm>
              <a:off x="1344910" y="2710251"/>
              <a:ext cx="317394" cy="151330"/>
            </a:xfrm>
            <a:custGeom>
              <a:avLst/>
              <a:gdLst/>
              <a:ahLst/>
              <a:cxnLst/>
              <a:rect l="l" t="t" r="r" b="b"/>
              <a:pathLst>
                <a:path w="2542" h="1212" extrusionOk="0">
                  <a:moveTo>
                    <a:pt x="1" y="1"/>
                  </a:moveTo>
                  <a:lnTo>
                    <a:pt x="1769" y="1021"/>
                  </a:lnTo>
                  <a:lnTo>
                    <a:pt x="2541" y="1211"/>
                  </a:lnTo>
                  <a:lnTo>
                    <a:pt x="775" y="1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p49"/>
            <p:cNvSpPr/>
            <p:nvPr/>
          </p:nvSpPr>
          <p:spPr>
            <a:xfrm>
              <a:off x="1372629" y="2821751"/>
              <a:ext cx="193158" cy="223000"/>
            </a:xfrm>
            <a:custGeom>
              <a:avLst/>
              <a:gdLst/>
              <a:ahLst/>
              <a:cxnLst/>
              <a:rect l="l" t="t" r="r" b="b"/>
              <a:pathLst>
                <a:path w="1547" h="1786" extrusionOk="0">
                  <a:moveTo>
                    <a:pt x="1547" y="1"/>
                  </a:moveTo>
                  <a:lnTo>
                    <a:pt x="1" y="1786"/>
                  </a:lnTo>
                  <a:lnTo>
                    <a:pt x="1" y="1786"/>
                  </a:lnTo>
                  <a:lnTo>
                    <a:pt x="111" y="1722"/>
                  </a:lnTo>
                  <a:lnTo>
                    <a:pt x="1547" y="128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49"/>
            <p:cNvSpPr/>
            <p:nvPr/>
          </p:nvSpPr>
          <p:spPr>
            <a:xfrm>
              <a:off x="1152002" y="2694269"/>
              <a:ext cx="413786" cy="350732"/>
            </a:xfrm>
            <a:custGeom>
              <a:avLst/>
              <a:gdLst/>
              <a:ahLst/>
              <a:cxnLst/>
              <a:rect l="l" t="t" r="r" b="b"/>
              <a:pathLst>
                <a:path w="3314" h="2809" extrusionOk="0">
                  <a:moveTo>
                    <a:pt x="1547" y="1"/>
                  </a:moveTo>
                  <a:lnTo>
                    <a:pt x="0" y="1786"/>
                  </a:lnTo>
                  <a:lnTo>
                    <a:pt x="1771" y="2808"/>
                  </a:lnTo>
                  <a:lnTo>
                    <a:pt x="3314" y="1022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49"/>
            <p:cNvSpPr/>
            <p:nvPr/>
          </p:nvSpPr>
          <p:spPr>
            <a:xfrm>
              <a:off x="1275988" y="2900787"/>
              <a:ext cx="27844" cy="56312"/>
            </a:xfrm>
            <a:custGeom>
              <a:avLst/>
              <a:gdLst/>
              <a:ahLst/>
              <a:cxnLst/>
              <a:rect l="l" t="t" r="r" b="b"/>
              <a:pathLst>
                <a:path w="223" h="451" extrusionOk="0">
                  <a:moveTo>
                    <a:pt x="0" y="0"/>
                  </a:moveTo>
                  <a:lnTo>
                    <a:pt x="0" y="323"/>
                  </a:lnTo>
                  <a:lnTo>
                    <a:pt x="222" y="451"/>
                  </a:lnTo>
                  <a:lnTo>
                    <a:pt x="222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49"/>
            <p:cNvSpPr/>
            <p:nvPr/>
          </p:nvSpPr>
          <p:spPr>
            <a:xfrm>
              <a:off x="1303707" y="2900787"/>
              <a:ext cx="27844" cy="56312"/>
            </a:xfrm>
            <a:custGeom>
              <a:avLst/>
              <a:gdLst/>
              <a:ahLst/>
              <a:cxnLst/>
              <a:rect l="l" t="t" r="r" b="b"/>
              <a:pathLst>
                <a:path w="223" h="451" extrusionOk="0">
                  <a:moveTo>
                    <a:pt x="222" y="0"/>
                  </a:moveTo>
                  <a:lnTo>
                    <a:pt x="0" y="129"/>
                  </a:lnTo>
                  <a:lnTo>
                    <a:pt x="0" y="451"/>
                  </a:lnTo>
                  <a:lnTo>
                    <a:pt x="222" y="196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p49"/>
            <p:cNvSpPr/>
            <p:nvPr/>
          </p:nvSpPr>
          <p:spPr>
            <a:xfrm>
              <a:off x="1273116" y="2873443"/>
              <a:ext cx="61306" cy="43576"/>
            </a:xfrm>
            <a:custGeom>
              <a:avLst/>
              <a:gdLst/>
              <a:ahLst/>
              <a:cxnLst/>
              <a:rect l="l" t="t" r="r" b="b"/>
              <a:pathLst>
                <a:path w="491" h="349" extrusionOk="0">
                  <a:moveTo>
                    <a:pt x="245" y="0"/>
                  </a:moveTo>
                  <a:lnTo>
                    <a:pt x="0" y="142"/>
                  </a:lnTo>
                  <a:lnTo>
                    <a:pt x="0" y="206"/>
                  </a:lnTo>
                  <a:lnTo>
                    <a:pt x="245" y="348"/>
                  </a:lnTo>
                  <a:lnTo>
                    <a:pt x="490" y="206"/>
                  </a:lnTo>
                  <a:lnTo>
                    <a:pt x="490" y="14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p49"/>
            <p:cNvSpPr/>
            <p:nvPr/>
          </p:nvSpPr>
          <p:spPr>
            <a:xfrm>
              <a:off x="1273116" y="289117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0" y="0"/>
                  </a:moveTo>
                  <a:lnTo>
                    <a:pt x="0" y="64"/>
                  </a:lnTo>
                  <a:lnTo>
                    <a:pt x="245" y="206"/>
                  </a:lnTo>
                  <a:lnTo>
                    <a:pt x="245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p49"/>
            <p:cNvSpPr/>
            <p:nvPr/>
          </p:nvSpPr>
          <p:spPr>
            <a:xfrm>
              <a:off x="1303707" y="289117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245" y="0"/>
                  </a:moveTo>
                  <a:lnTo>
                    <a:pt x="0" y="141"/>
                  </a:lnTo>
                  <a:lnTo>
                    <a:pt x="0" y="206"/>
                  </a:lnTo>
                  <a:lnTo>
                    <a:pt x="245" y="6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49"/>
            <p:cNvSpPr/>
            <p:nvPr/>
          </p:nvSpPr>
          <p:spPr>
            <a:xfrm>
              <a:off x="1283230" y="2879311"/>
              <a:ext cx="40829" cy="23723"/>
            </a:xfrm>
            <a:custGeom>
              <a:avLst/>
              <a:gdLst/>
              <a:ahLst/>
              <a:cxnLst/>
              <a:rect l="l" t="t" r="r" b="b"/>
              <a:pathLst>
                <a:path w="327" h="190" extrusionOk="0">
                  <a:moveTo>
                    <a:pt x="164" y="1"/>
                  </a:moveTo>
                  <a:lnTo>
                    <a:pt x="0" y="95"/>
                  </a:lnTo>
                  <a:lnTo>
                    <a:pt x="164" y="189"/>
                  </a:lnTo>
                  <a:lnTo>
                    <a:pt x="327" y="95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49"/>
            <p:cNvSpPr/>
            <p:nvPr/>
          </p:nvSpPr>
          <p:spPr>
            <a:xfrm>
              <a:off x="1283230" y="2879311"/>
              <a:ext cx="20602" cy="23723"/>
            </a:xfrm>
            <a:custGeom>
              <a:avLst/>
              <a:gdLst/>
              <a:ahLst/>
              <a:cxnLst/>
              <a:rect l="l" t="t" r="r" b="b"/>
              <a:pathLst>
                <a:path w="165" h="190" extrusionOk="0">
                  <a:moveTo>
                    <a:pt x="164" y="1"/>
                  </a:moveTo>
                  <a:lnTo>
                    <a:pt x="0" y="95"/>
                  </a:lnTo>
                  <a:lnTo>
                    <a:pt x="164" y="189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49"/>
            <p:cNvSpPr/>
            <p:nvPr/>
          </p:nvSpPr>
          <p:spPr>
            <a:xfrm>
              <a:off x="1303707" y="2879311"/>
              <a:ext cx="20352" cy="23723"/>
            </a:xfrm>
            <a:custGeom>
              <a:avLst/>
              <a:gdLst/>
              <a:ahLst/>
              <a:cxnLst/>
              <a:rect l="l" t="t" r="r" b="b"/>
              <a:pathLst>
                <a:path w="163" h="190" extrusionOk="0">
                  <a:moveTo>
                    <a:pt x="0" y="1"/>
                  </a:moveTo>
                  <a:lnTo>
                    <a:pt x="0" y="189"/>
                  </a:lnTo>
                  <a:lnTo>
                    <a:pt x="163" y="9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49"/>
            <p:cNvSpPr/>
            <p:nvPr/>
          </p:nvSpPr>
          <p:spPr>
            <a:xfrm>
              <a:off x="1418078" y="3014409"/>
              <a:ext cx="62305" cy="83656"/>
            </a:xfrm>
            <a:custGeom>
              <a:avLst/>
              <a:gdLst/>
              <a:ahLst/>
              <a:cxnLst/>
              <a:rect l="l" t="t" r="r" b="b"/>
              <a:pathLst>
                <a:path w="499" h="670" extrusionOk="0">
                  <a:moveTo>
                    <a:pt x="498" y="1"/>
                  </a:moveTo>
                  <a:lnTo>
                    <a:pt x="1" y="286"/>
                  </a:lnTo>
                  <a:lnTo>
                    <a:pt x="1" y="669"/>
                  </a:lnTo>
                  <a:lnTo>
                    <a:pt x="498" y="382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49"/>
            <p:cNvSpPr/>
            <p:nvPr/>
          </p:nvSpPr>
          <p:spPr>
            <a:xfrm>
              <a:off x="1418078" y="3015908"/>
              <a:ext cx="59308" cy="79036"/>
            </a:xfrm>
            <a:custGeom>
              <a:avLst/>
              <a:gdLst/>
              <a:ahLst/>
              <a:cxnLst/>
              <a:rect l="l" t="t" r="r" b="b"/>
              <a:pathLst>
                <a:path w="475" h="633" extrusionOk="0">
                  <a:moveTo>
                    <a:pt x="475" y="0"/>
                  </a:moveTo>
                  <a:lnTo>
                    <a:pt x="1" y="274"/>
                  </a:lnTo>
                  <a:lnTo>
                    <a:pt x="1" y="632"/>
                  </a:lnTo>
                  <a:lnTo>
                    <a:pt x="475" y="358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8" name="Google Shape;4408;p49"/>
            <p:cNvSpPr/>
            <p:nvPr/>
          </p:nvSpPr>
          <p:spPr>
            <a:xfrm>
              <a:off x="1418078" y="3060607"/>
              <a:ext cx="62305" cy="37458"/>
            </a:xfrm>
            <a:custGeom>
              <a:avLst/>
              <a:gdLst/>
              <a:ahLst/>
              <a:cxnLst/>
              <a:rect l="l" t="t" r="r" b="b"/>
              <a:pathLst>
                <a:path w="499" h="300" extrusionOk="0">
                  <a:moveTo>
                    <a:pt x="475" y="0"/>
                  </a:moveTo>
                  <a:lnTo>
                    <a:pt x="1" y="274"/>
                  </a:lnTo>
                  <a:lnTo>
                    <a:pt x="1" y="299"/>
                  </a:lnTo>
                  <a:lnTo>
                    <a:pt x="498" y="12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9" name="Google Shape;4409;p49"/>
            <p:cNvSpPr/>
            <p:nvPr/>
          </p:nvSpPr>
          <p:spPr>
            <a:xfrm>
              <a:off x="1418078" y="3035011"/>
              <a:ext cx="62305" cy="39081"/>
            </a:xfrm>
            <a:custGeom>
              <a:avLst/>
              <a:gdLst/>
              <a:ahLst/>
              <a:cxnLst/>
              <a:rect l="l" t="t" r="r" b="b"/>
              <a:pathLst>
                <a:path w="499" h="313" extrusionOk="0">
                  <a:moveTo>
                    <a:pt x="498" y="1"/>
                  </a:moveTo>
                  <a:lnTo>
                    <a:pt x="1" y="288"/>
                  </a:lnTo>
                  <a:lnTo>
                    <a:pt x="1" y="313"/>
                  </a:lnTo>
                  <a:lnTo>
                    <a:pt x="498" y="27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0" name="Google Shape;4410;p49"/>
            <p:cNvSpPr/>
            <p:nvPr/>
          </p:nvSpPr>
          <p:spPr>
            <a:xfrm>
              <a:off x="1569783" y="2926758"/>
              <a:ext cx="62055" cy="83781"/>
            </a:xfrm>
            <a:custGeom>
              <a:avLst/>
              <a:gdLst/>
              <a:ahLst/>
              <a:cxnLst/>
              <a:rect l="l" t="t" r="r" b="b"/>
              <a:pathLst>
                <a:path w="497" h="671" extrusionOk="0">
                  <a:moveTo>
                    <a:pt x="497" y="1"/>
                  </a:moveTo>
                  <a:lnTo>
                    <a:pt x="1" y="288"/>
                  </a:lnTo>
                  <a:lnTo>
                    <a:pt x="1" y="671"/>
                  </a:lnTo>
                  <a:lnTo>
                    <a:pt x="497" y="38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1" name="Google Shape;4411;p49"/>
            <p:cNvSpPr/>
            <p:nvPr/>
          </p:nvSpPr>
          <p:spPr>
            <a:xfrm>
              <a:off x="1569783" y="2928381"/>
              <a:ext cx="59433" cy="78912"/>
            </a:xfrm>
            <a:custGeom>
              <a:avLst/>
              <a:gdLst/>
              <a:ahLst/>
              <a:cxnLst/>
              <a:rect l="l" t="t" r="r" b="b"/>
              <a:pathLst>
                <a:path w="476" h="632" extrusionOk="0">
                  <a:moveTo>
                    <a:pt x="475" y="1"/>
                  </a:moveTo>
                  <a:lnTo>
                    <a:pt x="1" y="275"/>
                  </a:lnTo>
                  <a:lnTo>
                    <a:pt x="1" y="632"/>
                  </a:lnTo>
                  <a:lnTo>
                    <a:pt x="475" y="35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p49"/>
            <p:cNvSpPr/>
            <p:nvPr/>
          </p:nvSpPr>
          <p:spPr>
            <a:xfrm>
              <a:off x="1569783" y="2972956"/>
              <a:ext cx="62055" cy="37583"/>
            </a:xfrm>
            <a:custGeom>
              <a:avLst/>
              <a:gdLst/>
              <a:ahLst/>
              <a:cxnLst/>
              <a:rect l="l" t="t" r="r" b="b"/>
              <a:pathLst>
                <a:path w="497" h="301" extrusionOk="0">
                  <a:moveTo>
                    <a:pt x="475" y="1"/>
                  </a:moveTo>
                  <a:lnTo>
                    <a:pt x="1" y="275"/>
                  </a:lnTo>
                  <a:lnTo>
                    <a:pt x="1" y="301"/>
                  </a:lnTo>
                  <a:lnTo>
                    <a:pt x="497" y="1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49"/>
            <p:cNvSpPr/>
            <p:nvPr/>
          </p:nvSpPr>
          <p:spPr>
            <a:xfrm>
              <a:off x="1569783" y="2947485"/>
              <a:ext cx="62055" cy="39206"/>
            </a:xfrm>
            <a:custGeom>
              <a:avLst/>
              <a:gdLst/>
              <a:ahLst/>
              <a:cxnLst/>
              <a:rect l="l" t="t" r="r" b="b"/>
              <a:pathLst>
                <a:path w="497" h="314" extrusionOk="0">
                  <a:moveTo>
                    <a:pt x="497" y="0"/>
                  </a:moveTo>
                  <a:lnTo>
                    <a:pt x="1" y="287"/>
                  </a:lnTo>
                  <a:lnTo>
                    <a:pt x="1" y="313"/>
                  </a:lnTo>
                  <a:lnTo>
                    <a:pt x="497" y="2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49"/>
            <p:cNvSpPr/>
            <p:nvPr/>
          </p:nvSpPr>
          <p:spPr>
            <a:xfrm>
              <a:off x="1502858" y="2974579"/>
              <a:ext cx="46323" cy="122363"/>
            </a:xfrm>
            <a:custGeom>
              <a:avLst/>
              <a:gdLst/>
              <a:ahLst/>
              <a:cxnLst/>
              <a:rect l="l" t="t" r="r" b="b"/>
              <a:pathLst>
                <a:path w="371" h="980" extrusionOk="0">
                  <a:moveTo>
                    <a:pt x="370" y="1"/>
                  </a:moveTo>
                  <a:lnTo>
                    <a:pt x="0" y="214"/>
                  </a:lnTo>
                  <a:lnTo>
                    <a:pt x="0" y="979"/>
                  </a:lnTo>
                  <a:lnTo>
                    <a:pt x="370" y="76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p49"/>
            <p:cNvSpPr/>
            <p:nvPr/>
          </p:nvSpPr>
          <p:spPr>
            <a:xfrm>
              <a:off x="1502858" y="2975453"/>
              <a:ext cx="44700" cy="119366"/>
            </a:xfrm>
            <a:custGeom>
              <a:avLst/>
              <a:gdLst/>
              <a:ahLst/>
              <a:cxnLst/>
              <a:rect l="l" t="t" r="r" b="b"/>
              <a:pathLst>
                <a:path w="358" h="956" extrusionOk="0">
                  <a:moveTo>
                    <a:pt x="357" y="1"/>
                  </a:moveTo>
                  <a:lnTo>
                    <a:pt x="0" y="207"/>
                  </a:lnTo>
                  <a:lnTo>
                    <a:pt x="0" y="955"/>
                  </a:lnTo>
                  <a:lnTo>
                    <a:pt x="357" y="74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p49"/>
            <p:cNvSpPr/>
            <p:nvPr/>
          </p:nvSpPr>
          <p:spPr>
            <a:xfrm>
              <a:off x="1547433" y="2974579"/>
              <a:ext cx="1748" cy="95518"/>
            </a:xfrm>
            <a:custGeom>
              <a:avLst/>
              <a:gdLst/>
              <a:ahLst/>
              <a:cxnLst/>
              <a:rect l="l" t="t" r="r" b="b"/>
              <a:pathLst>
                <a:path w="14" h="765" extrusionOk="0">
                  <a:moveTo>
                    <a:pt x="13" y="1"/>
                  </a:moveTo>
                  <a:lnTo>
                    <a:pt x="0" y="8"/>
                  </a:lnTo>
                  <a:lnTo>
                    <a:pt x="0" y="756"/>
                  </a:lnTo>
                  <a:lnTo>
                    <a:pt x="13" y="76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7" name="Google Shape;4417;p49"/>
            <p:cNvSpPr/>
            <p:nvPr/>
          </p:nvSpPr>
          <p:spPr>
            <a:xfrm>
              <a:off x="1317441" y="3012786"/>
              <a:ext cx="32588" cy="66550"/>
            </a:xfrm>
            <a:custGeom>
              <a:avLst/>
              <a:gdLst/>
              <a:ahLst/>
              <a:cxnLst/>
              <a:rect l="l" t="t" r="r" b="b"/>
              <a:pathLst>
                <a:path w="261" h="533" extrusionOk="0">
                  <a:moveTo>
                    <a:pt x="1" y="1"/>
                  </a:moveTo>
                  <a:lnTo>
                    <a:pt x="1" y="382"/>
                  </a:lnTo>
                  <a:lnTo>
                    <a:pt x="260" y="533"/>
                  </a:lnTo>
                  <a:lnTo>
                    <a:pt x="260" y="1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8" name="Google Shape;4418;p49"/>
            <p:cNvSpPr/>
            <p:nvPr/>
          </p:nvSpPr>
          <p:spPr>
            <a:xfrm>
              <a:off x="1320188" y="3014409"/>
              <a:ext cx="29842" cy="61681"/>
            </a:xfrm>
            <a:custGeom>
              <a:avLst/>
              <a:gdLst/>
              <a:ahLst/>
              <a:cxnLst/>
              <a:rect l="l" t="t" r="r" b="b"/>
              <a:pathLst>
                <a:path w="239" h="494" extrusionOk="0">
                  <a:moveTo>
                    <a:pt x="0" y="1"/>
                  </a:moveTo>
                  <a:lnTo>
                    <a:pt x="0" y="357"/>
                  </a:lnTo>
                  <a:lnTo>
                    <a:pt x="238" y="494"/>
                  </a:lnTo>
                  <a:lnTo>
                    <a:pt x="238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p49"/>
            <p:cNvSpPr/>
            <p:nvPr/>
          </p:nvSpPr>
          <p:spPr>
            <a:xfrm>
              <a:off x="1317441" y="3058984"/>
              <a:ext cx="32588" cy="20352"/>
            </a:xfrm>
            <a:custGeom>
              <a:avLst/>
              <a:gdLst/>
              <a:ahLst/>
              <a:cxnLst/>
              <a:rect l="l" t="t" r="r" b="b"/>
              <a:pathLst>
                <a:path w="261" h="163" extrusionOk="0">
                  <a:moveTo>
                    <a:pt x="22" y="0"/>
                  </a:moveTo>
                  <a:lnTo>
                    <a:pt x="1" y="12"/>
                  </a:lnTo>
                  <a:lnTo>
                    <a:pt x="260" y="163"/>
                  </a:lnTo>
                  <a:lnTo>
                    <a:pt x="260" y="1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p49"/>
            <p:cNvSpPr/>
            <p:nvPr/>
          </p:nvSpPr>
          <p:spPr>
            <a:xfrm>
              <a:off x="1317441" y="3033388"/>
              <a:ext cx="32588" cy="21851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1" y="1"/>
                  </a:moveTo>
                  <a:lnTo>
                    <a:pt x="1" y="26"/>
                  </a:lnTo>
                  <a:lnTo>
                    <a:pt x="260" y="175"/>
                  </a:lnTo>
                  <a:lnTo>
                    <a:pt x="260" y="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1" name="Google Shape;4421;p49"/>
            <p:cNvSpPr/>
            <p:nvPr/>
          </p:nvSpPr>
          <p:spPr>
            <a:xfrm>
              <a:off x="1320188" y="3014409"/>
              <a:ext cx="29842" cy="26345"/>
            </a:xfrm>
            <a:custGeom>
              <a:avLst/>
              <a:gdLst/>
              <a:ahLst/>
              <a:cxnLst/>
              <a:rect l="l" t="t" r="r" b="b"/>
              <a:pathLst>
                <a:path w="239" h="211" extrusionOk="0">
                  <a:moveTo>
                    <a:pt x="0" y="1"/>
                  </a:moveTo>
                  <a:lnTo>
                    <a:pt x="0" y="75"/>
                  </a:lnTo>
                  <a:lnTo>
                    <a:pt x="238" y="211"/>
                  </a:lnTo>
                  <a:lnTo>
                    <a:pt x="238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2" name="Google Shape;4422;p49"/>
            <p:cNvSpPr/>
            <p:nvPr/>
          </p:nvSpPr>
          <p:spPr>
            <a:xfrm>
              <a:off x="1220924" y="2956974"/>
              <a:ext cx="32588" cy="66675"/>
            </a:xfrm>
            <a:custGeom>
              <a:avLst/>
              <a:gdLst/>
              <a:ahLst/>
              <a:cxnLst/>
              <a:rect l="l" t="t" r="r" b="b"/>
              <a:pathLst>
                <a:path w="261" h="534" extrusionOk="0">
                  <a:moveTo>
                    <a:pt x="1" y="1"/>
                  </a:moveTo>
                  <a:lnTo>
                    <a:pt x="1" y="384"/>
                  </a:lnTo>
                  <a:lnTo>
                    <a:pt x="260" y="533"/>
                  </a:lnTo>
                  <a:lnTo>
                    <a:pt x="260" y="1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3" name="Google Shape;4423;p49"/>
            <p:cNvSpPr/>
            <p:nvPr/>
          </p:nvSpPr>
          <p:spPr>
            <a:xfrm>
              <a:off x="1223671" y="2958722"/>
              <a:ext cx="29842" cy="61681"/>
            </a:xfrm>
            <a:custGeom>
              <a:avLst/>
              <a:gdLst/>
              <a:ahLst/>
              <a:cxnLst/>
              <a:rect l="l" t="t" r="r" b="b"/>
              <a:pathLst>
                <a:path w="239" h="494" extrusionOk="0">
                  <a:moveTo>
                    <a:pt x="0" y="0"/>
                  </a:moveTo>
                  <a:lnTo>
                    <a:pt x="0" y="357"/>
                  </a:lnTo>
                  <a:lnTo>
                    <a:pt x="238" y="493"/>
                  </a:lnTo>
                  <a:lnTo>
                    <a:pt x="238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4" name="Google Shape;4424;p49"/>
            <p:cNvSpPr/>
            <p:nvPr/>
          </p:nvSpPr>
          <p:spPr>
            <a:xfrm>
              <a:off x="1220924" y="3003172"/>
              <a:ext cx="32588" cy="20477"/>
            </a:xfrm>
            <a:custGeom>
              <a:avLst/>
              <a:gdLst/>
              <a:ahLst/>
              <a:cxnLst/>
              <a:rect l="l" t="t" r="r" b="b"/>
              <a:pathLst>
                <a:path w="261" h="164" extrusionOk="0">
                  <a:moveTo>
                    <a:pt x="22" y="1"/>
                  </a:moveTo>
                  <a:lnTo>
                    <a:pt x="1" y="14"/>
                  </a:lnTo>
                  <a:lnTo>
                    <a:pt x="260" y="163"/>
                  </a:lnTo>
                  <a:lnTo>
                    <a:pt x="260" y="137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5" name="Google Shape;4425;p49"/>
            <p:cNvSpPr/>
            <p:nvPr/>
          </p:nvSpPr>
          <p:spPr>
            <a:xfrm>
              <a:off x="1220924" y="2977701"/>
              <a:ext cx="32588" cy="21851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1" y="0"/>
                  </a:moveTo>
                  <a:lnTo>
                    <a:pt x="1" y="26"/>
                  </a:lnTo>
                  <a:lnTo>
                    <a:pt x="260" y="174"/>
                  </a:lnTo>
                  <a:lnTo>
                    <a:pt x="260" y="1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6" name="Google Shape;4426;p49"/>
            <p:cNvSpPr/>
            <p:nvPr/>
          </p:nvSpPr>
          <p:spPr>
            <a:xfrm>
              <a:off x="1223671" y="2958722"/>
              <a:ext cx="29842" cy="25971"/>
            </a:xfrm>
            <a:custGeom>
              <a:avLst/>
              <a:gdLst/>
              <a:ahLst/>
              <a:cxnLst/>
              <a:rect l="l" t="t" r="r" b="b"/>
              <a:pathLst>
                <a:path w="239" h="208" extrusionOk="0">
                  <a:moveTo>
                    <a:pt x="0" y="0"/>
                  </a:moveTo>
                  <a:lnTo>
                    <a:pt x="0" y="71"/>
                  </a:lnTo>
                  <a:lnTo>
                    <a:pt x="238" y="207"/>
                  </a:lnTo>
                  <a:lnTo>
                    <a:pt x="238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7" name="Google Shape;4427;p49"/>
            <p:cNvSpPr/>
            <p:nvPr/>
          </p:nvSpPr>
          <p:spPr>
            <a:xfrm>
              <a:off x="2244401" y="2823748"/>
              <a:ext cx="661883" cy="398054"/>
            </a:xfrm>
            <a:custGeom>
              <a:avLst/>
              <a:gdLst/>
              <a:ahLst/>
              <a:cxnLst/>
              <a:rect l="l" t="t" r="r" b="b"/>
              <a:pathLst>
                <a:path w="5301" h="3188" extrusionOk="0">
                  <a:moveTo>
                    <a:pt x="2652" y="1"/>
                  </a:moveTo>
                  <a:lnTo>
                    <a:pt x="1" y="1531"/>
                  </a:lnTo>
                  <a:lnTo>
                    <a:pt x="1" y="1658"/>
                  </a:lnTo>
                  <a:lnTo>
                    <a:pt x="2652" y="3188"/>
                  </a:lnTo>
                  <a:lnTo>
                    <a:pt x="5301" y="1658"/>
                  </a:lnTo>
                  <a:lnTo>
                    <a:pt x="5301" y="1531"/>
                  </a:lnTo>
                  <a:lnTo>
                    <a:pt x="26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8" name="Google Shape;4428;p49"/>
            <p:cNvSpPr/>
            <p:nvPr/>
          </p:nvSpPr>
          <p:spPr>
            <a:xfrm>
              <a:off x="2244401" y="3014784"/>
              <a:ext cx="331129" cy="207018"/>
            </a:xfrm>
            <a:custGeom>
              <a:avLst/>
              <a:gdLst/>
              <a:ahLst/>
              <a:cxnLst/>
              <a:rect l="l" t="t" r="r" b="b"/>
              <a:pathLst>
                <a:path w="2652" h="1658" extrusionOk="0">
                  <a:moveTo>
                    <a:pt x="1" y="1"/>
                  </a:moveTo>
                  <a:lnTo>
                    <a:pt x="1" y="128"/>
                  </a:lnTo>
                  <a:lnTo>
                    <a:pt x="2652" y="1658"/>
                  </a:lnTo>
                  <a:lnTo>
                    <a:pt x="2652" y="15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9" name="Google Shape;4429;p49"/>
            <p:cNvSpPr/>
            <p:nvPr/>
          </p:nvSpPr>
          <p:spPr>
            <a:xfrm>
              <a:off x="2575405" y="3014784"/>
              <a:ext cx="330879" cy="207018"/>
            </a:xfrm>
            <a:custGeom>
              <a:avLst/>
              <a:gdLst/>
              <a:ahLst/>
              <a:cxnLst/>
              <a:rect l="l" t="t" r="r" b="b"/>
              <a:pathLst>
                <a:path w="2650" h="1658" extrusionOk="0">
                  <a:moveTo>
                    <a:pt x="2650" y="1"/>
                  </a:moveTo>
                  <a:lnTo>
                    <a:pt x="1" y="1530"/>
                  </a:lnTo>
                  <a:lnTo>
                    <a:pt x="1" y="1658"/>
                  </a:lnTo>
                  <a:lnTo>
                    <a:pt x="2650" y="128"/>
                  </a:lnTo>
                  <a:lnTo>
                    <a:pt x="265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0" name="Google Shape;4430;p49"/>
            <p:cNvSpPr/>
            <p:nvPr/>
          </p:nvSpPr>
          <p:spPr>
            <a:xfrm>
              <a:off x="2863082" y="2956100"/>
              <a:ext cx="15358" cy="27095"/>
            </a:xfrm>
            <a:custGeom>
              <a:avLst/>
              <a:gdLst/>
              <a:ahLst/>
              <a:cxnLst/>
              <a:rect l="l" t="t" r="r" b="b"/>
              <a:pathLst>
                <a:path w="123" h="217" extrusionOk="0">
                  <a:moveTo>
                    <a:pt x="105" y="1"/>
                  </a:moveTo>
                  <a:lnTo>
                    <a:pt x="1" y="208"/>
                  </a:lnTo>
                  <a:lnTo>
                    <a:pt x="18" y="217"/>
                  </a:lnTo>
                  <a:lnTo>
                    <a:pt x="123" y="9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1" name="Google Shape;4431;p49"/>
            <p:cNvSpPr/>
            <p:nvPr/>
          </p:nvSpPr>
          <p:spPr>
            <a:xfrm>
              <a:off x="2851221" y="2954102"/>
              <a:ext cx="14858" cy="22100"/>
            </a:xfrm>
            <a:custGeom>
              <a:avLst/>
              <a:gdLst/>
              <a:ahLst/>
              <a:cxnLst/>
              <a:rect l="l" t="t" r="r" b="b"/>
              <a:pathLst>
                <a:path w="119" h="177" extrusionOk="0">
                  <a:moveTo>
                    <a:pt x="16" y="1"/>
                  </a:moveTo>
                  <a:lnTo>
                    <a:pt x="0" y="11"/>
                  </a:lnTo>
                  <a:lnTo>
                    <a:pt x="103" y="176"/>
                  </a:lnTo>
                  <a:lnTo>
                    <a:pt x="119" y="16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2" name="Google Shape;4432;p49"/>
            <p:cNvSpPr/>
            <p:nvPr/>
          </p:nvSpPr>
          <p:spPr>
            <a:xfrm>
              <a:off x="2863831" y="2953353"/>
              <a:ext cx="4120" cy="63429"/>
            </a:xfrm>
            <a:custGeom>
              <a:avLst/>
              <a:gdLst/>
              <a:ahLst/>
              <a:cxnLst/>
              <a:rect l="l" t="t" r="r" b="b"/>
              <a:pathLst>
                <a:path w="33" h="508" extrusionOk="0">
                  <a:moveTo>
                    <a:pt x="1" y="1"/>
                  </a:moveTo>
                  <a:lnTo>
                    <a:pt x="1" y="498"/>
                  </a:lnTo>
                  <a:cubicBezTo>
                    <a:pt x="1" y="501"/>
                    <a:pt x="2" y="504"/>
                    <a:pt x="5" y="506"/>
                  </a:cubicBezTo>
                  <a:cubicBezTo>
                    <a:pt x="9" y="507"/>
                    <a:pt x="13" y="508"/>
                    <a:pt x="17" y="508"/>
                  </a:cubicBezTo>
                  <a:cubicBezTo>
                    <a:pt x="21" y="508"/>
                    <a:pt x="25" y="507"/>
                    <a:pt x="28" y="506"/>
                  </a:cubicBezTo>
                  <a:cubicBezTo>
                    <a:pt x="31" y="504"/>
                    <a:pt x="32" y="501"/>
                    <a:pt x="32" y="498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3" name="Google Shape;4433;p49"/>
            <p:cNvSpPr/>
            <p:nvPr/>
          </p:nvSpPr>
          <p:spPr>
            <a:xfrm>
              <a:off x="2847350" y="2905282"/>
              <a:ext cx="67549" cy="57935"/>
            </a:xfrm>
            <a:custGeom>
              <a:avLst/>
              <a:gdLst/>
              <a:ahLst/>
              <a:cxnLst/>
              <a:rect l="l" t="t" r="r" b="b"/>
              <a:pathLst>
                <a:path w="541" h="464" extrusionOk="0">
                  <a:moveTo>
                    <a:pt x="309" y="0"/>
                  </a:moveTo>
                  <a:cubicBezTo>
                    <a:pt x="104" y="0"/>
                    <a:pt x="1" y="250"/>
                    <a:pt x="146" y="395"/>
                  </a:cubicBezTo>
                  <a:cubicBezTo>
                    <a:pt x="193" y="442"/>
                    <a:pt x="251" y="463"/>
                    <a:pt x="308" y="463"/>
                  </a:cubicBezTo>
                  <a:cubicBezTo>
                    <a:pt x="427" y="463"/>
                    <a:pt x="540" y="371"/>
                    <a:pt x="540" y="232"/>
                  </a:cubicBezTo>
                  <a:cubicBezTo>
                    <a:pt x="540" y="105"/>
                    <a:pt x="437" y="0"/>
                    <a:pt x="30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49"/>
            <p:cNvSpPr/>
            <p:nvPr/>
          </p:nvSpPr>
          <p:spPr>
            <a:xfrm>
              <a:off x="2854092" y="2905407"/>
              <a:ext cx="54189" cy="57810"/>
            </a:xfrm>
            <a:custGeom>
              <a:avLst/>
              <a:gdLst/>
              <a:ahLst/>
              <a:cxnLst/>
              <a:rect l="l" t="t" r="r" b="b"/>
              <a:pathLst>
                <a:path w="434" h="463" extrusionOk="0">
                  <a:moveTo>
                    <a:pt x="256" y="0"/>
                  </a:moveTo>
                  <a:cubicBezTo>
                    <a:pt x="120" y="0"/>
                    <a:pt x="1" y="123"/>
                    <a:pt x="28" y="273"/>
                  </a:cubicBezTo>
                  <a:cubicBezTo>
                    <a:pt x="50" y="393"/>
                    <a:pt x="152" y="462"/>
                    <a:pt x="257" y="462"/>
                  </a:cubicBezTo>
                  <a:cubicBezTo>
                    <a:pt x="321" y="462"/>
                    <a:pt x="386" y="436"/>
                    <a:pt x="434" y="378"/>
                  </a:cubicBezTo>
                  <a:lnTo>
                    <a:pt x="434" y="378"/>
                  </a:lnTo>
                  <a:cubicBezTo>
                    <a:pt x="428" y="379"/>
                    <a:pt x="422" y="380"/>
                    <a:pt x="416" y="380"/>
                  </a:cubicBezTo>
                  <a:cubicBezTo>
                    <a:pt x="354" y="380"/>
                    <a:pt x="292" y="283"/>
                    <a:pt x="328" y="173"/>
                  </a:cubicBezTo>
                  <a:cubicBezTo>
                    <a:pt x="358" y="79"/>
                    <a:pt x="389" y="43"/>
                    <a:pt x="370" y="31"/>
                  </a:cubicBezTo>
                  <a:cubicBezTo>
                    <a:pt x="333" y="10"/>
                    <a:pt x="294" y="0"/>
                    <a:pt x="25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5" name="Google Shape;4435;p49"/>
            <p:cNvSpPr/>
            <p:nvPr/>
          </p:nvSpPr>
          <p:spPr>
            <a:xfrm>
              <a:off x="2813138" y="2921888"/>
              <a:ext cx="47697" cy="40954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220" y="1"/>
                  </a:moveTo>
                  <a:cubicBezTo>
                    <a:pt x="73" y="1"/>
                    <a:pt x="1" y="176"/>
                    <a:pt x="104" y="279"/>
                  </a:cubicBezTo>
                  <a:cubicBezTo>
                    <a:pt x="137" y="312"/>
                    <a:pt x="178" y="327"/>
                    <a:pt x="218" y="327"/>
                  </a:cubicBezTo>
                  <a:cubicBezTo>
                    <a:pt x="302" y="327"/>
                    <a:pt x="382" y="263"/>
                    <a:pt x="382" y="165"/>
                  </a:cubicBezTo>
                  <a:cubicBezTo>
                    <a:pt x="382" y="73"/>
                    <a:pt x="309" y="1"/>
                    <a:pt x="220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6" name="Google Shape;4436;p49"/>
            <p:cNvSpPr/>
            <p:nvPr/>
          </p:nvSpPr>
          <p:spPr>
            <a:xfrm>
              <a:off x="2822877" y="2922138"/>
              <a:ext cx="43451" cy="40704"/>
            </a:xfrm>
            <a:custGeom>
              <a:avLst/>
              <a:gdLst/>
              <a:ahLst/>
              <a:cxnLst/>
              <a:rect l="l" t="t" r="r" b="b"/>
              <a:pathLst>
                <a:path w="348" h="326" extrusionOk="0">
                  <a:moveTo>
                    <a:pt x="144" y="0"/>
                  </a:moveTo>
                  <a:cubicBezTo>
                    <a:pt x="143" y="0"/>
                    <a:pt x="142" y="0"/>
                    <a:pt x="142" y="0"/>
                  </a:cubicBezTo>
                  <a:cubicBezTo>
                    <a:pt x="108" y="0"/>
                    <a:pt x="75" y="10"/>
                    <a:pt x="47" y="31"/>
                  </a:cubicBezTo>
                  <a:cubicBezTo>
                    <a:pt x="43" y="129"/>
                    <a:pt x="127" y="226"/>
                    <a:pt x="102" y="258"/>
                  </a:cubicBezTo>
                  <a:cubicBezTo>
                    <a:pt x="94" y="271"/>
                    <a:pt x="80" y="276"/>
                    <a:pt x="66" y="276"/>
                  </a:cubicBezTo>
                  <a:cubicBezTo>
                    <a:pt x="41" y="276"/>
                    <a:pt x="14" y="261"/>
                    <a:pt x="1" y="244"/>
                  </a:cubicBezTo>
                  <a:lnTo>
                    <a:pt x="1" y="244"/>
                  </a:lnTo>
                  <a:cubicBezTo>
                    <a:pt x="32" y="298"/>
                    <a:pt x="88" y="326"/>
                    <a:pt x="143" y="326"/>
                  </a:cubicBezTo>
                  <a:cubicBezTo>
                    <a:pt x="198" y="326"/>
                    <a:pt x="253" y="299"/>
                    <a:pt x="284" y="244"/>
                  </a:cubicBezTo>
                  <a:cubicBezTo>
                    <a:pt x="347" y="136"/>
                    <a:pt x="269" y="0"/>
                    <a:pt x="14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49"/>
            <p:cNvSpPr/>
            <p:nvPr/>
          </p:nvSpPr>
          <p:spPr>
            <a:xfrm>
              <a:off x="2828746" y="2883182"/>
              <a:ext cx="74292" cy="74541"/>
            </a:xfrm>
            <a:custGeom>
              <a:avLst/>
              <a:gdLst/>
              <a:ahLst/>
              <a:cxnLst/>
              <a:rect l="l" t="t" r="r" b="b"/>
              <a:pathLst>
                <a:path w="595" h="597" extrusionOk="0">
                  <a:moveTo>
                    <a:pt x="298" y="0"/>
                  </a:moveTo>
                  <a:cubicBezTo>
                    <a:pt x="134" y="0"/>
                    <a:pt x="0" y="134"/>
                    <a:pt x="0" y="299"/>
                  </a:cubicBezTo>
                  <a:cubicBezTo>
                    <a:pt x="0" y="463"/>
                    <a:pt x="134" y="596"/>
                    <a:pt x="298" y="596"/>
                  </a:cubicBezTo>
                  <a:cubicBezTo>
                    <a:pt x="461" y="596"/>
                    <a:pt x="595" y="463"/>
                    <a:pt x="595" y="299"/>
                  </a:cubicBezTo>
                  <a:cubicBezTo>
                    <a:pt x="595" y="134"/>
                    <a:pt x="461" y="0"/>
                    <a:pt x="29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8" name="Google Shape;4438;p49"/>
            <p:cNvSpPr/>
            <p:nvPr/>
          </p:nvSpPr>
          <p:spPr>
            <a:xfrm>
              <a:off x="2822003" y="2888051"/>
              <a:ext cx="80160" cy="69672"/>
            </a:xfrm>
            <a:custGeom>
              <a:avLst/>
              <a:gdLst/>
              <a:ahLst/>
              <a:cxnLst/>
              <a:rect l="l" t="t" r="r" b="b"/>
              <a:pathLst>
                <a:path w="642" h="558" extrusionOk="0">
                  <a:moveTo>
                    <a:pt x="205" y="0"/>
                  </a:moveTo>
                  <a:cubicBezTo>
                    <a:pt x="18" y="106"/>
                    <a:pt x="1" y="369"/>
                    <a:pt x="173" y="498"/>
                  </a:cubicBezTo>
                  <a:cubicBezTo>
                    <a:pt x="228" y="539"/>
                    <a:pt x="290" y="558"/>
                    <a:pt x="351" y="558"/>
                  </a:cubicBezTo>
                  <a:cubicBezTo>
                    <a:pt x="482" y="558"/>
                    <a:pt x="608" y="471"/>
                    <a:pt x="642" y="328"/>
                  </a:cubicBezTo>
                  <a:lnTo>
                    <a:pt x="642" y="328"/>
                  </a:lnTo>
                  <a:cubicBezTo>
                    <a:pt x="585" y="388"/>
                    <a:pt x="507" y="421"/>
                    <a:pt x="425" y="421"/>
                  </a:cubicBezTo>
                  <a:cubicBezTo>
                    <a:pt x="402" y="427"/>
                    <a:pt x="380" y="430"/>
                    <a:pt x="358" y="430"/>
                  </a:cubicBezTo>
                  <a:cubicBezTo>
                    <a:pt x="147" y="430"/>
                    <a:pt x="26" y="153"/>
                    <a:pt x="20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9" name="Google Shape;4439;p49"/>
            <p:cNvSpPr/>
            <p:nvPr/>
          </p:nvSpPr>
          <p:spPr>
            <a:xfrm>
              <a:off x="2283233" y="2954851"/>
              <a:ext cx="15233" cy="26970"/>
            </a:xfrm>
            <a:custGeom>
              <a:avLst/>
              <a:gdLst/>
              <a:ahLst/>
              <a:cxnLst/>
              <a:rect l="l" t="t" r="r" b="b"/>
              <a:pathLst>
                <a:path w="122" h="216" extrusionOk="0">
                  <a:moveTo>
                    <a:pt x="105" y="1"/>
                  </a:moveTo>
                  <a:lnTo>
                    <a:pt x="0" y="206"/>
                  </a:lnTo>
                  <a:lnTo>
                    <a:pt x="18" y="215"/>
                  </a:lnTo>
                  <a:lnTo>
                    <a:pt x="122" y="9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49"/>
            <p:cNvSpPr/>
            <p:nvPr/>
          </p:nvSpPr>
          <p:spPr>
            <a:xfrm>
              <a:off x="2271246" y="2952729"/>
              <a:ext cx="14983" cy="21975"/>
            </a:xfrm>
            <a:custGeom>
              <a:avLst/>
              <a:gdLst/>
              <a:ahLst/>
              <a:cxnLst/>
              <a:rect l="l" t="t" r="r" b="b"/>
              <a:pathLst>
                <a:path w="120" h="176" extrusionOk="0">
                  <a:moveTo>
                    <a:pt x="16" y="0"/>
                  </a:moveTo>
                  <a:lnTo>
                    <a:pt x="0" y="10"/>
                  </a:lnTo>
                  <a:lnTo>
                    <a:pt x="103" y="176"/>
                  </a:lnTo>
                  <a:lnTo>
                    <a:pt x="119" y="16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1" name="Google Shape;4441;p49"/>
            <p:cNvSpPr/>
            <p:nvPr/>
          </p:nvSpPr>
          <p:spPr>
            <a:xfrm>
              <a:off x="2283857" y="2952104"/>
              <a:ext cx="4120" cy="63429"/>
            </a:xfrm>
            <a:custGeom>
              <a:avLst/>
              <a:gdLst/>
              <a:ahLst/>
              <a:cxnLst/>
              <a:rect l="l" t="t" r="r" b="b"/>
              <a:pathLst>
                <a:path w="33" h="508" extrusionOk="0">
                  <a:moveTo>
                    <a:pt x="1" y="1"/>
                  </a:moveTo>
                  <a:lnTo>
                    <a:pt x="1" y="498"/>
                  </a:lnTo>
                  <a:cubicBezTo>
                    <a:pt x="1" y="501"/>
                    <a:pt x="4" y="503"/>
                    <a:pt x="5" y="504"/>
                  </a:cubicBezTo>
                  <a:cubicBezTo>
                    <a:pt x="9" y="506"/>
                    <a:pt x="13" y="507"/>
                    <a:pt x="17" y="507"/>
                  </a:cubicBezTo>
                  <a:cubicBezTo>
                    <a:pt x="21" y="507"/>
                    <a:pt x="25" y="506"/>
                    <a:pt x="29" y="504"/>
                  </a:cubicBezTo>
                  <a:cubicBezTo>
                    <a:pt x="31" y="503"/>
                    <a:pt x="33" y="501"/>
                    <a:pt x="33" y="49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2" name="Google Shape;4442;p49"/>
            <p:cNvSpPr/>
            <p:nvPr/>
          </p:nvSpPr>
          <p:spPr>
            <a:xfrm>
              <a:off x="2267500" y="2904033"/>
              <a:ext cx="67424" cy="57685"/>
            </a:xfrm>
            <a:custGeom>
              <a:avLst/>
              <a:gdLst/>
              <a:ahLst/>
              <a:cxnLst/>
              <a:rect l="l" t="t" r="r" b="b"/>
              <a:pathLst>
                <a:path w="540" h="462" extrusionOk="0">
                  <a:moveTo>
                    <a:pt x="309" y="0"/>
                  </a:moveTo>
                  <a:cubicBezTo>
                    <a:pt x="103" y="0"/>
                    <a:pt x="0" y="248"/>
                    <a:pt x="145" y="393"/>
                  </a:cubicBezTo>
                  <a:cubicBezTo>
                    <a:pt x="193" y="441"/>
                    <a:pt x="251" y="462"/>
                    <a:pt x="308" y="462"/>
                  </a:cubicBezTo>
                  <a:cubicBezTo>
                    <a:pt x="426" y="462"/>
                    <a:pt x="539" y="370"/>
                    <a:pt x="539" y="231"/>
                  </a:cubicBezTo>
                  <a:cubicBezTo>
                    <a:pt x="539" y="103"/>
                    <a:pt x="437" y="0"/>
                    <a:pt x="30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49"/>
            <p:cNvSpPr/>
            <p:nvPr/>
          </p:nvSpPr>
          <p:spPr>
            <a:xfrm>
              <a:off x="2274118" y="2903908"/>
              <a:ext cx="54314" cy="57810"/>
            </a:xfrm>
            <a:custGeom>
              <a:avLst/>
              <a:gdLst/>
              <a:ahLst/>
              <a:cxnLst/>
              <a:rect l="l" t="t" r="r" b="b"/>
              <a:pathLst>
                <a:path w="435" h="463" extrusionOk="0">
                  <a:moveTo>
                    <a:pt x="257" y="0"/>
                  </a:moveTo>
                  <a:cubicBezTo>
                    <a:pt x="121" y="0"/>
                    <a:pt x="1" y="123"/>
                    <a:pt x="28" y="274"/>
                  </a:cubicBezTo>
                  <a:cubicBezTo>
                    <a:pt x="51" y="393"/>
                    <a:pt x="153" y="463"/>
                    <a:pt x="257" y="463"/>
                  </a:cubicBezTo>
                  <a:cubicBezTo>
                    <a:pt x="322" y="463"/>
                    <a:pt x="387" y="436"/>
                    <a:pt x="434" y="378"/>
                  </a:cubicBezTo>
                  <a:lnTo>
                    <a:pt x="434" y="378"/>
                  </a:lnTo>
                  <a:cubicBezTo>
                    <a:pt x="429" y="380"/>
                    <a:pt x="423" y="381"/>
                    <a:pt x="417" y="381"/>
                  </a:cubicBezTo>
                  <a:cubicBezTo>
                    <a:pt x="354" y="381"/>
                    <a:pt x="293" y="284"/>
                    <a:pt x="328" y="172"/>
                  </a:cubicBezTo>
                  <a:cubicBezTo>
                    <a:pt x="359" y="79"/>
                    <a:pt x="389" y="42"/>
                    <a:pt x="370" y="30"/>
                  </a:cubicBezTo>
                  <a:cubicBezTo>
                    <a:pt x="333" y="9"/>
                    <a:pt x="295" y="0"/>
                    <a:pt x="25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4" name="Google Shape;4444;p49"/>
            <p:cNvSpPr/>
            <p:nvPr/>
          </p:nvSpPr>
          <p:spPr>
            <a:xfrm>
              <a:off x="2233289" y="2920640"/>
              <a:ext cx="47697" cy="40704"/>
            </a:xfrm>
            <a:custGeom>
              <a:avLst/>
              <a:gdLst/>
              <a:ahLst/>
              <a:cxnLst/>
              <a:rect l="l" t="t" r="r" b="b"/>
              <a:pathLst>
                <a:path w="382" h="326" extrusionOk="0">
                  <a:moveTo>
                    <a:pt x="217" y="1"/>
                  </a:moveTo>
                  <a:cubicBezTo>
                    <a:pt x="73" y="1"/>
                    <a:pt x="0" y="175"/>
                    <a:pt x="103" y="277"/>
                  </a:cubicBezTo>
                  <a:cubicBezTo>
                    <a:pt x="136" y="311"/>
                    <a:pt x="177" y="326"/>
                    <a:pt x="217" y="326"/>
                  </a:cubicBezTo>
                  <a:cubicBezTo>
                    <a:pt x="301" y="326"/>
                    <a:pt x="381" y="261"/>
                    <a:pt x="381" y="163"/>
                  </a:cubicBezTo>
                  <a:cubicBezTo>
                    <a:pt x="381" y="73"/>
                    <a:pt x="309" y="1"/>
                    <a:pt x="219" y="1"/>
                  </a:cubicBezTo>
                  <a:cubicBezTo>
                    <a:pt x="218" y="1"/>
                    <a:pt x="218" y="1"/>
                    <a:pt x="217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p49"/>
            <p:cNvSpPr/>
            <p:nvPr/>
          </p:nvSpPr>
          <p:spPr>
            <a:xfrm>
              <a:off x="2243028" y="2920640"/>
              <a:ext cx="43326" cy="40829"/>
            </a:xfrm>
            <a:custGeom>
              <a:avLst/>
              <a:gdLst/>
              <a:ahLst/>
              <a:cxnLst/>
              <a:rect l="l" t="t" r="r" b="b"/>
              <a:pathLst>
                <a:path w="347" h="327" extrusionOk="0">
                  <a:moveTo>
                    <a:pt x="143" y="0"/>
                  </a:moveTo>
                  <a:cubicBezTo>
                    <a:pt x="142" y="0"/>
                    <a:pt x="142" y="1"/>
                    <a:pt x="141" y="1"/>
                  </a:cubicBezTo>
                  <a:cubicBezTo>
                    <a:pt x="108" y="1"/>
                    <a:pt x="74" y="11"/>
                    <a:pt x="47" y="31"/>
                  </a:cubicBezTo>
                  <a:cubicBezTo>
                    <a:pt x="42" y="130"/>
                    <a:pt x="126" y="227"/>
                    <a:pt x="103" y="260"/>
                  </a:cubicBezTo>
                  <a:cubicBezTo>
                    <a:pt x="94" y="272"/>
                    <a:pt x="81" y="276"/>
                    <a:pt x="67" y="276"/>
                  </a:cubicBezTo>
                  <a:cubicBezTo>
                    <a:pt x="42" y="276"/>
                    <a:pt x="13" y="262"/>
                    <a:pt x="0" y="244"/>
                  </a:cubicBezTo>
                  <a:lnTo>
                    <a:pt x="0" y="244"/>
                  </a:lnTo>
                  <a:cubicBezTo>
                    <a:pt x="32" y="299"/>
                    <a:pt x="87" y="327"/>
                    <a:pt x="142" y="327"/>
                  </a:cubicBezTo>
                  <a:cubicBezTo>
                    <a:pt x="197" y="327"/>
                    <a:pt x="252" y="300"/>
                    <a:pt x="283" y="246"/>
                  </a:cubicBezTo>
                  <a:cubicBezTo>
                    <a:pt x="347" y="136"/>
                    <a:pt x="268" y="0"/>
                    <a:pt x="14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6" name="Google Shape;4446;p49"/>
            <p:cNvSpPr/>
            <p:nvPr/>
          </p:nvSpPr>
          <p:spPr>
            <a:xfrm>
              <a:off x="2248771" y="2881933"/>
              <a:ext cx="74541" cy="74541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0"/>
                  </a:moveTo>
                  <a:cubicBezTo>
                    <a:pt x="134" y="0"/>
                    <a:pt x="1" y="134"/>
                    <a:pt x="1" y="297"/>
                  </a:cubicBezTo>
                  <a:cubicBezTo>
                    <a:pt x="1" y="463"/>
                    <a:pt x="134" y="596"/>
                    <a:pt x="298" y="596"/>
                  </a:cubicBezTo>
                  <a:cubicBezTo>
                    <a:pt x="463" y="596"/>
                    <a:pt x="597" y="463"/>
                    <a:pt x="597" y="297"/>
                  </a:cubicBezTo>
                  <a:cubicBezTo>
                    <a:pt x="597" y="134"/>
                    <a:pt x="463" y="0"/>
                    <a:pt x="29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49"/>
            <p:cNvSpPr/>
            <p:nvPr/>
          </p:nvSpPr>
          <p:spPr>
            <a:xfrm>
              <a:off x="2242154" y="2886803"/>
              <a:ext cx="80035" cy="69672"/>
            </a:xfrm>
            <a:custGeom>
              <a:avLst/>
              <a:gdLst/>
              <a:ahLst/>
              <a:cxnLst/>
              <a:rect l="l" t="t" r="r" b="b"/>
              <a:pathLst>
                <a:path w="641" h="558" extrusionOk="0">
                  <a:moveTo>
                    <a:pt x="204" y="0"/>
                  </a:moveTo>
                  <a:cubicBezTo>
                    <a:pt x="17" y="105"/>
                    <a:pt x="0" y="369"/>
                    <a:pt x="173" y="498"/>
                  </a:cubicBezTo>
                  <a:cubicBezTo>
                    <a:pt x="227" y="539"/>
                    <a:pt x="288" y="557"/>
                    <a:pt x="349" y="557"/>
                  </a:cubicBezTo>
                  <a:cubicBezTo>
                    <a:pt x="481" y="557"/>
                    <a:pt x="607" y="469"/>
                    <a:pt x="641" y="327"/>
                  </a:cubicBezTo>
                  <a:lnTo>
                    <a:pt x="641" y="327"/>
                  </a:lnTo>
                  <a:cubicBezTo>
                    <a:pt x="584" y="386"/>
                    <a:pt x="506" y="419"/>
                    <a:pt x="425" y="419"/>
                  </a:cubicBezTo>
                  <a:cubicBezTo>
                    <a:pt x="402" y="426"/>
                    <a:pt x="379" y="428"/>
                    <a:pt x="358" y="428"/>
                  </a:cubicBezTo>
                  <a:cubicBezTo>
                    <a:pt x="146" y="428"/>
                    <a:pt x="26" y="152"/>
                    <a:pt x="20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49"/>
            <p:cNvSpPr/>
            <p:nvPr/>
          </p:nvSpPr>
          <p:spPr>
            <a:xfrm>
              <a:off x="2642080" y="2740717"/>
              <a:ext cx="27844" cy="48196"/>
            </a:xfrm>
            <a:custGeom>
              <a:avLst/>
              <a:gdLst/>
              <a:ahLst/>
              <a:cxnLst/>
              <a:rect l="l" t="t" r="r" b="b"/>
              <a:pathLst>
                <a:path w="223" h="386" extrusionOk="0">
                  <a:moveTo>
                    <a:pt x="0" y="0"/>
                  </a:moveTo>
                  <a:lnTo>
                    <a:pt x="0" y="257"/>
                  </a:lnTo>
                  <a:lnTo>
                    <a:pt x="222" y="386"/>
                  </a:lnTo>
                  <a:lnTo>
                    <a:pt x="222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49"/>
            <p:cNvSpPr/>
            <p:nvPr/>
          </p:nvSpPr>
          <p:spPr>
            <a:xfrm>
              <a:off x="2669799" y="2740717"/>
              <a:ext cx="27969" cy="64178"/>
            </a:xfrm>
            <a:custGeom>
              <a:avLst/>
              <a:gdLst/>
              <a:ahLst/>
              <a:cxnLst/>
              <a:rect l="l" t="t" r="r" b="b"/>
              <a:pathLst>
                <a:path w="224" h="514" extrusionOk="0">
                  <a:moveTo>
                    <a:pt x="223" y="0"/>
                  </a:moveTo>
                  <a:lnTo>
                    <a:pt x="0" y="129"/>
                  </a:lnTo>
                  <a:lnTo>
                    <a:pt x="0" y="386"/>
                  </a:lnTo>
                  <a:lnTo>
                    <a:pt x="223" y="51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49"/>
            <p:cNvSpPr/>
            <p:nvPr/>
          </p:nvSpPr>
          <p:spPr>
            <a:xfrm>
              <a:off x="2639208" y="2713372"/>
              <a:ext cx="61306" cy="43576"/>
            </a:xfrm>
            <a:custGeom>
              <a:avLst/>
              <a:gdLst/>
              <a:ahLst/>
              <a:cxnLst/>
              <a:rect l="l" t="t" r="r" b="b"/>
              <a:pathLst>
                <a:path w="491" h="349" extrusionOk="0">
                  <a:moveTo>
                    <a:pt x="245" y="0"/>
                  </a:moveTo>
                  <a:lnTo>
                    <a:pt x="0" y="142"/>
                  </a:lnTo>
                  <a:lnTo>
                    <a:pt x="0" y="206"/>
                  </a:lnTo>
                  <a:lnTo>
                    <a:pt x="245" y="348"/>
                  </a:lnTo>
                  <a:lnTo>
                    <a:pt x="490" y="206"/>
                  </a:lnTo>
                  <a:lnTo>
                    <a:pt x="490" y="14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p49"/>
            <p:cNvSpPr/>
            <p:nvPr/>
          </p:nvSpPr>
          <p:spPr>
            <a:xfrm>
              <a:off x="2639208" y="273110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0" y="0"/>
                  </a:moveTo>
                  <a:lnTo>
                    <a:pt x="0" y="64"/>
                  </a:lnTo>
                  <a:lnTo>
                    <a:pt x="245" y="206"/>
                  </a:lnTo>
                  <a:lnTo>
                    <a:pt x="245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p49"/>
            <p:cNvSpPr/>
            <p:nvPr/>
          </p:nvSpPr>
          <p:spPr>
            <a:xfrm>
              <a:off x="2669799" y="273110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245" y="0"/>
                  </a:moveTo>
                  <a:lnTo>
                    <a:pt x="0" y="141"/>
                  </a:lnTo>
                  <a:lnTo>
                    <a:pt x="0" y="206"/>
                  </a:lnTo>
                  <a:lnTo>
                    <a:pt x="245" y="6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p49"/>
            <p:cNvSpPr/>
            <p:nvPr/>
          </p:nvSpPr>
          <p:spPr>
            <a:xfrm>
              <a:off x="2649447" y="2719366"/>
              <a:ext cx="40829" cy="23599"/>
            </a:xfrm>
            <a:custGeom>
              <a:avLst/>
              <a:gdLst/>
              <a:ahLst/>
              <a:cxnLst/>
              <a:rect l="l" t="t" r="r" b="b"/>
              <a:pathLst>
                <a:path w="327" h="189" extrusionOk="0">
                  <a:moveTo>
                    <a:pt x="163" y="0"/>
                  </a:moveTo>
                  <a:lnTo>
                    <a:pt x="1" y="94"/>
                  </a:lnTo>
                  <a:lnTo>
                    <a:pt x="163" y="189"/>
                  </a:lnTo>
                  <a:lnTo>
                    <a:pt x="327" y="94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p49"/>
            <p:cNvSpPr/>
            <p:nvPr/>
          </p:nvSpPr>
          <p:spPr>
            <a:xfrm>
              <a:off x="2649447" y="2719366"/>
              <a:ext cx="20477" cy="23599"/>
            </a:xfrm>
            <a:custGeom>
              <a:avLst/>
              <a:gdLst/>
              <a:ahLst/>
              <a:cxnLst/>
              <a:rect l="l" t="t" r="r" b="b"/>
              <a:pathLst>
                <a:path w="164" h="189" extrusionOk="0">
                  <a:moveTo>
                    <a:pt x="163" y="0"/>
                  </a:moveTo>
                  <a:lnTo>
                    <a:pt x="1" y="94"/>
                  </a:lnTo>
                  <a:lnTo>
                    <a:pt x="163" y="18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49"/>
            <p:cNvSpPr/>
            <p:nvPr/>
          </p:nvSpPr>
          <p:spPr>
            <a:xfrm>
              <a:off x="2669799" y="2719366"/>
              <a:ext cx="20477" cy="23599"/>
            </a:xfrm>
            <a:custGeom>
              <a:avLst/>
              <a:gdLst/>
              <a:ahLst/>
              <a:cxnLst/>
              <a:rect l="l" t="t" r="r" b="b"/>
              <a:pathLst>
                <a:path w="164" h="189" extrusionOk="0">
                  <a:moveTo>
                    <a:pt x="0" y="0"/>
                  </a:moveTo>
                  <a:lnTo>
                    <a:pt x="0" y="189"/>
                  </a:lnTo>
                  <a:lnTo>
                    <a:pt x="164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49"/>
            <p:cNvSpPr/>
            <p:nvPr/>
          </p:nvSpPr>
          <p:spPr>
            <a:xfrm>
              <a:off x="2575405" y="2919141"/>
              <a:ext cx="82657" cy="191161"/>
            </a:xfrm>
            <a:custGeom>
              <a:avLst/>
              <a:gdLst/>
              <a:ahLst/>
              <a:cxnLst/>
              <a:rect l="l" t="t" r="r" b="b"/>
              <a:pathLst>
                <a:path w="662" h="1531" extrusionOk="0">
                  <a:moveTo>
                    <a:pt x="1" y="1"/>
                  </a:moveTo>
                  <a:lnTo>
                    <a:pt x="1" y="1149"/>
                  </a:lnTo>
                  <a:lnTo>
                    <a:pt x="662" y="1531"/>
                  </a:lnTo>
                  <a:lnTo>
                    <a:pt x="662" y="3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p49"/>
            <p:cNvSpPr/>
            <p:nvPr/>
          </p:nvSpPr>
          <p:spPr>
            <a:xfrm>
              <a:off x="2575405" y="2919141"/>
              <a:ext cx="82657" cy="105007"/>
            </a:xfrm>
            <a:custGeom>
              <a:avLst/>
              <a:gdLst/>
              <a:ahLst/>
              <a:cxnLst/>
              <a:rect l="l" t="t" r="r" b="b"/>
              <a:pathLst>
                <a:path w="662" h="841" extrusionOk="0">
                  <a:moveTo>
                    <a:pt x="1" y="1"/>
                  </a:moveTo>
                  <a:lnTo>
                    <a:pt x="1" y="459"/>
                  </a:lnTo>
                  <a:lnTo>
                    <a:pt x="662" y="840"/>
                  </a:lnTo>
                  <a:lnTo>
                    <a:pt x="662" y="3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p49"/>
            <p:cNvSpPr/>
            <p:nvPr/>
          </p:nvSpPr>
          <p:spPr>
            <a:xfrm>
              <a:off x="2657937" y="2823748"/>
              <a:ext cx="165689" cy="286554"/>
            </a:xfrm>
            <a:custGeom>
              <a:avLst/>
              <a:gdLst/>
              <a:ahLst/>
              <a:cxnLst/>
              <a:rect l="l" t="t" r="r" b="b"/>
              <a:pathLst>
                <a:path w="1327" h="2295" extrusionOk="0">
                  <a:moveTo>
                    <a:pt x="664" y="1"/>
                  </a:moveTo>
                  <a:lnTo>
                    <a:pt x="1" y="1148"/>
                  </a:lnTo>
                  <a:lnTo>
                    <a:pt x="1" y="2295"/>
                  </a:lnTo>
                  <a:lnTo>
                    <a:pt x="1326" y="1531"/>
                  </a:lnTo>
                  <a:lnTo>
                    <a:pt x="1326" y="384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49"/>
            <p:cNvSpPr/>
            <p:nvPr/>
          </p:nvSpPr>
          <p:spPr>
            <a:xfrm>
              <a:off x="2630468" y="2807891"/>
              <a:ext cx="110376" cy="191036"/>
            </a:xfrm>
            <a:custGeom>
              <a:avLst/>
              <a:gdLst/>
              <a:ahLst/>
              <a:cxnLst/>
              <a:rect l="l" t="t" r="r" b="b"/>
              <a:pathLst>
                <a:path w="884" h="1530" extrusionOk="0">
                  <a:moveTo>
                    <a:pt x="884" y="0"/>
                  </a:moveTo>
                  <a:lnTo>
                    <a:pt x="0" y="1530"/>
                  </a:lnTo>
                  <a:lnTo>
                    <a:pt x="112" y="1466"/>
                  </a:lnTo>
                  <a:lnTo>
                    <a:pt x="884" y="128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49"/>
            <p:cNvSpPr/>
            <p:nvPr/>
          </p:nvSpPr>
          <p:spPr>
            <a:xfrm>
              <a:off x="2575405" y="2712249"/>
              <a:ext cx="165440" cy="286679"/>
            </a:xfrm>
            <a:custGeom>
              <a:avLst/>
              <a:gdLst/>
              <a:ahLst/>
              <a:cxnLst/>
              <a:rect l="l" t="t" r="r" b="b"/>
              <a:pathLst>
                <a:path w="1325" h="2296" extrusionOk="0">
                  <a:moveTo>
                    <a:pt x="1" y="0"/>
                  </a:moveTo>
                  <a:lnTo>
                    <a:pt x="1" y="2041"/>
                  </a:lnTo>
                  <a:lnTo>
                    <a:pt x="441" y="2296"/>
                  </a:lnTo>
                  <a:lnTo>
                    <a:pt x="1325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49"/>
            <p:cNvSpPr/>
            <p:nvPr/>
          </p:nvSpPr>
          <p:spPr>
            <a:xfrm>
              <a:off x="2740719" y="2807891"/>
              <a:ext cx="110626" cy="71545"/>
            </a:xfrm>
            <a:custGeom>
              <a:avLst/>
              <a:gdLst/>
              <a:ahLst/>
              <a:cxnLst/>
              <a:rect l="l" t="t" r="r" b="b"/>
              <a:pathLst>
                <a:path w="886" h="573" extrusionOk="0">
                  <a:moveTo>
                    <a:pt x="1" y="0"/>
                  </a:moveTo>
                  <a:lnTo>
                    <a:pt x="1" y="128"/>
                  </a:lnTo>
                  <a:lnTo>
                    <a:pt x="775" y="573"/>
                  </a:lnTo>
                  <a:lnTo>
                    <a:pt x="885" y="5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49"/>
            <p:cNvSpPr/>
            <p:nvPr/>
          </p:nvSpPr>
          <p:spPr>
            <a:xfrm>
              <a:off x="2775306" y="2931502"/>
              <a:ext cx="32588" cy="66426"/>
            </a:xfrm>
            <a:custGeom>
              <a:avLst/>
              <a:gdLst/>
              <a:ahLst/>
              <a:cxnLst/>
              <a:rect l="l" t="t" r="r" b="b"/>
              <a:pathLst>
                <a:path w="261" h="532" extrusionOk="0">
                  <a:moveTo>
                    <a:pt x="260" y="1"/>
                  </a:moveTo>
                  <a:lnTo>
                    <a:pt x="0" y="150"/>
                  </a:lnTo>
                  <a:lnTo>
                    <a:pt x="0" y="531"/>
                  </a:lnTo>
                  <a:lnTo>
                    <a:pt x="260" y="38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49"/>
            <p:cNvSpPr/>
            <p:nvPr/>
          </p:nvSpPr>
          <p:spPr>
            <a:xfrm>
              <a:off x="2775306" y="2933126"/>
              <a:ext cx="29592" cy="61681"/>
            </a:xfrm>
            <a:custGeom>
              <a:avLst/>
              <a:gdLst/>
              <a:ahLst/>
              <a:cxnLst/>
              <a:rect l="l" t="t" r="r" b="b"/>
              <a:pathLst>
                <a:path w="237" h="494" extrusionOk="0">
                  <a:moveTo>
                    <a:pt x="237" y="1"/>
                  </a:moveTo>
                  <a:lnTo>
                    <a:pt x="0" y="137"/>
                  </a:lnTo>
                  <a:lnTo>
                    <a:pt x="0" y="494"/>
                  </a:lnTo>
                  <a:lnTo>
                    <a:pt x="237" y="357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49"/>
            <p:cNvSpPr/>
            <p:nvPr/>
          </p:nvSpPr>
          <p:spPr>
            <a:xfrm>
              <a:off x="2775306" y="2977701"/>
              <a:ext cx="32588" cy="20227"/>
            </a:xfrm>
            <a:custGeom>
              <a:avLst/>
              <a:gdLst/>
              <a:ahLst/>
              <a:cxnLst/>
              <a:rect l="l" t="t" r="r" b="b"/>
              <a:pathLst>
                <a:path w="261" h="162" extrusionOk="0">
                  <a:moveTo>
                    <a:pt x="237" y="0"/>
                  </a:moveTo>
                  <a:lnTo>
                    <a:pt x="0" y="137"/>
                  </a:lnTo>
                  <a:lnTo>
                    <a:pt x="0" y="161"/>
                  </a:lnTo>
                  <a:lnTo>
                    <a:pt x="260" y="1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49"/>
            <p:cNvSpPr/>
            <p:nvPr/>
          </p:nvSpPr>
          <p:spPr>
            <a:xfrm>
              <a:off x="2775306" y="2952104"/>
              <a:ext cx="32588" cy="22100"/>
            </a:xfrm>
            <a:custGeom>
              <a:avLst/>
              <a:gdLst/>
              <a:ahLst/>
              <a:cxnLst/>
              <a:rect l="l" t="t" r="r" b="b"/>
              <a:pathLst>
                <a:path w="261" h="177" extrusionOk="0">
                  <a:moveTo>
                    <a:pt x="260" y="1"/>
                  </a:moveTo>
                  <a:lnTo>
                    <a:pt x="0" y="150"/>
                  </a:lnTo>
                  <a:lnTo>
                    <a:pt x="0" y="176"/>
                  </a:lnTo>
                  <a:lnTo>
                    <a:pt x="260" y="2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49"/>
            <p:cNvSpPr/>
            <p:nvPr/>
          </p:nvSpPr>
          <p:spPr>
            <a:xfrm>
              <a:off x="2673545" y="2990187"/>
              <a:ext cx="32588" cy="66550"/>
            </a:xfrm>
            <a:custGeom>
              <a:avLst/>
              <a:gdLst/>
              <a:ahLst/>
              <a:cxnLst/>
              <a:rect l="l" t="t" r="r" b="b"/>
              <a:pathLst>
                <a:path w="261" h="533" extrusionOk="0">
                  <a:moveTo>
                    <a:pt x="260" y="0"/>
                  </a:moveTo>
                  <a:lnTo>
                    <a:pt x="1" y="150"/>
                  </a:lnTo>
                  <a:lnTo>
                    <a:pt x="1" y="533"/>
                  </a:lnTo>
                  <a:lnTo>
                    <a:pt x="260" y="38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49"/>
            <p:cNvSpPr/>
            <p:nvPr/>
          </p:nvSpPr>
          <p:spPr>
            <a:xfrm>
              <a:off x="2673545" y="2991810"/>
              <a:ext cx="29842" cy="61681"/>
            </a:xfrm>
            <a:custGeom>
              <a:avLst/>
              <a:gdLst/>
              <a:ahLst/>
              <a:cxnLst/>
              <a:rect l="l" t="t" r="r" b="b"/>
              <a:pathLst>
                <a:path w="239" h="494" extrusionOk="0">
                  <a:moveTo>
                    <a:pt x="238" y="0"/>
                  </a:moveTo>
                  <a:lnTo>
                    <a:pt x="1" y="137"/>
                  </a:lnTo>
                  <a:lnTo>
                    <a:pt x="1" y="493"/>
                  </a:lnTo>
                  <a:lnTo>
                    <a:pt x="238" y="357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49"/>
            <p:cNvSpPr/>
            <p:nvPr/>
          </p:nvSpPr>
          <p:spPr>
            <a:xfrm>
              <a:off x="2673545" y="3036385"/>
              <a:ext cx="32588" cy="20352"/>
            </a:xfrm>
            <a:custGeom>
              <a:avLst/>
              <a:gdLst/>
              <a:ahLst/>
              <a:cxnLst/>
              <a:rect l="l" t="t" r="r" b="b"/>
              <a:pathLst>
                <a:path w="261" h="163" extrusionOk="0">
                  <a:moveTo>
                    <a:pt x="238" y="0"/>
                  </a:moveTo>
                  <a:lnTo>
                    <a:pt x="1" y="136"/>
                  </a:lnTo>
                  <a:lnTo>
                    <a:pt x="1" y="163"/>
                  </a:lnTo>
                  <a:lnTo>
                    <a:pt x="260" y="1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p49"/>
            <p:cNvSpPr/>
            <p:nvPr/>
          </p:nvSpPr>
          <p:spPr>
            <a:xfrm>
              <a:off x="2673545" y="3010788"/>
              <a:ext cx="32588" cy="22100"/>
            </a:xfrm>
            <a:custGeom>
              <a:avLst/>
              <a:gdLst/>
              <a:ahLst/>
              <a:cxnLst/>
              <a:rect l="l" t="t" r="r" b="b"/>
              <a:pathLst>
                <a:path w="261" h="177" extrusionOk="0">
                  <a:moveTo>
                    <a:pt x="260" y="1"/>
                  </a:moveTo>
                  <a:lnTo>
                    <a:pt x="1" y="150"/>
                  </a:lnTo>
                  <a:lnTo>
                    <a:pt x="1" y="176"/>
                  </a:lnTo>
                  <a:lnTo>
                    <a:pt x="260" y="2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p49"/>
            <p:cNvSpPr/>
            <p:nvPr/>
          </p:nvSpPr>
          <p:spPr>
            <a:xfrm>
              <a:off x="2720118" y="2871570"/>
              <a:ext cx="41329" cy="59683"/>
            </a:xfrm>
            <a:custGeom>
              <a:avLst/>
              <a:gdLst/>
              <a:ahLst/>
              <a:cxnLst/>
              <a:rect l="l" t="t" r="r" b="b"/>
              <a:pathLst>
                <a:path w="331" h="478" extrusionOk="0">
                  <a:moveTo>
                    <a:pt x="331" y="1"/>
                  </a:moveTo>
                  <a:lnTo>
                    <a:pt x="0" y="191"/>
                  </a:lnTo>
                  <a:lnTo>
                    <a:pt x="0" y="478"/>
                  </a:lnTo>
                  <a:lnTo>
                    <a:pt x="331" y="286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49"/>
            <p:cNvSpPr/>
            <p:nvPr/>
          </p:nvSpPr>
          <p:spPr>
            <a:xfrm>
              <a:off x="2720118" y="2873068"/>
              <a:ext cx="38707" cy="54938"/>
            </a:xfrm>
            <a:custGeom>
              <a:avLst/>
              <a:gdLst/>
              <a:ahLst/>
              <a:cxnLst/>
              <a:rect l="l" t="t" r="r" b="b"/>
              <a:pathLst>
                <a:path w="310" h="440" extrusionOk="0">
                  <a:moveTo>
                    <a:pt x="309" y="0"/>
                  </a:moveTo>
                  <a:lnTo>
                    <a:pt x="0" y="179"/>
                  </a:lnTo>
                  <a:lnTo>
                    <a:pt x="0" y="440"/>
                  </a:lnTo>
                  <a:lnTo>
                    <a:pt x="309" y="263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49"/>
            <p:cNvSpPr/>
            <p:nvPr/>
          </p:nvSpPr>
          <p:spPr>
            <a:xfrm>
              <a:off x="2720118" y="2905781"/>
              <a:ext cx="41329" cy="25471"/>
            </a:xfrm>
            <a:custGeom>
              <a:avLst/>
              <a:gdLst/>
              <a:ahLst/>
              <a:cxnLst/>
              <a:rect l="l" t="t" r="r" b="b"/>
              <a:pathLst>
                <a:path w="331" h="204" extrusionOk="0">
                  <a:moveTo>
                    <a:pt x="309" y="1"/>
                  </a:moveTo>
                  <a:lnTo>
                    <a:pt x="0" y="178"/>
                  </a:lnTo>
                  <a:lnTo>
                    <a:pt x="0" y="204"/>
                  </a:lnTo>
                  <a:lnTo>
                    <a:pt x="331" y="12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49"/>
            <p:cNvSpPr/>
            <p:nvPr/>
          </p:nvSpPr>
          <p:spPr>
            <a:xfrm>
              <a:off x="2823502" y="2871570"/>
              <a:ext cx="13984" cy="7866"/>
            </a:xfrm>
            <a:custGeom>
              <a:avLst/>
              <a:gdLst/>
              <a:ahLst/>
              <a:cxnLst/>
              <a:rect l="l" t="t" r="r" b="b"/>
              <a:pathLst>
                <a:path w="112" h="63" extrusionOk="0">
                  <a:moveTo>
                    <a:pt x="0" y="1"/>
                  </a:moveTo>
                  <a:lnTo>
                    <a:pt x="0" y="63"/>
                  </a:lnTo>
                  <a:lnTo>
                    <a:pt x="112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p49"/>
            <p:cNvSpPr/>
            <p:nvPr/>
          </p:nvSpPr>
          <p:spPr>
            <a:xfrm>
              <a:off x="2717496" y="2953603"/>
              <a:ext cx="46323" cy="122363"/>
            </a:xfrm>
            <a:custGeom>
              <a:avLst/>
              <a:gdLst/>
              <a:ahLst/>
              <a:cxnLst/>
              <a:rect l="l" t="t" r="r" b="b"/>
              <a:pathLst>
                <a:path w="371" h="980" extrusionOk="0">
                  <a:moveTo>
                    <a:pt x="371" y="0"/>
                  </a:moveTo>
                  <a:lnTo>
                    <a:pt x="1" y="215"/>
                  </a:lnTo>
                  <a:lnTo>
                    <a:pt x="1" y="979"/>
                  </a:lnTo>
                  <a:lnTo>
                    <a:pt x="371" y="766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5" name="Google Shape;4475;p49"/>
            <p:cNvSpPr/>
            <p:nvPr/>
          </p:nvSpPr>
          <p:spPr>
            <a:xfrm>
              <a:off x="2717496" y="2954726"/>
              <a:ext cx="44700" cy="118992"/>
            </a:xfrm>
            <a:custGeom>
              <a:avLst/>
              <a:gdLst/>
              <a:ahLst/>
              <a:cxnLst/>
              <a:rect l="l" t="t" r="r" b="b"/>
              <a:pathLst>
                <a:path w="358" h="953" extrusionOk="0">
                  <a:moveTo>
                    <a:pt x="358" y="0"/>
                  </a:moveTo>
                  <a:lnTo>
                    <a:pt x="1" y="206"/>
                  </a:lnTo>
                  <a:lnTo>
                    <a:pt x="1" y="953"/>
                  </a:lnTo>
                  <a:lnTo>
                    <a:pt x="358" y="747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p49"/>
            <p:cNvSpPr/>
            <p:nvPr/>
          </p:nvSpPr>
          <p:spPr>
            <a:xfrm>
              <a:off x="2762071" y="2953603"/>
              <a:ext cx="1748" cy="95768"/>
            </a:xfrm>
            <a:custGeom>
              <a:avLst/>
              <a:gdLst/>
              <a:ahLst/>
              <a:cxnLst/>
              <a:rect l="l" t="t" r="r" b="b"/>
              <a:pathLst>
                <a:path w="14" h="767" extrusionOk="0">
                  <a:moveTo>
                    <a:pt x="14" y="0"/>
                  </a:moveTo>
                  <a:lnTo>
                    <a:pt x="1" y="9"/>
                  </a:lnTo>
                  <a:lnTo>
                    <a:pt x="1" y="756"/>
                  </a:lnTo>
                  <a:lnTo>
                    <a:pt x="14" y="76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p49"/>
            <p:cNvSpPr/>
            <p:nvPr/>
          </p:nvSpPr>
          <p:spPr>
            <a:xfrm>
              <a:off x="2492873" y="2919141"/>
              <a:ext cx="82657" cy="191161"/>
            </a:xfrm>
            <a:custGeom>
              <a:avLst/>
              <a:gdLst/>
              <a:ahLst/>
              <a:cxnLst/>
              <a:rect l="l" t="t" r="r" b="b"/>
              <a:pathLst>
                <a:path w="662" h="1531" extrusionOk="0">
                  <a:moveTo>
                    <a:pt x="662" y="1"/>
                  </a:moveTo>
                  <a:lnTo>
                    <a:pt x="0" y="384"/>
                  </a:lnTo>
                  <a:lnTo>
                    <a:pt x="0" y="1531"/>
                  </a:lnTo>
                  <a:lnTo>
                    <a:pt x="662" y="1149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49"/>
            <p:cNvSpPr/>
            <p:nvPr/>
          </p:nvSpPr>
          <p:spPr>
            <a:xfrm>
              <a:off x="2492873" y="2919141"/>
              <a:ext cx="82657" cy="105007"/>
            </a:xfrm>
            <a:custGeom>
              <a:avLst/>
              <a:gdLst/>
              <a:ahLst/>
              <a:cxnLst/>
              <a:rect l="l" t="t" r="r" b="b"/>
              <a:pathLst>
                <a:path w="662" h="841" extrusionOk="0">
                  <a:moveTo>
                    <a:pt x="662" y="1"/>
                  </a:moveTo>
                  <a:lnTo>
                    <a:pt x="0" y="384"/>
                  </a:lnTo>
                  <a:lnTo>
                    <a:pt x="0" y="840"/>
                  </a:lnTo>
                  <a:lnTo>
                    <a:pt x="662" y="459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49"/>
            <p:cNvSpPr/>
            <p:nvPr/>
          </p:nvSpPr>
          <p:spPr>
            <a:xfrm>
              <a:off x="2327183" y="2823748"/>
              <a:ext cx="165814" cy="286554"/>
            </a:xfrm>
            <a:custGeom>
              <a:avLst/>
              <a:gdLst/>
              <a:ahLst/>
              <a:cxnLst/>
              <a:rect l="l" t="t" r="r" b="b"/>
              <a:pathLst>
                <a:path w="1328" h="2295" extrusionOk="0">
                  <a:moveTo>
                    <a:pt x="665" y="1"/>
                  </a:moveTo>
                  <a:lnTo>
                    <a:pt x="1" y="384"/>
                  </a:lnTo>
                  <a:lnTo>
                    <a:pt x="1" y="1531"/>
                  </a:lnTo>
                  <a:lnTo>
                    <a:pt x="1327" y="2295"/>
                  </a:lnTo>
                  <a:lnTo>
                    <a:pt x="1327" y="1148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49"/>
            <p:cNvSpPr/>
            <p:nvPr/>
          </p:nvSpPr>
          <p:spPr>
            <a:xfrm>
              <a:off x="2410090" y="2807891"/>
              <a:ext cx="110251" cy="191036"/>
            </a:xfrm>
            <a:custGeom>
              <a:avLst/>
              <a:gdLst/>
              <a:ahLst/>
              <a:cxnLst/>
              <a:rect l="l" t="t" r="r" b="b"/>
              <a:pathLst>
                <a:path w="883" h="1530" extrusionOk="0">
                  <a:moveTo>
                    <a:pt x="1" y="0"/>
                  </a:moveTo>
                  <a:lnTo>
                    <a:pt x="1" y="128"/>
                  </a:lnTo>
                  <a:lnTo>
                    <a:pt x="772" y="1466"/>
                  </a:lnTo>
                  <a:lnTo>
                    <a:pt x="882" y="1530"/>
                  </a:lnTo>
                  <a:lnTo>
                    <a:pt x="882" y="1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49"/>
            <p:cNvSpPr/>
            <p:nvPr/>
          </p:nvSpPr>
          <p:spPr>
            <a:xfrm>
              <a:off x="2410090" y="2712249"/>
              <a:ext cx="165440" cy="286679"/>
            </a:xfrm>
            <a:custGeom>
              <a:avLst/>
              <a:gdLst/>
              <a:ahLst/>
              <a:cxnLst/>
              <a:rect l="l" t="t" r="r" b="b"/>
              <a:pathLst>
                <a:path w="1325" h="2296" extrusionOk="0">
                  <a:moveTo>
                    <a:pt x="1325" y="0"/>
                  </a:moveTo>
                  <a:lnTo>
                    <a:pt x="1" y="766"/>
                  </a:lnTo>
                  <a:lnTo>
                    <a:pt x="882" y="2296"/>
                  </a:lnTo>
                  <a:lnTo>
                    <a:pt x="1325" y="2041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49"/>
            <p:cNvSpPr/>
            <p:nvPr/>
          </p:nvSpPr>
          <p:spPr>
            <a:xfrm>
              <a:off x="2299714" y="2807891"/>
              <a:ext cx="110501" cy="71545"/>
            </a:xfrm>
            <a:custGeom>
              <a:avLst/>
              <a:gdLst/>
              <a:ahLst/>
              <a:cxnLst/>
              <a:rect l="l" t="t" r="r" b="b"/>
              <a:pathLst>
                <a:path w="885" h="573" extrusionOk="0">
                  <a:moveTo>
                    <a:pt x="885" y="0"/>
                  </a:moveTo>
                  <a:lnTo>
                    <a:pt x="0" y="511"/>
                  </a:lnTo>
                  <a:lnTo>
                    <a:pt x="110" y="573"/>
                  </a:lnTo>
                  <a:lnTo>
                    <a:pt x="885" y="128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49"/>
            <p:cNvSpPr/>
            <p:nvPr/>
          </p:nvSpPr>
          <p:spPr>
            <a:xfrm>
              <a:off x="2354902" y="2935123"/>
              <a:ext cx="32464" cy="66550"/>
            </a:xfrm>
            <a:custGeom>
              <a:avLst/>
              <a:gdLst/>
              <a:ahLst/>
              <a:cxnLst/>
              <a:rect l="l" t="t" r="r" b="b"/>
              <a:pathLst>
                <a:path w="260" h="533" extrusionOk="0">
                  <a:moveTo>
                    <a:pt x="0" y="1"/>
                  </a:moveTo>
                  <a:lnTo>
                    <a:pt x="0" y="383"/>
                  </a:lnTo>
                  <a:lnTo>
                    <a:pt x="260" y="533"/>
                  </a:lnTo>
                  <a:lnTo>
                    <a:pt x="260" y="1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49"/>
            <p:cNvSpPr/>
            <p:nvPr/>
          </p:nvSpPr>
          <p:spPr>
            <a:xfrm>
              <a:off x="2357649" y="2936747"/>
              <a:ext cx="29717" cy="61681"/>
            </a:xfrm>
            <a:custGeom>
              <a:avLst/>
              <a:gdLst/>
              <a:ahLst/>
              <a:cxnLst/>
              <a:rect l="l" t="t" r="r" b="b"/>
              <a:pathLst>
                <a:path w="238" h="494" extrusionOk="0">
                  <a:moveTo>
                    <a:pt x="0" y="1"/>
                  </a:moveTo>
                  <a:lnTo>
                    <a:pt x="0" y="357"/>
                  </a:lnTo>
                  <a:lnTo>
                    <a:pt x="238" y="494"/>
                  </a:lnTo>
                  <a:lnTo>
                    <a:pt x="238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49"/>
            <p:cNvSpPr/>
            <p:nvPr/>
          </p:nvSpPr>
          <p:spPr>
            <a:xfrm>
              <a:off x="2357649" y="2936747"/>
              <a:ext cx="29717" cy="23099"/>
            </a:xfrm>
            <a:custGeom>
              <a:avLst/>
              <a:gdLst/>
              <a:ahLst/>
              <a:cxnLst/>
              <a:rect l="l" t="t" r="r" b="b"/>
              <a:pathLst>
                <a:path w="238" h="185" extrusionOk="0">
                  <a:moveTo>
                    <a:pt x="0" y="1"/>
                  </a:moveTo>
                  <a:lnTo>
                    <a:pt x="0" y="48"/>
                  </a:lnTo>
                  <a:lnTo>
                    <a:pt x="238" y="185"/>
                  </a:lnTo>
                  <a:lnTo>
                    <a:pt x="238" y="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49"/>
            <p:cNvSpPr/>
            <p:nvPr/>
          </p:nvSpPr>
          <p:spPr>
            <a:xfrm>
              <a:off x="2435437" y="2981696"/>
              <a:ext cx="29842" cy="23099"/>
            </a:xfrm>
            <a:custGeom>
              <a:avLst/>
              <a:gdLst/>
              <a:ahLst/>
              <a:cxnLst/>
              <a:rect l="l" t="t" r="r" b="b"/>
              <a:pathLst>
                <a:path w="239" h="185" extrusionOk="0">
                  <a:moveTo>
                    <a:pt x="1" y="0"/>
                  </a:moveTo>
                  <a:lnTo>
                    <a:pt x="1" y="49"/>
                  </a:lnTo>
                  <a:lnTo>
                    <a:pt x="239" y="184"/>
                  </a:lnTo>
                  <a:lnTo>
                    <a:pt x="239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49"/>
            <p:cNvSpPr/>
            <p:nvPr/>
          </p:nvSpPr>
          <p:spPr>
            <a:xfrm>
              <a:off x="2354902" y="2981321"/>
              <a:ext cx="32464" cy="20352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22" y="0"/>
                  </a:moveTo>
                  <a:lnTo>
                    <a:pt x="0" y="13"/>
                  </a:lnTo>
                  <a:lnTo>
                    <a:pt x="260" y="163"/>
                  </a:lnTo>
                  <a:lnTo>
                    <a:pt x="260" y="1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49"/>
            <p:cNvSpPr/>
            <p:nvPr/>
          </p:nvSpPr>
          <p:spPr>
            <a:xfrm>
              <a:off x="2354902" y="2955725"/>
              <a:ext cx="32464" cy="22100"/>
            </a:xfrm>
            <a:custGeom>
              <a:avLst/>
              <a:gdLst/>
              <a:ahLst/>
              <a:cxnLst/>
              <a:rect l="l" t="t" r="r" b="b"/>
              <a:pathLst>
                <a:path w="260" h="177" extrusionOk="0">
                  <a:moveTo>
                    <a:pt x="0" y="1"/>
                  </a:moveTo>
                  <a:lnTo>
                    <a:pt x="0" y="27"/>
                  </a:lnTo>
                  <a:lnTo>
                    <a:pt x="260" y="176"/>
                  </a:lnTo>
                  <a:lnTo>
                    <a:pt x="260" y="1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49"/>
            <p:cNvSpPr/>
            <p:nvPr/>
          </p:nvSpPr>
          <p:spPr>
            <a:xfrm>
              <a:off x="2389489" y="2871570"/>
              <a:ext cx="41329" cy="59683"/>
            </a:xfrm>
            <a:custGeom>
              <a:avLst/>
              <a:gdLst/>
              <a:ahLst/>
              <a:cxnLst/>
              <a:rect l="l" t="t" r="r" b="b"/>
              <a:pathLst>
                <a:path w="331" h="478" extrusionOk="0">
                  <a:moveTo>
                    <a:pt x="0" y="1"/>
                  </a:moveTo>
                  <a:lnTo>
                    <a:pt x="0" y="286"/>
                  </a:lnTo>
                  <a:lnTo>
                    <a:pt x="331" y="478"/>
                  </a:lnTo>
                  <a:lnTo>
                    <a:pt x="331" y="1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p49"/>
            <p:cNvSpPr/>
            <p:nvPr/>
          </p:nvSpPr>
          <p:spPr>
            <a:xfrm>
              <a:off x="2392235" y="2873068"/>
              <a:ext cx="38582" cy="54938"/>
            </a:xfrm>
            <a:custGeom>
              <a:avLst/>
              <a:gdLst/>
              <a:ahLst/>
              <a:cxnLst/>
              <a:rect l="l" t="t" r="r" b="b"/>
              <a:pathLst>
                <a:path w="309" h="440" extrusionOk="0">
                  <a:moveTo>
                    <a:pt x="0" y="0"/>
                  </a:moveTo>
                  <a:lnTo>
                    <a:pt x="0" y="263"/>
                  </a:lnTo>
                  <a:lnTo>
                    <a:pt x="309" y="440"/>
                  </a:lnTo>
                  <a:lnTo>
                    <a:pt x="309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p49"/>
            <p:cNvSpPr/>
            <p:nvPr/>
          </p:nvSpPr>
          <p:spPr>
            <a:xfrm>
              <a:off x="2392235" y="2873068"/>
              <a:ext cx="38582" cy="28343"/>
            </a:xfrm>
            <a:custGeom>
              <a:avLst/>
              <a:gdLst/>
              <a:ahLst/>
              <a:cxnLst/>
              <a:rect l="l" t="t" r="r" b="b"/>
              <a:pathLst>
                <a:path w="309" h="227" extrusionOk="0">
                  <a:moveTo>
                    <a:pt x="0" y="0"/>
                  </a:moveTo>
                  <a:lnTo>
                    <a:pt x="0" y="49"/>
                  </a:lnTo>
                  <a:lnTo>
                    <a:pt x="309" y="226"/>
                  </a:lnTo>
                  <a:lnTo>
                    <a:pt x="309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49"/>
            <p:cNvSpPr/>
            <p:nvPr/>
          </p:nvSpPr>
          <p:spPr>
            <a:xfrm>
              <a:off x="2389489" y="2905781"/>
              <a:ext cx="41329" cy="25471"/>
            </a:xfrm>
            <a:custGeom>
              <a:avLst/>
              <a:gdLst/>
              <a:ahLst/>
              <a:cxnLst/>
              <a:rect l="l" t="t" r="r" b="b"/>
              <a:pathLst>
                <a:path w="331" h="204" extrusionOk="0">
                  <a:moveTo>
                    <a:pt x="22" y="1"/>
                  </a:moveTo>
                  <a:lnTo>
                    <a:pt x="0" y="12"/>
                  </a:lnTo>
                  <a:lnTo>
                    <a:pt x="331" y="204"/>
                  </a:lnTo>
                  <a:lnTo>
                    <a:pt x="331" y="178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p49"/>
            <p:cNvSpPr/>
            <p:nvPr/>
          </p:nvSpPr>
          <p:spPr>
            <a:xfrm>
              <a:off x="2313449" y="2871570"/>
              <a:ext cx="13859" cy="7866"/>
            </a:xfrm>
            <a:custGeom>
              <a:avLst/>
              <a:gdLst/>
              <a:ahLst/>
              <a:cxnLst/>
              <a:rect l="l" t="t" r="r" b="b"/>
              <a:pathLst>
                <a:path w="111" h="63" extrusionOk="0">
                  <a:moveTo>
                    <a:pt x="111" y="1"/>
                  </a:moveTo>
                  <a:lnTo>
                    <a:pt x="0" y="63"/>
                  </a:lnTo>
                  <a:lnTo>
                    <a:pt x="111" y="63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p49"/>
            <p:cNvSpPr/>
            <p:nvPr/>
          </p:nvSpPr>
          <p:spPr>
            <a:xfrm>
              <a:off x="2432690" y="2980198"/>
              <a:ext cx="32588" cy="66550"/>
            </a:xfrm>
            <a:custGeom>
              <a:avLst/>
              <a:gdLst/>
              <a:ahLst/>
              <a:cxnLst/>
              <a:rect l="l" t="t" r="r" b="b"/>
              <a:pathLst>
                <a:path w="261" h="533" extrusionOk="0">
                  <a:moveTo>
                    <a:pt x="1" y="1"/>
                  </a:moveTo>
                  <a:lnTo>
                    <a:pt x="1" y="382"/>
                  </a:lnTo>
                  <a:lnTo>
                    <a:pt x="261" y="533"/>
                  </a:lnTo>
                  <a:lnTo>
                    <a:pt x="261" y="1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p49"/>
            <p:cNvSpPr/>
            <p:nvPr/>
          </p:nvSpPr>
          <p:spPr>
            <a:xfrm>
              <a:off x="2435437" y="2981696"/>
              <a:ext cx="29842" cy="61806"/>
            </a:xfrm>
            <a:custGeom>
              <a:avLst/>
              <a:gdLst/>
              <a:ahLst/>
              <a:cxnLst/>
              <a:rect l="l" t="t" r="r" b="b"/>
              <a:pathLst>
                <a:path w="239" h="495" extrusionOk="0">
                  <a:moveTo>
                    <a:pt x="1" y="0"/>
                  </a:moveTo>
                  <a:lnTo>
                    <a:pt x="1" y="357"/>
                  </a:lnTo>
                  <a:lnTo>
                    <a:pt x="239" y="495"/>
                  </a:lnTo>
                  <a:lnTo>
                    <a:pt x="239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p49"/>
            <p:cNvSpPr/>
            <p:nvPr/>
          </p:nvSpPr>
          <p:spPr>
            <a:xfrm>
              <a:off x="2432690" y="3026146"/>
              <a:ext cx="32588" cy="20602"/>
            </a:xfrm>
            <a:custGeom>
              <a:avLst/>
              <a:gdLst/>
              <a:ahLst/>
              <a:cxnLst/>
              <a:rect l="l" t="t" r="r" b="b"/>
              <a:pathLst>
                <a:path w="261" h="165" extrusionOk="0">
                  <a:moveTo>
                    <a:pt x="23" y="1"/>
                  </a:moveTo>
                  <a:lnTo>
                    <a:pt x="1" y="14"/>
                  </a:lnTo>
                  <a:lnTo>
                    <a:pt x="261" y="165"/>
                  </a:lnTo>
                  <a:lnTo>
                    <a:pt x="261" y="139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49"/>
            <p:cNvSpPr/>
            <p:nvPr/>
          </p:nvSpPr>
          <p:spPr>
            <a:xfrm>
              <a:off x="2432690" y="3000800"/>
              <a:ext cx="32588" cy="21851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1" y="1"/>
                  </a:moveTo>
                  <a:lnTo>
                    <a:pt x="1" y="26"/>
                  </a:lnTo>
                  <a:lnTo>
                    <a:pt x="261" y="175"/>
                  </a:lnTo>
                  <a:lnTo>
                    <a:pt x="261" y="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p49"/>
            <p:cNvSpPr/>
            <p:nvPr/>
          </p:nvSpPr>
          <p:spPr>
            <a:xfrm>
              <a:off x="2435437" y="2981696"/>
              <a:ext cx="29842" cy="23099"/>
            </a:xfrm>
            <a:custGeom>
              <a:avLst/>
              <a:gdLst/>
              <a:ahLst/>
              <a:cxnLst/>
              <a:rect l="l" t="t" r="r" b="b"/>
              <a:pathLst>
                <a:path w="239" h="185" extrusionOk="0">
                  <a:moveTo>
                    <a:pt x="1" y="0"/>
                  </a:moveTo>
                  <a:lnTo>
                    <a:pt x="1" y="49"/>
                  </a:lnTo>
                  <a:lnTo>
                    <a:pt x="239" y="184"/>
                  </a:lnTo>
                  <a:lnTo>
                    <a:pt x="239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p49"/>
            <p:cNvSpPr/>
            <p:nvPr/>
          </p:nvSpPr>
          <p:spPr>
            <a:xfrm>
              <a:off x="2589140" y="2974954"/>
              <a:ext cx="41454" cy="68049"/>
            </a:xfrm>
            <a:custGeom>
              <a:avLst/>
              <a:gdLst/>
              <a:ahLst/>
              <a:cxnLst/>
              <a:rect l="l" t="t" r="r" b="b"/>
              <a:pathLst>
                <a:path w="332" h="545" extrusionOk="0">
                  <a:moveTo>
                    <a:pt x="1" y="1"/>
                  </a:moveTo>
                  <a:lnTo>
                    <a:pt x="1" y="353"/>
                  </a:lnTo>
                  <a:lnTo>
                    <a:pt x="331" y="544"/>
                  </a:lnTo>
                  <a:lnTo>
                    <a:pt x="331" y="1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p49"/>
            <p:cNvSpPr/>
            <p:nvPr/>
          </p:nvSpPr>
          <p:spPr>
            <a:xfrm>
              <a:off x="2591762" y="2976452"/>
              <a:ext cx="38831" cy="63679"/>
            </a:xfrm>
            <a:custGeom>
              <a:avLst/>
              <a:gdLst/>
              <a:ahLst/>
              <a:cxnLst/>
              <a:rect l="l" t="t" r="r" b="b"/>
              <a:pathLst>
                <a:path w="311" h="510" extrusionOk="0">
                  <a:moveTo>
                    <a:pt x="0" y="0"/>
                  </a:moveTo>
                  <a:lnTo>
                    <a:pt x="0" y="329"/>
                  </a:lnTo>
                  <a:lnTo>
                    <a:pt x="310" y="509"/>
                  </a:lnTo>
                  <a:lnTo>
                    <a:pt x="31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49"/>
            <p:cNvSpPr/>
            <p:nvPr/>
          </p:nvSpPr>
          <p:spPr>
            <a:xfrm>
              <a:off x="2591762" y="2976452"/>
              <a:ext cx="38831" cy="32089"/>
            </a:xfrm>
            <a:custGeom>
              <a:avLst/>
              <a:gdLst/>
              <a:ahLst/>
              <a:cxnLst/>
              <a:rect l="l" t="t" r="r" b="b"/>
              <a:pathLst>
                <a:path w="311" h="257" extrusionOk="0">
                  <a:moveTo>
                    <a:pt x="0" y="0"/>
                  </a:moveTo>
                  <a:lnTo>
                    <a:pt x="0" y="77"/>
                  </a:lnTo>
                  <a:lnTo>
                    <a:pt x="310" y="257"/>
                  </a:lnTo>
                  <a:lnTo>
                    <a:pt x="31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p49"/>
            <p:cNvSpPr/>
            <p:nvPr/>
          </p:nvSpPr>
          <p:spPr>
            <a:xfrm>
              <a:off x="2589140" y="3017531"/>
              <a:ext cx="41454" cy="25471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21" y="0"/>
                  </a:moveTo>
                  <a:lnTo>
                    <a:pt x="1" y="12"/>
                  </a:lnTo>
                  <a:lnTo>
                    <a:pt x="331" y="203"/>
                  </a:lnTo>
                  <a:lnTo>
                    <a:pt x="331" y="18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p49"/>
            <p:cNvSpPr/>
            <p:nvPr/>
          </p:nvSpPr>
          <p:spPr>
            <a:xfrm>
              <a:off x="2589140" y="2995431"/>
              <a:ext cx="41454" cy="25596"/>
            </a:xfrm>
            <a:custGeom>
              <a:avLst/>
              <a:gdLst/>
              <a:ahLst/>
              <a:cxnLst/>
              <a:rect l="l" t="t" r="r" b="b"/>
              <a:pathLst>
                <a:path w="332" h="205" extrusionOk="0">
                  <a:moveTo>
                    <a:pt x="21" y="0"/>
                  </a:moveTo>
                  <a:lnTo>
                    <a:pt x="1" y="12"/>
                  </a:lnTo>
                  <a:lnTo>
                    <a:pt x="331" y="205"/>
                  </a:lnTo>
                  <a:lnTo>
                    <a:pt x="331" y="18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49"/>
            <p:cNvSpPr/>
            <p:nvPr/>
          </p:nvSpPr>
          <p:spPr>
            <a:xfrm>
              <a:off x="2608867" y="2986316"/>
              <a:ext cx="2747" cy="45574"/>
            </a:xfrm>
            <a:custGeom>
              <a:avLst/>
              <a:gdLst/>
              <a:ahLst/>
              <a:cxnLst/>
              <a:rect l="l" t="t" r="r" b="b"/>
              <a:pathLst>
                <a:path w="22" h="365" extrusionOk="0">
                  <a:moveTo>
                    <a:pt x="1" y="1"/>
                  </a:moveTo>
                  <a:lnTo>
                    <a:pt x="1" y="353"/>
                  </a:lnTo>
                  <a:lnTo>
                    <a:pt x="21" y="365"/>
                  </a:lnTo>
                  <a:lnTo>
                    <a:pt x="21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49"/>
            <p:cNvSpPr/>
            <p:nvPr/>
          </p:nvSpPr>
          <p:spPr>
            <a:xfrm>
              <a:off x="2522714" y="3024898"/>
              <a:ext cx="35460" cy="70046"/>
            </a:xfrm>
            <a:custGeom>
              <a:avLst/>
              <a:gdLst/>
              <a:ahLst/>
              <a:cxnLst/>
              <a:rect l="l" t="t" r="r" b="b"/>
              <a:pathLst>
                <a:path w="284" h="561" extrusionOk="0">
                  <a:moveTo>
                    <a:pt x="77" y="1"/>
                  </a:moveTo>
                  <a:cubicBezTo>
                    <a:pt x="70" y="1"/>
                    <a:pt x="64" y="2"/>
                    <a:pt x="59" y="4"/>
                  </a:cubicBezTo>
                  <a:cubicBezTo>
                    <a:pt x="12" y="23"/>
                    <a:pt x="1" y="78"/>
                    <a:pt x="85" y="186"/>
                  </a:cubicBezTo>
                  <a:cubicBezTo>
                    <a:pt x="134" y="250"/>
                    <a:pt x="196" y="385"/>
                    <a:pt x="196" y="560"/>
                  </a:cubicBezTo>
                  <a:lnTo>
                    <a:pt x="256" y="526"/>
                  </a:lnTo>
                  <a:cubicBezTo>
                    <a:pt x="256" y="526"/>
                    <a:pt x="283" y="371"/>
                    <a:pt x="263" y="237"/>
                  </a:cubicBezTo>
                  <a:cubicBezTo>
                    <a:pt x="236" y="71"/>
                    <a:pt x="132" y="1"/>
                    <a:pt x="77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49"/>
            <p:cNvSpPr/>
            <p:nvPr/>
          </p:nvSpPr>
          <p:spPr>
            <a:xfrm>
              <a:off x="2522714" y="3024898"/>
              <a:ext cx="35460" cy="70046"/>
            </a:xfrm>
            <a:custGeom>
              <a:avLst/>
              <a:gdLst/>
              <a:ahLst/>
              <a:cxnLst/>
              <a:rect l="l" t="t" r="r" b="b"/>
              <a:pathLst>
                <a:path w="284" h="561" extrusionOk="0">
                  <a:moveTo>
                    <a:pt x="77" y="1"/>
                  </a:moveTo>
                  <a:cubicBezTo>
                    <a:pt x="70" y="1"/>
                    <a:pt x="64" y="2"/>
                    <a:pt x="59" y="4"/>
                  </a:cubicBezTo>
                  <a:cubicBezTo>
                    <a:pt x="12" y="23"/>
                    <a:pt x="1" y="78"/>
                    <a:pt x="85" y="186"/>
                  </a:cubicBezTo>
                  <a:cubicBezTo>
                    <a:pt x="134" y="250"/>
                    <a:pt x="196" y="385"/>
                    <a:pt x="196" y="560"/>
                  </a:cubicBezTo>
                  <a:lnTo>
                    <a:pt x="256" y="526"/>
                  </a:lnTo>
                  <a:cubicBezTo>
                    <a:pt x="256" y="526"/>
                    <a:pt x="283" y="371"/>
                    <a:pt x="263" y="237"/>
                  </a:cubicBezTo>
                  <a:cubicBezTo>
                    <a:pt x="236" y="71"/>
                    <a:pt x="132" y="1"/>
                    <a:pt x="7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7" name="Google Shape;4507;p49"/>
            <p:cNvSpPr/>
            <p:nvPr/>
          </p:nvSpPr>
          <p:spPr>
            <a:xfrm>
              <a:off x="2533452" y="3028144"/>
              <a:ext cx="19978" cy="57436"/>
            </a:xfrm>
            <a:custGeom>
              <a:avLst/>
              <a:gdLst/>
              <a:ahLst/>
              <a:cxnLst/>
              <a:rect l="l" t="t" r="r" b="b"/>
              <a:pathLst>
                <a:path w="160" h="460" extrusionOk="0">
                  <a:moveTo>
                    <a:pt x="5" y="0"/>
                  </a:moveTo>
                  <a:cubicBezTo>
                    <a:pt x="3" y="0"/>
                    <a:pt x="2" y="1"/>
                    <a:pt x="2" y="2"/>
                  </a:cubicBezTo>
                  <a:cubicBezTo>
                    <a:pt x="0" y="4"/>
                    <a:pt x="0" y="5"/>
                    <a:pt x="2" y="8"/>
                  </a:cubicBezTo>
                  <a:cubicBezTo>
                    <a:pt x="81" y="85"/>
                    <a:pt x="152" y="278"/>
                    <a:pt x="128" y="453"/>
                  </a:cubicBezTo>
                  <a:cubicBezTo>
                    <a:pt x="128" y="456"/>
                    <a:pt x="129" y="458"/>
                    <a:pt x="131" y="459"/>
                  </a:cubicBezTo>
                  <a:cubicBezTo>
                    <a:pt x="134" y="459"/>
                    <a:pt x="135" y="458"/>
                    <a:pt x="135" y="455"/>
                  </a:cubicBezTo>
                  <a:cubicBezTo>
                    <a:pt x="160" y="276"/>
                    <a:pt x="89" y="81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p49"/>
            <p:cNvSpPr/>
            <p:nvPr/>
          </p:nvSpPr>
          <p:spPr>
            <a:xfrm>
              <a:off x="2511851" y="3045000"/>
              <a:ext cx="40829" cy="61681"/>
            </a:xfrm>
            <a:custGeom>
              <a:avLst/>
              <a:gdLst/>
              <a:ahLst/>
              <a:cxnLst/>
              <a:rect l="l" t="t" r="r" b="b"/>
              <a:pathLst>
                <a:path w="327" h="494" extrusionOk="0">
                  <a:moveTo>
                    <a:pt x="68" y="0"/>
                  </a:moveTo>
                  <a:cubicBezTo>
                    <a:pt x="57" y="0"/>
                    <a:pt x="47" y="3"/>
                    <a:pt x="38" y="9"/>
                  </a:cubicBezTo>
                  <a:cubicBezTo>
                    <a:pt x="27" y="21"/>
                    <a:pt x="25" y="38"/>
                    <a:pt x="31" y="53"/>
                  </a:cubicBezTo>
                  <a:cubicBezTo>
                    <a:pt x="37" y="67"/>
                    <a:pt x="46" y="82"/>
                    <a:pt x="53" y="95"/>
                  </a:cubicBezTo>
                  <a:cubicBezTo>
                    <a:pt x="57" y="101"/>
                    <a:pt x="60" y="108"/>
                    <a:pt x="60" y="115"/>
                  </a:cubicBezTo>
                  <a:cubicBezTo>
                    <a:pt x="62" y="127"/>
                    <a:pt x="57" y="138"/>
                    <a:pt x="50" y="149"/>
                  </a:cubicBezTo>
                  <a:cubicBezTo>
                    <a:pt x="41" y="162"/>
                    <a:pt x="28" y="173"/>
                    <a:pt x="18" y="186"/>
                  </a:cubicBezTo>
                  <a:cubicBezTo>
                    <a:pt x="8" y="198"/>
                    <a:pt x="2" y="214"/>
                    <a:pt x="1" y="230"/>
                  </a:cubicBezTo>
                  <a:cubicBezTo>
                    <a:pt x="4" y="252"/>
                    <a:pt x="15" y="269"/>
                    <a:pt x="33" y="279"/>
                  </a:cubicBezTo>
                  <a:cubicBezTo>
                    <a:pt x="59" y="289"/>
                    <a:pt x="72" y="320"/>
                    <a:pt x="62" y="346"/>
                  </a:cubicBezTo>
                  <a:cubicBezTo>
                    <a:pt x="59" y="355"/>
                    <a:pt x="56" y="363"/>
                    <a:pt x="53" y="372"/>
                  </a:cubicBezTo>
                  <a:cubicBezTo>
                    <a:pt x="50" y="381"/>
                    <a:pt x="48" y="389"/>
                    <a:pt x="47" y="398"/>
                  </a:cubicBezTo>
                  <a:cubicBezTo>
                    <a:pt x="44" y="415"/>
                    <a:pt x="47" y="433"/>
                    <a:pt x="54" y="447"/>
                  </a:cubicBezTo>
                  <a:cubicBezTo>
                    <a:pt x="62" y="462"/>
                    <a:pt x="72" y="473"/>
                    <a:pt x="85" y="482"/>
                  </a:cubicBezTo>
                  <a:cubicBezTo>
                    <a:pt x="91" y="486"/>
                    <a:pt x="104" y="494"/>
                    <a:pt x="114" y="494"/>
                  </a:cubicBezTo>
                  <a:cubicBezTo>
                    <a:pt x="117" y="494"/>
                    <a:pt x="119" y="493"/>
                    <a:pt x="121" y="492"/>
                  </a:cubicBezTo>
                  <a:cubicBezTo>
                    <a:pt x="121" y="492"/>
                    <a:pt x="282" y="398"/>
                    <a:pt x="282" y="398"/>
                  </a:cubicBezTo>
                  <a:cubicBezTo>
                    <a:pt x="294" y="382"/>
                    <a:pt x="304" y="366"/>
                    <a:pt x="312" y="349"/>
                  </a:cubicBezTo>
                  <a:cubicBezTo>
                    <a:pt x="320" y="331"/>
                    <a:pt x="325" y="314"/>
                    <a:pt x="325" y="295"/>
                  </a:cubicBezTo>
                  <a:cubicBezTo>
                    <a:pt x="327" y="283"/>
                    <a:pt x="325" y="272"/>
                    <a:pt x="320" y="262"/>
                  </a:cubicBezTo>
                  <a:cubicBezTo>
                    <a:pt x="307" y="240"/>
                    <a:pt x="282" y="231"/>
                    <a:pt x="275" y="207"/>
                  </a:cubicBezTo>
                  <a:cubicBezTo>
                    <a:pt x="265" y="179"/>
                    <a:pt x="289" y="146"/>
                    <a:pt x="276" y="120"/>
                  </a:cubicBezTo>
                  <a:cubicBezTo>
                    <a:pt x="267" y="107"/>
                    <a:pt x="254" y="98"/>
                    <a:pt x="240" y="95"/>
                  </a:cubicBezTo>
                  <a:cubicBezTo>
                    <a:pt x="225" y="94"/>
                    <a:pt x="211" y="89"/>
                    <a:pt x="196" y="85"/>
                  </a:cubicBezTo>
                  <a:cubicBezTo>
                    <a:pt x="162" y="70"/>
                    <a:pt x="141" y="31"/>
                    <a:pt x="108" y="12"/>
                  </a:cubicBezTo>
                  <a:cubicBezTo>
                    <a:pt x="98" y="7"/>
                    <a:pt x="86" y="2"/>
                    <a:pt x="75" y="1"/>
                  </a:cubicBezTo>
                  <a:cubicBezTo>
                    <a:pt x="72" y="0"/>
                    <a:pt x="70" y="0"/>
                    <a:pt x="6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49"/>
            <p:cNvSpPr/>
            <p:nvPr/>
          </p:nvSpPr>
          <p:spPr>
            <a:xfrm>
              <a:off x="2511851" y="3045000"/>
              <a:ext cx="40829" cy="61681"/>
            </a:xfrm>
            <a:custGeom>
              <a:avLst/>
              <a:gdLst/>
              <a:ahLst/>
              <a:cxnLst/>
              <a:rect l="l" t="t" r="r" b="b"/>
              <a:pathLst>
                <a:path w="327" h="494" extrusionOk="0">
                  <a:moveTo>
                    <a:pt x="68" y="0"/>
                  </a:moveTo>
                  <a:cubicBezTo>
                    <a:pt x="57" y="0"/>
                    <a:pt x="47" y="3"/>
                    <a:pt x="38" y="9"/>
                  </a:cubicBezTo>
                  <a:cubicBezTo>
                    <a:pt x="27" y="21"/>
                    <a:pt x="25" y="38"/>
                    <a:pt x="31" y="53"/>
                  </a:cubicBezTo>
                  <a:cubicBezTo>
                    <a:pt x="37" y="67"/>
                    <a:pt x="46" y="82"/>
                    <a:pt x="53" y="95"/>
                  </a:cubicBezTo>
                  <a:cubicBezTo>
                    <a:pt x="57" y="101"/>
                    <a:pt x="60" y="108"/>
                    <a:pt x="60" y="115"/>
                  </a:cubicBezTo>
                  <a:cubicBezTo>
                    <a:pt x="62" y="127"/>
                    <a:pt x="57" y="138"/>
                    <a:pt x="50" y="149"/>
                  </a:cubicBezTo>
                  <a:cubicBezTo>
                    <a:pt x="41" y="162"/>
                    <a:pt x="28" y="173"/>
                    <a:pt x="18" y="186"/>
                  </a:cubicBezTo>
                  <a:cubicBezTo>
                    <a:pt x="8" y="198"/>
                    <a:pt x="2" y="214"/>
                    <a:pt x="1" y="230"/>
                  </a:cubicBezTo>
                  <a:cubicBezTo>
                    <a:pt x="4" y="252"/>
                    <a:pt x="15" y="269"/>
                    <a:pt x="33" y="279"/>
                  </a:cubicBezTo>
                  <a:cubicBezTo>
                    <a:pt x="59" y="289"/>
                    <a:pt x="72" y="320"/>
                    <a:pt x="62" y="346"/>
                  </a:cubicBezTo>
                  <a:cubicBezTo>
                    <a:pt x="59" y="355"/>
                    <a:pt x="56" y="363"/>
                    <a:pt x="53" y="372"/>
                  </a:cubicBezTo>
                  <a:cubicBezTo>
                    <a:pt x="50" y="381"/>
                    <a:pt x="48" y="389"/>
                    <a:pt x="47" y="398"/>
                  </a:cubicBezTo>
                  <a:cubicBezTo>
                    <a:pt x="44" y="415"/>
                    <a:pt x="47" y="433"/>
                    <a:pt x="54" y="447"/>
                  </a:cubicBezTo>
                  <a:cubicBezTo>
                    <a:pt x="62" y="462"/>
                    <a:pt x="72" y="473"/>
                    <a:pt x="85" y="482"/>
                  </a:cubicBezTo>
                  <a:cubicBezTo>
                    <a:pt x="91" y="486"/>
                    <a:pt x="104" y="494"/>
                    <a:pt x="114" y="494"/>
                  </a:cubicBezTo>
                  <a:cubicBezTo>
                    <a:pt x="117" y="494"/>
                    <a:pt x="119" y="493"/>
                    <a:pt x="121" y="492"/>
                  </a:cubicBezTo>
                  <a:cubicBezTo>
                    <a:pt x="121" y="492"/>
                    <a:pt x="282" y="398"/>
                    <a:pt x="282" y="398"/>
                  </a:cubicBezTo>
                  <a:cubicBezTo>
                    <a:pt x="294" y="382"/>
                    <a:pt x="304" y="366"/>
                    <a:pt x="312" y="349"/>
                  </a:cubicBezTo>
                  <a:cubicBezTo>
                    <a:pt x="320" y="331"/>
                    <a:pt x="325" y="314"/>
                    <a:pt x="325" y="295"/>
                  </a:cubicBezTo>
                  <a:cubicBezTo>
                    <a:pt x="327" y="283"/>
                    <a:pt x="325" y="272"/>
                    <a:pt x="320" y="262"/>
                  </a:cubicBezTo>
                  <a:cubicBezTo>
                    <a:pt x="307" y="240"/>
                    <a:pt x="282" y="231"/>
                    <a:pt x="275" y="207"/>
                  </a:cubicBezTo>
                  <a:cubicBezTo>
                    <a:pt x="265" y="179"/>
                    <a:pt x="289" y="146"/>
                    <a:pt x="276" y="120"/>
                  </a:cubicBezTo>
                  <a:cubicBezTo>
                    <a:pt x="267" y="107"/>
                    <a:pt x="254" y="98"/>
                    <a:pt x="240" y="95"/>
                  </a:cubicBezTo>
                  <a:cubicBezTo>
                    <a:pt x="225" y="94"/>
                    <a:pt x="211" y="89"/>
                    <a:pt x="196" y="85"/>
                  </a:cubicBezTo>
                  <a:cubicBezTo>
                    <a:pt x="162" y="70"/>
                    <a:pt x="141" y="31"/>
                    <a:pt x="108" y="12"/>
                  </a:cubicBezTo>
                  <a:cubicBezTo>
                    <a:pt x="98" y="7"/>
                    <a:pt x="86" y="2"/>
                    <a:pt x="75" y="1"/>
                  </a:cubicBezTo>
                  <a:cubicBezTo>
                    <a:pt x="72" y="0"/>
                    <a:pt x="70" y="0"/>
                    <a:pt x="6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49"/>
            <p:cNvSpPr/>
            <p:nvPr/>
          </p:nvSpPr>
          <p:spPr>
            <a:xfrm>
              <a:off x="2521840" y="3048371"/>
              <a:ext cx="18354" cy="51817"/>
            </a:xfrm>
            <a:custGeom>
              <a:avLst/>
              <a:gdLst/>
              <a:ahLst/>
              <a:cxnLst/>
              <a:rect l="l" t="t" r="r" b="b"/>
              <a:pathLst>
                <a:path w="147" h="415" extrusionOk="0">
                  <a:moveTo>
                    <a:pt x="5" y="0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60" y="61"/>
                    <a:pt x="138" y="245"/>
                    <a:pt x="131" y="410"/>
                  </a:cubicBezTo>
                  <a:cubicBezTo>
                    <a:pt x="131" y="413"/>
                    <a:pt x="132" y="415"/>
                    <a:pt x="135" y="415"/>
                  </a:cubicBezTo>
                  <a:cubicBezTo>
                    <a:pt x="137" y="415"/>
                    <a:pt x="140" y="413"/>
                    <a:pt x="140" y="412"/>
                  </a:cubicBezTo>
                  <a:cubicBezTo>
                    <a:pt x="147" y="242"/>
                    <a:pt x="66" y="56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49"/>
            <p:cNvSpPr/>
            <p:nvPr/>
          </p:nvSpPr>
          <p:spPr>
            <a:xfrm>
              <a:off x="2519842" y="3072095"/>
              <a:ext cx="16357" cy="3621"/>
            </a:xfrm>
            <a:custGeom>
              <a:avLst/>
              <a:gdLst/>
              <a:ahLst/>
              <a:cxnLst/>
              <a:rect l="l" t="t" r="r" b="b"/>
              <a:pathLst>
                <a:path w="131" h="29" extrusionOk="0">
                  <a:moveTo>
                    <a:pt x="3" y="1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7"/>
                    <a:pt x="2" y="8"/>
                    <a:pt x="3" y="8"/>
                  </a:cubicBezTo>
                  <a:cubicBezTo>
                    <a:pt x="45" y="11"/>
                    <a:pt x="85" y="17"/>
                    <a:pt x="125" y="29"/>
                  </a:cubicBezTo>
                  <a:lnTo>
                    <a:pt x="127" y="29"/>
                  </a:lnTo>
                  <a:cubicBezTo>
                    <a:pt x="128" y="29"/>
                    <a:pt x="129" y="27"/>
                    <a:pt x="129" y="26"/>
                  </a:cubicBezTo>
                  <a:cubicBezTo>
                    <a:pt x="131" y="23"/>
                    <a:pt x="129" y="22"/>
                    <a:pt x="127" y="20"/>
                  </a:cubicBezTo>
                  <a:cubicBezTo>
                    <a:pt x="87" y="10"/>
                    <a:pt x="45" y="3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49"/>
            <p:cNvSpPr/>
            <p:nvPr/>
          </p:nvSpPr>
          <p:spPr>
            <a:xfrm>
              <a:off x="2717496" y="3049245"/>
              <a:ext cx="87777" cy="50568"/>
            </a:xfrm>
            <a:custGeom>
              <a:avLst/>
              <a:gdLst/>
              <a:ahLst/>
              <a:cxnLst/>
              <a:rect l="l" t="t" r="r" b="b"/>
              <a:pathLst>
                <a:path w="703" h="405" extrusionOk="0">
                  <a:moveTo>
                    <a:pt x="371" y="0"/>
                  </a:moveTo>
                  <a:lnTo>
                    <a:pt x="1" y="213"/>
                  </a:lnTo>
                  <a:lnTo>
                    <a:pt x="333" y="405"/>
                  </a:lnTo>
                  <a:lnTo>
                    <a:pt x="703" y="191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49"/>
            <p:cNvSpPr/>
            <p:nvPr/>
          </p:nvSpPr>
          <p:spPr>
            <a:xfrm>
              <a:off x="1567286" y="3145013"/>
              <a:ext cx="822078" cy="492698"/>
            </a:xfrm>
            <a:custGeom>
              <a:avLst/>
              <a:gdLst/>
              <a:ahLst/>
              <a:cxnLst/>
              <a:rect l="l" t="t" r="r" b="b"/>
              <a:pathLst>
                <a:path w="6584" h="3946" extrusionOk="0">
                  <a:moveTo>
                    <a:pt x="3230" y="0"/>
                  </a:moveTo>
                  <a:lnTo>
                    <a:pt x="1" y="1865"/>
                  </a:lnTo>
                  <a:lnTo>
                    <a:pt x="1" y="2008"/>
                  </a:lnTo>
                  <a:lnTo>
                    <a:pt x="3353" y="3946"/>
                  </a:lnTo>
                  <a:lnTo>
                    <a:pt x="6584" y="2081"/>
                  </a:lnTo>
                  <a:lnTo>
                    <a:pt x="6584" y="1937"/>
                  </a:lnTo>
                  <a:lnTo>
                    <a:pt x="3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49"/>
            <p:cNvSpPr/>
            <p:nvPr/>
          </p:nvSpPr>
          <p:spPr>
            <a:xfrm>
              <a:off x="2156625" y="3422701"/>
              <a:ext cx="123986" cy="71794"/>
            </a:xfrm>
            <a:custGeom>
              <a:avLst/>
              <a:gdLst/>
              <a:ahLst/>
              <a:cxnLst/>
              <a:rect l="l" t="t" r="r" b="b"/>
              <a:pathLst>
                <a:path w="993" h="575" extrusionOk="0">
                  <a:moveTo>
                    <a:pt x="621" y="1"/>
                  </a:moveTo>
                  <a:lnTo>
                    <a:pt x="1" y="359"/>
                  </a:lnTo>
                  <a:lnTo>
                    <a:pt x="370" y="575"/>
                  </a:lnTo>
                  <a:lnTo>
                    <a:pt x="992" y="217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49"/>
            <p:cNvSpPr/>
            <p:nvPr/>
          </p:nvSpPr>
          <p:spPr>
            <a:xfrm>
              <a:off x="1567286" y="3377751"/>
              <a:ext cx="418780" cy="259959"/>
            </a:xfrm>
            <a:custGeom>
              <a:avLst/>
              <a:gdLst/>
              <a:ahLst/>
              <a:cxnLst/>
              <a:rect l="l" t="t" r="r" b="b"/>
              <a:pathLst>
                <a:path w="3354" h="2082" extrusionOk="0">
                  <a:moveTo>
                    <a:pt x="1" y="1"/>
                  </a:moveTo>
                  <a:lnTo>
                    <a:pt x="1" y="144"/>
                  </a:lnTo>
                  <a:lnTo>
                    <a:pt x="3353" y="2082"/>
                  </a:lnTo>
                  <a:lnTo>
                    <a:pt x="3353" y="19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49"/>
            <p:cNvSpPr/>
            <p:nvPr/>
          </p:nvSpPr>
          <p:spPr>
            <a:xfrm>
              <a:off x="1985941" y="3386866"/>
              <a:ext cx="403423" cy="250844"/>
            </a:xfrm>
            <a:custGeom>
              <a:avLst/>
              <a:gdLst/>
              <a:ahLst/>
              <a:cxnLst/>
              <a:rect l="l" t="t" r="r" b="b"/>
              <a:pathLst>
                <a:path w="3231" h="2009" extrusionOk="0">
                  <a:moveTo>
                    <a:pt x="3231" y="0"/>
                  </a:moveTo>
                  <a:lnTo>
                    <a:pt x="0" y="1865"/>
                  </a:lnTo>
                  <a:lnTo>
                    <a:pt x="0" y="2009"/>
                  </a:lnTo>
                  <a:lnTo>
                    <a:pt x="3231" y="144"/>
                  </a:lnTo>
                  <a:lnTo>
                    <a:pt x="323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p49"/>
            <p:cNvSpPr/>
            <p:nvPr/>
          </p:nvSpPr>
          <p:spPr>
            <a:xfrm>
              <a:off x="2327059" y="3308704"/>
              <a:ext cx="20852" cy="36959"/>
            </a:xfrm>
            <a:custGeom>
              <a:avLst/>
              <a:gdLst/>
              <a:ahLst/>
              <a:cxnLst/>
              <a:rect l="l" t="t" r="r" b="b"/>
              <a:pathLst>
                <a:path w="167" h="296" extrusionOk="0">
                  <a:moveTo>
                    <a:pt x="144" y="0"/>
                  </a:moveTo>
                  <a:lnTo>
                    <a:pt x="0" y="284"/>
                  </a:lnTo>
                  <a:lnTo>
                    <a:pt x="23" y="296"/>
                  </a:lnTo>
                  <a:lnTo>
                    <a:pt x="167" y="1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49"/>
            <p:cNvSpPr/>
            <p:nvPr/>
          </p:nvSpPr>
          <p:spPr>
            <a:xfrm>
              <a:off x="2307456" y="3303085"/>
              <a:ext cx="20352" cy="30091"/>
            </a:xfrm>
            <a:custGeom>
              <a:avLst/>
              <a:gdLst/>
              <a:ahLst/>
              <a:cxnLst/>
              <a:rect l="l" t="t" r="r" b="b"/>
              <a:pathLst>
                <a:path w="163" h="241" extrusionOk="0">
                  <a:moveTo>
                    <a:pt x="22" y="0"/>
                  </a:moveTo>
                  <a:lnTo>
                    <a:pt x="1" y="15"/>
                  </a:lnTo>
                  <a:lnTo>
                    <a:pt x="141" y="241"/>
                  </a:lnTo>
                  <a:lnTo>
                    <a:pt x="163" y="22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49"/>
            <p:cNvSpPr/>
            <p:nvPr/>
          </p:nvSpPr>
          <p:spPr>
            <a:xfrm>
              <a:off x="2324686" y="3301212"/>
              <a:ext cx="5494" cy="87027"/>
            </a:xfrm>
            <a:custGeom>
              <a:avLst/>
              <a:gdLst/>
              <a:ahLst/>
              <a:cxnLst/>
              <a:rect l="l" t="t" r="r" b="b"/>
              <a:pathLst>
                <a:path w="44" h="697" extrusionOk="0">
                  <a:moveTo>
                    <a:pt x="0" y="1"/>
                  </a:moveTo>
                  <a:lnTo>
                    <a:pt x="0" y="684"/>
                  </a:lnTo>
                  <a:cubicBezTo>
                    <a:pt x="0" y="688"/>
                    <a:pt x="3" y="691"/>
                    <a:pt x="6" y="692"/>
                  </a:cubicBezTo>
                  <a:cubicBezTo>
                    <a:pt x="11" y="695"/>
                    <a:pt x="17" y="697"/>
                    <a:pt x="22" y="697"/>
                  </a:cubicBezTo>
                  <a:cubicBezTo>
                    <a:pt x="27" y="697"/>
                    <a:pt x="32" y="695"/>
                    <a:pt x="37" y="692"/>
                  </a:cubicBezTo>
                  <a:cubicBezTo>
                    <a:pt x="41" y="691"/>
                    <a:pt x="42" y="688"/>
                    <a:pt x="44" y="684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49"/>
            <p:cNvSpPr/>
            <p:nvPr/>
          </p:nvSpPr>
          <p:spPr>
            <a:xfrm>
              <a:off x="2315197" y="3235161"/>
              <a:ext cx="79411" cy="79161"/>
            </a:xfrm>
            <a:custGeom>
              <a:avLst/>
              <a:gdLst/>
              <a:ahLst/>
              <a:cxnLst/>
              <a:rect l="l" t="t" r="r" b="b"/>
              <a:pathLst>
                <a:path w="636" h="634" extrusionOk="0">
                  <a:moveTo>
                    <a:pt x="318" y="0"/>
                  </a:moveTo>
                  <a:cubicBezTo>
                    <a:pt x="143" y="0"/>
                    <a:pt x="1" y="142"/>
                    <a:pt x="1" y="318"/>
                  </a:cubicBezTo>
                  <a:cubicBezTo>
                    <a:pt x="1" y="492"/>
                    <a:pt x="143" y="634"/>
                    <a:pt x="318" y="634"/>
                  </a:cubicBezTo>
                  <a:cubicBezTo>
                    <a:pt x="494" y="634"/>
                    <a:pt x="636" y="492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49"/>
            <p:cNvSpPr/>
            <p:nvPr/>
          </p:nvSpPr>
          <p:spPr>
            <a:xfrm>
              <a:off x="2311201" y="3234912"/>
              <a:ext cx="74417" cy="79536"/>
            </a:xfrm>
            <a:custGeom>
              <a:avLst/>
              <a:gdLst/>
              <a:ahLst/>
              <a:cxnLst/>
              <a:rect l="l" t="t" r="r" b="b"/>
              <a:pathLst>
                <a:path w="596" h="637" extrusionOk="0">
                  <a:moveTo>
                    <a:pt x="351" y="1"/>
                  </a:moveTo>
                  <a:cubicBezTo>
                    <a:pt x="165" y="1"/>
                    <a:pt x="0" y="170"/>
                    <a:pt x="39" y="376"/>
                  </a:cubicBezTo>
                  <a:cubicBezTo>
                    <a:pt x="68" y="541"/>
                    <a:pt x="209" y="637"/>
                    <a:pt x="352" y="637"/>
                  </a:cubicBezTo>
                  <a:cubicBezTo>
                    <a:pt x="440" y="637"/>
                    <a:pt x="530" y="600"/>
                    <a:pt x="595" y="521"/>
                  </a:cubicBezTo>
                  <a:lnTo>
                    <a:pt x="595" y="521"/>
                  </a:lnTo>
                  <a:cubicBezTo>
                    <a:pt x="588" y="524"/>
                    <a:pt x="580" y="525"/>
                    <a:pt x="572" y="525"/>
                  </a:cubicBezTo>
                  <a:cubicBezTo>
                    <a:pt x="485" y="525"/>
                    <a:pt x="401" y="391"/>
                    <a:pt x="450" y="239"/>
                  </a:cubicBezTo>
                  <a:cubicBezTo>
                    <a:pt x="491" y="110"/>
                    <a:pt x="535" y="59"/>
                    <a:pt x="507" y="43"/>
                  </a:cubicBezTo>
                  <a:cubicBezTo>
                    <a:pt x="456" y="14"/>
                    <a:pt x="402" y="1"/>
                    <a:pt x="351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49"/>
            <p:cNvSpPr/>
            <p:nvPr/>
          </p:nvSpPr>
          <p:spPr>
            <a:xfrm>
              <a:off x="2264504" y="3258136"/>
              <a:ext cx="55937" cy="55688"/>
            </a:xfrm>
            <a:custGeom>
              <a:avLst/>
              <a:gdLst/>
              <a:ahLst/>
              <a:cxnLst/>
              <a:rect l="l" t="t" r="r" b="b"/>
              <a:pathLst>
                <a:path w="448" h="446" extrusionOk="0">
                  <a:moveTo>
                    <a:pt x="224" y="0"/>
                  </a:moveTo>
                  <a:cubicBezTo>
                    <a:pt x="101" y="0"/>
                    <a:pt x="1" y="100"/>
                    <a:pt x="1" y="224"/>
                  </a:cubicBezTo>
                  <a:cubicBezTo>
                    <a:pt x="1" y="346"/>
                    <a:pt x="101" y="446"/>
                    <a:pt x="224" y="446"/>
                  </a:cubicBezTo>
                  <a:cubicBezTo>
                    <a:pt x="347" y="446"/>
                    <a:pt x="447" y="346"/>
                    <a:pt x="447" y="224"/>
                  </a:cubicBezTo>
                  <a:cubicBezTo>
                    <a:pt x="447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49"/>
            <p:cNvSpPr/>
            <p:nvPr/>
          </p:nvSpPr>
          <p:spPr>
            <a:xfrm>
              <a:off x="2268374" y="3258136"/>
              <a:ext cx="58934" cy="55688"/>
            </a:xfrm>
            <a:custGeom>
              <a:avLst/>
              <a:gdLst/>
              <a:ahLst/>
              <a:cxnLst/>
              <a:rect l="l" t="t" r="r" b="b"/>
              <a:pathLst>
                <a:path w="472" h="446" extrusionOk="0">
                  <a:moveTo>
                    <a:pt x="193" y="0"/>
                  </a:moveTo>
                  <a:cubicBezTo>
                    <a:pt x="147" y="0"/>
                    <a:pt x="102" y="15"/>
                    <a:pt x="63" y="42"/>
                  </a:cubicBezTo>
                  <a:cubicBezTo>
                    <a:pt x="57" y="179"/>
                    <a:pt x="171" y="311"/>
                    <a:pt x="141" y="356"/>
                  </a:cubicBezTo>
                  <a:cubicBezTo>
                    <a:pt x="129" y="372"/>
                    <a:pt x="111" y="379"/>
                    <a:pt x="91" y="379"/>
                  </a:cubicBezTo>
                  <a:cubicBezTo>
                    <a:pt x="56" y="379"/>
                    <a:pt x="18" y="359"/>
                    <a:pt x="0" y="335"/>
                  </a:cubicBezTo>
                  <a:lnTo>
                    <a:pt x="0" y="335"/>
                  </a:lnTo>
                  <a:cubicBezTo>
                    <a:pt x="44" y="409"/>
                    <a:pt x="118" y="446"/>
                    <a:pt x="193" y="446"/>
                  </a:cubicBezTo>
                  <a:cubicBezTo>
                    <a:pt x="269" y="446"/>
                    <a:pt x="344" y="408"/>
                    <a:pt x="387" y="334"/>
                  </a:cubicBezTo>
                  <a:cubicBezTo>
                    <a:pt x="472" y="186"/>
                    <a:pt x="364" y="0"/>
                    <a:pt x="193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49"/>
            <p:cNvSpPr/>
            <p:nvPr/>
          </p:nvSpPr>
          <p:spPr>
            <a:xfrm>
              <a:off x="2269998" y="3204071"/>
              <a:ext cx="112499" cy="102260"/>
            </a:xfrm>
            <a:custGeom>
              <a:avLst/>
              <a:gdLst/>
              <a:ahLst/>
              <a:cxnLst/>
              <a:rect l="l" t="t" r="r" b="b"/>
              <a:pathLst>
                <a:path w="901" h="819" extrusionOk="0">
                  <a:moveTo>
                    <a:pt x="450" y="0"/>
                  </a:moveTo>
                  <a:cubicBezTo>
                    <a:pt x="265" y="0"/>
                    <a:pt x="97" y="127"/>
                    <a:pt x="53" y="316"/>
                  </a:cubicBezTo>
                  <a:cubicBezTo>
                    <a:pt x="0" y="535"/>
                    <a:pt x="137" y="755"/>
                    <a:pt x="357" y="808"/>
                  </a:cubicBezTo>
                  <a:cubicBezTo>
                    <a:pt x="389" y="815"/>
                    <a:pt x="420" y="819"/>
                    <a:pt x="451" y="819"/>
                  </a:cubicBezTo>
                  <a:cubicBezTo>
                    <a:pt x="636" y="819"/>
                    <a:pt x="804" y="692"/>
                    <a:pt x="849" y="503"/>
                  </a:cubicBezTo>
                  <a:cubicBezTo>
                    <a:pt x="901" y="284"/>
                    <a:pt x="765" y="64"/>
                    <a:pt x="544" y="11"/>
                  </a:cubicBezTo>
                  <a:cubicBezTo>
                    <a:pt x="513" y="4"/>
                    <a:pt x="481" y="0"/>
                    <a:pt x="45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49"/>
            <p:cNvSpPr/>
            <p:nvPr/>
          </p:nvSpPr>
          <p:spPr>
            <a:xfrm>
              <a:off x="2269748" y="3211438"/>
              <a:ext cx="107380" cy="95643"/>
            </a:xfrm>
            <a:custGeom>
              <a:avLst/>
              <a:gdLst/>
              <a:ahLst/>
              <a:cxnLst/>
              <a:rect l="l" t="t" r="r" b="b"/>
              <a:pathLst>
                <a:path w="860" h="766" extrusionOk="0">
                  <a:moveTo>
                    <a:pt x="260" y="0"/>
                  </a:moveTo>
                  <a:cubicBezTo>
                    <a:pt x="238" y="13"/>
                    <a:pt x="218" y="27"/>
                    <a:pt x="199" y="43"/>
                  </a:cubicBezTo>
                  <a:lnTo>
                    <a:pt x="199" y="43"/>
                  </a:lnTo>
                  <a:cubicBezTo>
                    <a:pt x="218" y="27"/>
                    <a:pt x="238" y="13"/>
                    <a:pt x="260" y="0"/>
                  </a:cubicBezTo>
                  <a:close/>
                  <a:moveTo>
                    <a:pt x="199" y="43"/>
                  </a:moveTo>
                  <a:cubicBezTo>
                    <a:pt x="2" y="206"/>
                    <a:pt x="1" y="522"/>
                    <a:pt x="215" y="683"/>
                  </a:cubicBezTo>
                  <a:cubicBezTo>
                    <a:pt x="291" y="739"/>
                    <a:pt x="376" y="765"/>
                    <a:pt x="460" y="765"/>
                  </a:cubicBezTo>
                  <a:cubicBezTo>
                    <a:pt x="641" y="765"/>
                    <a:pt x="814" y="646"/>
                    <a:pt x="859" y="450"/>
                  </a:cubicBezTo>
                  <a:lnTo>
                    <a:pt x="859" y="450"/>
                  </a:lnTo>
                  <a:cubicBezTo>
                    <a:pt x="781" y="534"/>
                    <a:pt x="672" y="578"/>
                    <a:pt x="562" y="578"/>
                  </a:cubicBezTo>
                  <a:cubicBezTo>
                    <a:pt x="496" y="578"/>
                    <a:pt x="429" y="562"/>
                    <a:pt x="368" y="530"/>
                  </a:cubicBezTo>
                  <a:cubicBezTo>
                    <a:pt x="205" y="441"/>
                    <a:pt x="121" y="256"/>
                    <a:pt x="165" y="76"/>
                  </a:cubicBezTo>
                  <a:cubicBezTo>
                    <a:pt x="176" y="64"/>
                    <a:pt x="187" y="53"/>
                    <a:pt x="199" y="43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49"/>
            <p:cNvSpPr/>
            <p:nvPr/>
          </p:nvSpPr>
          <p:spPr>
            <a:xfrm>
              <a:off x="1627219" y="3296343"/>
              <a:ext cx="21101" cy="36834"/>
            </a:xfrm>
            <a:custGeom>
              <a:avLst/>
              <a:gdLst/>
              <a:ahLst/>
              <a:cxnLst/>
              <a:rect l="l" t="t" r="r" b="b"/>
              <a:pathLst>
                <a:path w="169" h="295" extrusionOk="0">
                  <a:moveTo>
                    <a:pt x="146" y="0"/>
                  </a:moveTo>
                  <a:lnTo>
                    <a:pt x="1" y="283"/>
                  </a:lnTo>
                  <a:lnTo>
                    <a:pt x="24" y="295"/>
                  </a:lnTo>
                  <a:lnTo>
                    <a:pt x="169" y="1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49"/>
            <p:cNvSpPr/>
            <p:nvPr/>
          </p:nvSpPr>
          <p:spPr>
            <a:xfrm>
              <a:off x="1609988" y="3293221"/>
              <a:ext cx="20477" cy="30091"/>
            </a:xfrm>
            <a:custGeom>
              <a:avLst/>
              <a:gdLst/>
              <a:ahLst/>
              <a:cxnLst/>
              <a:rect l="l" t="t" r="r" b="b"/>
              <a:pathLst>
                <a:path w="164" h="241" extrusionOk="0">
                  <a:moveTo>
                    <a:pt x="23" y="1"/>
                  </a:moveTo>
                  <a:lnTo>
                    <a:pt x="1" y="14"/>
                  </a:lnTo>
                  <a:lnTo>
                    <a:pt x="141" y="240"/>
                  </a:lnTo>
                  <a:lnTo>
                    <a:pt x="163" y="227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49"/>
            <p:cNvSpPr/>
            <p:nvPr/>
          </p:nvSpPr>
          <p:spPr>
            <a:xfrm>
              <a:off x="1627219" y="3291223"/>
              <a:ext cx="5619" cy="87027"/>
            </a:xfrm>
            <a:custGeom>
              <a:avLst/>
              <a:gdLst/>
              <a:ahLst/>
              <a:cxnLst/>
              <a:rect l="l" t="t" r="r" b="b"/>
              <a:pathLst>
                <a:path w="45" h="697" extrusionOk="0">
                  <a:moveTo>
                    <a:pt x="1" y="1"/>
                  </a:moveTo>
                  <a:lnTo>
                    <a:pt x="1" y="684"/>
                  </a:lnTo>
                  <a:cubicBezTo>
                    <a:pt x="1" y="688"/>
                    <a:pt x="3" y="691"/>
                    <a:pt x="6" y="692"/>
                  </a:cubicBezTo>
                  <a:cubicBezTo>
                    <a:pt x="11" y="695"/>
                    <a:pt x="17" y="697"/>
                    <a:pt x="22" y="697"/>
                  </a:cubicBezTo>
                  <a:cubicBezTo>
                    <a:pt x="27" y="697"/>
                    <a:pt x="32" y="695"/>
                    <a:pt x="37" y="692"/>
                  </a:cubicBezTo>
                  <a:cubicBezTo>
                    <a:pt x="41" y="691"/>
                    <a:pt x="43" y="688"/>
                    <a:pt x="44" y="684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p49"/>
            <p:cNvSpPr/>
            <p:nvPr/>
          </p:nvSpPr>
          <p:spPr>
            <a:xfrm>
              <a:off x="1617854" y="3225173"/>
              <a:ext cx="79411" cy="79286"/>
            </a:xfrm>
            <a:custGeom>
              <a:avLst/>
              <a:gdLst/>
              <a:ahLst/>
              <a:cxnLst/>
              <a:rect l="l" t="t" r="r" b="b"/>
              <a:pathLst>
                <a:path w="636" h="635" extrusionOk="0">
                  <a:moveTo>
                    <a:pt x="318" y="1"/>
                  </a:moveTo>
                  <a:cubicBezTo>
                    <a:pt x="142" y="1"/>
                    <a:pt x="0" y="143"/>
                    <a:pt x="0" y="317"/>
                  </a:cubicBezTo>
                  <a:cubicBezTo>
                    <a:pt x="0" y="492"/>
                    <a:pt x="142" y="634"/>
                    <a:pt x="318" y="634"/>
                  </a:cubicBezTo>
                  <a:cubicBezTo>
                    <a:pt x="493" y="634"/>
                    <a:pt x="635" y="492"/>
                    <a:pt x="635" y="317"/>
                  </a:cubicBezTo>
                  <a:cubicBezTo>
                    <a:pt x="635" y="143"/>
                    <a:pt x="493" y="1"/>
                    <a:pt x="31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p49"/>
            <p:cNvSpPr/>
            <p:nvPr/>
          </p:nvSpPr>
          <p:spPr>
            <a:xfrm>
              <a:off x="1609114" y="3225173"/>
              <a:ext cx="79036" cy="79411"/>
            </a:xfrm>
            <a:custGeom>
              <a:avLst/>
              <a:gdLst/>
              <a:ahLst/>
              <a:cxnLst/>
              <a:rect l="l" t="t" r="r" b="b"/>
              <a:pathLst>
                <a:path w="633" h="636" extrusionOk="0">
                  <a:moveTo>
                    <a:pt x="388" y="1"/>
                  </a:moveTo>
                  <a:cubicBezTo>
                    <a:pt x="154" y="1"/>
                    <a:pt x="1" y="243"/>
                    <a:pt x="101" y="453"/>
                  </a:cubicBezTo>
                  <a:cubicBezTo>
                    <a:pt x="156" y="572"/>
                    <a:pt x="272" y="635"/>
                    <a:pt x="389" y="635"/>
                  </a:cubicBezTo>
                  <a:cubicBezTo>
                    <a:pt x="478" y="635"/>
                    <a:pt x="569" y="598"/>
                    <a:pt x="633" y="520"/>
                  </a:cubicBezTo>
                  <a:lnTo>
                    <a:pt x="633" y="520"/>
                  </a:lnTo>
                  <a:cubicBezTo>
                    <a:pt x="625" y="522"/>
                    <a:pt x="617" y="523"/>
                    <a:pt x="609" y="523"/>
                  </a:cubicBezTo>
                  <a:cubicBezTo>
                    <a:pt x="522" y="523"/>
                    <a:pt x="439" y="390"/>
                    <a:pt x="488" y="237"/>
                  </a:cubicBezTo>
                  <a:cubicBezTo>
                    <a:pt x="528" y="108"/>
                    <a:pt x="572" y="57"/>
                    <a:pt x="544" y="41"/>
                  </a:cubicBezTo>
                  <a:cubicBezTo>
                    <a:pt x="496" y="14"/>
                    <a:pt x="443" y="1"/>
                    <a:pt x="38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49"/>
            <p:cNvSpPr/>
            <p:nvPr/>
          </p:nvSpPr>
          <p:spPr>
            <a:xfrm>
              <a:off x="1567161" y="3248147"/>
              <a:ext cx="55812" cy="55688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223" y="1"/>
                  </a:moveTo>
                  <a:cubicBezTo>
                    <a:pt x="100" y="1"/>
                    <a:pt x="0" y="101"/>
                    <a:pt x="0" y="224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7" y="446"/>
                    <a:pt x="447" y="346"/>
                    <a:pt x="447" y="224"/>
                  </a:cubicBezTo>
                  <a:cubicBezTo>
                    <a:pt x="447" y="101"/>
                    <a:pt x="347" y="1"/>
                    <a:pt x="22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49"/>
            <p:cNvSpPr/>
            <p:nvPr/>
          </p:nvSpPr>
          <p:spPr>
            <a:xfrm>
              <a:off x="1570907" y="3248147"/>
              <a:ext cx="58934" cy="55688"/>
            </a:xfrm>
            <a:custGeom>
              <a:avLst/>
              <a:gdLst/>
              <a:ahLst/>
              <a:cxnLst/>
              <a:rect l="l" t="t" r="r" b="b"/>
              <a:pathLst>
                <a:path w="472" h="446" extrusionOk="0">
                  <a:moveTo>
                    <a:pt x="193" y="1"/>
                  </a:moveTo>
                  <a:cubicBezTo>
                    <a:pt x="147" y="1"/>
                    <a:pt x="102" y="15"/>
                    <a:pt x="63" y="43"/>
                  </a:cubicBezTo>
                  <a:cubicBezTo>
                    <a:pt x="57" y="179"/>
                    <a:pt x="172" y="311"/>
                    <a:pt x="141" y="356"/>
                  </a:cubicBezTo>
                  <a:cubicBezTo>
                    <a:pt x="130" y="373"/>
                    <a:pt x="111" y="379"/>
                    <a:pt x="91" y="379"/>
                  </a:cubicBezTo>
                  <a:cubicBezTo>
                    <a:pt x="57" y="379"/>
                    <a:pt x="19" y="359"/>
                    <a:pt x="1" y="336"/>
                  </a:cubicBezTo>
                  <a:lnTo>
                    <a:pt x="1" y="336"/>
                  </a:lnTo>
                  <a:cubicBezTo>
                    <a:pt x="44" y="409"/>
                    <a:pt x="119" y="446"/>
                    <a:pt x="194" y="446"/>
                  </a:cubicBezTo>
                  <a:cubicBezTo>
                    <a:pt x="269" y="446"/>
                    <a:pt x="345" y="409"/>
                    <a:pt x="388" y="334"/>
                  </a:cubicBezTo>
                  <a:cubicBezTo>
                    <a:pt x="472" y="186"/>
                    <a:pt x="365" y="1"/>
                    <a:pt x="19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49"/>
            <p:cNvSpPr/>
            <p:nvPr/>
          </p:nvSpPr>
          <p:spPr>
            <a:xfrm>
              <a:off x="1573779" y="3194832"/>
              <a:ext cx="112249" cy="102260"/>
            </a:xfrm>
            <a:custGeom>
              <a:avLst/>
              <a:gdLst/>
              <a:ahLst/>
              <a:cxnLst/>
              <a:rect l="l" t="t" r="r" b="b"/>
              <a:pathLst>
                <a:path w="899" h="819" extrusionOk="0">
                  <a:moveTo>
                    <a:pt x="450" y="1"/>
                  </a:moveTo>
                  <a:cubicBezTo>
                    <a:pt x="345" y="1"/>
                    <a:pt x="240" y="41"/>
                    <a:pt x="160" y="120"/>
                  </a:cubicBezTo>
                  <a:cubicBezTo>
                    <a:pt x="1" y="280"/>
                    <a:pt x="1" y="539"/>
                    <a:pt x="160" y="699"/>
                  </a:cubicBezTo>
                  <a:cubicBezTo>
                    <a:pt x="240" y="779"/>
                    <a:pt x="345" y="818"/>
                    <a:pt x="450" y="818"/>
                  </a:cubicBezTo>
                  <a:cubicBezTo>
                    <a:pt x="554" y="818"/>
                    <a:pt x="659" y="779"/>
                    <a:pt x="739" y="699"/>
                  </a:cubicBezTo>
                  <a:cubicBezTo>
                    <a:pt x="898" y="539"/>
                    <a:pt x="898" y="280"/>
                    <a:pt x="739" y="120"/>
                  </a:cubicBezTo>
                  <a:cubicBezTo>
                    <a:pt x="659" y="41"/>
                    <a:pt x="554" y="1"/>
                    <a:pt x="45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49"/>
            <p:cNvSpPr/>
            <p:nvPr/>
          </p:nvSpPr>
          <p:spPr>
            <a:xfrm>
              <a:off x="1569658" y="3201449"/>
              <a:ext cx="110002" cy="95643"/>
            </a:xfrm>
            <a:custGeom>
              <a:avLst/>
              <a:gdLst/>
              <a:ahLst/>
              <a:cxnLst/>
              <a:rect l="l" t="t" r="r" b="b"/>
              <a:pathLst>
                <a:path w="881" h="766" extrusionOk="0">
                  <a:moveTo>
                    <a:pt x="282" y="1"/>
                  </a:moveTo>
                  <a:lnTo>
                    <a:pt x="282" y="1"/>
                  </a:lnTo>
                  <a:cubicBezTo>
                    <a:pt x="25" y="146"/>
                    <a:pt x="0" y="507"/>
                    <a:pt x="237" y="684"/>
                  </a:cubicBezTo>
                  <a:cubicBezTo>
                    <a:pt x="312" y="740"/>
                    <a:pt x="397" y="766"/>
                    <a:pt x="481" y="766"/>
                  </a:cubicBezTo>
                  <a:cubicBezTo>
                    <a:pt x="662" y="766"/>
                    <a:pt x="835" y="646"/>
                    <a:pt x="881" y="450"/>
                  </a:cubicBezTo>
                  <a:lnTo>
                    <a:pt x="881" y="450"/>
                  </a:lnTo>
                  <a:cubicBezTo>
                    <a:pt x="807" y="535"/>
                    <a:pt x="703" y="579"/>
                    <a:pt x="598" y="579"/>
                  </a:cubicBezTo>
                  <a:cubicBezTo>
                    <a:pt x="519" y="579"/>
                    <a:pt x="440" y="554"/>
                    <a:pt x="373" y="504"/>
                  </a:cubicBezTo>
                  <a:cubicBezTo>
                    <a:pt x="215" y="385"/>
                    <a:pt x="176" y="166"/>
                    <a:pt x="28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49"/>
            <p:cNvSpPr/>
            <p:nvPr/>
          </p:nvSpPr>
          <p:spPr>
            <a:xfrm>
              <a:off x="1753452" y="3037633"/>
              <a:ext cx="325635" cy="474593"/>
            </a:xfrm>
            <a:custGeom>
              <a:avLst/>
              <a:gdLst/>
              <a:ahLst/>
              <a:cxnLst/>
              <a:rect l="l" t="t" r="r" b="b"/>
              <a:pathLst>
                <a:path w="2608" h="3801" extrusionOk="0">
                  <a:moveTo>
                    <a:pt x="0" y="0"/>
                  </a:moveTo>
                  <a:lnTo>
                    <a:pt x="0" y="2296"/>
                  </a:lnTo>
                  <a:lnTo>
                    <a:pt x="2608" y="3801"/>
                  </a:lnTo>
                  <a:lnTo>
                    <a:pt x="2608" y="15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49"/>
            <p:cNvSpPr/>
            <p:nvPr/>
          </p:nvSpPr>
          <p:spPr>
            <a:xfrm>
              <a:off x="1660307" y="3216682"/>
              <a:ext cx="325760" cy="349358"/>
            </a:xfrm>
            <a:custGeom>
              <a:avLst/>
              <a:gdLst/>
              <a:ahLst/>
              <a:cxnLst/>
              <a:rect l="l" t="t" r="r" b="b"/>
              <a:pathLst>
                <a:path w="2609" h="2798" extrusionOk="0">
                  <a:moveTo>
                    <a:pt x="1" y="0"/>
                  </a:moveTo>
                  <a:lnTo>
                    <a:pt x="1" y="1291"/>
                  </a:lnTo>
                  <a:lnTo>
                    <a:pt x="2608" y="2798"/>
                  </a:lnTo>
                  <a:lnTo>
                    <a:pt x="2608" y="1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49"/>
            <p:cNvSpPr/>
            <p:nvPr/>
          </p:nvSpPr>
          <p:spPr>
            <a:xfrm>
              <a:off x="1660307" y="3216682"/>
              <a:ext cx="325760" cy="241979"/>
            </a:xfrm>
            <a:custGeom>
              <a:avLst/>
              <a:gdLst/>
              <a:ahLst/>
              <a:cxnLst/>
              <a:rect l="l" t="t" r="r" b="b"/>
              <a:pathLst>
                <a:path w="2609" h="1938" extrusionOk="0">
                  <a:moveTo>
                    <a:pt x="1" y="0"/>
                  </a:moveTo>
                  <a:lnTo>
                    <a:pt x="1" y="431"/>
                  </a:lnTo>
                  <a:lnTo>
                    <a:pt x="2608" y="1938"/>
                  </a:lnTo>
                  <a:lnTo>
                    <a:pt x="2608" y="1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49"/>
            <p:cNvSpPr/>
            <p:nvPr/>
          </p:nvSpPr>
          <p:spPr>
            <a:xfrm>
              <a:off x="1753452" y="3037633"/>
              <a:ext cx="325635" cy="241854"/>
            </a:xfrm>
            <a:custGeom>
              <a:avLst/>
              <a:gdLst/>
              <a:ahLst/>
              <a:cxnLst/>
              <a:rect l="l" t="t" r="r" b="b"/>
              <a:pathLst>
                <a:path w="2608" h="1937" extrusionOk="0">
                  <a:moveTo>
                    <a:pt x="0" y="0"/>
                  </a:moveTo>
                  <a:lnTo>
                    <a:pt x="0" y="431"/>
                  </a:lnTo>
                  <a:lnTo>
                    <a:pt x="2608" y="1936"/>
                  </a:lnTo>
                  <a:lnTo>
                    <a:pt x="2608" y="15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49"/>
            <p:cNvSpPr/>
            <p:nvPr/>
          </p:nvSpPr>
          <p:spPr>
            <a:xfrm>
              <a:off x="2078962" y="3100188"/>
              <a:ext cx="217381" cy="412038"/>
            </a:xfrm>
            <a:custGeom>
              <a:avLst/>
              <a:gdLst/>
              <a:ahLst/>
              <a:cxnLst/>
              <a:rect l="l" t="t" r="r" b="b"/>
              <a:pathLst>
                <a:path w="1741" h="3300" extrusionOk="0">
                  <a:moveTo>
                    <a:pt x="1741" y="1"/>
                  </a:moveTo>
                  <a:lnTo>
                    <a:pt x="1" y="1006"/>
                  </a:lnTo>
                  <a:lnTo>
                    <a:pt x="1" y="3300"/>
                  </a:lnTo>
                  <a:lnTo>
                    <a:pt x="1741" y="2296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49"/>
            <p:cNvSpPr/>
            <p:nvPr/>
          </p:nvSpPr>
          <p:spPr>
            <a:xfrm>
              <a:off x="1985941" y="3315196"/>
              <a:ext cx="93146" cy="250844"/>
            </a:xfrm>
            <a:custGeom>
              <a:avLst/>
              <a:gdLst/>
              <a:ahLst/>
              <a:cxnLst/>
              <a:rect l="l" t="t" r="r" b="b"/>
              <a:pathLst>
                <a:path w="746" h="2009" extrusionOk="0">
                  <a:moveTo>
                    <a:pt x="746" y="0"/>
                  </a:moveTo>
                  <a:lnTo>
                    <a:pt x="0" y="718"/>
                  </a:lnTo>
                  <a:lnTo>
                    <a:pt x="0" y="2009"/>
                  </a:lnTo>
                  <a:lnTo>
                    <a:pt x="746" y="1578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49"/>
            <p:cNvSpPr/>
            <p:nvPr/>
          </p:nvSpPr>
          <p:spPr>
            <a:xfrm>
              <a:off x="2078962" y="3037633"/>
              <a:ext cx="217381" cy="188164"/>
            </a:xfrm>
            <a:custGeom>
              <a:avLst/>
              <a:gdLst/>
              <a:ahLst/>
              <a:cxnLst/>
              <a:rect l="l" t="t" r="r" b="b"/>
              <a:pathLst>
                <a:path w="1741" h="1507" extrusionOk="0">
                  <a:moveTo>
                    <a:pt x="871" y="0"/>
                  </a:moveTo>
                  <a:lnTo>
                    <a:pt x="1" y="1507"/>
                  </a:lnTo>
                  <a:lnTo>
                    <a:pt x="1741" y="502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p49"/>
            <p:cNvSpPr/>
            <p:nvPr/>
          </p:nvSpPr>
          <p:spPr>
            <a:xfrm>
              <a:off x="2063604" y="3024148"/>
              <a:ext cx="124111" cy="228494"/>
            </a:xfrm>
            <a:custGeom>
              <a:avLst/>
              <a:gdLst/>
              <a:ahLst/>
              <a:cxnLst/>
              <a:rect l="l" t="t" r="r" b="b"/>
              <a:pathLst>
                <a:path w="994" h="1830" extrusionOk="0">
                  <a:moveTo>
                    <a:pt x="994" y="1"/>
                  </a:moveTo>
                  <a:lnTo>
                    <a:pt x="0" y="1722"/>
                  </a:lnTo>
                  <a:lnTo>
                    <a:pt x="0" y="1829"/>
                  </a:lnTo>
                  <a:lnTo>
                    <a:pt x="994" y="108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p49"/>
            <p:cNvSpPr/>
            <p:nvPr/>
          </p:nvSpPr>
          <p:spPr>
            <a:xfrm>
              <a:off x="2063604" y="3024148"/>
              <a:ext cx="124111" cy="228494"/>
            </a:xfrm>
            <a:custGeom>
              <a:avLst/>
              <a:gdLst/>
              <a:ahLst/>
              <a:cxnLst/>
              <a:rect l="l" t="t" r="r" b="b"/>
              <a:pathLst>
                <a:path w="994" h="1830" extrusionOk="0">
                  <a:moveTo>
                    <a:pt x="994" y="1"/>
                  </a:moveTo>
                  <a:lnTo>
                    <a:pt x="0" y="1722"/>
                  </a:lnTo>
                  <a:lnTo>
                    <a:pt x="0" y="1829"/>
                  </a:lnTo>
                  <a:lnTo>
                    <a:pt x="994" y="108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49"/>
            <p:cNvSpPr/>
            <p:nvPr/>
          </p:nvSpPr>
          <p:spPr>
            <a:xfrm>
              <a:off x="1737845" y="2836234"/>
              <a:ext cx="449995" cy="403173"/>
            </a:xfrm>
            <a:custGeom>
              <a:avLst/>
              <a:gdLst/>
              <a:ahLst/>
              <a:cxnLst/>
              <a:rect l="l" t="t" r="r" b="b"/>
              <a:pathLst>
                <a:path w="3604" h="3229" extrusionOk="0">
                  <a:moveTo>
                    <a:pt x="995" y="1"/>
                  </a:moveTo>
                  <a:lnTo>
                    <a:pt x="1" y="1722"/>
                  </a:lnTo>
                  <a:lnTo>
                    <a:pt x="2609" y="3229"/>
                  </a:lnTo>
                  <a:lnTo>
                    <a:pt x="3604" y="1507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49"/>
            <p:cNvSpPr/>
            <p:nvPr/>
          </p:nvSpPr>
          <p:spPr>
            <a:xfrm>
              <a:off x="1737845" y="3050993"/>
              <a:ext cx="325885" cy="201649"/>
            </a:xfrm>
            <a:custGeom>
              <a:avLst/>
              <a:gdLst/>
              <a:ahLst/>
              <a:cxnLst/>
              <a:rect l="l" t="t" r="r" b="b"/>
              <a:pathLst>
                <a:path w="2610" h="1615" extrusionOk="0">
                  <a:moveTo>
                    <a:pt x="1" y="1"/>
                  </a:moveTo>
                  <a:lnTo>
                    <a:pt x="1" y="108"/>
                  </a:lnTo>
                  <a:lnTo>
                    <a:pt x="2609" y="1614"/>
                  </a:lnTo>
                  <a:lnTo>
                    <a:pt x="2609" y="15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p49"/>
            <p:cNvSpPr/>
            <p:nvPr/>
          </p:nvSpPr>
          <p:spPr>
            <a:xfrm>
              <a:off x="1737845" y="3050993"/>
              <a:ext cx="325885" cy="201649"/>
            </a:xfrm>
            <a:custGeom>
              <a:avLst/>
              <a:gdLst/>
              <a:ahLst/>
              <a:cxnLst/>
              <a:rect l="l" t="t" r="r" b="b"/>
              <a:pathLst>
                <a:path w="2610" h="1615" extrusionOk="0">
                  <a:moveTo>
                    <a:pt x="1" y="1"/>
                  </a:moveTo>
                  <a:lnTo>
                    <a:pt x="1" y="108"/>
                  </a:lnTo>
                  <a:lnTo>
                    <a:pt x="2609" y="1614"/>
                  </a:lnTo>
                  <a:lnTo>
                    <a:pt x="2609" y="15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49"/>
            <p:cNvSpPr/>
            <p:nvPr/>
          </p:nvSpPr>
          <p:spPr>
            <a:xfrm>
              <a:off x="2187590" y="3024148"/>
              <a:ext cx="135973" cy="85279"/>
            </a:xfrm>
            <a:custGeom>
              <a:avLst/>
              <a:gdLst/>
              <a:ahLst/>
              <a:cxnLst/>
              <a:rect l="l" t="t" r="r" b="b"/>
              <a:pathLst>
                <a:path w="1089" h="683" extrusionOk="0">
                  <a:moveTo>
                    <a:pt x="1" y="1"/>
                  </a:moveTo>
                  <a:lnTo>
                    <a:pt x="1" y="108"/>
                  </a:lnTo>
                  <a:lnTo>
                    <a:pt x="994" y="682"/>
                  </a:lnTo>
                  <a:lnTo>
                    <a:pt x="1088" y="6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49"/>
            <p:cNvSpPr/>
            <p:nvPr/>
          </p:nvSpPr>
          <p:spPr>
            <a:xfrm>
              <a:off x="2187590" y="3024148"/>
              <a:ext cx="135973" cy="85279"/>
            </a:xfrm>
            <a:custGeom>
              <a:avLst/>
              <a:gdLst/>
              <a:ahLst/>
              <a:cxnLst/>
              <a:rect l="l" t="t" r="r" b="b"/>
              <a:pathLst>
                <a:path w="1089" h="683" extrusionOk="0">
                  <a:moveTo>
                    <a:pt x="1" y="1"/>
                  </a:moveTo>
                  <a:lnTo>
                    <a:pt x="1" y="108"/>
                  </a:lnTo>
                  <a:lnTo>
                    <a:pt x="994" y="682"/>
                  </a:lnTo>
                  <a:lnTo>
                    <a:pt x="1088" y="6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49"/>
            <p:cNvSpPr/>
            <p:nvPr/>
          </p:nvSpPr>
          <p:spPr>
            <a:xfrm>
              <a:off x="2296218" y="3100188"/>
              <a:ext cx="15483" cy="9240"/>
            </a:xfrm>
            <a:custGeom>
              <a:avLst/>
              <a:gdLst/>
              <a:ahLst/>
              <a:cxnLst/>
              <a:rect l="l" t="t" r="r" b="b"/>
              <a:pathLst>
                <a:path w="124" h="74" extrusionOk="0">
                  <a:moveTo>
                    <a:pt x="1" y="1"/>
                  </a:moveTo>
                  <a:lnTo>
                    <a:pt x="1" y="73"/>
                  </a:lnTo>
                  <a:lnTo>
                    <a:pt x="124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49"/>
            <p:cNvSpPr/>
            <p:nvPr/>
          </p:nvSpPr>
          <p:spPr>
            <a:xfrm>
              <a:off x="2296218" y="3100188"/>
              <a:ext cx="15483" cy="9240"/>
            </a:xfrm>
            <a:custGeom>
              <a:avLst/>
              <a:gdLst/>
              <a:ahLst/>
              <a:cxnLst/>
              <a:rect l="l" t="t" r="r" b="b"/>
              <a:pathLst>
                <a:path w="124" h="74" extrusionOk="0">
                  <a:moveTo>
                    <a:pt x="1" y="1"/>
                  </a:moveTo>
                  <a:lnTo>
                    <a:pt x="1" y="73"/>
                  </a:lnTo>
                  <a:lnTo>
                    <a:pt x="124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49"/>
            <p:cNvSpPr/>
            <p:nvPr/>
          </p:nvSpPr>
          <p:spPr>
            <a:xfrm>
              <a:off x="1803271" y="2962593"/>
              <a:ext cx="74292" cy="128856"/>
            </a:xfrm>
            <a:custGeom>
              <a:avLst/>
              <a:gdLst/>
              <a:ahLst/>
              <a:cxnLst/>
              <a:rect l="l" t="t" r="r" b="b"/>
              <a:pathLst>
                <a:path w="595" h="1032" extrusionOk="0">
                  <a:moveTo>
                    <a:pt x="299" y="1"/>
                  </a:moveTo>
                  <a:lnTo>
                    <a:pt x="0" y="172"/>
                  </a:lnTo>
                  <a:lnTo>
                    <a:pt x="0" y="688"/>
                  </a:lnTo>
                  <a:lnTo>
                    <a:pt x="595" y="1032"/>
                  </a:lnTo>
                  <a:lnTo>
                    <a:pt x="595" y="514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49"/>
            <p:cNvSpPr/>
            <p:nvPr/>
          </p:nvSpPr>
          <p:spPr>
            <a:xfrm>
              <a:off x="1788787" y="2955725"/>
              <a:ext cx="51817" cy="33462"/>
            </a:xfrm>
            <a:custGeom>
              <a:avLst/>
              <a:gdLst/>
              <a:ahLst/>
              <a:cxnLst/>
              <a:rect l="l" t="t" r="r" b="b"/>
              <a:pathLst>
                <a:path w="415" h="268" extrusionOk="0">
                  <a:moveTo>
                    <a:pt x="415" y="1"/>
                  </a:moveTo>
                  <a:lnTo>
                    <a:pt x="0" y="240"/>
                  </a:lnTo>
                  <a:lnTo>
                    <a:pt x="48" y="268"/>
                  </a:lnTo>
                  <a:lnTo>
                    <a:pt x="415" y="56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49"/>
            <p:cNvSpPr/>
            <p:nvPr/>
          </p:nvSpPr>
          <p:spPr>
            <a:xfrm>
              <a:off x="1877438" y="2994307"/>
              <a:ext cx="56062" cy="97141"/>
            </a:xfrm>
            <a:custGeom>
              <a:avLst/>
              <a:gdLst/>
              <a:ahLst/>
              <a:cxnLst/>
              <a:rect l="l" t="t" r="r" b="b"/>
              <a:pathLst>
                <a:path w="449" h="778" extrusionOk="0">
                  <a:moveTo>
                    <a:pt x="449" y="1"/>
                  </a:moveTo>
                  <a:lnTo>
                    <a:pt x="1" y="259"/>
                  </a:lnTo>
                  <a:lnTo>
                    <a:pt x="1" y="778"/>
                  </a:lnTo>
                  <a:lnTo>
                    <a:pt x="296" y="263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49"/>
            <p:cNvSpPr/>
            <p:nvPr/>
          </p:nvSpPr>
          <p:spPr>
            <a:xfrm>
              <a:off x="1794656" y="2984068"/>
              <a:ext cx="8740" cy="5119"/>
            </a:xfrm>
            <a:custGeom>
              <a:avLst/>
              <a:gdLst/>
              <a:ahLst/>
              <a:cxnLst/>
              <a:rect l="l" t="t" r="r" b="b"/>
              <a:pathLst>
                <a:path w="70" h="41" extrusionOk="0">
                  <a:moveTo>
                    <a:pt x="69" y="0"/>
                  </a:moveTo>
                  <a:lnTo>
                    <a:pt x="1" y="41"/>
                  </a:lnTo>
                  <a:lnTo>
                    <a:pt x="69" y="4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49"/>
            <p:cNvSpPr/>
            <p:nvPr/>
          </p:nvSpPr>
          <p:spPr>
            <a:xfrm>
              <a:off x="1840479" y="2955725"/>
              <a:ext cx="51567" cy="89649"/>
            </a:xfrm>
            <a:custGeom>
              <a:avLst/>
              <a:gdLst/>
              <a:ahLst/>
              <a:cxnLst/>
              <a:rect l="l" t="t" r="r" b="b"/>
              <a:pathLst>
                <a:path w="413" h="718" extrusionOk="0">
                  <a:moveTo>
                    <a:pt x="1" y="1"/>
                  </a:moveTo>
                  <a:lnTo>
                    <a:pt x="1" y="56"/>
                  </a:lnTo>
                  <a:lnTo>
                    <a:pt x="368" y="691"/>
                  </a:lnTo>
                  <a:lnTo>
                    <a:pt x="413" y="7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49"/>
            <p:cNvSpPr/>
            <p:nvPr/>
          </p:nvSpPr>
          <p:spPr>
            <a:xfrm>
              <a:off x="1840479" y="2955725"/>
              <a:ext cx="51567" cy="89649"/>
            </a:xfrm>
            <a:custGeom>
              <a:avLst/>
              <a:gdLst/>
              <a:ahLst/>
              <a:cxnLst/>
              <a:rect l="l" t="t" r="r" b="b"/>
              <a:pathLst>
                <a:path w="413" h="718" extrusionOk="0">
                  <a:moveTo>
                    <a:pt x="1" y="1"/>
                  </a:moveTo>
                  <a:lnTo>
                    <a:pt x="1" y="56"/>
                  </a:lnTo>
                  <a:lnTo>
                    <a:pt x="368" y="691"/>
                  </a:lnTo>
                  <a:lnTo>
                    <a:pt x="413" y="7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49"/>
            <p:cNvSpPr/>
            <p:nvPr/>
          </p:nvSpPr>
          <p:spPr>
            <a:xfrm>
              <a:off x="1840479" y="2925010"/>
              <a:ext cx="105007" cy="120365"/>
            </a:xfrm>
            <a:custGeom>
              <a:avLst/>
              <a:gdLst/>
              <a:ahLst/>
              <a:cxnLst/>
              <a:rect l="l" t="t" r="r" b="b"/>
              <a:pathLst>
                <a:path w="841" h="964" extrusionOk="0">
                  <a:moveTo>
                    <a:pt x="427" y="0"/>
                  </a:moveTo>
                  <a:lnTo>
                    <a:pt x="1" y="247"/>
                  </a:lnTo>
                  <a:lnTo>
                    <a:pt x="413" y="963"/>
                  </a:lnTo>
                  <a:lnTo>
                    <a:pt x="840" y="717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49"/>
            <p:cNvSpPr/>
            <p:nvPr/>
          </p:nvSpPr>
          <p:spPr>
            <a:xfrm>
              <a:off x="1840479" y="2925010"/>
              <a:ext cx="105007" cy="120365"/>
            </a:xfrm>
            <a:custGeom>
              <a:avLst/>
              <a:gdLst/>
              <a:ahLst/>
              <a:cxnLst/>
              <a:rect l="l" t="t" r="r" b="b"/>
              <a:pathLst>
                <a:path w="841" h="964" extrusionOk="0">
                  <a:moveTo>
                    <a:pt x="427" y="0"/>
                  </a:moveTo>
                  <a:lnTo>
                    <a:pt x="1" y="247"/>
                  </a:lnTo>
                  <a:lnTo>
                    <a:pt x="413" y="963"/>
                  </a:lnTo>
                  <a:lnTo>
                    <a:pt x="840" y="717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49"/>
            <p:cNvSpPr/>
            <p:nvPr/>
          </p:nvSpPr>
          <p:spPr>
            <a:xfrm>
              <a:off x="1821875" y="2994931"/>
              <a:ext cx="37208" cy="64178"/>
            </a:xfrm>
            <a:custGeom>
              <a:avLst/>
              <a:gdLst/>
              <a:ahLst/>
              <a:cxnLst/>
              <a:rect l="l" t="t" r="r" b="b"/>
              <a:pathLst>
                <a:path w="298" h="514" extrusionOk="0">
                  <a:moveTo>
                    <a:pt x="0" y="0"/>
                  </a:moveTo>
                  <a:lnTo>
                    <a:pt x="0" y="342"/>
                  </a:lnTo>
                  <a:lnTo>
                    <a:pt x="298" y="513"/>
                  </a:lnTo>
                  <a:lnTo>
                    <a:pt x="298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p49"/>
            <p:cNvSpPr/>
            <p:nvPr/>
          </p:nvSpPr>
          <p:spPr>
            <a:xfrm>
              <a:off x="1825621" y="2997054"/>
              <a:ext cx="33462" cy="57685"/>
            </a:xfrm>
            <a:custGeom>
              <a:avLst/>
              <a:gdLst/>
              <a:ahLst/>
              <a:cxnLst/>
              <a:rect l="l" t="t" r="r" b="b"/>
              <a:pathLst>
                <a:path w="268" h="462" extrusionOk="0">
                  <a:moveTo>
                    <a:pt x="1" y="0"/>
                  </a:moveTo>
                  <a:lnTo>
                    <a:pt x="1" y="308"/>
                  </a:lnTo>
                  <a:lnTo>
                    <a:pt x="268" y="462"/>
                  </a:lnTo>
                  <a:lnTo>
                    <a:pt x="268" y="1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p49"/>
            <p:cNvSpPr/>
            <p:nvPr/>
          </p:nvSpPr>
          <p:spPr>
            <a:xfrm>
              <a:off x="1837363" y="3142211"/>
              <a:ext cx="37208" cy="23723"/>
            </a:xfrm>
            <a:custGeom>
              <a:avLst/>
              <a:gdLst/>
              <a:ahLst/>
              <a:cxnLst/>
              <a:rect l="l" t="t" r="r" b="b"/>
              <a:pathLst>
                <a:path w="298" h="190" extrusionOk="0">
                  <a:moveTo>
                    <a:pt x="31" y="1"/>
                  </a:moveTo>
                  <a:lnTo>
                    <a:pt x="0" y="18"/>
                  </a:lnTo>
                  <a:lnTo>
                    <a:pt x="298" y="189"/>
                  </a:lnTo>
                  <a:lnTo>
                    <a:pt x="298" y="155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p49"/>
            <p:cNvSpPr/>
            <p:nvPr/>
          </p:nvSpPr>
          <p:spPr>
            <a:xfrm>
              <a:off x="1958347" y="3052117"/>
              <a:ext cx="74167" cy="128856"/>
            </a:xfrm>
            <a:custGeom>
              <a:avLst/>
              <a:gdLst/>
              <a:ahLst/>
              <a:cxnLst/>
              <a:rect l="l" t="t" r="r" b="b"/>
              <a:pathLst>
                <a:path w="594" h="1032" extrusionOk="0">
                  <a:moveTo>
                    <a:pt x="298" y="0"/>
                  </a:moveTo>
                  <a:lnTo>
                    <a:pt x="1" y="173"/>
                  </a:lnTo>
                  <a:lnTo>
                    <a:pt x="1" y="689"/>
                  </a:lnTo>
                  <a:lnTo>
                    <a:pt x="594" y="1031"/>
                  </a:lnTo>
                  <a:lnTo>
                    <a:pt x="594" y="514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p49"/>
            <p:cNvSpPr/>
            <p:nvPr/>
          </p:nvSpPr>
          <p:spPr>
            <a:xfrm>
              <a:off x="1943863" y="3045375"/>
              <a:ext cx="51817" cy="33213"/>
            </a:xfrm>
            <a:custGeom>
              <a:avLst/>
              <a:gdLst/>
              <a:ahLst/>
              <a:cxnLst/>
              <a:rect l="l" t="t" r="r" b="b"/>
              <a:pathLst>
                <a:path w="415" h="266" extrusionOk="0">
                  <a:moveTo>
                    <a:pt x="414" y="1"/>
                  </a:moveTo>
                  <a:lnTo>
                    <a:pt x="1" y="240"/>
                  </a:lnTo>
                  <a:lnTo>
                    <a:pt x="47" y="266"/>
                  </a:lnTo>
                  <a:lnTo>
                    <a:pt x="414" y="54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p49"/>
            <p:cNvSpPr/>
            <p:nvPr/>
          </p:nvSpPr>
          <p:spPr>
            <a:xfrm>
              <a:off x="2032389" y="3083831"/>
              <a:ext cx="56062" cy="97141"/>
            </a:xfrm>
            <a:custGeom>
              <a:avLst/>
              <a:gdLst/>
              <a:ahLst/>
              <a:cxnLst/>
              <a:rect l="l" t="t" r="r" b="b"/>
              <a:pathLst>
                <a:path w="449" h="778" extrusionOk="0">
                  <a:moveTo>
                    <a:pt x="449" y="0"/>
                  </a:moveTo>
                  <a:lnTo>
                    <a:pt x="1" y="260"/>
                  </a:lnTo>
                  <a:lnTo>
                    <a:pt x="1" y="777"/>
                  </a:lnTo>
                  <a:lnTo>
                    <a:pt x="298" y="264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5" name="Google Shape;4565;p49"/>
            <p:cNvSpPr/>
            <p:nvPr/>
          </p:nvSpPr>
          <p:spPr>
            <a:xfrm>
              <a:off x="1949732" y="3073593"/>
              <a:ext cx="8740" cy="4994"/>
            </a:xfrm>
            <a:custGeom>
              <a:avLst/>
              <a:gdLst/>
              <a:ahLst/>
              <a:cxnLst/>
              <a:rect l="l" t="t" r="r" b="b"/>
              <a:pathLst>
                <a:path w="70" h="40" extrusionOk="0">
                  <a:moveTo>
                    <a:pt x="70" y="1"/>
                  </a:moveTo>
                  <a:lnTo>
                    <a:pt x="0" y="40"/>
                  </a:lnTo>
                  <a:lnTo>
                    <a:pt x="70" y="4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6" name="Google Shape;4566;p49"/>
            <p:cNvSpPr/>
            <p:nvPr/>
          </p:nvSpPr>
          <p:spPr>
            <a:xfrm>
              <a:off x="1995555" y="3045375"/>
              <a:ext cx="51692" cy="89525"/>
            </a:xfrm>
            <a:custGeom>
              <a:avLst/>
              <a:gdLst/>
              <a:ahLst/>
              <a:cxnLst/>
              <a:rect l="l" t="t" r="r" b="b"/>
              <a:pathLst>
                <a:path w="414" h="717" extrusionOk="0">
                  <a:moveTo>
                    <a:pt x="0" y="1"/>
                  </a:moveTo>
                  <a:lnTo>
                    <a:pt x="0" y="54"/>
                  </a:lnTo>
                  <a:lnTo>
                    <a:pt x="367" y="689"/>
                  </a:lnTo>
                  <a:lnTo>
                    <a:pt x="413" y="7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p49"/>
            <p:cNvSpPr/>
            <p:nvPr/>
          </p:nvSpPr>
          <p:spPr>
            <a:xfrm>
              <a:off x="1995555" y="3045375"/>
              <a:ext cx="51692" cy="89525"/>
            </a:xfrm>
            <a:custGeom>
              <a:avLst/>
              <a:gdLst/>
              <a:ahLst/>
              <a:cxnLst/>
              <a:rect l="l" t="t" r="r" b="b"/>
              <a:pathLst>
                <a:path w="414" h="717" extrusionOk="0">
                  <a:moveTo>
                    <a:pt x="0" y="1"/>
                  </a:moveTo>
                  <a:lnTo>
                    <a:pt x="0" y="54"/>
                  </a:lnTo>
                  <a:lnTo>
                    <a:pt x="367" y="689"/>
                  </a:lnTo>
                  <a:lnTo>
                    <a:pt x="413" y="7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p49"/>
            <p:cNvSpPr/>
            <p:nvPr/>
          </p:nvSpPr>
          <p:spPr>
            <a:xfrm>
              <a:off x="1995555" y="3014659"/>
              <a:ext cx="104882" cy="120240"/>
            </a:xfrm>
            <a:custGeom>
              <a:avLst/>
              <a:gdLst/>
              <a:ahLst/>
              <a:cxnLst/>
              <a:rect l="l" t="t" r="r" b="b"/>
              <a:pathLst>
                <a:path w="840" h="963" extrusionOk="0">
                  <a:moveTo>
                    <a:pt x="426" y="0"/>
                  </a:moveTo>
                  <a:lnTo>
                    <a:pt x="0" y="247"/>
                  </a:lnTo>
                  <a:lnTo>
                    <a:pt x="413" y="963"/>
                  </a:lnTo>
                  <a:lnTo>
                    <a:pt x="840" y="71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49"/>
            <p:cNvSpPr/>
            <p:nvPr/>
          </p:nvSpPr>
          <p:spPr>
            <a:xfrm>
              <a:off x="1995555" y="3014659"/>
              <a:ext cx="104882" cy="120240"/>
            </a:xfrm>
            <a:custGeom>
              <a:avLst/>
              <a:gdLst/>
              <a:ahLst/>
              <a:cxnLst/>
              <a:rect l="l" t="t" r="r" b="b"/>
              <a:pathLst>
                <a:path w="840" h="963" extrusionOk="0">
                  <a:moveTo>
                    <a:pt x="426" y="0"/>
                  </a:moveTo>
                  <a:lnTo>
                    <a:pt x="0" y="247"/>
                  </a:lnTo>
                  <a:lnTo>
                    <a:pt x="413" y="963"/>
                  </a:lnTo>
                  <a:lnTo>
                    <a:pt x="840" y="71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p49"/>
            <p:cNvSpPr/>
            <p:nvPr/>
          </p:nvSpPr>
          <p:spPr>
            <a:xfrm>
              <a:off x="1976826" y="3084456"/>
              <a:ext cx="37208" cy="64303"/>
            </a:xfrm>
            <a:custGeom>
              <a:avLst/>
              <a:gdLst/>
              <a:ahLst/>
              <a:cxnLst/>
              <a:rect l="l" t="t" r="r" b="b"/>
              <a:pathLst>
                <a:path w="298" h="515" extrusionOk="0">
                  <a:moveTo>
                    <a:pt x="1" y="1"/>
                  </a:moveTo>
                  <a:lnTo>
                    <a:pt x="1" y="343"/>
                  </a:lnTo>
                  <a:lnTo>
                    <a:pt x="298" y="514"/>
                  </a:lnTo>
                  <a:lnTo>
                    <a:pt x="298" y="1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p49"/>
            <p:cNvSpPr/>
            <p:nvPr/>
          </p:nvSpPr>
          <p:spPr>
            <a:xfrm>
              <a:off x="1980697" y="3086703"/>
              <a:ext cx="33338" cy="57685"/>
            </a:xfrm>
            <a:custGeom>
              <a:avLst/>
              <a:gdLst/>
              <a:ahLst/>
              <a:cxnLst/>
              <a:rect l="l" t="t" r="r" b="b"/>
              <a:pathLst>
                <a:path w="267" h="462" extrusionOk="0">
                  <a:moveTo>
                    <a:pt x="0" y="0"/>
                  </a:moveTo>
                  <a:lnTo>
                    <a:pt x="0" y="308"/>
                  </a:lnTo>
                  <a:lnTo>
                    <a:pt x="267" y="461"/>
                  </a:lnTo>
                  <a:lnTo>
                    <a:pt x="267" y="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49"/>
            <p:cNvSpPr/>
            <p:nvPr/>
          </p:nvSpPr>
          <p:spPr>
            <a:xfrm>
              <a:off x="1976826" y="3125035"/>
              <a:ext cx="37208" cy="23723"/>
            </a:xfrm>
            <a:custGeom>
              <a:avLst/>
              <a:gdLst/>
              <a:ahLst/>
              <a:cxnLst/>
              <a:rect l="l" t="t" r="r" b="b"/>
              <a:pathLst>
                <a:path w="298" h="190" extrusionOk="0">
                  <a:moveTo>
                    <a:pt x="31" y="1"/>
                  </a:moveTo>
                  <a:lnTo>
                    <a:pt x="1" y="18"/>
                  </a:lnTo>
                  <a:lnTo>
                    <a:pt x="298" y="189"/>
                  </a:lnTo>
                  <a:lnTo>
                    <a:pt x="298" y="154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p49"/>
            <p:cNvSpPr/>
            <p:nvPr/>
          </p:nvSpPr>
          <p:spPr>
            <a:xfrm>
              <a:off x="1644824" y="3115046"/>
              <a:ext cx="434263" cy="316645"/>
            </a:xfrm>
            <a:custGeom>
              <a:avLst/>
              <a:gdLst/>
              <a:ahLst/>
              <a:cxnLst/>
              <a:rect l="l" t="t" r="r" b="b"/>
              <a:pathLst>
                <a:path w="3478" h="2536" extrusionOk="0">
                  <a:moveTo>
                    <a:pt x="870" y="1"/>
                  </a:moveTo>
                  <a:lnTo>
                    <a:pt x="0" y="933"/>
                  </a:lnTo>
                  <a:lnTo>
                    <a:pt x="0" y="1030"/>
                  </a:lnTo>
                  <a:lnTo>
                    <a:pt x="2609" y="2536"/>
                  </a:lnTo>
                  <a:lnTo>
                    <a:pt x="3478" y="1603"/>
                  </a:lnTo>
                  <a:lnTo>
                    <a:pt x="3478" y="1506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p49"/>
            <p:cNvSpPr/>
            <p:nvPr/>
          </p:nvSpPr>
          <p:spPr>
            <a:xfrm>
              <a:off x="1684599" y="3117733"/>
              <a:ext cx="434263" cy="304534"/>
            </a:xfrm>
            <a:custGeom>
              <a:avLst/>
              <a:gdLst/>
              <a:ahLst/>
              <a:cxnLst/>
              <a:rect l="l" t="t" r="r" b="b"/>
              <a:pathLst>
                <a:path w="3478" h="2439" extrusionOk="0">
                  <a:moveTo>
                    <a:pt x="870" y="1"/>
                  </a:moveTo>
                  <a:lnTo>
                    <a:pt x="0" y="933"/>
                  </a:lnTo>
                  <a:lnTo>
                    <a:pt x="2609" y="2438"/>
                  </a:lnTo>
                  <a:lnTo>
                    <a:pt x="3478" y="1506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49"/>
            <p:cNvSpPr/>
            <p:nvPr/>
          </p:nvSpPr>
          <p:spPr>
            <a:xfrm>
              <a:off x="1970459" y="3303085"/>
              <a:ext cx="108628" cy="128606"/>
            </a:xfrm>
            <a:custGeom>
              <a:avLst/>
              <a:gdLst/>
              <a:ahLst/>
              <a:cxnLst/>
              <a:rect l="l" t="t" r="r" b="b"/>
              <a:pathLst>
                <a:path w="870" h="1030" extrusionOk="0">
                  <a:moveTo>
                    <a:pt x="870" y="0"/>
                  </a:moveTo>
                  <a:lnTo>
                    <a:pt x="1" y="932"/>
                  </a:lnTo>
                  <a:lnTo>
                    <a:pt x="1" y="1030"/>
                  </a:lnTo>
                  <a:lnTo>
                    <a:pt x="870" y="97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p49"/>
            <p:cNvSpPr/>
            <p:nvPr/>
          </p:nvSpPr>
          <p:spPr>
            <a:xfrm>
              <a:off x="1644824" y="3231540"/>
              <a:ext cx="325760" cy="200151"/>
            </a:xfrm>
            <a:custGeom>
              <a:avLst/>
              <a:gdLst/>
              <a:ahLst/>
              <a:cxnLst/>
              <a:rect l="l" t="t" r="r" b="b"/>
              <a:pathLst>
                <a:path w="2609" h="1603" extrusionOk="0">
                  <a:moveTo>
                    <a:pt x="0" y="0"/>
                  </a:moveTo>
                  <a:lnTo>
                    <a:pt x="0" y="97"/>
                  </a:lnTo>
                  <a:lnTo>
                    <a:pt x="2609" y="1603"/>
                  </a:lnTo>
                  <a:lnTo>
                    <a:pt x="2609" y="1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p49"/>
            <p:cNvSpPr/>
            <p:nvPr/>
          </p:nvSpPr>
          <p:spPr>
            <a:xfrm>
              <a:off x="1706879" y="3279362"/>
              <a:ext cx="77663" cy="127357"/>
            </a:xfrm>
            <a:custGeom>
              <a:avLst/>
              <a:gdLst/>
              <a:ahLst/>
              <a:cxnLst/>
              <a:rect l="l" t="t" r="r" b="b"/>
              <a:pathLst>
                <a:path w="622" h="1020" extrusionOk="0">
                  <a:moveTo>
                    <a:pt x="1" y="0"/>
                  </a:moveTo>
                  <a:lnTo>
                    <a:pt x="1" y="660"/>
                  </a:lnTo>
                  <a:lnTo>
                    <a:pt x="621" y="1019"/>
                  </a:lnTo>
                  <a:lnTo>
                    <a:pt x="62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8" name="Google Shape;4578;p49"/>
            <p:cNvSpPr/>
            <p:nvPr/>
          </p:nvSpPr>
          <p:spPr>
            <a:xfrm>
              <a:off x="1711624" y="3282233"/>
              <a:ext cx="72918" cy="118867"/>
            </a:xfrm>
            <a:custGeom>
              <a:avLst/>
              <a:gdLst/>
              <a:ahLst/>
              <a:cxnLst/>
              <a:rect l="l" t="t" r="r" b="b"/>
              <a:pathLst>
                <a:path w="584" h="952" extrusionOk="0">
                  <a:moveTo>
                    <a:pt x="0" y="0"/>
                  </a:moveTo>
                  <a:lnTo>
                    <a:pt x="0" y="615"/>
                  </a:lnTo>
                  <a:lnTo>
                    <a:pt x="583" y="952"/>
                  </a:lnTo>
                  <a:lnTo>
                    <a:pt x="583" y="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p49"/>
            <p:cNvSpPr/>
            <p:nvPr/>
          </p:nvSpPr>
          <p:spPr>
            <a:xfrm>
              <a:off x="1711624" y="3282234"/>
              <a:ext cx="72918" cy="59808"/>
            </a:xfrm>
            <a:custGeom>
              <a:avLst/>
              <a:gdLst/>
              <a:ahLst/>
              <a:cxnLst/>
              <a:rect l="l" t="t" r="r" b="b"/>
              <a:pathLst>
                <a:path w="584" h="479" extrusionOk="0">
                  <a:moveTo>
                    <a:pt x="0" y="0"/>
                  </a:moveTo>
                  <a:lnTo>
                    <a:pt x="0" y="144"/>
                  </a:lnTo>
                  <a:lnTo>
                    <a:pt x="583" y="479"/>
                  </a:lnTo>
                  <a:lnTo>
                    <a:pt x="583" y="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0" name="Google Shape;4580;p49"/>
            <p:cNvSpPr/>
            <p:nvPr/>
          </p:nvSpPr>
          <p:spPr>
            <a:xfrm>
              <a:off x="1706879" y="3359022"/>
              <a:ext cx="77663" cy="47697"/>
            </a:xfrm>
            <a:custGeom>
              <a:avLst/>
              <a:gdLst/>
              <a:ahLst/>
              <a:cxnLst/>
              <a:rect l="l" t="t" r="r" b="b"/>
              <a:pathLst>
                <a:path w="622" h="382" extrusionOk="0">
                  <a:moveTo>
                    <a:pt x="38" y="0"/>
                  </a:moveTo>
                  <a:lnTo>
                    <a:pt x="1" y="22"/>
                  </a:lnTo>
                  <a:lnTo>
                    <a:pt x="621" y="381"/>
                  </a:lnTo>
                  <a:lnTo>
                    <a:pt x="621" y="3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p49"/>
            <p:cNvSpPr/>
            <p:nvPr/>
          </p:nvSpPr>
          <p:spPr>
            <a:xfrm>
              <a:off x="1706879" y="3317819"/>
              <a:ext cx="77663" cy="47572"/>
            </a:xfrm>
            <a:custGeom>
              <a:avLst/>
              <a:gdLst/>
              <a:ahLst/>
              <a:cxnLst/>
              <a:rect l="l" t="t" r="r" b="b"/>
              <a:pathLst>
                <a:path w="622" h="381" extrusionOk="0">
                  <a:moveTo>
                    <a:pt x="38" y="1"/>
                  </a:moveTo>
                  <a:lnTo>
                    <a:pt x="1" y="23"/>
                  </a:lnTo>
                  <a:lnTo>
                    <a:pt x="621" y="381"/>
                  </a:lnTo>
                  <a:lnTo>
                    <a:pt x="621" y="337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49"/>
            <p:cNvSpPr/>
            <p:nvPr/>
          </p:nvSpPr>
          <p:spPr>
            <a:xfrm>
              <a:off x="1743963" y="3300838"/>
              <a:ext cx="4870" cy="85279"/>
            </a:xfrm>
            <a:custGeom>
              <a:avLst/>
              <a:gdLst/>
              <a:ahLst/>
              <a:cxnLst/>
              <a:rect l="l" t="t" r="r" b="b"/>
              <a:pathLst>
                <a:path w="39" h="683" extrusionOk="0">
                  <a:moveTo>
                    <a:pt x="1" y="1"/>
                  </a:moveTo>
                  <a:lnTo>
                    <a:pt x="1" y="660"/>
                  </a:lnTo>
                  <a:lnTo>
                    <a:pt x="39" y="682"/>
                  </a:lnTo>
                  <a:lnTo>
                    <a:pt x="39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p49"/>
            <p:cNvSpPr/>
            <p:nvPr/>
          </p:nvSpPr>
          <p:spPr>
            <a:xfrm>
              <a:off x="1846348" y="3359896"/>
              <a:ext cx="77788" cy="127357"/>
            </a:xfrm>
            <a:custGeom>
              <a:avLst/>
              <a:gdLst/>
              <a:ahLst/>
              <a:cxnLst/>
              <a:rect l="l" t="t" r="r" b="b"/>
              <a:pathLst>
                <a:path w="623" h="1020" extrusionOk="0">
                  <a:moveTo>
                    <a:pt x="0" y="0"/>
                  </a:moveTo>
                  <a:lnTo>
                    <a:pt x="0" y="662"/>
                  </a:lnTo>
                  <a:lnTo>
                    <a:pt x="622" y="1020"/>
                  </a:lnTo>
                  <a:lnTo>
                    <a:pt x="622" y="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49"/>
            <p:cNvSpPr/>
            <p:nvPr/>
          </p:nvSpPr>
          <p:spPr>
            <a:xfrm>
              <a:off x="1851217" y="3362768"/>
              <a:ext cx="72918" cy="118867"/>
            </a:xfrm>
            <a:custGeom>
              <a:avLst/>
              <a:gdLst/>
              <a:ahLst/>
              <a:cxnLst/>
              <a:rect l="l" t="t" r="r" b="b"/>
              <a:pathLst>
                <a:path w="584" h="952" extrusionOk="0">
                  <a:moveTo>
                    <a:pt x="0" y="1"/>
                  </a:moveTo>
                  <a:lnTo>
                    <a:pt x="0" y="615"/>
                  </a:lnTo>
                  <a:lnTo>
                    <a:pt x="583" y="952"/>
                  </a:lnTo>
                  <a:lnTo>
                    <a:pt x="583" y="3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49"/>
            <p:cNvSpPr/>
            <p:nvPr/>
          </p:nvSpPr>
          <p:spPr>
            <a:xfrm>
              <a:off x="1851217" y="3362768"/>
              <a:ext cx="72918" cy="60058"/>
            </a:xfrm>
            <a:custGeom>
              <a:avLst/>
              <a:gdLst/>
              <a:ahLst/>
              <a:cxnLst/>
              <a:rect l="l" t="t" r="r" b="b"/>
              <a:pathLst>
                <a:path w="584" h="481" extrusionOk="0">
                  <a:moveTo>
                    <a:pt x="0" y="1"/>
                  </a:moveTo>
                  <a:lnTo>
                    <a:pt x="0" y="144"/>
                  </a:lnTo>
                  <a:lnTo>
                    <a:pt x="583" y="481"/>
                  </a:lnTo>
                  <a:lnTo>
                    <a:pt x="583" y="3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49"/>
            <p:cNvSpPr/>
            <p:nvPr/>
          </p:nvSpPr>
          <p:spPr>
            <a:xfrm>
              <a:off x="1846348" y="3439557"/>
              <a:ext cx="77788" cy="47697"/>
            </a:xfrm>
            <a:custGeom>
              <a:avLst/>
              <a:gdLst/>
              <a:ahLst/>
              <a:cxnLst/>
              <a:rect l="l" t="t" r="r" b="b"/>
              <a:pathLst>
                <a:path w="623" h="382" extrusionOk="0">
                  <a:moveTo>
                    <a:pt x="39" y="0"/>
                  </a:moveTo>
                  <a:lnTo>
                    <a:pt x="0" y="24"/>
                  </a:lnTo>
                  <a:lnTo>
                    <a:pt x="622" y="382"/>
                  </a:lnTo>
                  <a:lnTo>
                    <a:pt x="622" y="33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p49"/>
            <p:cNvSpPr/>
            <p:nvPr/>
          </p:nvSpPr>
          <p:spPr>
            <a:xfrm>
              <a:off x="1846348" y="3398478"/>
              <a:ext cx="77788" cy="47572"/>
            </a:xfrm>
            <a:custGeom>
              <a:avLst/>
              <a:gdLst/>
              <a:ahLst/>
              <a:cxnLst/>
              <a:rect l="l" t="t" r="r" b="b"/>
              <a:pathLst>
                <a:path w="623" h="381" extrusionOk="0">
                  <a:moveTo>
                    <a:pt x="39" y="0"/>
                  </a:moveTo>
                  <a:lnTo>
                    <a:pt x="0" y="22"/>
                  </a:lnTo>
                  <a:lnTo>
                    <a:pt x="622" y="380"/>
                  </a:lnTo>
                  <a:lnTo>
                    <a:pt x="622" y="33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p49"/>
            <p:cNvSpPr/>
            <p:nvPr/>
          </p:nvSpPr>
          <p:spPr>
            <a:xfrm>
              <a:off x="1883556" y="3381372"/>
              <a:ext cx="4870" cy="85279"/>
            </a:xfrm>
            <a:custGeom>
              <a:avLst/>
              <a:gdLst/>
              <a:ahLst/>
              <a:cxnLst/>
              <a:rect l="l" t="t" r="r" b="b"/>
              <a:pathLst>
                <a:path w="39" h="683" extrusionOk="0">
                  <a:moveTo>
                    <a:pt x="1" y="1"/>
                  </a:moveTo>
                  <a:lnTo>
                    <a:pt x="1" y="661"/>
                  </a:lnTo>
                  <a:lnTo>
                    <a:pt x="39" y="682"/>
                  </a:lnTo>
                  <a:lnTo>
                    <a:pt x="39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p49"/>
            <p:cNvSpPr/>
            <p:nvPr/>
          </p:nvSpPr>
          <p:spPr>
            <a:xfrm>
              <a:off x="2032389" y="3368886"/>
              <a:ext cx="77788" cy="127232"/>
            </a:xfrm>
            <a:custGeom>
              <a:avLst/>
              <a:gdLst/>
              <a:ahLst/>
              <a:cxnLst/>
              <a:rect l="l" t="t" r="r" b="b"/>
              <a:pathLst>
                <a:path w="623" h="1019" extrusionOk="0">
                  <a:moveTo>
                    <a:pt x="623" y="1"/>
                  </a:moveTo>
                  <a:lnTo>
                    <a:pt x="1" y="359"/>
                  </a:lnTo>
                  <a:lnTo>
                    <a:pt x="1" y="1019"/>
                  </a:lnTo>
                  <a:lnTo>
                    <a:pt x="623" y="661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p49"/>
            <p:cNvSpPr/>
            <p:nvPr/>
          </p:nvSpPr>
          <p:spPr>
            <a:xfrm>
              <a:off x="2032389" y="3371633"/>
              <a:ext cx="72918" cy="119116"/>
            </a:xfrm>
            <a:custGeom>
              <a:avLst/>
              <a:gdLst/>
              <a:ahLst/>
              <a:cxnLst/>
              <a:rect l="l" t="t" r="r" b="b"/>
              <a:pathLst>
                <a:path w="584" h="954" extrusionOk="0">
                  <a:moveTo>
                    <a:pt x="584" y="1"/>
                  </a:moveTo>
                  <a:lnTo>
                    <a:pt x="1" y="337"/>
                  </a:lnTo>
                  <a:lnTo>
                    <a:pt x="1" y="953"/>
                  </a:lnTo>
                  <a:lnTo>
                    <a:pt x="584" y="61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49"/>
            <p:cNvSpPr/>
            <p:nvPr/>
          </p:nvSpPr>
          <p:spPr>
            <a:xfrm>
              <a:off x="2032389" y="3371633"/>
              <a:ext cx="72918" cy="50069"/>
            </a:xfrm>
            <a:custGeom>
              <a:avLst/>
              <a:gdLst/>
              <a:ahLst/>
              <a:cxnLst/>
              <a:rect l="l" t="t" r="r" b="b"/>
              <a:pathLst>
                <a:path w="584" h="401" extrusionOk="0">
                  <a:moveTo>
                    <a:pt x="584" y="1"/>
                  </a:moveTo>
                  <a:lnTo>
                    <a:pt x="1" y="337"/>
                  </a:lnTo>
                  <a:lnTo>
                    <a:pt x="1" y="401"/>
                  </a:lnTo>
                  <a:lnTo>
                    <a:pt x="584" y="64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49"/>
            <p:cNvSpPr/>
            <p:nvPr/>
          </p:nvSpPr>
          <p:spPr>
            <a:xfrm>
              <a:off x="2032389" y="3448547"/>
              <a:ext cx="77788" cy="47572"/>
            </a:xfrm>
            <a:custGeom>
              <a:avLst/>
              <a:gdLst/>
              <a:ahLst/>
              <a:cxnLst/>
              <a:rect l="l" t="t" r="r" b="b"/>
              <a:pathLst>
                <a:path w="623" h="381" extrusionOk="0">
                  <a:moveTo>
                    <a:pt x="584" y="1"/>
                  </a:moveTo>
                  <a:lnTo>
                    <a:pt x="1" y="337"/>
                  </a:lnTo>
                  <a:lnTo>
                    <a:pt x="1" y="381"/>
                  </a:lnTo>
                  <a:lnTo>
                    <a:pt x="623" y="23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p49"/>
            <p:cNvSpPr/>
            <p:nvPr/>
          </p:nvSpPr>
          <p:spPr>
            <a:xfrm>
              <a:off x="2032389" y="3407343"/>
              <a:ext cx="77788" cy="47697"/>
            </a:xfrm>
            <a:custGeom>
              <a:avLst/>
              <a:gdLst/>
              <a:ahLst/>
              <a:cxnLst/>
              <a:rect l="l" t="t" r="r" b="b"/>
              <a:pathLst>
                <a:path w="623" h="382" extrusionOk="0">
                  <a:moveTo>
                    <a:pt x="584" y="0"/>
                  </a:moveTo>
                  <a:lnTo>
                    <a:pt x="1" y="337"/>
                  </a:lnTo>
                  <a:lnTo>
                    <a:pt x="1" y="382"/>
                  </a:lnTo>
                  <a:lnTo>
                    <a:pt x="623" y="22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p49"/>
            <p:cNvSpPr/>
            <p:nvPr/>
          </p:nvSpPr>
          <p:spPr>
            <a:xfrm>
              <a:off x="2068099" y="3390237"/>
              <a:ext cx="4870" cy="85404"/>
            </a:xfrm>
            <a:custGeom>
              <a:avLst/>
              <a:gdLst/>
              <a:ahLst/>
              <a:cxnLst/>
              <a:rect l="l" t="t" r="r" b="b"/>
              <a:pathLst>
                <a:path w="39" h="684" extrusionOk="0">
                  <a:moveTo>
                    <a:pt x="38" y="1"/>
                  </a:moveTo>
                  <a:lnTo>
                    <a:pt x="1" y="24"/>
                  </a:lnTo>
                  <a:lnTo>
                    <a:pt x="1" y="684"/>
                  </a:lnTo>
                  <a:lnTo>
                    <a:pt x="38" y="661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p49"/>
            <p:cNvSpPr/>
            <p:nvPr/>
          </p:nvSpPr>
          <p:spPr>
            <a:xfrm>
              <a:off x="2155126" y="3102435"/>
              <a:ext cx="77663" cy="127232"/>
            </a:xfrm>
            <a:custGeom>
              <a:avLst/>
              <a:gdLst/>
              <a:ahLst/>
              <a:cxnLst/>
              <a:rect l="l" t="t" r="r" b="b"/>
              <a:pathLst>
                <a:path w="622" h="1019" extrusionOk="0">
                  <a:moveTo>
                    <a:pt x="622" y="0"/>
                  </a:moveTo>
                  <a:lnTo>
                    <a:pt x="1" y="359"/>
                  </a:lnTo>
                  <a:lnTo>
                    <a:pt x="1" y="1018"/>
                  </a:lnTo>
                  <a:lnTo>
                    <a:pt x="622" y="660"/>
                  </a:lnTo>
                  <a:lnTo>
                    <a:pt x="62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6" name="Google Shape;4596;p49"/>
            <p:cNvSpPr/>
            <p:nvPr/>
          </p:nvSpPr>
          <p:spPr>
            <a:xfrm>
              <a:off x="2155126" y="3105182"/>
              <a:ext cx="72918" cy="118867"/>
            </a:xfrm>
            <a:custGeom>
              <a:avLst/>
              <a:gdLst/>
              <a:ahLst/>
              <a:cxnLst/>
              <a:rect l="l" t="t" r="r" b="b"/>
              <a:pathLst>
                <a:path w="584" h="952" extrusionOk="0">
                  <a:moveTo>
                    <a:pt x="584" y="0"/>
                  </a:moveTo>
                  <a:lnTo>
                    <a:pt x="1" y="337"/>
                  </a:lnTo>
                  <a:lnTo>
                    <a:pt x="1" y="951"/>
                  </a:lnTo>
                  <a:lnTo>
                    <a:pt x="584" y="615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p49"/>
            <p:cNvSpPr/>
            <p:nvPr/>
          </p:nvSpPr>
          <p:spPr>
            <a:xfrm>
              <a:off x="2155126" y="3105182"/>
              <a:ext cx="72918" cy="49819"/>
            </a:xfrm>
            <a:custGeom>
              <a:avLst/>
              <a:gdLst/>
              <a:ahLst/>
              <a:cxnLst/>
              <a:rect l="l" t="t" r="r" b="b"/>
              <a:pathLst>
                <a:path w="584" h="399" extrusionOk="0">
                  <a:moveTo>
                    <a:pt x="584" y="0"/>
                  </a:moveTo>
                  <a:lnTo>
                    <a:pt x="1" y="337"/>
                  </a:lnTo>
                  <a:lnTo>
                    <a:pt x="1" y="399"/>
                  </a:lnTo>
                  <a:lnTo>
                    <a:pt x="584" y="62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p49"/>
            <p:cNvSpPr/>
            <p:nvPr/>
          </p:nvSpPr>
          <p:spPr>
            <a:xfrm>
              <a:off x="2155126" y="3181846"/>
              <a:ext cx="77663" cy="47821"/>
            </a:xfrm>
            <a:custGeom>
              <a:avLst/>
              <a:gdLst/>
              <a:ahLst/>
              <a:cxnLst/>
              <a:rect l="l" t="t" r="r" b="b"/>
              <a:pathLst>
                <a:path w="622" h="383" extrusionOk="0">
                  <a:moveTo>
                    <a:pt x="584" y="1"/>
                  </a:moveTo>
                  <a:lnTo>
                    <a:pt x="1" y="337"/>
                  </a:lnTo>
                  <a:lnTo>
                    <a:pt x="1" y="382"/>
                  </a:lnTo>
                  <a:lnTo>
                    <a:pt x="622" y="24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p49"/>
            <p:cNvSpPr/>
            <p:nvPr/>
          </p:nvSpPr>
          <p:spPr>
            <a:xfrm>
              <a:off x="2155126" y="3140767"/>
              <a:ext cx="77663" cy="47572"/>
            </a:xfrm>
            <a:custGeom>
              <a:avLst/>
              <a:gdLst/>
              <a:ahLst/>
              <a:cxnLst/>
              <a:rect l="l" t="t" r="r" b="b"/>
              <a:pathLst>
                <a:path w="622" h="381" extrusionOk="0">
                  <a:moveTo>
                    <a:pt x="584" y="1"/>
                  </a:moveTo>
                  <a:lnTo>
                    <a:pt x="1" y="337"/>
                  </a:lnTo>
                  <a:lnTo>
                    <a:pt x="1" y="381"/>
                  </a:lnTo>
                  <a:lnTo>
                    <a:pt x="622" y="23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p49"/>
            <p:cNvSpPr/>
            <p:nvPr/>
          </p:nvSpPr>
          <p:spPr>
            <a:xfrm>
              <a:off x="2190836" y="3123786"/>
              <a:ext cx="4870" cy="85279"/>
            </a:xfrm>
            <a:custGeom>
              <a:avLst/>
              <a:gdLst/>
              <a:ahLst/>
              <a:cxnLst/>
              <a:rect l="l" t="t" r="r" b="b"/>
              <a:pathLst>
                <a:path w="39" h="683" extrusionOk="0">
                  <a:moveTo>
                    <a:pt x="38" y="0"/>
                  </a:moveTo>
                  <a:lnTo>
                    <a:pt x="1" y="22"/>
                  </a:lnTo>
                  <a:lnTo>
                    <a:pt x="1" y="682"/>
                  </a:lnTo>
                  <a:lnTo>
                    <a:pt x="38" y="66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p49"/>
            <p:cNvSpPr/>
            <p:nvPr/>
          </p:nvSpPr>
          <p:spPr>
            <a:xfrm>
              <a:off x="2156625" y="3279362"/>
              <a:ext cx="77663" cy="188164"/>
            </a:xfrm>
            <a:custGeom>
              <a:avLst/>
              <a:gdLst/>
              <a:ahLst/>
              <a:cxnLst/>
              <a:rect l="l" t="t" r="r" b="b"/>
              <a:pathLst>
                <a:path w="622" h="1507" extrusionOk="0">
                  <a:moveTo>
                    <a:pt x="621" y="0"/>
                  </a:moveTo>
                  <a:lnTo>
                    <a:pt x="1" y="360"/>
                  </a:lnTo>
                  <a:lnTo>
                    <a:pt x="1" y="1507"/>
                  </a:lnTo>
                  <a:lnTo>
                    <a:pt x="621" y="1149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p49"/>
            <p:cNvSpPr/>
            <p:nvPr/>
          </p:nvSpPr>
          <p:spPr>
            <a:xfrm>
              <a:off x="2156625" y="3280985"/>
              <a:ext cx="74916" cy="182795"/>
            </a:xfrm>
            <a:custGeom>
              <a:avLst/>
              <a:gdLst/>
              <a:ahLst/>
              <a:cxnLst/>
              <a:rect l="l" t="t" r="r" b="b"/>
              <a:pathLst>
                <a:path w="600" h="1464" extrusionOk="0">
                  <a:moveTo>
                    <a:pt x="599" y="0"/>
                  </a:moveTo>
                  <a:lnTo>
                    <a:pt x="1" y="347"/>
                  </a:lnTo>
                  <a:lnTo>
                    <a:pt x="1" y="1463"/>
                  </a:lnTo>
                  <a:lnTo>
                    <a:pt x="599" y="1118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p49"/>
            <p:cNvSpPr/>
            <p:nvPr/>
          </p:nvSpPr>
          <p:spPr>
            <a:xfrm>
              <a:off x="2231416" y="3279362"/>
              <a:ext cx="2872" cy="143464"/>
            </a:xfrm>
            <a:custGeom>
              <a:avLst/>
              <a:gdLst/>
              <a:ahLst/>
              <a:cxnLst/>
              <a:rect l="l" t="t" r="r" b="b"/>
              <a:pathLst>
                <a:path w="23" h="1149" extrusionOk="0">
                  <a:moveTo>
                    <a:pt x="22" y="0"/>
                  </a:moveTo>
                  <a:lnTo>
                    <a:pt x="0" y="13"/>
                  </a:lnTo>
                  <a:lnTo>
                    <a:pt x="0" y="1131"/>
                  </a:lnTo>
                  <a:lnTo>
                    <a:pt x="22" y="11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" name="Google Shape;4608;p50"/>
          <p:cNvSpPr txBox="1">
            <a:spLocks noGrp="1"/>
          </p:cNvSpPr>
          <p:nvPr>
            <p:ph type="subTitle" idx="4294967295"/>
          </p:nvPr>
        </p:nvSpPr>
        <p:spPr>
          <a:xfrm>
            <a:off x="200900" y="631313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tampilan tabel dan pemesanan pada saat memilih fasilitas pemesanan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9" name="Google Shape;4609;p50"/>
          <p:cNvSpPr txBox="1">
            <a:spLocks noGrp="1"/>
          </p:cNvSpPr>
          <p:nvPr>
            <p:ph type="subTitle" idx="4294967295"/>
          </p:nvPr>
        </p:nvSpPr>
        <p:spPr>
          <a:xfrm>
            <a:off x="127400" y="113900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610" name="Google Shape;4610;p50"/>
          <p:cNvSpPr/>
          <p:nvPr/>
        </p:nvSpPr>
        <p:spPr>
          <a:xfrm rot="10800000" flipH="1">
            <a:off x="856500" y="16884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1" name="Google Shape;4611;p50"/>
          <p:cNvPicPr preferRelativeResize="0"/>
          <p:nvPr/>
        </p:nvPicPr>
        <p:blipFill rotWithShape="1">
          <a:blip r:embed="rId3">
            <a:alphaModFix/>
          </a:blip>
          <a:srcRect l="4425"/>
          <a:stretch/>
        </p:blipFill>
        <p:spPr>
          <a:xfrm>
            <a:off x="2615125" y="113900"/>
            <a:ext cx="6348500" cy="22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2" name="Google Shape;4612;p50"/>
          <p:cNvPicPr preferRelativeResize="0"/>
          <p:nvPr/>
        </p:nvPicPr>
        <p:blipFill rotWithShape="1">
          <a:blip r:embed="rId4">
            <a:alphaModFix/>
          </a:blip>
          <a:srcRect l="4351"/>
          <a:stretch/>
        </p:blipFill>
        <p:spPr>
          <a:xfrm>
            <a:off x="557725" y="2655250"/>
            <a:ext cx="7844825" cy="2085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3" name="Google Shape;4613;p50"/>
          <p:cNvGrpSpPr/>
          <p:nvPr/>
        </p:nvGrpSpPr>
        <p:grpSpPr>
          <a:xfrm>
            <a:off x="6817900" y="3261976"/>
            <a:ext cx="2155333" cy="1597333"/>
            <a:chOff x="930750" y="2109301"/>
            <a:chExt cx="2155333" cy="1597333"/>
          </a:xfrm>
        </p:grpSpPr>
        <p:sp>
          <p:nvSpPr>
            <p:cNvPr id="4614" name="Google Shape;4614;p50"/>
            <p:cNvSpPr/>
            <p:nvPr/>
          </p:nvSpPr>
          <p:spPr>
            <a:xfrm>
              <a:off x="2196455" y="2109426"/>
              <a:ext cx="347361" cy="221127"/>
            </a:xfrm>
            <a:custGeom>
              <a:avLst/>
              <a:gdLst/>
              <a:ahLst/>
              <a:cxnLst/>
              <a:rect l="l" t="t" r="r" b="b"/>
              <a:pathLst>
                <a:path w="2782" h="1771" extrusionOk="0">
                  <a:moveTo>
                    <a:pt x="2428" y="1"/>
                  </a:moveTo>
                  <a:cubicBezTo>
                    <a:pt x="2407" y="1"/>
                    <a:pt x="2387" y="5"/>
                    <a:pt x="2370" y="14"/>
                  </a:cubicBezTo>
                  <a:cubicBezTo>
                    <a:pt x="2095" y="152"/>
                    <a:pt x="164" y="1389"/>
                    <a:pt x="41" y="1450"/>
                  </a:cubicBezTo>
                  <a:lnTo>
                    <a:pt x="40" y="1451"/>
                  </a:lnTo>
                  <a:cubicBezTo>
                    <a:pt x="17" y="1464"/>
                    <a:pt x="2" y="1490"/>
                    <a:pt x="1" y="1531"/>
                  </a:cubicBezTo>
                  <a:cubicBezTo>
                    <a:pt x="2" y="1619"/>
                    <a:pt x="46" y="1701"/>
                    <a:pt x="118" y="1751"/>
                  </a:cubicBezTo>
                  <a:cubicBezTo>
                    <a:pt x="138" y="1764"/>
                    <a:pt x="158" y="1770"/>
                    <a:pt x="175" y="1770"/>
                  </a:cubicBezTo>
                  <a:cubicBezTo>
                    <a:pt x="187" y="1770"/>
                    <a:pt x="197" y="1768"/>
                    <a:pt x="207" y="1763"/>
                  </a:cubicBezTo>
                  <a:lnTo>
                    <a:pt x="208" y="1763"/>
                  </a:lnTo>
                  <a:cubicBezTo>
                    <a:pt x="404" y="1656"/>
                    <a:pt x="2309" y="844"/>
                    <a:pt x="2698" y="635"/>
                  </a:cubicBezTo>
                  <a:cubicBezTo>
                    <a:pt x="2744" y="609"/>
                    <a:pt x="2773" y="554"/>
                    <a:pt x="2776" y="475"/>
                  </a:cubicBezTo>
                  <a:cubicBezTo>
                    <a:pt x="2782" y="317"/>
                    <a:pt x="2677" y="122"/>
                    <a:pt x="2543" y="37"/>
                  </a:cubicBezTo>
                  <a:cubicBezTo>
                    <a:pt x="2502" y="12"/>
                    <a:pt x="2463" y="1"/>
                    <a:pt x="2428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p50"/>
            <p:cNvSpPr/>
            <p:nvPr/>
          </p:nvSpPr>
          <p:spPr>
            <a:xfrm>
              <a:off x="2196455" y="2109301"/>
              <a:ext cx="337247" cy="203522"/>
            </a:xfrm>
            <a:custGeom>
              <a:avLst/>
              <a:gdLst/>
              <a:ahLst/>
              <a:cxnLst/>
              <a:rect l="l" t="t" r="r" b="b"/>
              <a:pathLst>
                <a:path w="2701" h="1630" extrusionOk="0">
                  <a:moveTo>
                    <a:pt x="2429" y="0"/>
                  </a:moveTo>
                  <a:cubicBezTo>
                    <a:pt x="2408" y="0"/>
                    <a:pt x="2389" y="5"/>
                    <a:pt x="2371" y="14"/>
                  </a:cubicBezTo>
                  <a:lnTo>
                    <a:pt x="2366" y="17"/>
                  </a:lnTo>
                  <a:cubicBezTo>
                    <a:pt x="2115" y="146"/>
                    <a:pt x="678" y="1062"/>
                    <a:pt x="195" y="1359"/>
                  </a:cubicBezTo>
                  <a:lnTo>
                    <a:pt x="191" y="1362"/>
                  </a:lnTo>
                  <a:lnTo>
                    <a:pt x="172" y="1374"/>
                  </a:lnTo>
                  <a:lnTo>
                    <a:pt x="166" y="1377"/>
                  </a:lnTo>
                  <a:lnTo>
                    <a:pt x="154" y="1384"/>
                  </a:lnTo>
                  <a:lnTo>
                    <a:pt x="141" y="1391"/>
                  </a:lnTo>
                  <a:cubicBezTo>
                    <a:pt x="89" y="1423"/>
                    <a:pt x="56" y="1444"/>
                    <a:pt x="41" y="1449"/>
                  </a:cubicBezTo>
                  <a:lnTo>
                    <a:pt x="40" y="1451"/>
                  </a:lnTo>
                  <a:cubicBezTo>
                    <a:pt x="35" y="1454"/>
                    <a:pt x="33" y="1457"/>
                    <a:pt x="28" y="1460"/>
                  </a:cubicBezTo>
                  <a:cubicBezTo>
                    <a:pt x="11" y="1478"/>
                    <a:pt x="1" y="1504"/>
                    <a:pt x="1" y="1531"/>
                  </a:cubicBezTo>
                  <a:cubicBezTo>
                    <a:pt x="1" y="1539"/>
                    <a:pt x="1" y="1549"/>
                    <a:pt x="2" y="1558"/>
                  </a:cubicBezTo>
                  <a:cubicBezTo>
                    <a:pt x="2" y="1561"/>
                    <a:pt x="4" y="1565"/>
                    <a:pt x="4" y="1568"/>
                  </a:cubicBezTo>
                  <a:cubicBezTo>
                    <a:pt x="5" y="1573"/>
                    <a:pt x="6" y="1580"/>
                    <a:pt x="8" y="1586"/>
                  </a:cubicBezTo>
                  <a:cubicBezTo>
                    <a:pt x="9" y="1591"/>
                    <a:pt x="9" y="1594"/>
                    <a:pt x="11" y="1599"/>
                  </a:cubicBezTo>
                  <a:cubicBezTo>
                    <a:pt x="12" y="1603"/>
                    <a:pt x="15" y="1610"/>
                    <a:pt x="17" y="1615"/>
                  </a:cubicBezTo>
                  <a:cubicBezTo>
                    <a:pt x="18" y="1620"/>
                    <a:pt x="19" y="1623"/>
                    <a:pt x="21" y="1626"/>
                  </a:cubicBezTo>
                  <a:lnTo>
                    <a:pt x="21" y="1629"/>
                  </a:lnTo>
                  <a:lnTo>
                    <a:pt x="2701" y="210"/>
                  </a:lnTo>
                  <a:cubicBezTo>
                    <a:pt x="2663" y="140"/>
                    <a:pt x="2608" y="82"/>
                    <a:pt x="2543" y="38"/>
                  </a:cubicBezTo>
                  <a:cubicBezTo>
                    <a:pt x="2502" y="12"/>
                    <a:pt x="2464" y="0"/>
                    <a:pt x="2429" y="0"/>
                  </a:cubicBezTo>
                  <a:close/>
                </a:path>
              </a:pathLst>
            </a:custGeom>
            <a:solidFill>
              <a:srgbClr val="595959">
                <a:alpha val="2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p50"/>
            <p:cNvSpPr/>
            <p:nvPr/>
          </p:nvSpPr>
          <p:spPr>
            <a:xfrm>
              <a:off x="2196455" y="2289723"/>
              <a:ext cx="30591" cy="40704"/>
            </a:xfrm>
            <a:custGeom>
              <a:avLst/>
              <a:gdLst/>
              <a:ahLst/>
              <a:cxnLst/>
              <a:rect l="l" t="t" r="r" b="b"/>
              <a:pathLst>
                <a:path w="245" h="326" extrusionOk="0">
                  <a:moveTo>
                    <a:pt x="70" y="1"/>
                  </a:moveTo>
                  <a:cubicBezTo>
                    <a:pt x="31" y="1"/>
                    <a:pt x="3" y="32"/>
                    <a:pt x="1" y="87"/>
                  </a:cubicBezTo>
                  <a:cubicBezTo>
                    <a:pt x="2" y="174"/>
                    <a:pt x="46" y="257"/>
                    <a:pt x="118" y="307"/>
                  </a:cubicBezTo>
                  <a:cubicBezTo>
                    <a:pt x="138" y="320"/>
                    <a:pt x="158" y="326"/>
                    <a:pt x="175" y="326"/>
                  </a:cubicBezTo>
                  <a:cubicBezTo>
                    <a:pt x="214" y="326"/>
                    <a:pt x="242" y="295"/>
                    <a:pt x="244" y="239"/>
                  </a:cubicBezTo>
                  <a:cubicBezTo>
                    <a:pt x="243" y="151"/>
                    <a:pt x="199" y="70"/>
                    <a:pt x="127" y="19"/>
                  </a:cubicBezTo>
                  <a:cubicBezTo>
                    <a:pt x="106" y="7"/>
                    <a:pt x="87" y="1"/>
                    <a:pt x="70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7" name="Google Shape;4617;p50"/>
            <p:cNvSpPr/>
            <p:nvPr/>
          </p:nvSpPr>
          <p:spPr>
            <a:xfrm>
              <a:off x="2138770" y="2295342"/>
              <a:ext cx="82283" cy="62180"/>
            </a:xfrm>
            <a:custGeom>
              <a:avLst/>
              <a:gdLst/>
              <a:ahLst/>
              <a:cxnLst/>
              <a:rect l="l" t="t" r="r" b="b"/>
              <a:pathLst>
                <a:path w="659" h="498" extrusionOk="0">
                  <a:moveTo>
                    <a:pt x="525" y="0"/>
                  </a:moveTo>
                  <a:cubicBezTo>
                    <a:pt x="516" y="0"/>
                    <a:pt x="507" y="2"/>
                    <a:pt x="499" y="6"/>
                  </a:cubicBezTo>
                  <a:lnTo>
                    <a:pt x="32" y="254"/>
                  </a:lnTo>
                  <a:cubicBezTo>
                    <a:pt x="12" y="267"/>
                    <a:pt x="0" y="290"/>
                    <a:pt x="3" y="315"/>
                  </a:cubicBezTo>
                  <a:cubicBezTo>
                    <a:pt x="4" y="383"/>
                    <a:pt x="38" y="445"/>
                    <a:pt x="93" y="483"/>
                  </a:cubicBezTo>
                  <a:cubicBezTo>
                    <a:pt x="105" y="493"/>
                    <a:pt x="120" y="498"/>
                    <a:pt x="135" y="498"/>
                  </a:cubicBezTo>
                  <a:cubicBezTo>
                    <a:pt x="144" y="498"/>
                    <a:pt x="152" y="496"/>
                    <a:pt x="161" y="493"/>
                  </a:cubicBezTo>
                  <a:lnTo>
                    <a:pt x="628" y="244"/>
                  </a:lnTo>
                  <a:cubicBezTo>
                    <a:pt x="647" y="231"/>
                    <a:pt x="658" y="207"/>
                    <a:pt x="657" y="183"/>
                  </a:cubicBezTo>
                  <a:cubicBezTo>
                    <a:pt x="655" y="116"/>
                    <a:pt x="622" y="52"/>
                    <a:pt x="567" y="14"/>
                  </a:cubicBezTo>
                  <a:cubicBezTo>
                    <a:pt x="554" y="5"/>
                    <a:pt x="540" y="0"/>
                    <a:pt x="52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8" name="Google Shape;4618;p50"/>
            <p:cNvSpPr/>
            <p:nvPr/>
          </p:nvSpPr>
          <p:spPr>
            <a:xfrm>
              <a:off x="2138770" y="2295342"/>
              <a:ext cx="77413" cy="48446"/>
            </a:xfrm>
            <a:custGeom>
              <a:avLst/>
              <a:gdLst/>
              <a:ahLst/>
              <a:cxnLst/>
              <a:rect l="l" t="t" r="r" b="b"/>
              <a:pathLst>
                <a:path w="620" h="388" extrusionOk="0">
                  <a:moveTo>
                    <a:pt x="526" y="0"/>
                  </a:moveTo>
                  <a:cubicBezTo>
                    <a:pt x="517" y="0"/>
                    <a:pt x="508" y="2"/>
                    <a:pt x="500" y="6"/>
                  </a:cubicBezTo>
                  <a:lnTo>
                    <a:pt x="33" y="254"/>
                  </a:lnTo>
                  <a:cubicBezTo>
                    <a:pt x="12" y="267"/>
                    <a:pt x="0" y="290"/>
                    <a:pt x="3" y="315"/>
                  </a:cubicBezTo>
                  <a:cubicBezTo>
                    <a:pt x="3" y="339"/>
                    <a:pt x="7" y="364"/>
                    <a:pt x="17" y="387"/>
                  </a:cubicBezTo>
                  <a:lnTo>
                    <a:pt x="619" y="67"/>
                  </a:lnTo>
                  <a:cubicBezTo>
                    <a:pt x="605" y="45"/>
                    <a:pt x="587" y="28"/>
                    <a:pt x="567" y="14"/>
                  </a:cubicBezTo>
                  <a:cubicBezTo>
                    <a:pt x="555" y="5"/>
                    <a:pt x="540" y="0"/>
                    <a:pt x="52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9" name="Google Shape;4619;p50"/>
            <p:cNvSpPr/>
            <p:nvPr/>
          </p:nvSpPr>
          <p:spPr>
            <a:xfrm>
              <a:off x="1708128" y="2240404"/>
              <a:ext cx="505808" cy="360845"/>
            </a:xfrm>
            <a:custGeom>
              <a:avLst/>
              <a:gdLst/>
              <a:ahLst/>
              <a:cxnLst/>
              <a:rect l="l" t="t" r="r" b="b"/>
              <a:pathLst>
                <a:path w="4051" h="2890" extrusionOk="0">
                  <a:moveTo>
                    <a:pt x="2025" y="196"/>
                  </a:moveTo>
                  <a:cubicBezTo>
                    <a:pt x="2533" y="196"/>
                    <a:pt x="3007" y="308"/>
                    <a:pt x="3359" y="512"/>
                  </a:cubicBezTo>
                  <a:cubicBezTo>
                    <a:pt x="3680" y="697"/>
                    <a:pt x="3855" y="929"/>
                    <a:pt x="3855" y="1169"/>
                  </a:cubicBezTo>
                  <a:cubicBezTo>
                    <a:pt x="3855" y="1409"/>
                    <a:pt x="3678" y="1642"/>
                    <a:pt x="3359" y="1826"/>
                  </a:cubicBezTo>
                  <a:cubicBezTo>
                    <a:pt x="3007" y="2031"/>
                    <a:pt x="2533" y="2142"/>
                    <a:pt x="2025" y="2142"/>
                  </a:cubicBezTo>
                  <a:cubicBezTo>
                    <a:pt x="1519" y="2142"/>
                    <a:pt x="1045" y="2031"/>
                    <a:pt x="691" y="1826"/>
                  </a:cubicBezTo>
                  <a:cubicBezTo>
                    <a:pt x="372" y="1642"/>
                    <a:pt x="197" y="1409"/>
                    <a:pt x="197" y="1169"/>
                  </a:cubicBezTo>
                  <a:cubicBezTo>
                    <a:pt x="197" y="929"/>
                    <a:pt x="372" y="697"/>
                    <a:pt x="691" y="512"/>
                  </a:cubicBezTo>
                  <a:cubicBezTo>
                    <a:pt x="1045" y="308"/>
                    <a:pt x="1519" y="196"/>
                    <a:pt x="2025" y="196"/>
                  </a:cubicBezTo>
                  <a:close/>
                  <a:moveTo>
                    <a:pt x="2025" y="0"/>
                  </a:moveTo>
                  <a:cubicBezTo>
                    <a:pt x="1507" y="0"/>
                    <a:pt x="989" y="114"/>
                    <a:pt x="594" y="343"/>
                  </a:cubicBezTo>
                  <a:cubicBezTo>
                    <a:pt x="198" y="570"/>
                    <a:pt x="1" y="871"/>
                    <a:pt x="1" y="1169"/>
                  </a:cubicBezTo>
                  <a:lnTo>
                    <a:pt x="1" y="1720"/>
                  </a:lnTo>
                  <a:cubicBezTo>
                    <a:pt x="1" y="2019"/>
                    <a:pt x="198" y="2319"/>
                    <a:pt x="594" y="2547"/>
                  </a:cubicBezTo>
                  <a:cubicBezTo>
                    <a:pt x="989" y="2775"/>
                    <a:pt x="1507" y="2890"/>
                    <a:pt x="2025" y="2890"/>
                  </a:cubicBezTo>
                  <a:cubicBezTo>
                    <a:pt x="2543" y="2890"/>
                    <a:pt x="3062" y="2775"/>
                    <a:pt x="3458" y="2547"/>
                  </a:cubicBezTo>
                  <a:cubicBezTo>
                    <a:pt x="3852" y="2319"/>
                    <a:pt x="4051" y="2019"/>
                    <a:pt x="4051" y="1720"/>
                  </a:cubicBezTo>
                  <a:lnTo>
                    <a:pt x="4051" y="1169"/>
                  </a:lnTo>
                  <a:cubicBezTo>
                    <a:pt x="4051" y="871"/>
                    <a:pt x="3852" y="570"/>
                    <a:pt x="3458" y="343"/>
                  </a:cubicBezTo>
                  <a:cubicBezTo>
                    <a:pt x="3062" y="114"/>
                    <a:pt x="2543" y="0"/>
                    <a:pt x="2025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0" name="Google Shape;4620;p50"/>
            <p:cNvSpPr/>
            <p:nvPr/>
          </p:nvSpPr>
          <p:spPr>
            <a:xfrm>
              <a:off x="1683406" y="2240404"/>
              <a:ext cx="555377" cy="292048"/>
            </a:xfrm>
            <a:custGeom>
              <a:avLst/>
              <a:gdLst/>
              <a:ahLst/>
              <a:cxnLst/>
              <a:rect l="l" t="t" r="r" b="b"/>
              <a:pathLst>
                <a:path w="4448" h="2339" extrusionOk="0">
                  <a:moveTo>
                    <a:pt x="2223" y="196"/>
                  </a:moveTo>
                  <a:cubicBezTo>
                    <a:pt x="2731" y="196"/>
                    <a:pt x="3205" y="308"/>
                    <a:pt x="3557" y="512"/>
                  </a:cubicBezTo>
                  <a:cubicBezTo>
                    <a:pt x="3878" y="697"/>
                    <a:pt x="4053" y="929"/>
                    <a:pt x="4053" y="1169"/>
                  </a:cubicBezTo>
                  <a:cubicBezTo>
                    <a:pt x="4053" y="1409"/>
                    <a:pt x="3878" y="1642"/>
                    <a:pt x="3557" y="1826"/>
                  </a:cubicBezTo>
                  <a:cubicBezTo>
                    <a:pt x="3205" y="2031"/>
                    <a:pt x="2731" y="2142"/>
                    <a:pt x="2223" y="2142"/>
                  </a:cubicBezTo>
                  <a:cubicBezTo>
                    <a:pt x="1717" y="2142"/>
                    <a:pt x="1243" y="2031"/>
                    <a:pt x="890" y="1826"/>
                  </a:cubicBezTo>
                  <a:cubicBezTo>
                    <a:pt x="570" y="1642"/>
                    <a:pt x="395" y="1409"/>
                    <a:pt x="395" y="1169"/>
                  </a:cubicBezTo>
                  <a:cubicBezTo>
                    <a:pt x="395" y="930"/>
                    <a:pt x="570" y="697"/>
                    <a:pt x="890" y="512"/>
                  </a:cubicBezTo>
                  <a:cubicBezTo>
                    <a:pt x="1243" y="308"/>
                    <a:pt x="1717" y="196"/>
                    <a:pt x="2223" y="196"/>
                  </a:cubicBezTo>
                  <a:close/>
                  <a:moveTo>
                    <a:pt x="2224" y="0"/>
                  </a:moveTo>
                  <a:cubicBezTo>
                    <a:pt x="1706" y="0"/>
                    <a:pt x="1188" y="114"/>
                    <a:pt x="792" y="343"/>
                  </a:cubicBezTo>
                  <a:cubicBezTo>
                    <a:pt x="2" y="800"/>
                    <a:pt x="0" y="1539"/>
                    <a:pt x="792" y="1996"/>
                  </a:cubicBezTo>
                  <a:cubicBezTo>
                    <a:pt x="1187" y="2224"/>
                    <a:pt x="1705" y="2338"/>
                    <a:pt x="2224" y="2338"/>
                  </a:cubicBezTo>
                  <a:cubicBezTo>
                    <a:pt x="2742" y="2338"/>
                    <a:pt x="3261" y="2224"/>
                    <a:pt x="3656" y="1996"/>
                  </a:cubicBezTo>
                  <a:cubicBezTo>
                    <a:pt x="4447" y="1539"/>
                    <a:pt x="4446" y="800"/>
                    <a:pt x="3656" y="343"/>
                  </a:cubicBezTo>
                  <a:cubicBezTo>
                    <a:pt x="3261" y="114"/>
                    <a:pt x="2743" y="0"/>
                    <a:pt x="2224" y="0"/>
                  </a:cubicBezTo>
                  <a:close/>
                </a:path>
              </a:pathLst>
            </a:custGeom>
            <a:solidFill>
              <a:srgbClr val="FFFFFF">
                <a:alpha val="23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1" name="Google Shape;4621;p50"/>
            <p:cNvSpPr/>
            <p:nvPr/>
          </p:nvSpPr>
          <p:spPr>
            <a:xfrm>
              <a:off x="1732600" y="2264876"/>
              <a:ext cx="456988" cy="155950"/>
            </a:xfrm>
            <a:custGeom>
              <a:avLst/>
              <a:gdLst/>
              <a:ahLst/>
              <a:cxnLst/>
              <a:rect l="l" t="t" r="r" b="b"/>
              <a:pathLst>
                <a:path w="3660" h="1249" extrusionOk="0">
                  <a:moveTo>
                    <a:pt x="1831" y="0"/>
                  </a:moveTo>
                  <a:cubicBezTo>
                    <a:pt x="1323" y="0"/>
                    <a:pt x="849" y="112"/>
                    <a:pt x="496" y="316"/>
                  </a:cubicBezTo>
                  <a:cubicBezTo>
                    <a:pt x="176" y="501"/>
                    <a:pt x="1" y="736"/>
                    <a:pt x="1" y="973"/>
                  </a:cubicBezTo>
                  <a:cubicBezTo>
                    <a:pt x="1" y="1071"/>
                    <a:pt x="28" y="1166"/>
                    <a:pt x="79" y="1249"/>
                  </a:cubicBezTo>
                  <a:cubicBezTo>
                    <a:pt x="160" y="1110"/>
                    <a:pt x="301" y="979"/>
                    <a:pt x="496" y="868"/>
                  </a:cubicBezTo>
                  <a:cubicBezTo>
                    <a:pt x="849" y="664"/>
                    <a:pt x="1323" y="551"/>
                    <a:pt x="1831" y="551"/>
                  </a:cubicBezTo>
                  <a:cubicBezTo>
                    <a:pt x="2338" y="551"/>
                    <a:pt x="2811" y="664"/>
                    <a:pt x="3163" y="868"/>
                  </a:cubicBezTo>
                  <a:cubicBezTo>
                    <a:pt x="3359" y="981"/>
                    <a:pt x="3500" y="1111"/>
                    <a:pt x="3581" y="1249"/>
                  </a:cubicBezTo>
                  <a:cubicBezTo>
                    <a:pt x="3632" y="1166"/>
                    <a:pt x="3658" y="1071"/>
                    <a:pt x="3659" y="973"/>
                  </a:cubicBezTo>
                  <a:cubicBezTo>
                    <a:pt x="3659" y="734"/>
                    <a:pt x="3484" y="501"/>
                    <a:pt x="3165" y="316"/>
                  </a:cubicBezTo>
                  <a:cubicBezTo>
                    <a:pt x="2811" y="112"/>
                    <a:pt x="2337" y="0"/>
                    <a:pt x="1831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2" name="Google Shape;4622;p50"/>
            <p:cNvSpPr/>
            <p:nvPr/>
          </p:nvSpPr>
          <p:spPr>
            <a:xfrm>
              <a:off x="1732600" y="2264876"/>
              <a:ext cx="456988" cy="155950"/>
            </a:xfrm>
            <a:custGeom>
              <a:avLst/>
              <a:gdLst/>
              <a:ahLst/>
              <a:cxnLst/>
              <a:rect l="l" t="t" r="r" b="b"/>
              <a:pathLst>
                <a:path w="3660" h="1249" extrusionOk="0">
                  <a:moveTo>
                    <a:pt x="1831" y="0"/>
                  </a:moveTo>
                  <a:cubicBezTo>
                    <a:pt x="1323" y="0"/>
                    <a:pt x="849" y="112"/>
                    <a:pt x="496" y="316"/>
                  </a:cubicBezTo>
                  <a:cubicBezTo>
                    <a:pt x="176" y="501"/>
                    <a:pt x="1" y="736"/>
                    <a:pt x="1" y="973"/>
                  </a:cubicBezTo>
                  <a:cubicBezTo>
                    <a:pt x="1" y="1071"/>
                    <a:pt x="28" y="1166"/>
                    <a:pt x="79" y="1249"/>
                  </a:cubicBezTo>
                  <a:cubicBezTo>
                    <a:pt x="160" y="1110"/>
                    <a:pt x="301" y="979"/>
                    <a:pt x="496" y="868"/>
                  </a:cubicBezTo>
                  <a:cubicBezTo>
                    <a:pt x="849" y="664"/>
                    <a:pt x="1323" y="551"/>
                    <a:pt x="1831" y="551"/>
                  </a:cubicBezTo>
                  <a:cubicBezTo>
                    <a:pt x="2338" y="551"/>
                    <a:pt x="2811" y="664"/>
                    <a:pt x="3163" y="868"/>
                  </a:cubicBezTo>
                  <a:cubicBezTo>
                    <a:pt x="3359" y="981"/>
                    <a:pt x="3500" y="1111"/>
                    <a:pt x="3581" y="1249"/>
                  </a:cubicBezTo>
                  <a:cubicBezTo>
                    <a:pt x="3632" y="1166"/>
                    <a:pt x="3658" y="1071"/>
                    <a:pt x="3659" y="973"/>
                  </a:cubicBezTo>
                  <a:cubicBezTo>
                    <a:pt x="3659" y="734"/>
                    <a:pt x="3484" y="501"/>
                    <a:pt x="3165" y="316"/>
                  </a:cubicBezTo>
                  <a:cubicBezTo>
                    <a:pt x="2811" y="112"/>
                    <a:pt x="2337" y="0"/>
                    <a:pt x="183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3" name="Google Shape;4623;p50"/>
            <p:cNvSpPr/>
            <p:nvPr/>
          </p:nvSpPr>
          <p:spPr>
            <a:xfrm>
              <a:off x="1734598" y="2295966"/>
              <a:ext cx="452742" cy="212012"/>
            </a:xfrm>
            <a:custGeom>
              <a:avLst/>
              <a:gdLst/>
              <a:ahLst/>
              <a:cxnLst/>
              <a:rect l="l" t="t" r="r" b="b"/>
              <a:pathLst>
                <a:path w="3626" h="1698" extrusionOk="0">
                  <a:moveTo>
                    <a:pt x="1813" y="1"/>
                  </a:moveTo>
                  <a:cubicBezTo>
                    <a:pt x="1307" y="1"/>
                    <a:pt x="833" y="112"/>
                    <a:pt x="479" y="317"/>
                  </a:cubicBezTo>
                  <a:cubicBezTo>
                    <a:pt x="217" y="469"/>
                    <a:pt x="50" y="655"/>
                    <a:pt x="0" y="849"/>
                  </a:cubicBezTo>
                  <a:cubicBezTo>
                    <a:pt x="50" y="1043"/>
                    <a:pt x="215" y="1229"/>
                    <a:pt x="479" y="1381"/>
                  </a:cubicBezTo>
                  <a:cubicBezTo>
                    <a:pt x="833" y="1586"/>
                    <a:pt x="1306" y="1697"/>
                    <a:pt x="1813" y="1697"/>
                  </a:cubicBezTo>
                  <a:cubicBezTo>
                    <a:pt x="2321" y="1697"/>
                    <a:pt x="2795" y="1586"/>
                    <a:pt x="3147" y="1381"/>
                  </a:cubicBezTo>
                  <a:cubicBezTo>
                    <a:pt x="3411" y="1230"/>
                    <a:pt x="3576" y="1043"/>
                    <a:pt x="3626" y="849"/>
                  </a:cubicBezTo>
                  <a:cubicBezTo>
                    <a:pt x="3576" y="655"/>
                    <a:pt x="3411" y="469"/>
                    <a:pt x="3147" y="317"/>
                  </a:cubicBezTo>
                  <a:cubicBezTo>
                    <a:pt x="2795" y="112"/>
                    <a:pt x="2321" y="1"/>
                    <a:pt x="1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50"/>
            <p:cNvSpPr/>
            <p:nvPr/>
          </p:nvSpPr>
          <p:spPr>
            <a:xfrm>
              <a:off x="1707753" y="2363765"/>
              <a:ext cx="193658" cy="233488"/>
            </a:xfrm>
            <a:custGeom>
              <a:avLst/>
              <a:gdLst/>
              <a:ahLst/>
              <a:cxnLst/>
              <a:rect l="l" t="t" r="r" b="b"/>
              <a:pathLst>
                <a:path w="1551" h="1870" extrusionOk="0">
                  <a:moveTo>
                    <a:pt x="27" y="0"/>
                  </a:moveTo>
                  <a:lnTo>
                    <a:pt x="27" y="0"/>
                  </a:lnTo>
                  <a:cubicBezTo>
                    <a:pt x="8" y="71"/>
                    <a:pt x="0" y="142"/>
                    <a:pt x="4" y="214"/>
                  </a:cubicBezTo>
                  <a:lnTo>
                    <a:pt x="4" y="214"/>
                  </a:lnTo>
                  <a:lnTo>
                    <a:pt x="4" y="181"/>
                  </a:lnTo>
                  <a:cubicBezTo>
                    <a:pt x="4" y="120"/>
                    <a:pt x="11" y="60"/>
                    <a:pt x="27" y="0"/>
                  </a:cubicBezTo>
                  <a:close/>
                  <a:moveTo>
                    <a:pt x="4" y="214"/>
                  </a:moveTo>
                  <a:lnTo>
                    <a:pt x="4" y="732"/>
                  </a:lnTo>
                  <a:cubicBezTo>
                    <a:pt x="4" y="1031"/>
                    <a:pt x="201" y="1331"/>
                    <a:pt x="597" y="1559"/>
                  </a:cubicBezTo>
                  <a:cubicBezTo>
                    <a:pt x="869" y="1717"/>
                    <a:pt x="1202" y="1820"/>
                    <a:pt x="1551" y="1869"/>
                  </a:cubicBezTo>
                  <a:lnTo>
                    <a:pt x="1551" y="1318"/>
                  </a:lnTo>
                  <a:cubicBezTo>
                    <a:pt x="1202" y="1269"/>
                    <a:pt x="869" y="1166"/>
                    <a:pt x="597" y="1008"/>
                  </a:cubicBezTo>
                  <a:cubicBezTo>
                    <a:pt x="216" y="787"/>
                    <a:pt x="18" y="501"/>
                    <a:pt x="4" y="214"/>
                  </a:cubicBezTo>
                  <a:close/>
                </a:path>
              </a:pathLst>
            </a:custGeom>
            <a:solidFill>
              <a:srgbClr val="595959">
                <a:alpha val="2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50"/>
            <p:cNvSpPr/>
            <p:nvPr/>
          </p:nvSpPr>
          <p:spPr>
            <a:xfrm>
              <a:off x="930750" y="2654314"/>
              <a:ext cx="2155333" cy="1052320"/>
            </a:xfrm>
            <a:custGeom>
              <a:avLst/>
              <a:gdLst/>
              <a:ahLst/>
              <a:cxnLst/>
              <a:rect l="l" t="t" r="r" b="b"/>
              <a:pathLst>
                <a:path w="17262" h="8428" extrusionOk="0">
                  <a:moveTo>
                    <a:pt x="8630" y="1"/>
                  </a:moveTo>
                  <a:cubicBezTo>
                    <a:pt x="6618" y="1"/>
                    <a:pt x="4607" y="412"/>
                    <a:pt x="3071" y="1234"/>
                  </a:cubicBezTo>
                  <a:cubicBezTo>
                    <a:pt x="0" y="2880"/>
                    <a:pt x="2" y="5547"/>
                    <a:pt x="3071" y="7193"/>
                  </a:cubicBezTo>
                  <a:cubicBezTo>
                    <a:pt x="4607" y="8016"/>
                    <a:pt x="6619" y="8427"/>
                    <a:pt x="8632" y="8427"/>
                  </a:cubicBezTo>
                  <a:cubicBezTo>
                    <a:pt x="10644" y="8427"/>
                    <a:pt x="12656" y="8016"/>
                    <a:pt x="14191" y="7193"/>
                  </a:cubicBezTo>
                  <a:cubicBezTo>
                    <a:pt x="17262" y="5547"/>
                    <a:pt x="17262" y="2879"/>
                    <a:pt x="14191" y="1234"/>
                  </a:cubicBezTo>
                  <a:cubicBezTo>
                    <a:pt x="12655" y="412"/>
                    <a:pt x="10643" y="1"/>
                    <a:pt x="8630" y="1"/>
                  </a:cubicBezTo>
                  <a:close/>
                </a:path>
              </a:pathLst>
            </a:custGeom>
            <a:solidFill>
              <a:srgbClr val="F4AA9E">
                <a:alpha val="5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p50"/>
            <p:cNvSpPr/>
            <p:nvPr/>
          </p:nvSpPr>
          <p:spPr>
            <a:xfrm>
              <a:off x="1096939" y="2837733"/>
              <a:ext cx="634289" cy="382196"/>
            </a:xfrm>
            <a:custGeom>
              <a:avLst/>
              <a:gdLst/>
              <a:ahLst/>
              <a:cxnLst/>
              <a:rect l="l" t="t" r="r" b="b"/>
              <a:pathLst>
                <a:path w="5080" h="3061" extrusionOk="0">
                  <a:moveTo>
                    <a:pt x="2650" y="0"/>
                  </a:moveTo>
                  <a:lnTo>
                    <a:pt x="0" y="1530"/>
                  </a:lnTo>
                  <a:lnTo>
                    <a:pt x="0" y="1658"/>
                  </a:lnTo>
                  <a:lnTo>
                    <a:pt x="2429" y="3060"/>
                  </a:lnTo>
                  <a:lnTo>
                    <a:pt x="5080" y="1530"/>
                  </a:lnTo>
                  <a:lnTo>
                    <a:pt x="5080" y="1403"/>
                  </a:lnTo>
                  <a:lnTo>
                    <a:pt x="26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50"/>
            <p:cNvSpPr/>
            <p:nvPr/>
          </p:nvSpPr>
          <p:spPr>
            <a:xfrm>
              <a:off x="1096939" y="3028768"/>
              <a:ext cx="303410" cy="191161"/>
            </a:xfrm>
            <a:custGeom>
              <a:avLst/>
              <a:gdLst/>
              <a:ahLst/>
              <a:cxnLst/>
              <a:rect l="l" t="t" r="r" b="b"/>
              <a:pathLst>
                <a:path w="2430" h="1531" extrusionOk="0">
                  <a:moveTo>
                    <a:pt x="0" y="0"/>
                  </a:moveTo>
                  <a:lnTo>
                    <a:pt x="0" y="128"/>
                  </a:lnTo>
                  <a:lnTo>
                    <a:pt x="2429" y="1530"/>
                  </a:lnTo>
                  <a:lnTo>
                    <a:pt x="2429" y="1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50"/>
            <p:cNvSpPr/>
            <p:nvPr/>
          </p:nvSpPr>
          <p:spPr>
            <a:xfrm>
              <a:off x="1400223" y="3012786"/>
              <a:ext cx="331004" cy="207143"/>
            </a:xfrm>
            <a:custGeom>
              <a:avLst/>
              <a:gdLst/>
              <a:ahLst/>
              <a:cxnLst/>
              <a:rect l="l" t="t" r="r" b="b"/>
              <a:pathLst>
                <a:path w="2651" h="1659" extrusionOk="0">
                  <a:moveTo>
                    <a:pt x="2651" y="1"/>
                  </a:moveTo>
                  <a:lnTo>
                    <a:pt x="0" y="1530"/>
                  </a:lnTo>
                  <a:lnTo>
                    <a:pt x="0" y="1658"/>
                  </a:lnTo>
                  <a:lnTo>
                    <a:pt x="2651" y="128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50"/>
            <p:cNvSpPr/>
            <p:nvPr/>
          </p:nvSpPr>
          <p:spPr>
            <a:xfrm>
              <a:off x="1687027" y="2953727"/>
              <a:ext cx="15233" cy="26970"/>
            </a:xfrm>
            <a:custGeom>
              <a:avLst/>
              <a:gdLst/>
              <a:ahLst/>
              <a:cxnLst/>
              <a:rect l="l" t="t" r="r" b="b"/>
              <a:pathLst>
                <a:path w="122" h="216" extrusionOk="0">
                  <a:moveTo>
                    <a:pt x="105" y="1"/>
                  </a:moveTo>
                  <a:lnTo>
                    <a:pt x="0" y="207"/>
                  </a:lnTo>
                  <a:lnTo>
                    <a:pt x="18" y="215"/>
                  </a:lnTo>
                  <a:lnTo>
                    <a:pt x="122" y="10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0" name="Google Shape;4630;p50"/>
            <p:cNvSpPr/>
            <p:nvPr/>
          </p:nvSpPr>
          <p:spPr>
            <a:xfrm>
              <a:off x="1675040" y="2951979"/>
              <a:ext cx="14983" cy="21975"/>
            </a:xfrm>
            <a:custGeom>
              <a:avLst/>
              <a:gdLst/>
              <a:ahLst/>
              <a:cxnLst/>
              <a:rect l="l" t="t" r="r" b="b"/>
              <a:pathLst>
                <a:path w="120" h="176" extrusionOk="0">
                  <a:moveTo>
                    <a:pt x="16" y="0"/>
                  </a:moveTo>
                  <a:lnTo>
                    <a:pt x="0" y="11"/>
                  </a:lnTo>
                  <a:lnTo>
                    <a:pt x="103" y="176"/>
                  </a:lnTo>
                  <a:lnTo>
                    <a:pt x="119" y="16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50"/>
            <p:cNvSpPr/>
            <p:nvPr/>
          </p:nvSpPr>
          <p:spPr>
            <a:xfrm>
              <a:off x="1687651" y="2950856"/>
              <a:ext cx="4120" cy="63429"/>
            </a:xfrm>
            <a:custGeom>
              <a:avLst/>
              <a:gdLst/>
              <a:ahLst/>
              <a:cxnLst/>
              <a:rect l="l" t="t" r="r" b="b"/>
              <a:pathLst>
                <a:path w="33" h="508" extrusionOk="0">
                  <a:moveTo>
                    <a:pt x="1" y="1"/>
                  </a:moveTo>
                  <a:lnTo>
                    <a:pt x="1" y="498"/>
                  </a:lnTo>
                  <a:cubicBezTo>
                    <a:pt x="1" y="501"/>
                    <a:pt x="4" y="504"/>
                    <a:pt x="5" y="505"/>
                  </a:cubicBezTo>
                  <a:cubicBezTo>
                    <a:pt x="9" y="507"/>
                    <a:pt x="13" y="507"/>
                    <a:pt x="17" y="507"/>
                  </a:cubicBezTo>
                  <a:cubicBezTo>
                    <a:pt x="21" y="507"/>
                    <a:pt x="25" y="507"/>
                    <a:pt x="28" y="505"/>
                  </a:cubicBezTo>
                  <a:cubicBezTo>
                    <a:pt x="31" y="504"/>
                    <a:pt x="33" y="501"/>
                    <a:pt x="33" y="49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50"/>
            <p:cNvSpPr/>
            <p:nvPr/>
          </p:nvSpPr>
          <p:spPr>
            <a:xfrm>
              <a:off x="1671169" y="2902660"/>
              <a:ext cx="67549" cy="57935"/>
            </a:xfrm>
            <a:custGeom>
              <a:avLst/>
              <a:gdLst/>
              <a:ahLst/>
              <a:cxnLst/>
              <a:rect l="l" t="t" r="r" b="b"/>
              <a:pathLst>
                <a:path w="541" h="464" extrusionOk="0">
                  <a:moveTo>
                    <a:pt x="310" y="1"/>
                  </a:moveTo>
                  <a:cubicBezTo>
                    <a:pt x="104" y="1"/>
                    <a:pt x="1" y="250"/>
                    <a:pt x="146" y="395"/>
                  </a:cubicBezTo>
                  <a:cubicBezTo>
                    <a:pt x="193" y="442"/>
                    <a:pt x="251" y="463"/>
                    <a:pt x="307" y="463"/>
                  </a:cubicBezTo>
                  <a:cubicBezTo>
                    <a:pt x="426" y="463"/>
                    <a:pt x="540" y="371"/>
                    <a:pt x="540" y="233"/>
                  </a:cubicBezTo>
                  <a:cubicBezTo>
                    <a:pt x="540" y="105"/>
                    <a:pt x="436" y="1"/>
                    <a:pt x="310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p50"/>
            <p:cNvSpPr/>
            <p:nvPr/>
          </p:nvSpPr>
          <p:spPr>
            <a:xfrm>
              <a:off x="1678037" y="2902660"/>
              <a:ext cx="54189" cy="57935"/>
            </a:xfrm>
            <a:custGeom>
              <a:avLst/>
              <a:gdLst/>
              <a:ahLst/>
              <a:cxnLst/>
              <a:rect l="l" t="t" r="r" b="b"/>
              <a:pathLst>
                <a:path w="434" h="464" extrusionOk="0">
                  <a:moveTo>
                    <a:pt x="255" y="1"/>
                  </a:moveTo>
                  <a:cubicBezTo>
                    <a:pt x="120" y="1"/>
                    <a:pt x="0" y="123"/>
                    <a:pt x="29" y="274"/>
                  </a:cubicBezTo>
                  <a:cubicBezTo>
                    <a:pt x="50" y="393"/>
                    <a:pt x="153" y="463"/>
                    <a:pt x="257" y="463"/>
                  </a:cubicBezTo>
                  <a:cubicBezTo>
                    <a:pt x="321" y="463"/>
                    <a:pt x="386" y="437"/>
                    <a:pt x="433" y="379"/>
                  </a:cubicBezTo>
                  <a:lnTo>
                    <a:pt x="433" y="379"/>
                  </a:lnTo>
                  <a:cubicBezTo>
                    <a:pt x="427" y="381"/>
                    <a:pt x="421" y="382"/>
                    <a:pt x="415" y="382"/>
                  </a:cubicBezTo>
                  <a:cubicBezTo>
                    <a:pt x="352" y="382"/>
                    <a:pt x="291" y="285"/>
                    <a:pt x="327" y="174"/>
                  </a:cubicBezTo>
                  <a:cubicBezTo>
                    <a:pt x="358" y="79"/>
                    <a:pt x="390" y="43"/>
                    <a:pt x="369" y="31"/>
                  </a:cubicBezTo>
                  <a:cubicBezTo>
                    <a:pt x="332" y="10"/>
                    <a:pt x="293" y="1"/>
                    <a:pt x="25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4" name="Google Shape;4634;p50"/>
            <p:cNvSpPr/>
            <p:nvPr/>
          </p:nvSpPr>
          <p:spPr>
            <a:xfrm>
              <a:off x="1636958" y="2919391"/>
              <a:ext cx="47821" cy="40954"/>
            </a:xfrm>
            <a:custGeom>
              <a:avLst/>
              <a:gdLst/>
              <a:ahLst/>
              <a:cxnLst/>
              <a:rect l="l" t="t" r="r" b="b"/>
              <a:pathLst>
                <a:path w="383" h="328" extrusionOk="0">
                  <a:moveTo>
                    <a:pt x="218" y="0"/>
                  </a:moveTo>
                  <a:cubicBezTo>
                    <a:pt x="73" y="0"/>
                    <a:pt x="1" y="176"/>
                    <a:pt x="102" y="279"/>
                  </a:cubicBezTo>
                  <a:cubicBezTo>
                    <a:pt x="136" y="312"/>
                    <a:pt x="177" y="327"/>
                    <a:pt x="217" y="327"/>
                  </a:cubicBezTo>
                  <a:cubicBezTo>
                    <a:pt x="301" y="327"/>
                    <a:pt x="382" y="262"/>
                    <a:pt x="382" y="164"/>
                  </a:cubicBezTo>
                  <a:cubicBezTo>
                    <a:pt x="382" y="73"/>
                    <a:pt x="308" y="0"/>
                    <a:pt x="21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p50"/>
            <p:cNvSpPr/>
            <p:nvPr/>
          </p:nvSpPr>
          <p:spPr>
            <a:xfrm>
              <a:off x="1646822" y="2919516"/>
              <a:ext cx="43077" cy="40829"/>
            </a:xfrm>
            <a:custGeom>
              <a:avLst/>
              <a:gdLst/>
              <a:ahLst/>
              <a:cxnLst/>
              <a:rect l="l" t="t" r="r" b="b"/>
              <a:pathLst>
                <a:path w="345" h="327" extrusionOk="0">
                  <a:moveTo>
                    <a:pt x="143" y="1"/>
                  </a:moveTo>
                  <a:cubicBezTo>
                    <a:pt x="142" y="1"/>
                    <a:pt x="141" y="1"/>
                    <a:pt x="141" y="1"/>
                  </a:cubicBezTo>
                  <a:cubicBezTo>
                    <a:pt x="106" y="1"/>
                    <a:pt x="73" y="11"/>
                    <a:pt x="45" y="31"/>
                  </a:cubicBezTo>
                  <a:cubicBezTo>
                    <a:pt x="41" y="130"/>
                    <a:pt x="125" y="227"/>
                    <a:pt x="102" y="259"/>
                  </a:cubicBezTo>
                  <a:cubicBezTo>
                    <a:pt x="93" y="271"/>
                    <a:pt x="80" y="276"/>
                    <a:pt x="65" y="276"/>
                  </a:cubicBezTo>
                  <a:cubicBezTo>
                    <a:pt x="41" y="276"/>
                    <a:pt x="13" y="262"/>
                    <a:pt x="0" y="244"/>
                  </a:cubicBezTo>
                  <a:lnTo>
                    <a:pt x="0" y="244"/>
                  </a:lnTo>
                  <a:cubicBezTo>
                    <a:pt x="31" y="299"/>
                    <a:pt x="87" y="327"/>
                    <a:pt x="142" y="327"/>
                  </a:cubicBezTo>
                  <a:cubicBezTo>
                    <a:pt x="197" y="327"/>
                    <a:pt x="252" y="299"/>
                    <a:pt x="283" y="244"/>
                  </a:cubicBezTo>
                  <a:cubicBezTo>
                    <a:pt x="345" y="136"/>
                    <a:pt x="266" y="1"/>
                    <a:pt x="14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50"/>
            <p:cNvSpPr/>
            <p:nvPr/>
          </p:nvSpPr>
          <p:spPr>
            <a:xfrm>
              <a:off x="1652440" y="2880685"/>
              <a:ext cx="74541" cy="74541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0"/>
                  </a:moveTo>
                  <a:cubicBezTo>
                    <a:pt x="134" y="0"/>
                    <a:pt x="0" y="133"/>
                    <a:pt x="0" y="299"/>
                  </a:cubicBezTo>
                  <a:cubicBezTo>
                    <a:pt x="0" y="463"/>
                    <a:pt x="134" y="596"/>
                    <a:pt x="299" y="596"/>
                  </a:cubicBezTo>
                  <a:cubicBezTo>
                    <a:pt x="463" y="596"/>
                    <a:pt x="596" y="463"/>
                    <a:pt x="596" y="299"/>
                  </a:cubicBezTo>
                  <a:cubicBezTo>
                    <a:pt x="596" y="133"/>
                    <a:pt x="463" y="0"/>
                    <a:pt x="29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50"/>
            <p:cNvSpPr/>
            <p:nvPr/>
          </p:nvSpPr>
          <p:spPr>
            <a:xfrm>
              <a:off x="1645823" y="2885554"/>
              <a:ext cx="80160" cy="69672"/>
            </a:xfrm>
            <a:custGeom>
              <a:avLst/>
              <a:gdLst/>
              <a:ahLst/>
              <a:cxnLst/>
              <a:rect l="l" t="t" r="r" b="b"/>
              <a:pathLst>
                <a:path w="642" h="558" extrusionOk="0">
                  <a:moveTo>
                    <a:pt x="205" y="0"/>
                  </a:moveTo>
                  <a:cubicBezTo>
                    <a:pt x="18" y="106"/>
                    <a:pt x="1" y="369"/>
                    <a:pt x="172" y="498"/>
                  </a:cubicBezTo>
                  <a:cubicBezTo>
                    <a:pt x="227" y="539"/>
                    <a:pt x="289" y="557"/>
                    <a:pt x="351" y="557"/>
                  </a:cubicBezTo>
                  <a:cubicBezTo>
                    <a:pt x="482" y="557"/>
                    <a:pt x="608" y="470"/>
                    <a:pt x="642" y="328"/>
                  </a:cubicBezTo>
                  <a:lnTo>
                    <a:pt x="642" y="328"/>
                  </a:lnTo>
                  <a:cubicBezTo>
                    <a:pt x="585" y="387"/>
                    <a:pt x="507" y="421"/>
                    <a:pt x="424" y="421"/>
                  </a:cubicBezTo>
                  <a:cubicBezTo>
                    <a:pt x="401" y="427"/>
                    <a:pt x="379" y="430"/>
                    <a:pt x="357" y="430"/>
                  </a:cubicBezTo>
                  <a:cubicBezTo>
                    <a:pt x="146" y="430"/>
                    <a:pt x="25" y="153"/>
                    <a:pt x="20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p50"/>
            <p:cNvSpPr/>
            <p:nvPr/>
          </p:nvSpPr>
          <p:spPr>
            <a:xfrm>
              <a:off x="1135645" y="2969585"/>
              <a:ext cx="15358" cy="26845"/>
            </a:xfrm>
            <a:custGeom>
              <a:avLst/>
              <a:gdLst/>
              <a:ahLst/>
              <a:cxnLst/>
              <a:rect l="l" t="t" r="r" b="b"/>
              <a:pathLst>
                <a:path w="123" h="215" extrusionOk="0">
                  <a:moveTo>
                    <a:pt x="105" y="0"/>
                  </a:moveTo>
                  <a:lnTo>
                    <a:pt x="1" y="206"/>
                  </a:lnTo>
                  <a:lnTo>
                    <a:pt x="18" y="215"/>
                  </a:lnTo>
                  <a:lnTo>
                    <a:pt x="122" y="9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50"/>
            <p:cNvSpPr/>
            <p:nvPr/>
          </p:nvSpPr>
          <p:spPr>
            <a:xfrm>
              <a:off x="1123659" y="2967712"/>
              <a:ext cx="14983" cy="21975"/>
            </a:xfrm>
            <a:custGeom>
              <a:avLst/>
              <a:gdLst/>
              <a:ahLst/>
              <a:cxnLst/>
              <a:rect l="l" t="t" r="r" b="b"/>
              <a:pathLst>
                <a:path w="120" h="176" extrusionOk="0">
                  <a:moveTo>
                    <a:pt x="17" y="1"/>
                  </a:moveTo>
                  <a:lnTo>
                    <a:pt x="1" y="11"/>
                  </a:lnTo>
                  <a:lnTo>
                    <a:pt x="104" y="176"/>
                  </a:lnTo>
                  <a:lnTo>
                    <a:pt x="120" y="16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50"/>
            <p:cNvSpPr/>
            <p:nvPr/>
          </p:nvSpPr>
          <p:spPr>
            <a:xfrm>
              <a:off x="1136394" y="2966838"/>
              <a:ext cx="4120" cy="63179"/>
            </a:xfrm>
            <a:custGeom>
              <a:avLst/>
              <a:gdLst/>
              <a:ahLst/>
              <a:cxnLst/>
              <a:rect l="l" t="t" r="r" b="b"/>
              <a:pathLst>
                <a:path w="33" h="506" extrusionOk="0">
                  <a:moveTo>
                    <a:pt x="0" y="0"/>
                  </a:moveTo>
                  <a:lnTo>
                    <a:pt x="0" y="496"/>
                  </a:lnTo>
                  <a:cubicBezTo>
                    <a:pt x="0" y="499"/>
                    <a:pt x="2" y="502"/>
                    <a:pt x="5" y="502"/>
                  </a:cubicBezTo>
                  <a:cubicBezTo>
                    <a:pt x="8" y="504"/>
                    <a:pt x="12" y="505"/>
                    <a:pt x="16" y="505"/>
                  </a:cubicBezTo>
                  <a:cubicBezTo>
                    <a:pt x="19" y="505"/>
                    <a:pt x="23" y="504"/>
                    <a:pt x="27" y="502"/>
                  </a:cubicBezTo>
                  <a:cubicBezTo>
                    <a:pt x="29" y="502"/>
                    <a:pt x="31" y="499"/>
                    <a:pt x="32" y="496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50"/>
            <p:cNvSpPr/>
            <p:nvPr/>
          </p:nvSpPr>
          <p:spPr>
            <a:xfrm>
              <a:off x="1119913" y="2918642"/>
              <a:ext cx="67424" cy="57810"/>
            </a:xfrm>
            <a:custGeom>
              <a:avLst/>
              <a:gdLst/>
              <a:ahLst/>
              <a:cxnLst/>
              <a:rect l="l" t="t" r="r" b="b"/>
              <a:pathLst>
                <a:path w="540" h="463" extrusionOk="0">
                  <a:moveTo>
                    <a:pt x="309" y="1"/>
                  </a:moveTo>
                  <a:cubicBezTo>
                    <a:pt x="103" y="1"/>
                    <a:pt x="0" y="249"/>
                    <a:pt x="145" y="394"/>
                  </a:cubicBezTo>
                  <a:cubicBezTo>
                    <a:pt x="193" y="441"/>
                    <a:pt x="251" y="462"/>
                    <a:pt x="308" y="462"/>
                  </a:cubicBezTo>
                  <a:cubicBezTo>
                    <a:pt x="426" y="462"/>
                    <a:pt x="540" y="370"/>
                    <a:pt x="540" y="231"/>
                  </a:cubicBezTo>
                  <a:cubicBezTo>
                    <a:pt x="540" y="104"/>
                    <a:pt x="435" y="1"/>
                    <a:pt x="30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50"/>
            <p:cNvSpPr/>
            <p:nvPr/>
          </p:nvSpPr>
          <p:spPr>
            <a:xfrm>
              <a:off x="1126530" y="2918517"/>
              <a:ext cx="54189" cy="57810"/>
            </a:xfrm>
            <a:custGeom>
              <a:avLst/>
              <a:gdLst/>
              <a:ahLst/>
              <a:cxnLst/>
              <a:rect l="l" t="t" r="r" b="b"/>
              <a:pathLst>
                <a:path w="434" h="463" extrusionOk="0">
                  <a:moveTo>
                    <a:pt x="256" y="0"/>
                  </a:moveTo>
                  <a:cubicBezTo>
                    <a:pt x="121" y="0"/>
                    <a:pt x="0" y="123"/>
                    <a:pt x="29" y="274"/>
                  </a:cubicBezTo>
                  <a:cubicBezTo>
                    <a:pt x="51" y="393"/>
                    <a:pt x="153" y="463"/>
                    <a:pt x="256" y="463"/>
                  </a:cubicBezTo>
                  <a:cubicBezTo>
                    <a:pt x="321" y="463"/>
                    <a:pt x="386" y="436"/>
                    <a:pt x="433" y="379"/>
                  </a:cubicBezTo>
                  <a:lnTo>
                    <a:pt x="433" y="379"/>
                  </a:lnTo>
                  <a:cubicBezTo>
                    <a:pt x="427" y="380"/>
                    <a:pt x="422" y="381"/>
                    <a:pt x="416" y="381"/>
                  </a:cubicBezTo>
                  <a:cubicBezTo>
                    <a:pt x="353" y="381"/>
                    <a:pt x="293" y="284"/>
                    <a:pt x="329" y="173"/>
                  </a:cubicBezTo>
                  <a:cubicBezTo>
                    <a:pt x="358" y="78"/>
                    <a:pt x="390" y="42"/>
                    <a:pt x="369" y="31"/>
                  </a:cubicBezTo>
                  <a:cubicBezTo>
                    <a:pt x="332" y="10"/>
                    <a:pt x="294" y="0"/>
                    <a:pt x="25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50"/>
            <p:cNvSpPr/>
            <p:nvPr/>
          </p:nvSpPr>
          <p:spPr>
            <a:xfrm>
              <a:off x="1085701" y="2935123"/>
              <a:ext cx="47697" cy="40954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218" y="1"/>
                  </a:moveTo>
                  <a:cubicBezTo>
                    <a:pt x="73" y="1"/>
                    <a:pt x="0" y="177"/>
                    <a:pt x="102" y="279"/>
                  </a:cubicBezTo>
                  <a:cubicBezTo>
                    <a:pt x="135" y="312"/>
                    <a:pt x="176" y="327"/>
                    <a:pt x="217" y="327"/>
                  </a:cubicBezTo>
                  <a:cubicBezTo>
                    <a:pt x="301" y="327"/>
                    <a:pt x="382" y="262"/>
                    <a:pt x="382" y="164"/>
                  </a:cubicBezTo>
                  <a:cubicBezTo>
                    <a:pt x="382" y="74"/>
                    <a:pt x="308" y="1"/>
                    <a:pt x="218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50"/>
            <p:cNvSpPr/>
            <p:nvPr/>
          </p:nvSpPr>
          <p:spPr>
            <a:xfrm>
              <a:off x="1095440" y="2935248"/>
              <a:ext cx="43202" cy="40954"/>
            </a:xfrm>
            <a:custGeom>
              <a:avLst/>
              <a:gdLst/>
              <a:ahLst/>
              <a:cxnLst/>
              <a:rect l="l" t="t" r="r" b="b"/>
              <a:pathLst>
                <a:path w="346" h="328" extrusionOk="0">
                  <a:moveTo>
                    <a:pt x="143" y="1"/>
                  </a:moveTo>
                  <a:cubicBezTo>
                    <a:pt x="143" y="1"/>
                    <a:pt x="142" y="1"/>
                    <a:pt x="141" y="1"/>
                  </a:cubicBezTo>
                  <a:cubicBezTo>
                    <a:pt x="107" y="1"/>
                    <a:pt x="73" y="11"/>
                    <a:pt x="46" y="31"/>
                  </a:cubicBezTo>
                  <a:cubicBezTo>
                    <a:pt x="41" y="130"/>
                    <a:pt x="125" y="227"/>
                    <a:pt x="102" y="261"/>
                  </a:cubicBezTo>
                  <a:cubicBezTo>
                    <a:pt x="94" y="272"/>
                    <a:pt x="81" y="277"/>
                    <a:pt x="67" y="277"/>
                  </a:cubicBezTo>
                  <a:cubicBezTo>
                    <a:pt x="42" y="277"/>
                    <a:pt x="14" y="262"/>
                    <a:pt x="1" y="245"/>
                  </a:cubicBezTo>
                  <a:lnTo>
                    <a:pt x="1" y="245"/>
                  </a:lnTo>
                  <a:cubicBezTo>
                    <a:pt x="32" y="300"/>
                    <a:pt x="87" y="327"/>
                    <a:pt x="142" y="327"/>
                  </a:cubicBezTo>
                  <a:cubicBezTo>
                    <a:pt x="197" y="327"/>
                    <a:pt x="252" y="300"/>
                    <a:pt x="283" y="245"/>
                  </a:cubicBezTo>
                  <a:cubicBezTo>
                    <a:pt x="345" y="136"/>
                    <a:pt x="267" y="1"/>
                    <a:pt x="14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50"/>
            <p:cNvSpPr/>
            <p:nvPr/>
          </p:nvSpPr>
          <p:spPr>
            <a:xfrm>
              <a:off x="1101059" y="2896542"/>
              <a:ext cx="74541" cy="74417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9" y="1"/>
                  </a:moveTo>
                  <a:cubicBezTo>
                    <a:pt x="134" y="1"/>
                    <a:pt x="1" y="134"/>
                    <a:pt x="1" y="298"/>
                  </a:cubicBezTo>
                  <a:cubicBezTo>
                    <a:pt x="1" y="463"/>
                    <a:pt x="134" y="595"/>
                    <a:pt x="299" y="595"/>
                  </a:cubicBezTo>
                  <a:cubicBezTo>
                    <a:pt x="463" y="595"/>
                    <a:pt x="597" y="463"/>
                    <a:pt x="597" y="298"/>
                  </a:cubicBezTo>
                  <a:cubicBezTo>
                    <a:pt x="597" y="134"/>
                    <a:pt x="463" y="1"/>
                    <a:pt x="29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50"/>
            <p:cNvSpPr/>
            <p:nvPr/>
          </p:nvSpPr>
          <p:spPr>
            <a:xfrm>
              <a:off x="1096564" y="2901286"/>
              <a:ext cx="78162" cy="69672"/>
            </a:xfrm>
            <a:custGeom>
              <a:avLst/>
              <a:gdLst/>
              <a:ahLst/>
              <a:cxnLst/>
              <a:rect l="l" t="t" r="r" b="b"/>
              <a:pathLst>
                <a:path w="626" h="558" extrusionOk="0">
                  <a:moveTo>
                    <a:pt x="189" y="0"/>
                  </a:moveTo>
                  <a:cubicBezTo>
                    <a:pt x="180" y="5"/>
                    <a:pt x="172" y="11"/>
                    <a:pt x="163" y="17"/>
                  </a:cubicBezTo>
                  <a:lnTo>
                    <a:pt x="163" y="17"/>
                  </a:lnTo>
                  <a:cubicBezTo>
                    <a:pt x="171" y="11"/>
                    <a:pt x="180" y="5"/>
                    <a:pt x="189" y="0"/>
                  </a:cubicBezTo>
                  <a:close/>
                  <a:moveTo>
                    <a:pt x="163" y="17"/>
                  </a:moveTo>
                  <a:cubicBezTo>
                    <a:pt x="151" y="25"/>
                    <a:pt x="140" y="34"/>
                    <a:pt x="130" y="44"/>
                  </a:cubicBezTo>
                  <a:lnTo>
                    <a:pt x="130" y="44"/>
                  </a:lnTo>
                  <a:cubicBezTo>
                    <a:pt x="140" y="34"/>
                    <a:pt x="152" y="25"/>
                    <a:pt x="163" y="17"/>
                  </a:cubicBezTo>
                  <a:close/>
                  <a:moveTo>
                    <a:pt x="130" y="44"/>
                  </a:moveTo>
                  <a:cubicBezTo>
                    <a:pt x="126" y="48"/>
                    <a:pt x="122" y="52"/>
                    <a:pt x="118" y="55"/>
                  </a:cubicBezTo>
                  <a:cubicBezTo>
                    <a:pt x="118" y="56"/>
                    <a:pt x="118" y="56"/>
                    <a:pt x="118" y="56"/>
                  </a:cubicBezTo>
                  <a:lnTo>
                    <a:pt x="118" y="56"/>
                  </a:lnTo>
                  <a:cubicBezTo>
                    <a:pt x="122" y="52"/>
                    <a:pt x="126" y="48"/>
                    <a:pt x="130" y="44"/>
                  </a:cubicBezTo>
                  <a:close/>
                  <a:moveTo>
                    <a:pt x="118" y="56"/>
                  </a:moveTo>
                  <a:lnTo>
                    <a:pt x="118" y="56"/>
                  </a:lnTo>
                  <a:cubicBezTo>
                    <a:pt x="1" y="181"/>
                    <a:pt x="10" y="389"/>
                    <a:pt x="156" y="498"/>
                  </a:cubicBezTo>
                  <a:cubicBezTo>
                    <a:pt x="210" y="539"/>
                    <a:pt x="273" y="558"/>
                    <a:pt x="334" y="558"/>
                  </a:cubicBezTo>
                  <a:cubicBezTo>
                    <a:pt x="466" y="558"/>
                    <a:pt x="592" y="471"/>
                    <a:pt x="625" y="328"/>
                  </a:cubicBezTo>
                  <a:lnTo>
                    <a:pt x="625" y="328"/>
                  </a:lnTo>
                  <a:cubicBezTo>
                    <a:pt x="569" y="388"/>
                    <a:pt x="491" y="421"/>
                    <a:pt x="408" y="421"/>
                  </a:cubicBezTo>
                  <a:cubicBezTo>
                    <a:pt x="217" y="421"/>
                    <a:pt x="75" y="243"/>
                    <a:pt x="118" y="56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50"/>
            <p:cNvSpPr/>
            <p:nvPr/>
          </p:nvSpPr>
          <p:spPr>
            <a:xfrm>
              <a:off x="1502858" y="3069972"/>
              <a:ext cx="87777" cy="50818"/>
            </a:xfrm>
            <a:custGeom>
              <a:avLst/>
              <a:gdLst/>
              <a:ahLst/>
              <a:cxnLst/>
              <a:rect l="l" t="t" r="r" b="b"/>
              <a:pathLst>
                <a:path w="703" h="407" extrusionOk="0">
                  <a:moveTo>
                    <a:pt x="370" y="1"/>
                  </a:moveTo>
                  <a:lnTo>
                    <a:pt x="0" y="215"/>
                  </a:lnTo>
                  <a:lnTo>
                    <a:pt x="332" y="407"/>
                  </a:lnTo>
                  <a:lnTo>
                    <a:pt x="702" y="19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50"/>
            <p:cNvSpPr/>
            <p:nvPr/>
          </p:nvSpPr>
          <p:spPr>
            <a:xfrm>
              <a:off x="1179596" y="2885304"/>
              <a:ext cx="220752" cy="270821"/>
            </a:xfrm>
            <a:custGeom>
              <a:avLst/>
              <a:gdLst/>
              <a:ahLst/>
              <a:cxnLst/>
              <a:rect l="l" t="t" r="r" b="b"/>
              <a:pathLst>
                <a:path w="1768" h="2169" extrusionOk="0">
                  <a:moveTo>
                    <a:pt x="1" y="1"/>
                  </a:moveTo>
                  <a:lnTo>
                    <a:pt x="1" y="1149"/>
                  </a:lnTo>
                  <a:lnTo>
                    <a:pt x="1767" y="2169"/>
                  </a:lnTo>
                  <a:lnTo>
                    <a:pt x="1767" y="10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50"/>
            <p:cNvSpPr/>
            <p:nvPr/>
          </p:nvSpPr>
          <p:spPr>
            <a:xfrm>
              <a:off x="1179596" y="2885304"/>
              <a:ext cx="220752" cy="184418"/>
            </a:xfrm>
            <a:custGeom>
              <a:avLst/>
              <a:gdLst/>
              <a:ahLst/>
              <a:cxnLst/>
              <a:rect l="l" t="t" r="r" b="b"/>
              <a:pathLst>
                <a:path w="1768" h="1477" extrusionOk="0">
                  <a:moveTo>
                    <a:pt x="1" y="1"/>
                  </a:moveTo>
                  <a:lnTo>
                    <a:pt x="1" y="456"/>
                  </a:lnTo>
                  <a:lnTo>
                    <a:pt x="1767" y="1477"/>
                  </a:lnTo>
                  <a:lnTo>
                    <a:pt x="1767" y="10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50"/>
            <p:cNvSpPr/>
            <p:nvPr/>
          </p:nvSpPr>
          <p:spPr>
            <a:xfrm>
              <a:off x="1400223" y="2837733"/>
              <a:ext cx="248347" cy="318393"/>
            </a:xfrm>
            <a:custGeom>
              <a:avLst/>
              <a:gdLst/>
              <a:ahLst/>
              <a:cxnLst/>
              <a:rect l="l" t="t" r="r" b="b"/>
              <a:pathLst>
                <a:path w="1989" h="2550" extrusionOk="0">
                  <a:moveTo>
                    <a:pt x="1326" y="0"/>
                  </a:moveTo>
                  <a:lnTo>
                    <a:pt x="0" y="1403"/>
                  </a:lnTo>
                  <a:lnTo>
                    <a:pt x="0" y="2550"/>
                  </a:lnTo>
                  <a:lnTo>
                    <a:pt x="1988" y="1403"/>
                  </a:lnTo>
                  <a:lnTo>
                    <a:pt x="1988" y="286"/>
                  </a:lnTo>
                  <a:lnTo>
                    <a:pt x="1326" y="127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50"/>
            <p:cNvSpPr/>
            <p:nvPr/>
          </p:nvSpPr>
          <p:spPr>
            <a:xfrm>
              <a:off x="1565663" y="2837733"/>
              <a:ext cx="96642" cy="39705"/>
            </a:xfrm>
            <a:custGeom>
              <a:avLst/>
              <a:gdLst/>
              <a:ahLst/>
              <a:cxnLst/>
              <a:rect l="l" t="t" r="r" b="b"/>
              <a:pathLst>
                <a:path w="774" h="318" extrusionOk="0">
                  <a:moveTo>
                    <a:pt x="1" y="0"/>
                  </a:moveTo>
                  <a:lnTo>
                    <a:pt x="1" y="127"/>
                  </a:lnTo>
                  <a:lnTo>
                    <a:pt x="773" y="318"/>
                  </a:lnTo>
                  <a:lnTo>
                    <a:pt x="77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2" name="Google Shape;4652;p50"/>
            <p:cNvSpPr/>
            <p:nvPr/>
          </p:nvSpPr>
          <p:spPr>
            <a:xfrm>
              <a:off x="1344910" y="2710251"/>
              <a:ext cx="317394" cy="151330"/>
            </a:xfrm>
            <a:custGeom>
              <a:avLst/>
              <a:gdLst/>
              <a:ahLst/>
              <a:cxnLst/>
              <a:rect l="l" t="t" r="r" b="b"/>
              <a:pathLst>
                <a:path w="2542" h="1212" extrusionOk="0">
                  <a:moveTo>
                    <a:pt x="1" y="1"/>
                  </a:moveTo>
                  <a:lnTo>
                    <a:pt x="1769" y="1021"/>
                  </a:lnTo>
                  <a:lnTo>
                    <a:pt x="2541" y="1211"/>
                  </a:lnTo>
                  <a:lnTo>
                    <a:pt x="775" y="1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3" name="Google Shape;4653;p50"/>
            <p:cNvSpPr/>
            <p:nvPr/>
          </p:nvSpPr>
          <p:spPr>
            <a:xfrm>
              <a:off x="1372629" y="2821751"/>
              <a:ext cx="193158" cy="223000"/>
            </a:xfrm>
            <a:custGeom>
              <a:avLst/>
              <a:gdLst/>
              <a:ahLst/>
              <a:cxnLst/>
              <a:rect l="l" t="t" r="r" b="b"/>
              <a:pathLst>
                <a:path w="1547" h="1786" extrusionOk="0">
                  <a:moveTo>
                    <a:pt x="1547" y="1"/>
                  </a:moveTo>
                  <a:lnTo>
                    <a:pt x="1" y="1786"/>
                  </a:lnTo>
                  <a:lnTo>
                    <a:pt x="1" y="1786"/>
                  </a:lnTo>
                  <a:lnTo>
                    <a:pt x="111" y="1722"/>
                  </a:lnTo>
                  <a:lnTo>
                    <a:pt x="1547" y="128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50"/>
            <p:cNvSpPr/>
            <p:nvPr/>
          </p:nvSpPr>
          <p:spPr>
            <a:xfrm>
              <a:off x="1152002" y="2694269"/>
              <a:ext cx="413786" cy="350732"/>
            </a:xfrm>
            <a:custGeom>
              <a:avLst/>
              <a:gdLst/>
              <a:ahLst/>
              <a:cxnLst/>
              <a:rect l="l" t="t" r="r" b="b"/>
              <a:pathLst>
                <a:path w="3314" h="2809" extrusionOk="0">
                  <a:moveTo>
                    <a:pt x="1547" y="1"/>
                  </a:moveTo>
                  <a:lnTo>
                    <a:pt x="0" y="1786"/>
                  </a:lnTo>
                  <a:lnTo>
                    <a:pt x="1771" y="2808"/>
                  </a:lnTo>
                  <a:lnTo>
                    <a:pt x="3314" y="1022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5" name="Google Shape;4655;p50"/>
            <p:cNvSpPr/>
            <p:nvPr/>
          </p:nvSpPr>
          <p:spPr>
            <a:xfrm>
              <a:off x="1275988" y="2900787"/>
              <a:ext cx="27844" cy="56312"/>
            </a:xfrm>
            <a:custGeom>
              <a:avLst/>
              <a:gdLst/>
              <a:ahLst/>
              <a:cxnLst/>
              <a:rect l="l" t="t" r="r" b="b"/>
              <a:pathLst>
                <a:path w="223" h="451" extrusionOk="0">
                  <a:moveTo>
                    <a:pt x="0" y="0"/>
                  </a:moveTo>
                  <a:lnTo>
                    <a:pt x="0" y="323"/>
                  </a:lnTo>
                  <a:lnTo>
                    <a:pt x="222" y="451"/>
                  </a:lnTo>
                  <a:lnTo>
                    <a:pt x="222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50"/>
            <p:cNvSpPr/>
            <p:nvPr/>
          </p:nvSpPr>
          <p:spPr>
            <a:xfrm>
              <a:off x="1303707" y="2900787"/>
              <a:ext cx="27844" cy="56312"/>
            </a:xfrm>
            <a:custGeom>
              <a:avLst/>
              <a:gdLst/>
              <a:ahLst/>
              <a:cxnLst/>
              <a:rect l="l" t="t" r="r" b="b"/>
              <a:pathLst>
                <a:path w="223" h="451" extrusionOk="0">
                  <a:moveTo>
                    <a:pt x="222" y="0"/>
                  </a:moveTo>
                  <a:lnTo>
                    <a:pt x="0" y="129"/>
                  </a:lnTo>
                  <a:lnTo>
                    <a:pt x="0" y="451"/>
                  </a:lnTo>
                  <a:lnTo>
                    <a:pt x="222" y="196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7" name="Google Shape;4657;p50"/>
            <p:cNvSpPr/>
            <p:nvPr/>
          </p:nvSpPr>
          <p:spPr>
            <a:xfrm>
              <a:off x="1273116" y="2873443"/>
              <a:ext cx="61306" cy="43576"/>
            </a:xfrm>
            <a:custGeom>
              <a:avLst/>
              <a:gdLst/>
              <a:ahLst/>
              <a:cxnLst/>
              <a:rect l="l" t="t" r="r" b="b"/>
              <a:pathLst>
                <a:path w="491" h="349" extrusionOk="0">
                  <a:moveTo>
                    <a:pt x="245" y="0"/>
                  </a:moveTo>
                  <a:lnTo>
                    <a:pt x="0" y="142"/>
                  </a:lnTo>
                  <a:lnTo>
                    <a:pt x="0" y="206"/>
                  </a:lnTo>
                  <a:lnTo>
                    <a:pt x="245" y="348"/>
                  </a:lnTo>
                  <a:lnTo>
                    <a:pt x="490" y="206"/>
                  </a:lnTo>
                  <a:lnTo>
                    <a:pt x="490" y="14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8" name="Google Shape;4658;p50"/>
            <p:cNvSpPr/>
            <p:nvPr/>
          </p:nvSpPr>
          <p:spPr>
            <a:xfrm>
              <a:off x="1273116" y="289117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0" y="0"/>
                  </a:moveTo>
                  <a:lnTo>
                    <a:pt x="0" y="64"/>
                  </a:lnTo>
                  <a:lnTo>
                    <a:pt x="245" y="206"/>
                  </a:lnTo>
                  <a:lnTo>
                    <a:pt x="245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9" name="Google Shape;4659;p50"/>
            <p:cNvSpPr/>
            <p:nvPr/>
          </p:nvSpPr>
          <p:spPr>
            <a:xfrm>
              <a:off x="1303707" y="289117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245" y="0"/>
                  </a:moveTo>
                  <a:lnTo>
                    <a:pt x="0" y="141"/>
                  </a:lnTo>
                  <a:lnTo>
                    <a:pt x="0" y="206"/>
                  </a:lnTo>
                  <a:lnTo>
                    <a:pt x="245" y="6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50"/>
            <p:cNvSpPr/>
            <p:nvPr/>
          </p:nvSpPr>
          <p:spPr>
            <a:xfrm>
              <a:off x="1283230" y="2879311"/>
              <a:ext cx="40829" cy="23723"/>
            </a:xfrm>
            <a:custGeom>
              <a:avLst/>
              <a:gdLst/>
              <a:ahLst/>
              <a:cxnLst/>
              <a:rect l="l" t="t" r="r" b="b"/>
              <a:pathLst>
                <a:path w="327" h="190" extrusionOk="0">
                  <a:moveTo>
                    <a:pt x="164" y="1"/>
                  </a:moveTo>
                  <a:lnTo>
                    <a:pt x="0" y="95"/>
                  </a:lnTo>
                  <a:lnTo>
                    <a:pt x="164" y="189"/>
                  </a:lnTo>
                  <a:lnTo>
                    <a:pt x="327" y="95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50"/>
            <p:cNvSpPr/>
            <p:nvPr/>
          </p:nvSpPr>
          <p:spPr>
            <a:xfrm>
              <a:off x="1283230" y="2879311"/>
              <a:ext cx="20602" cy="23723"/>
            </a:xfrm>
            <a:custGeom>
              <a:avLst/>
              <a:gdLst/>
              <a:ahLst/>
              <a:cxnLst/>
              <a:rect l="l" t="t" r="r" b="b"/>
              <a:pathLst>
                <a:path w="165" h="190" extrusionOk="0">
                  <a:moveTo>
                    <a:pt x="164" y="1"/>
                  </a:moveTo>
                  <a:lnTo>
                    <a:pt x="0" y="95"/>
                  </a:lnTo>
                  <a:lnTo>
                    <a:pt x="164" y="189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50"/>
            <p:cNvSpPr/>
            <p:nvPr/>
          </p:nvSpPr>
          <p:spPr>
            <a:xfrm>
              <a:off x="1303707" y="2879311"/>
              <a:ext cx="20352" cy="23723"/>
            </a:xfrm>
            <a:custGeom>
              <a:avLst/>
              <a:gdLst/>
              <a:ahLst/>
              <a:cxnLst/>
              <a:rect l="l" t="t" r="r" b="b"/>
              <a:pathLst>
                <a:path w="163" h="190" extrusionOk="0">
                  <a:moveTo>
                    <a:pt x="0" y="1"/>
                  </a:moveTo>
                  <a:lnTo>
                    <a:pt x="0" y="189"/>
                  </a:lnTo>
                  <a:lnTo>
                    <a:pt x="163" y="9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50"/>
            <p:cNvSpPr/>
            <p:nvPr/>
          </p:nvSpPr>
          <p:spPr>
            <a:xfrm>
              <a:off x="1418078" y="3014409"/>
              <a:ext cx="62305" cy="83656"/>
            </a:xfrm>
            <a:custGeom>
              <a:avLst/>
              <a:gdLst/>
              <a:ahLst/>
              <a:cxnLst/>
              <a:rect l="l" t="t" r="r" b="b"/>
              <a:pathLst>
                <a:path w="499" h="670" extrusionOk="0">
                  <a:moveTo>
                    <a:pt x="498" y="1"/>
                  </a:moveTo>
                  <a:lnTo>
                    <a:pt x="1" y="286"/>
                  </a:lnTo>
                  <a:lnTo>
                    <a:pt x="1" y="669"/>
                  </a:lnTo>
                  <a:lnTo>
                    <a:pt x="498" y="382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50"/>
            <p:cNvSpPr/>
            <p:nvPr/>
          </p:nvSpPr>
          <p:spPr>
            <a:xfrm>
              <a:off x="1418078" y="3015908"/>
              <a:ext cx="59308" cy="79036"/>
            </a:xfrm>
            <a:custGeom>
              <a:avLst/>
              <a:gdLst/>
              <a:ahLst/>
              <a:cxnLst/>
              <a:rect l="l" t="t" r="r" b="b"/>
              <a:pathLst>
                <a:path w="475" h="633" extrusionOk="0">
                  <a:moveTo>
                    <a:pt x="475" y="0"/>
                  </a:moveTo>
                  <a:lnTo>
                    <a:pt x="1" y="274"/>
                  </a:lnTo>
                  <a:lnTo>
                    <a:pt x="1" y="632"/>
                  </a:lnTo>
                  <a:lnTo>
                    <a:pt x="475" y="358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50"/>
            <p:cNvSpPr/>
            <p:nvPr/>
          </p:nvSpPr>
          <p:spPr>
            <a:xfrm>
              <a:off x="1418078" y="3060607"/>
              <a:ext cx="62305" cy="37458"/>
            </a:xfrm>
            <a:custGeom>
              <a:avLst/>
              <a:gdLst/>
              <a:ahLst/>
              <a:cxnLst/>
              <a:rect l="l" t="t" r="r" b="b"/>
              <a:pathLst>
                <a:path w="499" h="300" extrusionOk="0">
                  <a:moveTo>
                    <a:pt x="475" y="0"/>
                  </a:moveTo>
                  <a:lnTo>
                    <a:pt x="1" y="274"/>
                  </a:lnTo>
                  <a:lnTo>
                    <a:pt x="1" y="299"/>
                  </a:lnTo>
                  <a:lnTo>
                    <a:pt x="498" y="12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50"/>
            <p:cNvSpPr/>
            <p:nvPr/>
          </p:nvSpPr>
          <p:spPr>
            <a:xfrm>
              <a:off x="1418078" y="3035011"/>
              <a:ext cx="62305" cy="39081"/>
            </a:xfrm>
            <a:custGeom>
              <a:avLst/>
              <a:gdLst/>
              <a:ahLst/>
              <a:cxnLst/>
              <a:rect l="l" t="t" r="r" b="b"/>
              <a:pathLst>
                <a:path w="499" h="313" extrusionOk="0">
                  <a:moveTo>
                    <a:pt x="498" y="1"/>
                  </a:moveTo>
                  <a:lnTo>
                    <a:pt x="1" y="288"/>
                  </a:lnTo>
                  <a:lnTo>
                    <a:pt x="1" y="313"/>
                  </a:lnTo>
                  <a:lnTo>
                    <a:pt x="498" y="27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50"/>
            <p:cNvSpPr/>
            <p:nvPr/>
          </p:nvSpPr>
          <p:spPr>
            <a:xfrm>
              <a:off x="1569783" y="2926758"/>
              <a:ext cx="62055" cy="83781"/>
            </a:xfrm>
            <a:custGeom>
              <a:avLst/>
              <a:gdLst/>
              <a:ahLst/>
              <a:cxnLst/>
              <a:rect l="l" t="t" r="r" b="b"/>
              <a:pathLst>
                <a:path w="497" h="671" extrusionOk="0">
                  <a:moveTo>
                    <a:pt x="497" y="1"/>
                  </a:moveTo>
                  <a:lnTo>
                    <a:pt x="1" y="288"/>
                  </a:lnTo>
                  <a:lnTo>
                    <a:pt x="1" y="671"/>
                  </a:lnTo>
                  <a:lnTo>
                    <a:pt x="497" y="38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50"/>
            <p:cNvSpPr/>
            <p:nvPr/>
          </p:nvSpPr>
          <p:spPr>
            <a:xfrm>
              <a:off x="1569783" y="2928381"/>
              <a:ext cx="59433" cy="78912"/>
            </a:xfrm>
            <a:custGeom>
              <a:avLst/>
              <a:gdLst/>
              <a:ahLst/>
              <a:cxnLst/>
              <a:rect l="l" t="t" r="r" b="b"/>
              <a:pathLst>
                <a:path w="476" h="632" extrusionOk="0">
                  <a:moveTo>
                    <a:pt x="475" y="1"/>
                  </a:moveTo>
                  <a:lnTo>
                    <a:pt x="1" y="275"/>
                  </a:lnTo>
                  <a:lnTo>
                    <a:pt x="1" y="632"/>
                  </a:lnTo>
                  <a:lnTo>
                    <a:pt x="475" y="35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50"/>
            <p:cNvSpPr/>
            <p:nvPr/>
          </p:nvSpPr>
          <p:spPr>
            <a:xfrm>
              <a:off x="1569783" y="2972956"/>
              <a:ext cx="62055" cy="37583"/>
            </a:xfrm>
            <a:custGeom>
              <a:avLst/>
              <a:gdLst/>
              <a:ahLst/>
              <a:cxnLst/>
              <a:rect l="l" t="t" r="r" b="b"/>
              <a:pathLst>
                <a:path w="497" h="301" extrusionOk="0">
                  <a:moveTo>
                    <a:pt x="475" y="1"/>
                  </a:moveTo>
                  <a:lnTo>
                    <a:pt x="1" y="275"/>
                  </a:lnTo>
                  <a:lnTo>
                    <a:pt x="1" y="301"/>
                  </a:lnTo>
                  <a:lnTo>
                    <a:pt x="497" y="1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50"/>
            <p:cNvSpPr/>
            <p:nvPr/>
          </p:nvSpPr>
          <p:spPr>
            <a:xfrm>
              <a:off x="1569783" y="2947485"/>
              <a:ext cx="62055" cy="39206"/>
            </a:xfrm>
            <a:custGeom>
              <a:avLst/>
              <a:gdLst/>
              <a:ahLst/>
              <a:cxnLst/>
              <a:rect l="l" t="t" r="r" b="b"/>
              <a:pathLst>
                <a:path w="497" h="314" extrusionOk="0">
                  <a:moveTo>
                    <a:pt x="497" y="0"/>
                  </a:moveTo>
                  <a:lnTo>
                    <a:pt x="1" y="287"/>
                  </a:lnTo>
                  <a:lnTo>
                    <a:pt x="1" y="313"/>
                  </a:lnTo>
                  <a:lnTo>
                    <a:pt x="497" y="2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50"/>
            <p:cNvSpPr/>
            <p:nvPr/>
          </p:nvSpPr>
          <p:spPr>
            <a:xfrm>
              <a:off x="1502858" y="2974579"/>
              <a:ext cx="46323" cy="122363"/>
            </a:xfrm>
            <a:custGeom>
              <a:avLst/>
              <a:gdLst/>
              <a:ahLst/>
              <a:cxnLst/>
              <a:rect l="l" t="t" r="r" b="b"/>
              <a:pathLst>
                <a:path w="371" h="980" extrusionOk="0">
                  <a:moveTo>
                    <a:pt x="370" y="1"/>
                  </a:moveTo>
                  <a:lnTo>
                    <a:pt x="0" y="214"/>
                  </a:lnTo>
                  <a:lnTo>
                    <a:pt x="0" y="979"/>
                  </a:lnTo>
                  <a:lnTo>
                    <a:pt x="370" y="76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p50"/>
            <p:cNvSpPr/>
            <p:nvPr/>
          </p:nvSpPr>
          <p:spPr>
            <a:xfrm>
              <a:off x="1502858" y="2975453"/>
              <a:ext cx="44700" cy="119366"/>
            </a:xfrm>
            <a:custGeom>
              <a:avLst/>
              <a:gdLst/>
              <a:ahLst/>
              <a:cxnLst/>
              <a:rect l="l" t="t" r="r" b="b"/>
              <a:pathLst>
                <a:path w="358" h="956" extrusionOk="0">
                  <a:moveTo>
                    <a:pt x="357" y="1"/>
                  </a:moveTo>
                  <a:lnTo>
                    <a:pt x="0" y="207"/>
                  </a:lnTo>
                  <a:lnTo>
                    <a:pt x="0" y="955"/>
                  </a:lnTo>
                  <a:lnTo>
                    <a:pt x="357" y="74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50"/>
            <p:cNvSpPr/>
            <p:nvPr/>
          </p:nvSpPr>
          <p:spPr>
            <a:xfrm>
              <a:off x="1547433" y="2974579"/>
              <a:ext cx="1748" cy="95518"/>
            </a:xfrm>
            <a:custGeom>
              <a:avLst/>
              <a:gdLst/>
              <a:ahLst/>
              <a:cxnLst/>
              <a:rect l="l" t="t" r="r" b="b"/>
              <a:pathLst>
                <a:path w="14" h="765" extrusionOk="0">
                  <a:moveTo>
                    <a:pt x="13" y="1"/>
                  </a:moveTo>
                  <a:lnTo>
                    <a:pt x="0" y="8"/>
                  </a:lnTo>
                  <a:lnTo>
                    <a:pt x="0" y="756"/>
                  </a:lnTo>
                  <a:lnTo>
                    <a:pt x="13" y="76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50"/>
            <p:cNvSpPr/>
            <p:nvPr/>
          </p:nvSpPr>
          <p:spPr>
            <a:xfrm>
              <a:off x="1317441" y="3012786"/>
              <a:ext cx="32588" cy="66550"/>
            </a:xfrm>
            <a:custGeom>
              <a:avLst/>
              <a:gdLst/>
              <a:ahLst/>
              <a:cxnLst/>
              <a:rect l="l" t="t" r="r" b="b"/>
              <a:pathLst>
                <a:path w="261" h="533" extrusionOk="0">
                  <a:moveTo>
                    <a:pt x="1" y="1"/>
                  </a:moveTo>
                  <a:lnTo>
                    <a:pt x="1" y="382"/>
                  </a:lnTo>
                  <a:lnTo>
                    <a:pt x="260" y="533"/>
                  </a:lnTo>
                  <a:lnTo>
                    <a:pt x="260" y="1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p50"/>
            <p:cNvSpPr/>
            <p:nvPr/>
          </p:nvSpPr>
          <p:spPr>
            <a:xfrm>
              <a:off x="1320188" y="3014409"/>
              <a:ext cx="29842" cy="61681"/>
            </a:xfrm>
            <a:custGeom>
              <a:avLst/>
              <a:gdLst/>
              <a:ahLst/>
              <a:cxnLst/>
              <a:rect l="l" t="t" r="r" b="b"/>
              <a:pathLst>
                <a:path w="239" h="494" extrusionOk="0">
                  <a:moveTo>
                    <a:pt x="0" y="1"/>
                  </a:moveTo>
                  <a:lnTo>
                    <a:pt x="0" y="357"/>
                  </a:lnTo>
                  <a:lnTo>
                    <a:pt x="238" y="494"/>
                  </a:lnTo>
                  <a:lnTo>
                    <a:pt x="238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50"/>
            <p:cNvSpPr/>
            <p:nvPr/>
          </p:nvSpPr>
          <p:spPr>
            <a:xfrm>
              <a:off x="1317441" y="3058984"/>
              <a:ext cx="32588" cy="20352"/>
            </a:xfrm>
            <a:custGeom>
              <a:avLst/>
              <a:gdLst/>
              <a:ahLst/>
              <a:cxnLst/>
              <a:rect l="l" t="t" r="r" b="b"/>
              <a:pathLst>
                <a:path w="261" h="163" extrusionOk="0">
                  <a:moveTo>
                    <a:pt x="22" y="0"/>
                  </a:moveTo>
                  <a:lnTo>
                    <a:pt x="1" y="12"/>
                  </a:lnTo>
                  <a:lnTo>
                    <a:pt x="260" y="163"/>
                  </a:lnTo>
                  <a:lnTo>
                    <a:pt x="260" y="1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7" name="Google Shape;4677;p50"/>
            <p:cNvSpPr/>
            <p:nvPr/>
          </p:nvSpPr>
          <p:spPr>
            <a:xfrm>
              <a:off x="1317441" y="3033388"/>
              <a:ext cx="32588" cy="21851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1" y="1"/>
                  </a:moveTo>
                  <a:lnTo>
                    <a:pt x="1" y="26"/>
                  </a:lnTo>
                  <a:lnTo>
                    <a:pt x="260" y="175"/>
                  </a:lnTo>
                  <a:lnTo>
                    <a:pt x="260" y="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8" name="Google Shape;4678;p50"/>
            <p:cNvSpPr/>
            <p:nvPr/>
          </p:nvSpPr>
          <p:spPr>
            <a:xfrm>
              <a:off x="1320188" y="3014409"/>
              <a:ext cx="29842" cy="26345"/>
            </a:xfrm>
            <a:custGeom>
              <a:avLst/>
              <a:gdLst/>
              <a:ahLst/>
              <a:cxnLst/>
              <a:rect l="l" t="t" r="r" b="b"/>
              <a:pathLst>
                <a:path w="239" h="211" extrusionOk="0">
                  <a:moveTo>
                    <a:pt x="0" y="1"/>
                  </a:moveTo>
                  <a:lnTo>
                    <a:pt x="0" y="75"/>
                  </a:lnTo>
                  <a:lnTo>
                    <a:pt x="238" y="211"/>
                  </a:lnTo>
                  <a:lnTo>
                    <a:pt x="238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p50"/>
            <p:cNvSpPr/>
            <p:nvPr/>
          </p:nvSpPr>
          <p:spPr>
            <a:xfrm>
              <a:off x="1220924" y="2956974"/>
              <a:ext cx="32588" cy="66675"/>
            </a:xfrm>
            <a:custGeom>
              <a:avLst/>
              <a:gdLst/>
              <a:ahLst/>
              <a:cxnLst/>
              <a:rect l="l" t="t" r="r" b="b"/>
              <a:pathLst>
                <a:path w="261" h="534" extrusionOk="0">
                  <a:moveTo>
                    <a:pt x="1" y="1"/>
                  </a:moveTo>
                  <a:lnTo>
                    <a:pt x="1" y="384"/>
                  </a:lnTo>
                  <a:lnTo>
                    <a:pt x="260" y="533"/>
                  </a:lnTo>
                  <a:lnTo>
                    <a:pt x="260" y="1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50"/>
            <p:cNvSpPr/>
            <p:nvPr/>
          </p:nvSpPr>
          <p:spPr>
            <a:xfrm>
              <a:off x="1223671" y="2958722"/>
              <a:ext cx="29842" cy="61681"/>
            </a:xfrm>
            <a:custGeom>
              <a:avLst/>
              <a:gdLst/>
              <a:ahLst/>
              <a:cxnLst/>
              <a:rect l="l" t="t" r="r" b="b"/>
              <a:pathLst>
                <a:path w="239" h="494" extrusionOk="0">
                  <a:moveTo>
                    <a:pt x="0" y="0"/>
                  </a:moveTo>
                  <a:lnTo>
                    <a:pt x="0" y="357"/>
                  </a:lnTo>
                  <a:lnTo>
                    <a:pt x="238" y="493"/>
                  </a:lnTo>
                  <a:lnTo>
                    <a:pt x="238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50"/>
            <p:cNvSpPr/>
            <p:nvPr/>
          </p:nvSpPr>
          <p:spPr>
            <a:xfrm>
              <a:off x="1220924" y="3003172"/>
              <a:ext cx="32588" cy="20477"/>
            </a:xfrm>
            <a:custGeom>
              <a:avLst/>
              <a:gdLst/>
              <a:ahLst/>
              <a:cxnLst/>
              <a:rect l="l" t="t" r="r" b="b"/>
              <a:pathLst>
                <a:path w="261" h="164" extrusionOk="0">
                  <a:moveTo>
                    <a:pt x="22" y="1"/>
                  </a:moveTo>
                  <a:lnTo>
                    <a:pt x="1" y="14"/>
                  </a:lnTo>
                  <a:lnTo>
                    <a:pt x="260" y="163"/>
                  </a:lnTo>
                  <a:lnTo>
                    <a:pt x="260" y="137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p50"/>
            <p:cNvSpPr/>
            <p:nvPr/>
          </p:nvSpPr>
          <p:spPr>
            <a:xfrm>
              <a:off x="1220924" y="2977701"/>
              <a:ext cx="32588" cy="21851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1" y="0"/>
                  </a:moveTo>
                  <a:lnTo>
                    <a:pt x="1" y="26"/>
                  </a:lnTo>
                  <a:lnTo>
                    <a:pt x="260" y="174"/>
                  </a:lnTo>
                  <a:lnTo>
                    <a:pt x="260" y="1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p50"/>
            <p:cNvSpPr/>
            <p:nvPr/>
          </p:nvSpPr>
          <p:spPr>
            <a:xfrm>
              <a:off x="1223671" y="2958722"/>
              <a:ext cx="29842" cy="25971"/>
            </a:xfrm>
            <a:custGeom>
              <a:avLst/>
              <a:gdLst/>
              <a:ahLst/>
              <a:cxnLst/>
              <a:rect l="l" t="t" r="r" b="b"/>
              <a:pathLst>
                <a:path w="239" h="208" extrusionOk="0">
                  <a:moveTo>
                    <a:pt x="0" y="0"/>
                  </a:moveTo>
                  <a:lnTo>
                    <a:pt x="0" y="71"/>
                  </a:lnTo>
                  <a:lnTo>
                    <a:pt x="238" y="207"/>
                  </a:lnTo>
                  <a:lnTo>
                    <a:pt x="238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p50"/>
            <p:cNvSpPr/>
            <p:nvPr/>
          </p:nvSpPr>
          <p:spPr>
            <a:xfrm>
              <a:off x="2244401" y="2823748"/>
              <a:ext cx="661883" cy="398054"/>
            </a:xfrm>
            <a:custGeom>
              <a:avLst/>
              <a:gdLst/>
              <a:ahLst/>
              <a:cxnLst/>
              <a:rect l="l" t="t" r="r" b="b"/>
              <a:pathLst>
                <a:path w="5301" h="3188" extrusionOk="0">
                  <a:moveTo>
                    <a:pt x="2652" y="1"/>
                  </a:moveTo>
                  <a:lnTo>
                    <a:pt x="1" y="1531"/>
                  </a:lnTo>
                  <a:lnTo>
                    <a:pt x="1" y="1658"/>
                  </a:lnTo>
                  <a:lnTo>
                    <a:pt x="2652" y="3188"/>
                  </a:lnTo>
                  <a:lnTo>
                    <a:pt x="5301" y="1658"/>
                  </a:lnTo>
                  <a:lnTo>
                    <a:pt x="5301" y="1531"/>
                  </a:lnTo>
                  <a:lnTo>
                    <a:pt x="26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50"/>
            <p:cNvSpPr/>
            <p:nvPr/>
          </p:nvSpPr>
          <p:spPr>
            <a:xfrm>
              <a:off x="2244401" y="3014784"/>
              <a:ext cx="331129" cy="207018"/>
            </a:xfrm>
            <a:custGeom>
              <a:avLst/>
              <a:gdLst/>
              <a:ahLst/>
              <a:cxnLst/>
              <a:rect l="l" t="t" r="r" b="b"/>
              <a:pathLst>
                <a:path w="2652" h="1658" extrusionOk="0">
                  <a:moveTo>
                    <a:pt x="1" y="1"/>
                  </a:moveTo>
                  <a:lnTo>
                    <a:pt x="1" y="128"/>
                  </a:lnTo>
                  <a:lnTo>
                    <a:pt x="2652" y="1658"/>
                  </a:lnTo>
                  <a:lnTo>
                    <a:pt x="2652" y="15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50"/>
            <p:cNvSpPr/>
            <p:nvPr/>
          </p:nvSpPr>
          <p:spPr>
            <a:xfrm>
              <a:off x="2575405" y="3014784"/>
              <a:ext cx="330879" cy="207018"/>
            </a:xfrm>
            <a:custGeom>
              <a:avLst/>
              <a:gdLst/>
              <a:ahLst/>
              <a:cxnLst/>
              <a:rect l="l" t="t" r="r" b="b"/>
              <a:pathLst>
                <a:path w="2650" h="1658" extrusionOk="0">
                  <a:moveTo>
                    <a:pt x="2650" y="1"/>
                  </a:moveTo>
                  <a:lnTo>
                    <a:pt x="1" y="1530"/>
                  </a:lnTo>
                  <a:lnTo>
                    <a:pt x="1" y="1658"/>
                  </a:lnTo>
                  <a:lnTo>
                    <a:pt x="2650" y="128"/>
                  </a:lnTo>
                  <a:lnTo>
                    <a:pt x="265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50"/>
            <p:cNvSpPr/>
            <p:nvPr/>
          </p:nvSpPr>
          <p:spPr>
            <a:xfrm>
              <a:off x="2863082" y="2956100"/>
              <a:ext cx="15358" cy="27095"/>
            </a:xfrm>
            <a:custGeom>
              <a:avLst/>
              <a:gdLst/>
              <a:ahLst/>
              <a:cxnLst/>
              <a:rect l="l" t="t" r="r" b="b"/>
              <a:pathLst>
                <a:path w="123" h="217" extrusionOk="0">
                  <a:moveTo>
                    <a:pt x="105" y="1"/>
                  </a:moveTo>
                  <a:lnTo>
                    <a:pt x="1" y="208"/>
                  </a:lnTo>
                  <a:lnTo>
                    <a:pt x="18" y="217"/>
                  </a:lnTo>
                  <a:lnTo>
                    <a:pt x="123" y="9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8" name="Google Shape;4688;p50"/>
            <p:cNvSpPr/>
            <p:nvPr/>
          </p:nvSpPr>
          <p:spPr>
            <a:xfrm>
              <a:off x="2851221" y="2954102"/>
              <a:ext cx="14858" cy="22100"/>
            </a:xfrm>
            <a:custGeom>
              <a:avLst/>
              <a:gdLst/>
              <a:ahLst/>
              <a:cxnLst/>
              <a:rect l="l" t="t" r="r" b="b"/>
              <a:pathLst>
                <a:path w="119" h="177" extrusionOk="0">
                  <a:moveTo>
                    <a:pt x="16" y="1"/>
                  </a:moveTo>
                  <a:lnTo>
                    <a:pt x="0" y="11"/>
                  </a:lnTo>
                  <a:lnTo>
                    <a:pt x="103" y="176"/>
                  </a:lnTo>
                  <a:lnTo>
                    <a:pt x="119" y="16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9" name="Google Shape;4689;p50"/>
            <p:cNvSpPr/>
            <p:nvPr/>
          </p:nvSpPr>
          <p:spPr>
            <a:xfrm>
              <a:off x="2863831" y="2953353"/>
              <a:ext cx="4120" cy="63429"/>
            </a:xfrm>
            <a:custGeom>
              <a:avLst/>
              <a:gdLst/>
              <a:ahLst/>
              <a:cxnLst/>
              <a:rect l="l" t="t" r="r" b="b"/>
              <a:pathLst>
                <a:path w="33" h="508" extrusionOk="0">
                  <a:moveTo>
                    <a:pt x="1" y="1"/>
                  </a:moveTo>
                  <a:lnTo>
                    <a:pt x="1" y="498"/>
                  </a:lnTo>
                  <a:cubicBezTo>
                    <a:pt x="1" y="501"/>
                    <a:pt x="2" y="504"/>
                    <a:pt x="5" y="506"/>
                  </a:cubicBezTo>
                  <a:cubicBezTo>
                    <a:pt x="9" y="507"/>
                    <a:pt x="13" y="508"/>
                    <a:pt x="17" y="508"/>
                  </a:cubicBezTo>
                  <a:cubicBezTo>
                    <a:pt x="21" y="508"/>
                    <a:pt x="25" y="507"/>
                    <a:pt x="28" y="506"/>
                  </a:cubicBezTo>
                  <a:cubicBezTo>
                    <a:pt x="31" y="504"/>
                    <a:pt x="32" y="501"/>
                    <a:pt x="32" y="498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0" name="Google Shape;4690;p50"/>
            <p:cNvSpPr/>
            <p:nvPr/>
          </p:nvSpPr>
          <p:spPr>
            <a:xfrm>
              <a:off x="2847350" y="2905282"/>
              <a:ext cx="67549" cy="57935"/>
            </a:xfrm>
            <a:custGeom>
              <a:avLst/>
              <a:gdLst/>
              <a:ahLst/>
              <a:cxnLst/>
              <a:rect l="l" t="t" r="r" b="b"/>
              <a:pathLst>
                <a:path w="541" h="464" extrusionOk="0">
                  <a:moveTo>
                    <a:pt x="309" y="0"/>
                  </a:moveTo>
                  <a:cubicBezTo>
                    <a:pt x="104" y="0"/>
                    <a:pt x="1" y="250"/>
                    <a:pt x="146" y="395"/>
                  </a:cubicBezTo>
                  <a:cubicBezTo>
                    <a:pt x="193" y="442"/>
                    <a:pt x="251" y="463"/>
                    <a:pt x="308" y="463"/>
                  </a:cubicBezTo>
                  <a:cubicBezTo>
                    <a:pt x="427" y="463"/>
                    <a:pt x="540" y="371"/>
                    <a:pt x="540" y="232"/>
                  </a:cubicBezTo>
                  <a:cubicBezTo>
                    <a:pt x="540" y="105"/>
                    <a:pt x="437" y="0"/>
                    <a:pt x="30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50"/>
            <p:cNvSpPr/>
            <p:nvPr/>
          </p:nvSpPr>
          <p:spPr>
            <a:xfrm>
              <a:off x="2854092" y="2905407"/>
              <a:ext cx="54189" cy="57810"/>
            </a:xfrm>
            <a:custGeom>
              <a:avLst/>
              <a:gdLst/>
              <a:ahLst/>
              <a:cxnLst/>
              <a:rect l="l" t="t" r="r" b="b"/>
              <a:pathLst>
                <a:path w="434" h="463" extrusionOk="0">
                  <a:moveTo>
                    <a:pt x="256" y="0"/>
                  </a:moveTo>
                  <a:cubicBezTo>
                    <a:pt x="120" y="0"/>
                    <a:pt x="1" y="123"/>
                    <a:pt x="28" y="273"/>
                  </a:cubicBezTo>
                  <a:cubicBezTo>
                    <a:pt x="50" y="393"/>
                    <a:pt x="152" y="462"/>
                    <a:pt x="257" y="462"/>
                  </a:cubicBezTo>
                  <a:cubicBezTo>
                    <a:pt x="321" y="462"/>
                    <a:pt x="386" y="436"/>
                    <a:pt x="434" y="378"/>
                  </a:cubicBezTo>
                  <a:lnTo>
                    <a:pt x="434" y="378"/>
                  </a:lnTo>
                  <a:cubicBezTo>
                    <a:pt x="428" y="379"/>
                    <a:pt x="422" y="380"/>
                    <a:pt x="416" y="380"/>
                  </a:cubicBezTo>
                  <a:cubicBezTo>
                    <a:pt x="354" y="380"/>
                    <a:pt x="292" y="283"/>
                    <a:pt x="328" y="173"/>
                  </a:cubicBezTo>
                  <a:cubicBezTo>
                    <a:pt x="358" y="79"/>
                    <a:pt x="389" y="43"/>
                    <a:pt x="370" y="31"/>
                  </a:cubicBezTo>
                  <a:cubicBezTo>
                    <a:pt x="333" y="10"/>
                    <a:pt x="294" y="0"/>
                    <a:pt x="25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50"/>
            <p:cNvSpPr/>
            <p:nvPr/>
          </p:nvSpPr>
          <p:spPr>
            <a:xfrm>
              <a:off x="2813138" y="2921888"/>
              <a:ext cx="47697" cy="40954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220" y="1"/>
                  </a:moveTo>
                  <a:cubicBezTo>
                    <a:pt x="73" y="1"/>
                    <a:pt x="1" y="176"/>
                    <a:pt x="104" y="279"/>
                  </a:cubicBezTo>
                  <a:cubicBezTo>
                    <a:pt x="137" y="312"/>
                    <a:pt x="178" y="327"/>
                    <a:pt x="218" y="327"/>
                  </a:cubicBezTo>
                  <a:cubicBezTo>
                    <a:pt x="302" y="327"/>
                    <a:pt x="382" y="263"/>
                    <a:pt x="382" y="165"/>
                  </a:cubicBezTo>
                  <a:cubicBezTo>
                    <a:pt x="382" y="73"/>
                    <a:pt x="309" y="1"/>
                    <a:pt x="220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p50"/>
            <p:cNvSpPr/>
            <p:nvPr/>
          </p:nvSpPr>
          <p:spPr>
            <a:xfrm>
              <a:off x="2822877" y="2922138"/>
              <a:ext cx="43451" cy="40704"/>
            </a:xfrm>
            <a:custGeom>
              <a:avLst/>
              <a:gdLst/>
              <a:ahLst/>
              <a:cxnLst/>
              <a:rect l="l" t="t" r="r" b="b"/>
              <a:pathLst>
                <a:path w="348" h="326" extrusionOk="0">
                  <a:moveTo>
                    <a:pt x="144" y="0"/>
                  </a:moveTo>
                  <a:cubicBezTo>
                    <a:pt x="143" y="0"/>
                    <a:pt x="142" y="0"/>
                    <a:pt x="142" y="0"/>
                  </a:cubicBezTo>
                  <a:cubicBezTo>
                    <a:pt x="108" y="0"/>
                    <a:pt x="75" y="10"/>
                    <a:pt x="47" y="31"/>
                  </a:cubicBezTo>
                  <a:cubicBezTo>
                    <a:pt x="43" y="129"/>
                    <a:pt x="127" y="226"/>
                    <a:pt x="102" y="258"/>
                  </a:cubicBezTo>
                  <a:cubicBezTo>
                    <a:pt x="94" y="271"/>
                    <a:pt x="80" y="276"/>
                    <a:pt x="66" y="276"/>
                  </a:cubicBezTo>
                  <a:cubicBezTo>
                    <a:pt x="41" y="276"/>
                    <a:pt x="14" y="261"/>
                    <a:pt x="1" y="244"/>
                  </a:cubicBezTo>
                  <a:lnTo>
                    <a:pt x="1" y="244"/>
                  </a:lnTo>
                  <a:cubicBezTo>
                    <a:pt x="32" y="298"/>
                    <a:pt x="88" y="326"/>
                    <a:pt x="143" y="326"/>
                  </a:cubicBezTo>
                  <a:cubicBezTo>
                    <a:pt x="198" y="326"/>
                    <a:pt x="253" y="299"/>
                    <a:pt x="284" y="244"/>
                  </a:cubicBezTo>
                  <a:cubicBezTo>
                    <a:pt x="347" y="136"/>
                    <a:pt x="269" y="0"/>
                    <a:pt x="14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p50"/>
            <p:cNvSpPr/>
            <p:nvPr/>
          </p:nvSpPr>
          <p:spPr>
            <a:xfrm>
              <a:off x="2828746" y="2883182"/>
              <a:ext cx="74292" cy="74541"/>
            </a:xfrm>
            <a:custGeom>
              <a:avLst/>
              <a:gdLst/>
              <a:ahLst/>
              <a:cxnLst/>
              <a:rect l="l" t="t" r="r" b="b"/>
              <a:pathLst>
                <a:path w="595" h="597" extrusionOk="0">
                  <a:moveTo>
                    <a:pt x="298" y="0"/>
                  </a:moveTo>
                  <a:cubicBezTo>
                    <a:pt x="134" y="0"/>
                    <a:pt x="0" y="134"/>
                    <a:pt x="0" y="299"/>
                  </a:cubicBezTo>
                  <a:cubicBezTo>
                    <a:pt x="0" y="463"/>
                    <a:pt x="134" y="596"/>
                    <a:pt x="298" y="596"/>
                  </a:cubicBezTo>
                  <a:cubicBezTo>
                    <a:pt x="461" y="596"/>
                    <a:pt x="595" y="463"/>
                    <a:pt x="595" y="299"/>
                  </a:cubicBezTo>
                  <a:cubicBezTo>
                    <a:pt x="595" y="134"/>
                    <a:pt x="461" y="0"/>
                    <a:pt x="29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50"/>
            <p:cNvSpPr/>
            <p:nvPr/>
          </p:nvSpPr>
          <p:spPr>
            <a:xfrm>
              <a:off x="2822003" y="2888051"/>
              <a:ext cx="80160" cy="69672"/>
            </a:xfrm>
            <a:custGeom>
              <a:avLst/>
              <a:gdLst/>
              <a:ahLst/>
              <a:cxnLst/>
              <a:rect l="l" t="t" r="r" b="b"/>
              <a:pathLst>
                <a:path w="642" h="558" extrusionOk="0">
                  <a:moveTo>
                    <a:pt x="205" y="0"/>
                  </a:moveTo>
                  <a:cubicBezTo>
                    <a:pt x="18" y="106"/>
                    <a:pt x="1" y="369"/>
                    <a:pt x="173" y="498"/>
                  </a:cubicBezTo>
                  <a:cubicBezTo>
                    <a:pt x="228" y="539"/>
                    <a:pt x="290" y="558"/>
                    <a:pt x="351" y="558"/>
                  </a:cubicBezTo>
                  <a:cubicBezTo>
                    <a:pt x="482" y="558"/>
                    <a:pt x="608" y="471"/>
                    <a:pt x="642" y="328"/>
                  </a:cubicBezTo>
                  <a:lnTo>
                    <a:pt x="642" y="328"/>
                  </a:lnTo>
                  <a:cubicBezTo>
                    <a:pt x="585" y="388"/>
                    <a:pt x="507" y="421"/>
                    <a:pt x="425" y="421"/>
                  </a:cubicBezTo>
                  <a:cubicBezTo>
                    <a:pt x="402" y="427"/>
                    <a:pt x="380" y="430"/>
                    <a:pt x="358" y="430"/>
                  </a:cubicBezTo>
                  <a:cubicBezTo>
                    <a:pt x="147" y="430"/>
                    <a:pt x="26" y="153"/>
                    <a:pt x="20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50"/>
            <p:cNvSpPr/>
            <p:nvPr/>
          </p:nvSpPr>
          <p:spPr>
            <a:xfrm>
              <a:off x="2283233" y="2954851"/>
              <a:ext cx="15233" cy="26970"/>
            </a:xfrm>
            <a:custGeom>
              <a:avLst/>
              <a:gdLst/>
              <a:ahLst/>
              <a:cxnLst/>
              <a:rect l="l" t="t" r="r" b="b"/>
              <a:pathLst>
                <a:path w="122" h="216" extrusionOk="0">
                  <a:moveTo>
                    <a:pt x="105" y="1"/>
                  </a:moveTo>
                  <a:lnTo>
                    <a:pt x="0" y="206"/>
                  </a:lnTo>
                  <a:lnTo>
                    <a:pt x="18" y="215"/>
                  </a:lnTo>
                  <a:lnTo>
                    <a:pt x="122" y="9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50"/>
            <p:cNvSpPr/>
            <p:nvPr/>
          </p:nvSpPr>
          <p:spPr>
            <a:xfrm>
              <a:off x="2271246" y="2952729"/>
              <a:ext cx="14983" cy="21975"/>
            </a:xfrm>
            <a:custGeom>
              <a:avLst/>
              <a:gdLst/>
              <a:ahLst/>
              <a:cxnLst/>
              <a:rect l="l" t="t" r="r" b="b"/>
              <a:pathLst>
                <a:path w="120" h="176" extrusionOk="0">
                  <a:moveTo>
                    <a:pt x="16" y="0"/>
                  </a:moveTo>
                  <a:lnTo>
                    <a:pt x="0" y="10"/>
                  </a:lnTo>
                  <a:lnTo>
                    <a:pt x="103" y="176"/>
                  </a:lnTo>
                  <a:lnTo>
                    <a:pt x="119" y="16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8" name="Google Shape;4698;p50"/>
            <p:cNvSpPr/>
            <p:nvPr/>
          </p:nvSpPr>
          <p:spPr>
            <a:xfrm>
              <a:off x="2283857" y="2952104"/>
              <a:ext cx="4120" cy="63429"/>
            </a:xfrm>
            <a:custGeom>
              <a:avLst/>
              <a:gdLst/>
              <a:ahLst/>
              <a:cxnLst/>
              <a:rect l="l" t="t" r="r" b="b"/>
              <a:pathLst>
                <a:path w="33" h="508" extrusionOk="0">
                  <a:moveTo>
                    <a:pt x="1" y="1"/>
                  </a:moveTo>
                  <a:lnTo>
                    <a:pt x="1" y="498"/>
                  </a:lnTo>
                  <a:cubicBezTo>
                    <a:pt x="1" y="501"/>
                    <a:pt x="4" y="503"/>
                    <a:pt x="5" y="504"/>
                  </a:cubicBezTo>
                  <a:cubicBezTo>
                    <a:pt x="9" y="506"/>
                    <a:pt x="13" y="507"/>
                    <a:pt x="17" y="507"/>
                  </a:cubicBezTo>
                  <a:cubicBezTo>
                    <a:pt x="21" y="507"/>
                    <a:pt x="25" y="506"/>
                    <a:pt x="29" y="504"/>
                  </a:cubicBezTo>
                  <a:cubicBezTo>
                    <a:pt x="31" y="503"/>
                    <a:pt x="33" y="501"/>
                    <a:pt x="33" y="49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p50"/>
            <p:cNvSpPr/>
            <p:nvPr/>
          </p:nvSpPr>
          <p:spPr>
            <a:xfrm>
              <a:off x="2267500" y="2904033"/>
              <a:ext cx="67424" cy="57685"/>
            </a:xfrm>
            <a:custGeom>
              <a:avLst/>
              <a:gdLst/>
              <a:ahLst/>
              <a:cxnLst/>
              <a:rect l="l" t="t" r="r" b="b"/>
              <a:pathLst>
                <a:path w="540" h="462" extrusionOk="0">
                  <a:moveTo>
                    <a:pt x="309" y="0"/>
                  </a:moveTo>
                  <a:cubicBezTo>
                    <a:pt x="103" y="0"/>
                    <a:pt x="0" y="248"/>
                    <a:pt x="145" y="393"/>
                  </a:cubicBezTo>
                  <a:cubicBezTo>
                    <a:pt x="193" y="441"/>
                    <a:pt x="251" y="462"/>
                    <a:pt x="308" y="462"/>
                  </a:cubicBezTo>
                  <a:cubicBezTo>
                    <a:pt x="426" y="462"/>
                    <a:pt x="539" y="370"/>
                    <a:pt x="539" y="231"/>
                  </a:cubicBezTo>
                  <a:cubicBezTo>
                    <a:pt x="539" y="103"/>
                    <a:pt x="437" y="0"/>
                    <a:pt x="30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p50"/>
            <p:cNvSpPr/>
            <p:nvPr/>
          </p:nvSpPr>
          <p:spPr>
            <a:xfrm>
              <a:off x="2274118" y="2903908"/>
              <a:ext cx="54314" cy="57810"/>
            </a:xfrm>
            <a:custGeom>
              <a:avLst/>
              <a:gdLst/>
              <a:ahLst/>
              <a:cxnLst/>
              <a:rect l="l" t="t" r="r" b="b"/>
              <a:pathLst>
                <a:path w="435" h="463" extrusionOk="0">
                  <a:moveTo>
                    <a:pt x="257" y="0"/>
                  </a:moveTo>
                  <a:cubicBezTo>
                    <a:pt x="121" y="0"/>
                    <a:pt x="1" y="123"/>
                    <a:pt x="28" y="274"/>
                  </a:cubicBezTo>
                  <a:cubicBezTo>
                    <a:pt x="51" y="393"/>
                    <a:pt x="153" y="463"/>
                    <a:pt x="257" y="463"/>
                  </a:cubicBezTo>
                  <a:cubicBezTo>
                    <a:pt x="322" y="463"/>
                    <a:pt x="387" y="436"/>
                    <a:pt x="434" y="378"/>
                  </a:cubicBezTo>
                  <a:lnTo>
                    <a:pt x="434" y="378"/>
                  </a:lnTo>
                  <a:cubicBezTo>
                    <a:pt x="429" y="380"/>
                    <a:pt x="423" y="381"/>
                    <a:pt x="417" y="381"/>
                  </a:cubicBezTo>
                  <a:cubicBezTo>
                    <a:pt x="354" y="381"/>
                    <a:pt x="293" y="284"/>
                    <a:pt x="328" y="172"/>
                  </a:cubicBezTo>
                  <a:cubicBezTo>
                    <a:pt x="359" y="79"/>
                    <a:pt x="389" y="42"/>
                    <a:pt x="370" y="30"/>
                  </a:cubicBezTo>
                  <a:cubicBezTo>
                    <a:pt x="333" y="9"/>
                    <a:pt x="295" y="0"/>
                    <a:pt x="25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p50"/>
            <p:cNvSpPr/>
            <p:nvPr/>
          </p:nvSpPr>
          <p:spPr>
            <a:xfrm>
              <a:off x="2233289" y="2920640"/>
              <a:ext cx="47697" cy="40704"/>
            </a:xfrm>
            <a:custGeom>
              <a:avLst/>
              <a:gdLst/>
              <a:ahLst/>
              <a:cxnLst/>
              <a:rect l="l" t="t" r="r" b="b"/>
              <a:pathLst>
                <a:path w="382" h="326" extrusionOk="0">
                  <a:moveTo>
                    <a:pt x="217" y="1"/>
                  </a:moveTo>
                  <a:cubicBezTo>
                    <a:pt x="73" y="1"/>
                    <a:pt x="0" y="175"/>
                    <a:pt x="103" y="277"/>
                  </a:cubicBezTo>
                  <a:cubicBezTo>
                    <a:pt x="136" y="311"/>
                    <a:pt x="177" y="326"/>
                    <a:pt x="217" y="326"/>
                  </a:cubicBezTo>
                  <a:cubicBezTo>
                    <a:pt x="301" y="326"/>
                    <a:pt x="381" y="261"/>
                    <a:pt x="381" y="163"/>
                  </a:cubicBezTo>
                  <a:cubicBezTo>
                    <a:pt x="381" y="73"/>
                    <a:pt x="309" y="1"/>
                    <a:pt x="219" y="1"/>
                  </a:cubicBezTo>
                  <a:cubicBezTo>
                    <a:pt x="218" y="1"/>
                    <a:pt x="218" y="1"/>
                    <a:pt x="217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p50"/>
            <p:cNvSpPr/>
            <p:nvPr/>
          </p:nvSpPr>
          <p:spPr>
            <a:xfrm>
              <a:off x="2243028" y="2920640"/>
              <a:ext cx="43326" cy="40829"/>
            </a:xfrm>
            <a:custGeom>
              <a:avLst/>
              <a:gdLst/>
              <a:ahLst/>
              <a:cxnLst/>
              <a:rect l="l" t="t" r="r" b="b"/>
              <a:pathLst>
                <a:path w="347" h="327" extrusionOk="0">
                  <a:moveTo>
                    <a:pt x="143" y="0"/>
                  </a:moveTo>
                  <a:cubicBezTo>
                    <a:pt x="142" y="0"/>
                    <a:pt x="142" y="1"/>
                    <a:pt x="141" y="1"/>
                  </a:cubicBezTo>
                  <a:cubicBezTo>
                    <a:pt x="108" y="1"/>
                    <a:pt x="74" y="11"/>
                    <a:pt x="47" y="31"/>
                  </a:cubicBezTo>
                  <a:cubicBezTo>
                    <a:pt x="42" y="130"/>
                    <a:pt x="126" y="227"/>
                    <a:pt x="103" y="260"/>
                  </a:cubicBezTo>
                  <a:cubicBezTo>
                    <a:pt x="94" y="272"/>
                    <a:pt x="81" y="276"/>
                    <a:pt x="67" y="276"/>
                  </a:cubicBezTo>
                  <a:cubicBezTo>
                    <a:pt x="42" y="276"/>
                    <a:pt x="13" y="262"/>
                    <a:pt x="0" y="244"/>
                  </a:cubicBezTo>
                  <a:lnTo>
                    <a:pt x="0" y="244"/>
                  </a:lnTo>
                  <a:cubicBezTo>
                    <a:pt x="32" y="299"/>
                    <a:pt x="87" y="327"/>
                    <a:pt x="142" y="327"/>
                  </a:cubicBezTo>
                  <a:cubicBezTo>
                    <a:pt x="197" y="327"/>
                    <a:pt x="252" y="300"/>
                    <a:pt x="283" y="246"/>
                  </a:cubicBezTo>
                  <a:cubicBezTo>
                    <a:pt x="347" y="136"/>
                    <a:pt x="268" y="0"/>
                    <a:pt x="14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p50"/>
            <p:cNvSpPr/>
            <p:nvPr/>
          </p:nvSpPr>
          <p:spPr>
            <a:xfrm>
              <a:off x="2248771" y="2881933"/>
              <a:ext cx="74541" cy="74541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0"/>
                  </a:moveTo>
                  <a:cubicBezTo>
                    <a:pt x="134" y="0"/>
                    <a:pt x="1" y="134"/>
                    <a:pt x="1" y="297"/>
                  </a:cubicBezTo>
                  <a:cubicBezTo>
                    <a:pt x="1" y="463"/>
                    <a:pt x="134" y="596"/>
                    <a:pt x="298" y="596"/>
                  </a:cubicBezTo>
                  <a:cubicBezTo>
                    <a:pt x="463" y="596"/>
                    <a:pt x="597" y="463"/>
                    <a:pt x="597" y="297"/>
                  </a:cubicBezTo>
                  <a:cubicBezTo>
                    <a:pt x="597" y="134"/>
                    <a:pt x="463" y="0"/>
                    <a:pt x="29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p50"/>
            <p:cNvSpPr/>
            <p:nvPr/>
          </p:nvSpPr>
          <p:spPr>
            <a:xfrm>
              <a:off x="2242154" y="2886803"/>
              <a:ext cx="80035" cy="69672"/>
            </a:xfrm>
            <a:custGeom>
              <a:avLst/>
              <a:gdLst/>
              <a:ahLst/>
              <a:cxnLst/>
              <a:rect l="l" t="t" r="r" b="b"/>
              <a:pathLst>
                <a:path w="641" h="558" extrusionOk="0">
                  <a:moveTo>
                    <a:pt x="204" y="0"/>
                  </a:moveTo>
                  <a:cubicBezTo>
                    <a:pt x="17" y="105"/>
                    <a:pt x="0" y="369"/>
                    <a:pt x="173" y="498"/>
                  </a:cubicBezTo>
                  <a:cubicBezTo>
                    <a:pt x="227" y="539"/>
                    <a:pt x="288" y="557"/>
                    <a:pt x="349" y="557"/>
                  </a:cubicBezTo>
                  <a:cubicBezTo>
                    <a:pt x="481" y="557"/>
                    <a:pt x="607" y="469"/>
                    <a:pt x="641" y="327"/>
                  </a:cubicBezTo>
                  <a:lnTo>
                    <a:pt x="641" y="327"/>
                  </a:lnTo>
                  <a:cubicBezTo>
                    <a:pt x="584" y="386"/>
                    <a:pt x="506" y="419"/>
                    <a:pt x="425" y="419"/>
                  </a:cubicBezTo>
                  <a:cubicBezTo>
                    <a:pt x="402" y="426"/>
                    <a:pt x="379" y="428"/>
                    <a:pt x="358" y="428"/>
                  </a:cubicBezTo>
                  <a:cubicBezTo>
                    <a:pt x="146" y="428"/>
                    <a:pt x="26" y="152"/>
                    <a:pt x="20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p50"/>
            <p:cNvSpPr/>
            <p:nvPr/>
          </p:nvSpPr>
          <p:spPr>
            <a:xfrm>
              <a:off x="2642080" y="2740717"/>
              <a:ext cx="27844" cy="48196"/>
            </a:xfrm>
            <a:custGeom>
              <a:avLst/>
              <a:gdLst/>
              <a:ahLst/>
              <a:cxnLst/>
              <a:rect l="l" t="t" r="r" b="b"/>
              <a:pathLst>
                <a:path w="223" h="386" extrusionOk="0">
                  <a:moveTo>
                    <a:pt x="0" y="0"/>
                  </a:moveTo>
                  <a:lnTo>
                    <a:pt x="0" y="257"/>
                  </a:lnTo>
                  <a:lnTo>
                    <a:pt x="222" y="386"/>
                  </a:lnTo>
                  <a:lnTo>
                    <a:pt x="222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50"/>
            <p:cNvSpPr/>
            <p:nvPr/>
          </p:nvSpPr>
          <p:spPr>
            <a:xfrm>
              <a:off x="2669799" y="2740717"/>
              <a:ext cx="27969" cy="64178"/>
            </a:xfrm>
            <a:custGeom>
              <a:avLst/>
              <a:gdLst/>
              <a:ahLst/>
              <a:cxnLst/>
              <a:rect l="l" t="t" r="r" b="b"/>
              <a:pathLst>
                <a:path w="224" h="514" extrusionOk="0">
                  <a:moveTo>
                    <a:pt x="223" y="0"/>
                  </a:moveTo>
                  <a:lnTo>
                    <a:pt x="0" y="129"/>
                  </a:lnTo>
                  <a:lnTo>
                    <a:pt x="0" y="386"/>
                  </a:lnTo>
                  <a:lnTo>
                    <a:pt x="223" y="51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50"/>
            <p:cNvSpPr/>
            <p:nvPr/>
          </p:nvSpPr>
          <p:spPr>
            <a:xfrm>
              <a:off x="2639208" y="2713372"/>
              <a:ext cx="61306" cy="43576"/>
            </a:xfrm>
            <a:custGeom>
              <a:avLst/>
              <a:gdLst/>
              <a:ahLst/>
              <a:cxnLst/>
              <a:rect l="l" t="t" r="r" b="b"/>
              <a:pathLst>
                <a:path w="491" h="349" extrusionOk="0">
                  <a:moveTo>
                    <a:pt x="245" y="0"/>
                  </a:moveTo>
                  <a:lnTo>
                    <a:pt x="0" y="142"/>
                  </a:lnTo>
                  <a:lnTo>
                    <a:pt x="0" y="206"/>
                  </a:lnTo>
                  <a:lnTo>
                    <a:pt x="245" y="348"/>
                  </a:lnTo>
                  <a:lnTo>
                    <a:pt x="490" y="206"/>
                  </a:lnTo>
                  <a:lnTo>
                    <a:pt x="490" y="14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50"/>
            <p:cNvSpPr/>
            <p:nvPr/>
          </p:nvSpPr>
          <p:spPr>
            <a:xfrm>
              <a:off x="2639208" y="273110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0" y="0"/>
                  </a:moveTo>
                  <a:lnTo>
                    <a:pt x="0" y="64"/>
                  </a:lnTo>
                  <a:lnTo>
                    <a:pt x="245" y="206"/>
                  </a:lnTo>
                  <a:lnTo>
                    <a:pt x="245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50"/>
            <p:cNvSpPr/>
            <p:nvPr/>
          </p:nvSpPr>
          <p:spPr>
            <a:xfrm>
              <a:off x="2669799" y="2731103"/>
              <a:ext cx="30716" cy="25846"/>
            </a:xfrm>
            <a:custGeom>
              <a:avLst/>
              <a:gdLst/>
              <a:ahLst/>
              <a:cxnLst/>
              <a:rect l="l" t="t" r="r" b="b"/>
              <a:pathLst>
                <a:path w="246" h="207" extrusionOk="0">
                  <a:moveTo>
                    <a:pt x="245" y="0"/>
                  </a:moveTo>
                  <a:lnTo>
                    <a:pt x="0" y="141"/>
                  </a:lnTo>
                  <a:lnTo>
                    <a:pt x="0" y="206"/>
                  </a:lnTo>
                  <a:lnTo>
                    <a:pt x="245" y="6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50"/>
            <p:cNvSpPr/>
            <p:nvPr/>
          </p:nvSpPr>
          <p:spPr>
            <a:xfrm>
              <a:off x="2649447" y="2719366"/>
              <a:ext cx="40829" cy="23599"/>
            </a:xfrm>
            <a:custGeom>
              <a:avLst/>
              <a:gdLst/>
              <a:ahLst/>
              <a:cxnLst/>
              <a:rect l="l" t="t" r="r" b="b"/>
              <a:pathLst>
                <a:path w="327" h="189" extrusionOk="0">
                  <a:moveTo>
                    <a:pt x="163" y="0"/>
                  </a:moveTo>
                  <a:lnTo>
                    <a:pt x="1" y="94"/>
                  </a:lnTo>
                  <a:lnTo>
                    <a:pt x="163" y="189"/>
                  </a:lnTo>
                  <a:lnTo>
                    <a:pt x="327" y="94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50"/>
            <p:cNvSpPr/>
            <p:nvPr/>
          </p:nvSpPr>
          <p:spPr>
            <a:xfrm>
              <a:off x="2649447" y="2719366"/>
              <a:ext cx="20477" cy="23599"/>
            </a:xfrm>
            <a:custGeom>
              <a:avLst/>
              <a:gdLst/>
              <a:ahLst/>
              <a:cxnLst/>
              <a:rect l="l" t="t" r="r" b="b"/>
              <a:pathLst>
                <a:path w="164" h="189" extrusionOk="0">
                  <a:moveTo>
                    <a:pt x="163" y="0"/>
                  </a:moveTo>
                  <a:lnTo>
                    <a:pt x="1" y="94"/>
                  </a:lnTo>
                  <a:lnTo>
                    <a:pt x="163" y="18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50"/>
            <p:cNvSpPr/>
            <p:nvPr/>
          </p:nvSpPr>
          <p:spPr>
            <a:xfrm>
              <a:off x="2669799" y="2719366"/>
              <a:ext cx="20477" cy="23599"/>
            </a:xfrm>
            <a:custGeom>
              <a:avLst/>
              <a:gdLst/>
              <a:ahLst/>
              <a:cxnLst/>
              <a:rect l="l" t="t" r="r" b="b"/>
              <a:pathLst>
                <a:path w="164" h="189" extrusionOk="0">
                  <a:moveTo>
                    <a:pt x="0" y="0"/>
                  </a:moveTo>
                  <a:lnTo>
                    <a:pt x="0" y="189"/>
                  </a:lnTo>
                  <a:lnTo>
                    <a:pt x="164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50"/>
            <p:cNvSpPr/>
            <p:nvPr/>
          </p:nvSpPr>
          <p:spPr>
            <a:xfrm>
              <a:off x="2575405" y="2919141"/>
              <a:ext cx="82657" cy="191161"/>
            </a:xfrm>
            <a:custGeom>
              <a:avLst/>
              <a:gdLst/>
              <a:ahLst/>
              <a:cxnLst/>
              <a:rect l="l" t="t" r="r" b="b"/>
              <a:pathLst>
                <a:path w="662" h="1531" extrusionOk="0">
                  <a:moveTo>
                    <a:pt x="1" y="1"/>
                  </a:moveTo>
                  <a:lnTo>
                    <a:pt x="1" y="1149"/>
                  </a:lnTo>
                  <a:lnTo>
                    <a:pt x="662" y="1531"/>
                  </a:lnTo>
                  <a:lnTo>
                    <a:pt x="662" y="3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50"/>
            <p:cNvSpPr/>
            <p:nvPr/>
          </p:nvSpPr>
          <p:spPr>
            <a:xfrm>
              <a:off x="2575405" y="2919141"/>
              <a:ext cx="82657" cy="105007"/>
            </a:xfrm>
            <a:custGeom>
              <a:avLst/>
              <a:gdLst/>
              <a:ahLst/>
              <a:cxnLst/>
              <a:rect l="l" t="t" r="r" b="b"/>
              <a:pathLst>
                <a:path w="662" h="841" extrusionOk="0">
                  <a:moveTo>
                    <a:pt x="1" y="1"/>
                  </a:moveTo>
                  <a:lnTo>
                    <a:pt x="1" y="459"/>
                  </a:lnTo>
                  <a:lnTo>
                    <a:pt x="662" y="840"/>
                  </a:lnTo>
                  <a:lnTo>
                    <a:pt x="662" y="3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50"/>
            <p:cNvSpPr/>
            <p:nvPr/>
          </p:nvSpPr>
          <p:spPr>
            <a:xfrm>
              <a:off x="2657937" y="2823748"/>
              <a:ext cx="165689" cy="286554"/>
            </a:xfrm>
            <a:custGeom>
              <a:avLst/>
              <a:gdLst/>
              <a:ahLst/>
              <a:cxnLst/>
              <a:rect l="l" t="t" r="r" b="b"/>
              <a:pathLst>
                <a:path w="1327" h="2295" extrusionOk="0">
                  <a:moveTo>
                    <a:pt x="664" y="1"/>
                  </a:moveTo>
                  <a:lnTo>
                    <a:pt x="1" y="1148"/>
                  </a:lnTo>
                  <a:lnTo>
                    <a:pt x="1" y="2295"/>
                  </a:lnTo>
                  <a:lnTo>
                    <a:pt x="1326" y="1531"/>
                  </a:lnTo>
                  <a:lnTo>
                    <a:pt x="1326" y="384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50"/>
            <p:cNvSpPr/>
            <p:nvPr/>
          </p:nvSpPr>
          <p:spPr>
            <a:xfrm>
              <a:off x="2630468" y="2807891"/>
              <a:ext cx="110376" cy="191036"/>
            </a:xfrm>
            <a:custGeom>
              <a:avLst/>
              <a:gdLst/>
              <a:ahLst/>
              <a:cxnLst/>
              <a:rect l="l" t="t" r="r" b="b"/>
              <a:pathLst>
                <a:path w="884" h="1530" extrusionOk="0">
                  <a:moveTo>
                    <a:pt x="884" y="0"/>
                  </a:moveTo>
                  <a:lnTo>
                    <a:pt x="0" y="1530"/>
                  </a:lnTo>
                  <a:lnTo>
                    <a:pt x="112" y="1466"/>
                  </a:lnTo>
                  <a:lnTo>
                    <a:pt x="884" y="128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50"/>
            <p:cNvSpPr/>
            <p:nvPr/>
          </p:nvSpPr>
          <p:spPr>
            <a:xfrm>
              <a:off x="2575405" y="2712249"/>
              <a:ext cx="165440" cy="286679"/>
            </a:xfrm>
            <a:custGeom>
              <a:avLst/>
              <a:gdLst/>
              <a:ahLst/>
              <a:cxnLst/>
              <a:rect l="l" t="t" r="r" b="b"/>
              <a:pathLst>
                <a:path w="1325" h="2296" extrusionOk="0">
                  <a:moveTo>
                    <a:pt x="1" y="0"/>
                  </a:moveTo>
                  <a:lnTo>
                    <a:pt x="1" y="2041"/>
                  </a:lnTo>
                  <a:lnTo>
                    <a:pt x="441" y="2296"/>
                  </a:lnTo>
                  <a:lnTo>
                    <a:pt x="1325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50"/>
            <p:cNvSpPr/>
            <p:nvPr/>
          </p:nvSpPr>
          <p:spPr>
            <a:xfrm>
              <a:off x="2740719" y="2807891"/>
              <a:ext cx="110626" cy="71545"/>
            </a:xfrm>
            <a:custGeom>
              <a:avLst/>
              <a:gdLst/>
              <a:ahLst/>
              <a:cxnLst/>
              <a:rect l="l" t="t" r="r" b="b"/>
              <a:pathLst>
                <a:path w="886" h="573" extrusionOk="0">
                  <a:moveTo>
                    <a:pt x="1" y="0"/>
                  </a:moveTo>
                  <a:lnTo>
                    <a:pt x="1" y="128"/>
                  </a:lnTo>
                  <a:lnTo>
                    <a:pt x="775" y="573"/>
                  </a:lnTo>
                  <a:lnTo>
                    <a:pt x="885" y="5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50"/>
            <p:cNvSpPr/>
            <p:nvPr/>
          </p:nvSpPr>
          <p:spPr>
            <a:xfrm>
              <a:off x="2775306" y="2931502"/>
              <a:ext cx="32588" cy="66426"/>
            </a:xfrm>
            <a:custGeom>
              <a:avLst/>
              <a:gdLst/>
              <a:ahLst/>
              <a:cxnLst/>
              <a:rect l="l" t="t" r="r" b="b"/>
              <a:pathLst>
                <a:path w="261" h="532" extrusionOk="0">
                  <a:moveTo>
                    <a:pt x="260" y="1"/>
                  </a:moveTo>
                  <a:lnTo>
                    <a:pt x="0" y="150"/>
                  </a:lnTo>
                  <a:lnTo>
                    <a:pt x="0" y="531"/>
                  </a:lnTo>
                  <a:lnTo>
                    <a:pt x="260" y="38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50"/>
            <p:cNvSpPr/>
            <p:nvPr/>
          </p:nvSpPr>
          <p:spPr>
            <a:xfrm>
              <a:off x="2775306" y="2933126"/>
              <a:ext cx="29592" cy="61681"/>
            </a:xfrm>
            <a:custGeom>
              <a:avLst/>
              <a:gdLst/>
              <a:ahLst/>
              <a:cxnLst/>
              <a:rect l="l" t="t" r="r" b="b"/>
              <a:pathLst>
                <a:path w="237" h="494" extrusionOk="0">
                  <a:moveTo>
                    <a:pt x="237" y="1"/>
                  </a:moveTo>
                  <a:lnTo>
                    <a:pt x="0" y="137"/>
                  </a:lnTo>
                  <a:lnTo>
                    <a:pt x="0" y="494"/>
                  </a:lnTo>
                  <a:lnTo>
                    <a:pt x="237" y="357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50"/>
            <p:cNvSpPr/>
            <p:nvPr/>
          </p:nvSpPr>
          <p:spPr>
            <a:xfrm>
              <a:off x="2775306" y="2977701"/>
              <a:ext cx="32588" cy="20227"/>
            </a:xfrm>
            <a:custGeom>
              <a:avLst/>
              <a:gdLst/>
              <a:ahLst/>
              <a:cxnLst/>
              <a:rect l="l" t="t" r="r" b="b"/>
              <a:pathLst>
                <a:path w="261" h="162" extrusionOk="0">
                  <a:moveTo>
                    <a:pt x="237" y="0"/>
                  </a:moveTo>
                  <a:lnTo>
                    <a:pt x="0" y="137"/>
                  </a:lnTo>
                  <a:lnTo>
                    <a:pt x="0" y="161"/>
                  </a:lnTo>
                  <a:lnTo>
                    <a:pt x="260" y="1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50"/>
            <p:cNvSpPr/>
            <p:nvPr/>
          </p:nvSpPr>
          <p:spPr>
            <a:xfrm>
              <a:off x="2775306" y="2952104"/>
              <a:ext cx="32588" cy="22100"/>
            </a:xfrm>
            <a:custGeom>
              <a:avLst/>
              <a:gdLst/>
              <a:ahLst/>
              <a:cxnLst/>
              <a:rect l="l" t="t" r="r" b="b"/>
              <a:pathLst>
                <a:path w="261" h="177" extrusionOk="0">
                  <a:moveTo>
                    <a:pt x="260" y="1"/>
                  </a:moveTo>
                  <a:lnTo>
                    <a:pt x="0" y="150"/>
                  </a:lnTo>
                  <a:lnTo>
                    <a:pt x="0" y="176"/>
                  </a:lnTo>
                  <a:lnTo>
                    <a:pt x="260" y="2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50"/>
            <p:cNvSpPr/>
            <p:nvPr/>
          </p:nvSpPr>
          <p:spPr>
            <a:xfrm>
              <a:off x="2673545" y="2990187"/>
              <a:ext cx="32588" cy="66550"/>
            </a:xfrm>
            <a:custGeom>
              <a:avLst/>
              <a:gdLst/>
              <a:ahLst/>
              <a:cxnLst/>
              <a:rect l="l" t="t" r="r" b="b"/>
              <a:pathLst>
                <a:path w="261" h="533" extrusionOk="0">
                  <a:moveTo>
                    <a:pt x="260" y="0"/>
                  </a:moveTo>
                  <a:lnTo>
                    <a:pt x="1" y="150"/>
                  </a:lnTo>
                  <a:lnTo>
                    <a:pt x="1" y="533"/>
                  </a:lnTo>
                  <a:lnTo>
                    <a:pt x="260" y="38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50"/>
            <p:cNvSpPr/>
            <p:nvPr/>
          </p:nvSpPr>
          <p:spPr>
            <a:xfrm>
              <a:off x="2673545" y="2991810"/>
              <a:ext cx="29842" cy="61681"/>
            </a:xfrm>
            <a:custGeom>
              <a:avLst/>
              <a:gdLst/>
              <a:ahLst/>
              <a:cxnLst/>
              <a:rect l="l" t="t" r="r" b="b"/>
              <a:pathLst>
                <a:path w="239" h="494" extrusionOk="0">
                  <a:moveTo>
                    <a:pt x="238" y="0"/>
                  </a:moveTo>
                  <a:lnTo>
                    <a:pt x="1" y="137"/>
                  </a:lnTo>
                  <a:lnTo>
                    <a:pt x="1" y="493"/>
                  </a:lnTo>
                  <a:lnTo>
                    <a:pt x="238" y="357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50"/>
            <p:cNvSpPr/>
            <p:nvPr/>
          </p:nvSpPr>
          <p:spPr>
            <a:xfrm>
              <a:off x="2673545" y="3036385"/>
              <a:ext cx="32588" cy="20352"/>
            </a:xfrm>
            <a:custGeom>
              <a:avLst/>
              <a:gdLst/>
              <a:ahLst/>
              <a:cxnLst/>
              <a:rect l="l" t="t" r="r" b="b"/>
              <a:pathLst>
                <a:path w="261" h="163" extrusionOk="0">
                  <a:moveTo>
                    <a:pt x="238" y="0"/>
                  </a:moveTo>
                  <a:lnTo>
                    <a:pt x="1" y="136"/>
                  </a:lnTo>
                  <a:lnTo>
                    <a:pt x="1" y="163"/>
                  </a:lnTo>
                  <a:lnTo>
                    <a:pt x="260" y="1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50"/>
            <p:cNvSpPr/>
            <p:nvPr/>
          </p:nvSpPr>
          <p:spPr>
            <a:xfrm>
              <a:off x="2673545" y="3010788"/>
              <a:ext cx="32588" cy="22100"/>
            </a:xfrm>
            <a:custGeom>
              <a:avLst/>
              <a:gdLst/>
              <a:ahLst/>
              <a:cxnLst/>
              <a:rect l="l" t="t" r="r" b="b"/>
              <a:pathLst>
                <a:path w="261" h="177" extrusionOk="0">
                  <a:moveTo>
                    <a:pt x="260" y="1"/>
                  </a:moveTo>
                  <a:lnTo>
                    <a:pt x="1" y="150"/>
                  </a:lnTo>
                  <a:lnTo>
                    <a:pt x="1" y="176"/>
                  </a:lnTo>
                  <a:lnTo>
                    <a:pt x="260" y="2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50"/>
            <p:cNvSpPr/>
            <p:nvPr/>
          </p:nvSpPr>
          <p:spPr>
            <a:xfrm>
              <a:off x="2720118" y="2871570"/>
              <a:ext cx="41329" cy="59683"/>
            </a:xfrm>
            <a:custGeom>
              <a:avLst/>
              <a:gdLst/>
              <a:ahLst/>
              <a:cxnLst/>
              <a:rect l="l" t="t" r="r" b="b"/>
              <a:pathLst>
                <a:path w="331" h="478" extrusionOk="0">
                  <a:moveTo>
                    <a:pt x="331" y="1"/>
                  </a:moveTo>
                  <a:lnTo>
                    <a:pt x="0" y="191"/>
                  </a:lnTo>
                  <a:lnTo>
                    <a:pt x="0" y="478"/>
                  </a:lnTo>
                  <a:lnTo>
                    <a:pt x="331" y="286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50"/>
            <p:cNvSpPr/>
            <p:nvPr/>
          </p:nvSpPr>
          <p:spPr>
            <a:xfrm>
              <a:off x="2720118" y="2873068"/>
              <a:ext cx="38707" cy="54938"/>
            </a:xfrm>
            <a:custGeom>
              <a:avLst/>
              <a:gdLst/>
              <a:ahLst/>
              <a:cxnLst/>
              <a:rect l="l" t="t" r="r" b="b"/>
              <a:pathLst>
                <a:path w="310" h="440" extrusionOk="0">
                  <a:moveTo>
                    <a:pt x="309" y="0"/>
                  </a:moveTo>
                  <a:lnTo>
                    <a:pt x="0" y="179"/>
                  </a:lnTo>
                  <a:lnTo>
                    <a:pt x="0" y="440"/>
                  </a:lnTo>
                  <a:lnTo>
                    <a:pt x="309" y="263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50"/>
            <p:cNvSpPr/>
            <p:nvPr/>
          </p:nvSpPr>
          <p:spPr>
            <a:xfrm>
              <a:off x="2720118" y="2905781"/>
              <a:ext cx="41329" cy="25471"/>
            </a:xfrm>
            <a:custGeom>
              <a:avLst/>
              <a:gdLst/>
              <a:ahLst/>
              <a:cxnLst/>
              <a:rect l="l" t="t" r="r" b="b"/>
              <a:pathLst>
                <a:path w="331" h="204" extrusionOk="0">
                  <a:moveTo>
                    <a:pt x="309" y="1"/>
                  </a:moveTo>
                  <a:lnTo>
                    <a:pt x="0" y="178"/>
                  </a:lnTo>
                  <a:lnTo>
                    <a:pt x="0" y="204"/>
                  </a:lnTo>
                  <a:lnTo>
                    <a:pt x="331" y="12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50"/>
            <p:cNvSpPr/>
            <p:nvPr/>
          </p:nvSpPr>
          <p:spPr>
            <a:xfrm>
              <a:off x="2823502" y="2871570"/>
              <a:ext cx="13984" cy="7866"/>
            </a:xfrm>
            <a:custGeom>
              <a:avLst/>
              <a:gdLst/>
              <a:ahLst/>
              <a:cxnLst/>
              <a:rect l="l" t="t" r="r" b="b"/>
              <a:pathLst>
                <a:path w="112" h="63" extrusionOk="0">
                  <a:moveTo>
                    <a:pt x="0" y="1"/>
                  </a:moveTo>
                  <a:lnTo>
                    <a:pt x="0" y="63"/>
                  </a:lnTo>
                  <a:lnTo>
                    <a:pt x="112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p50"/>
            <p:cNvSpPr/>
            <p:nvPr/>
          </p:nvSpPr>
          <p:spPr>
            <a:xfrm>
              <a:off x="2717496" y="2953603"/>
              <a:ext cx="46323" cy="122363"/>
            </a:xfrm>
            <a:custGeom>
              <a:avLst/>
              <a:gdLst/>
              <a:ahLst/>
              <a:cxnLst/>
              <a:rect l="l" t="t" r="r" b="b"/>
              <a:pathLst>
                <a:path w="371" h="980" extrusionOk="0">
                  <a:moveTo>
                    <a:pt x="371" y="0"/>
                  </a:moveTo>
                  <a:lnTo>
                    <a:pt x="1" y="215"/>
                  </a:lnTo>
                  <a:lnTo>
                    <a:pt x="1" y="979"/>
                  </a:lnTo>
                  <a:lnTo>
                    <a:pt x="371" y="766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p50"/>
            <p:cNvSpPr/>
            <p:nvPr/>
          </p:nvSpPr>
          <p:spPr>
            <a:xfrm>
              <a:off x="2717496" y="2954726"/>
              <a:ext cx="44700" cy="118992"/>
            </a:xfrm>
            <a:custGeom>
              <a:avLst/>
              <a:gdLst/>
              <a:ahLst/>
              <a:cxnLst/>
              <a:rect l="l" t="t" r="r" b="b"/>
              <a:pathLst>
                <a:path w="358" h="953" extrusionOk="0">
                  <a:moveTo>
                    <a:pt x="358" y="0"/>
                  </a:moveTo>
                  <a:lnTo>
                    <a:pt x="1" y="206"/>
                  </a:lnTo>
                  <a:lnTo>
                    <a:pt x="1" y="953"/>
                  </a:lnTo>
                  <a:lnTo>
                    <a:pt x="358" y="747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50"/>
            <p:cNvSpPr/>
            <p:nvPr/>
          </p:nvSpPr>
          <p:spPr>
            <a:xfrm>
              <a:off x="2762071" y="2953603"/>
              <a:ext cx="1748" cy="95768"/>
            </a:xfrm>
            <a:custGeom>
              <a:avLst/>
              <a:gdLst/>
              <a:ahLst/>
              <a:cxnLst/>
              <a:rect l="l" t="t" r="r" b="b"/>
              <a:pathLst>
                <a:path w="14" h="767" extrusionOk="0">
                  <a:moveTo>
                    <a:pt x="14" y="0"/>
                  </a:moveTo>
                  <a:lnTo>
                    <a:pt x="1" y="9"/>
                  </a:lnTo>
                  <a:lnTo>
                    <a:pt x="1" y="756"/>
                  </a:lnTo>
                  <a:lnTo>
                    <a:pt x="14" y="76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50"/>
            <p:cNvSpPr/>
            <p:nvPr/>
          </p:nvSpPr>
          <p:spPr>
            <a:xfrm>
              <a:off x="2492873" y="2919141"/>
              <a:ext cx="82657" cy="191161"/>
            </a:xfrm>
            <a:custGeom>
              <a:avLst/>
              <a:gdLst/>
              <a:ahLst/>
              <a:cxnLst/>
              <a:rect l="l" t="t" r="r" b="b"/>
              <a:pathLst>
                <a:path w="662" h="1531" extrusionOk="0">
                  <a:moveTo>
                    <a:pt x="662" y="1"/>
                  </a:moveTo>
                  <a:lnTo>
                    <a:pt x="0" y="384"/>
                  </a:lnTo>
                  <a:lnTo>
                    <a:pt x="0" y="1531"/>
                  </a:lnTo>
                  <a:lnTo>
                    <a:pt x="662" y="1149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50"/>
            <p:cNvSpPr/>
            <p:nvPr/>
          </p:nvSpPr>
          <p:spPr>
            <a:xfrm>
              <a:off x="2492873" y="2919141"/>
              <a:ext cx="82657" cy="105007"/>
            </a:xfrm>
            <a:custGeom>
              <a:avLst/>
              <a:gdLst/>
              <a:ahLst/>
              <a:cxnLst/>
              <a:rect l="l" t="t" r="r" b="b"/>
              <a:pathLst>
                <a:path w="662" h="841" extrusionOk="0">
                  <a:moveTo>
                    <a:pt x="662" y="1"/>
                  </a:moveTo>
                  <a:lnTo>
                    <a:pt x="0" y="384"/>
                  </a:lnTo>
                  <a:lnTo>
                    <a:pt x="0" y="840"/>
                  </a:lnTo>
                  <a:lnTo>
                    <a:pt x="662" y="459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50"/>
            <p:cNvSpPr/>
            <p:nvPr/>
          </p:nvSpPr>
          <p:spPr>
            <a:xfrm>
              <a:off x="2327183" y="2823748"/>
              <a:ext cx="165814" cy="286554"/>
            </a:xfrm>
            <a:custGeom>
              <a:avLst/>
              <a:gdLst/>
              <a:ahLst/>
              <a:cxnLst/>
              <a:rect l="l" t="t" r="r" b="b"/>
              <a:pathLst>
                <a:path w="1328" h="2295" extrusionOk="0">
                  <a:moveTo>
                    <a:pt x="665" y="1"/>
                  </a:moveTo>
                  <a:lnTo>
                    <a:pt x="1" y="384"/>
                  </a:lnTo>
                  <a:lnTo>
                    <a:pt x="1" y="1531"/>
                  </a:lnTo>
                  <a:lnTo>
                    <a:pt x="1327" y="2295"/>
                  </a:lnTo>
                  <a:lnTo>
                    <a:pt x="1327" y="1148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50"/>
            <p:cNvSpPr/>
            <p:nvPr/>
          </p:nvSpPr>
          <p:spPr>
            <a:xfrm>
              <a:off x="2410090" y="2807891"/>
              <a:ext cx="110251" cy="191036"/>
            </a:xfrm>
            <a:custGeom>
              <a:avLst/>
              <a:gdLst/>
              <a:ahLst/>
              <a:cxnLst/>
              <a:rect l="l" t="t" r="r" b="b"/>
              <a:pathLst>
                <a:path w="883" h="1530" extrusionOk="0">
                  <a:moveTo>
                    <a:pt x="1" y="0"/>
                  </a:moveTo>
                  <a:lnTo>
                    <a:pt x="1" y="128"/>
                  </a:lnTo>
                  <a:lnTo>
                    <a:pt x="772" y="1466"/>
                  </a:lnTo>
                  <a:lnTo>
                    <a:pt x="882" y="1530"/>
                  </a:lnTo>
                  <a:lnTo>
                    <a:pt x="882" y="1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50"/>
            <p:cNvSpPr/>
            <p:nvPr/>
          </p:nvSpPr>
          <p:spPr>
            <a:xfrm>
              <a:off x="2410090" y="2712249"/>
              <a:ext cx="165440" cy="286679"/>
            </a:xfrm>
            <a:custGeom>
              <a:avLst/>
              <a:gdLst/>
              <a:ahLst/>
              <a:cxnLst/>
              <a:rect l="l" t="t" r="r" b="b"/>
              <a:pathLst>
                <a:path w="1325" h="2296" extrusionOk="0">
                  <a:moveTo>
                    <a:pt x="1325" y="0"/>
                  </a:moveTo>
                  <a:lnTo>
                    <a:pt x="1" y="766"/>
                  </a:lnTo>
                  <a:lnTo>
                    <a:pt x="882" y="2296"/>
                  </a:lnTo>
                  <a:lnTo>
                    <a:pt x="1325" y="2041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50"/>
            <p:cNvSpPr/>
            <p:nvPr/>
          </p:nvSpPr>
          <p:spPr>
            <a:xfrm>
              <a:off x="2299714" y="2807891"/>
              <a:ext cx="110501" cy="71545"/>
            </a:xfrm>
            <a:custGeom>
              <a:avLst/>
              <a:gdLst/>
              <a:ahLst/>
              <a:cxnLst/>
              <a:rect l="l" t="t" r="r" b="b"/>
              <a:pathLst>
                <a:path w="885" h="573" extrusionOk="0">
                  <a:moveTo>
                    <a:pt x="885" y="0"/>
                  </a:moveTo>
                  <a:lnTo>
                    <a:pt x="0" y="511"/>
                  </a:lnTo>
                  <a:lnTo>
                    <a:pt x="110" y="573"/>
                  </a:lnTo>
                  <a:lnTo>
                    <a:pt x="885" y="128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50"/>
            <p:cNvSpPr/>
            <p:nvPr/>
          </p:nvSpPr>
          <p:spPr>
            <a:xfrm>
              <a:off x="2354902" y="2935123"/>
              <a:ext cx="32464" cy="66550"/>
            </a:xfrm>
            <a:custGeom>
              <a:avLst/>
              <a:gdLst/>
              <a:ahLst/>
              <a:cxnLst/>
              <a:rect l="l" t="t" r="r" b="b"/>
              <a:pathLst>
                <a:path w="260" h="533" extrusionOk="0">
                  <a:moveTo>
                    <a:pt x="0" y="1"/>
                  </a:moveTo>
                  <a:lnTo>
                    <a:pt x="0" y="383"/>
                  </a:lnTo>
                  <a:lnTo>
                    <a:pt x="260" y="533"/>
                  </a:lnTo>
                  <a:lnTo>
                    <a:pt x="260" y="1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50"/>
            <p:cNvSpPr/>
            <p:nvPr/>
          </p:nvSpPr>
          <p:spPr>
            <a:xfrm>
              <a:off x="2357649" y="2936747"/>
              <a:ext cx="29717" cy="61681"/>
            </a:xfrm>
            <a:custGeom>
              <a:avLst/>
              <a:gdLst/>
              <a:ahLst/>
              <a:cxnLst/>
              <a:rect l="l" t="t" r="r" b="b"/>
              <a:pathLst>
                <a:path w="238" h="494" extrusionOk="0">
                  <a:moveTo>
                    <a:pt x="0" y="1"/>
                  </a:moveTo>
                  <a:lnTo>
                    <a:pt x="0" y="357"/>
                  </a:lnTo>
                  <a:lnTo>
                    <a:pt x="238" y="494"/>
                  </a:lnTo>
                  <a:lnTo>
                    <a:pt x="238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50"/>
            <p:cNvSpPr/>
            <p:nvPr/>
          </p:nvSpPr>
          <p:spPr>
            <a:xfrm>
              <a:off x="2357649" y="2936747"/>
              <a:ext cx="29717" cy="23099"/>
            </a:xfrm>
            <a:custGeom>
              <a:avLst/>
              <a:gdLst/>
              <a:ahLst/>
              <a:cxnLst/>
              <a:rect l="l" t="t" r="r" b="b"/>
              <a:pathLst>
                <a:path w="238" h="185" extrusionOk="0">
                  <a:moveTo>
                    <a:pt x="0" y="1"/>
                  </a:moveTo>
                  <a:lnTo>
                    <a:pt x="0" y="48"/>
                  </a:lnTo>
                  <a:lnTo>
                    <a:pt x="238" y="185"/>
                  </a:lnTo>
                  <a:lnTo>
                    <a:pt x="238" y="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p50"/>
            <p:cNvSpPr/>
            <p:nvPr/>
          </p:nvSpPr>
          <p:spPr>
            <a:xfrm>
              <a:off x="2435437" y="2981696"/>
              <a:ext cx="29842" cy="23099"/>
            </a:xfrm>
            <a:custGeom>
              <a:avLst/>
              <a:gdLst/>
              <a:ahLst/>
              <a:cxnLst/>
              <a:rect l="l" t="t" r="r" b="b"/>
              <a:pathLst>
                <a:path w="239" h="185" extrusionOk="0">
                  <a:moveTo>
                    <a:pt x="1" y="0"/>
                  </a:moveTo>
                  <a:lnTo>
                    <a:pt x="1" y="49"/>
                  </a:lnTo>
                  <a:lnTo>
                    <a:pt x="239" y="184"/>
                  </a:lnTo>
                  <a:lnTo>
                    <a:pt x="239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50"/>
            <p:cNvSpPr/>
            <p:nvPr/>
          </p:nvSpPr>
          <p:spPr>
            <a:xfrm>
              <a:off x="2354902" y="2981321"/>
              <a:ext cx="32464" cy="20352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22" y="0"/>
                  </a:moveTo>
                  <a:lnTo>
                    <a:pt x="0" y="13"/>
                  </a:lnTo>
                  <a:lnTo>
                    <a:pt x="260" y="163"/>
                  </a:lnTo>
                  <a:lnTo>
                    <a:pt x="260" y="1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50"/>
            <p:cNvSpPr/>
            <p:nvPr/>
          </p:nvSpPr>
          <p:spPr>
            <a:xfrm>
              <a:off x="2354902" y="2955725"/>
              <a:ext cx="32464" cy="22100"/>
            </a:xfrm>
            <a:custGeom>
              <a:avLst/>
              <a:gdLst/>
              <a:ahLst/>
              <a:cxnLst/>
              <a:rect l="l" t="t" r="r" b="b"/>
              <a:pathLst>
                <a:path w="260" h="177" extrusionOk="0">
                  <a:moveTo>
                    <a:pt x="0" y="1"/>
                  </a:moveTo>
                  <a:lnTo>
                    <a:pt x="0" y="27"/>
                  </a:lnTo>
                  <a:lnTo>
                    <a:pt x="260" y="176"/>
                  </a:lnTo>
                  <a:lnTo>
                    <a:pt x="260" y="1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50"/>
            <p:cNvSpPr/>
            <p:nvPr/>
          </p:nvSpPr>
          <p:spPr>
            <a:xfrm>
              <a:off x="2389489" y="2871570"/>
              <a:ext cx="41329" cy="59683"/>
            </a:xfrm>
            <a:custGeom>
              <a:avLst/>
              <a:gdLst/>
              <a:ahLst/>
              <a:cxnLst/>
              <a:rect l="l" t="t" r="r" b="b"/>
              <a:pathLst>
                <a:path w="331" h="478" extrusionOk="0">
                  <a:moveTo>
                    <a:pt x="0" y="1"/>
                  </a:moveTo>
                  <a:lnTo>
                    <a:pt x="0" y="286"/>
                  </a:lnTo>
                  <a:lnTo>
                    <a:pt x="331" y="478"/>
                  </a:lnTo>
                  <a:lnTo>
                    <a:pt x="331" y="1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50"/>
            <p:cNvSpPr/>
            <p:nvPr/>
          </p:nvSpPr>
          <p:spPr>
            <a:xfrm>
              <a:off x="2392235" y="2873068"/>
              <a:ext cx="38582" cy="54938"/>
            </a:xfrm>
            <a:custGeom>
              <a:avLst/>
              <a:gdLst/>
              <a:ahLst/>
              <a:cxnLst/>
              <a:rect l="l" t="t" r="r" b="b"/>
              <a:pathLst>
                <a:path w="309" h="440" extrusionOk="0">
                  <a:moveTo>
                    <a:pt x="0" y="0"/>
                  </a:moveTo>
                  <a:lnTo>
                    <a:pt x="0" y="263"/>
                  </a:lnTo>
                  <a:lnTo>
                    <a:pt x="309" y="440"/>
                  </a:lnTo>
                  <a:lnTo>
                    <a:pt x="309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50"/>
            <p:cNvSpPr/>
            <p:nvPr/>
          </p:nvSpPr>
          <p:spPr>
            <a:xfrm>
              <a:off x="2392235" y="2873068"/>
              <a:ext cx="38582" cy="28343"/>
            </a:xfrm>
            <a:custGeom>
              <a:avLst/>
              <a:gdLst/>
              <a:ahLst/>
              <a:cxnLst/>
              <a:rect l="l" t="t" r="r" b="b"/>
              <a:pathLst>
                <a:path w="309" h="227" extrusionOk="0">
                  <a:moveTo>
                    <a:pt x="0" y="0"/>
                  </a:moveTo>
                  <a:lnTo>
                    <a:pt x="0" y="49"/>
                  </a:lnTo>
                  <a:lnTo>
                    <a:pt x="309" y="226"/>
                  </a:lnTo>
                  <a:lnTo>
                    <a:pt x="309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50"/>
            <p:cNvSpPr/>
            <p:nvPr/>
          </p:nvSpPr>
          <p:spPr>
            <a:xfrm>
              <a:off x="2389489" y="2905781"/>
              <a:ext cx="41329" cy="25471"/>
            </a:xfrm>
            <a:custGeom>
              <a:avLst/>
              <a:gdLst/>
              <a:ahLst/>
              <a:cxnLst/>
              <a:rect l="l" t="t" r="r" b="b"/>
              <a:pathLst>
                <a:path w="331" h="204" extrusionOk="0">
                  <a:moveTo>
                    <a:pt x="22" y="1"/>
                  </a:moveTo>
                  <a:lnTo>
                    <a:pt x="0" y="12"/>
                  </a:lnTo>
                  <a:lnTo>
                    <a:pt x="331" y="204"/>
                  </a:lnTo>
                  <a:lnTo>
                    <a:pt x="331" y="178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50"/>
            <p:cNvSpPr/>
            <p:nvPr/>
          </p:nvSpPr>
          <p:spPr>
            <a:xfrm>
              <a:off x="2313449" y="2871570"/>
              <a:ext cx="13859" cy="7866"/>
            </a:xfrm>
            <a:custGeom>
              <a:avLst/>
              <a:gdLst/>
              <a:ahLst/>
              <a:cxnLst/>
              <a:rect l="l" t="t" r="r" b="b"/>
              <a:pathLst>
                <a:path w="111" h="63" extrusionOk="0">
                  <a:moveTo>
                    <a:pt x="111" y="1"/>
                  </a:moveTo>
                  <a:lnTo>
                    <a:pt x="0" y="63"/>
                  </a:lnTo>
                  <a:lnTo>
                    <a:pt x="111" y="63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50"/>
            <p:cNvSpPr/>
            <p:nvPr/>
          </p:nvSpPr>
          <p:spPr>
            <a:xfrm>
              <a:off x="2432690" y="2980198"/>
              <a:ext cx="32588" cy="66550"/>
            </a:xfrm>
            <a:custGeom>
              <a:avLst/>
              <a:gdLst/>
              <a:ahLst/>
              <a:cxnLst/>
              <a:rect l="l" t="t" r="r" b="b"/>
              <a:pathLst>
                <a:path w="261" h="533" extrusionOk="0">
                  <a:moveTo>
                    <a:pt x="1" y="1"/>
                  </a:moveTo>
                  <a:lnTo>
                    <a:pt x="1" y="382"/>
                  </a:lnTo>
                  <a:lnTo>
                    <a:pt x="261" y="533"/>
                  </a:lnTo>
                  <a:lnTo>
                    <a:pt x="261" y="1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50"/>
            <p:cNvSpPr/>
            <p:nvPr/>
          </p:nvSpPr>
          <p:spPr>
            <a:xfrm>
              <a:off x="2435437" y="2981696"/>
              <a:ext cx="29842" cy="61806"/>
            </a:xfrm>
            <a:custGeom>
              <a:avLst/>
              <a:gdLst/>
              <a:ahLst/>
              <a:cxnLst/>
              <a:rect l="l" t="t" r="r" b="b"/>
              <a:pathLst>
                <a:path w="239" h="495" extrusionOk="0">
                  <a:moveTo>
                    <a:pt x="1" y="0"/>
                  </a:moveTo>
                  <a:lnTo>
                    <a:pt x="1" y="357"/>
                  </a:lnTo>
                  <a:lnTo>
                    <a:pt x="239" y="495"/>
                  </a:lnTo>
                  <a:lnTo>
                    <a:pt x="239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50"/>
            <p:cNvSpPr/>
            <p:nvPr/>
          </p:nvSpPr>
          <p:spPr>
            <a:xfrm>
              <a:off x="2432690" y="3026146"/>
              <a:ext cx="32588" cy="20602"/>
            </a:xfrm>
            <a:custGeom>
              <a:avLst/>
              <a:gdLst/>
              <a:ahLst/>
              <a:cxnLst/>
              <a:rect l="l" t="t" r="r" b="b"/>
              <a:pathLst>
                <a:path w="261" h="165" extrusionOk="0">
                  <a:moveTo>
                    <a:pt x="23" y="1"/>
                  </a:moveTo>
                  <a:lnTo>
                    <a:pt x="1" y="14"/>
                  </a:lnTo>
                  <a:lnTo>
                    <a:pt x="261" y="165"/>
                  </a:lnTo>
                  <a:lnTo>
                    <a:pt x="261" y="139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50"/>
            <p:cNvSpPr/>
            <p:nvPr/>
          </p:nvSpPr>
          <p:spPr>
            <a:xfrm>
              <a:off x="2432690" y="3000800"/>
              <a:ext cx="32588" cy="21851"/>
            </a:xfrm>
            <a:custGeom>
              <a:avLst/>
              <a:gdLst/>
              <a:ahLst/>
              <a:cxnLst/>
              <a:rect l="l" t="t" r="r" b="b"/>
              <a:pathLst>
                <a:path w="261" h="175" extrusionOk="0">
                  <a:moveTo>
                    <a:pt x="1" y="1"/>
                  </a:moveTo>
                  <a:lnTo>
                    <a:pt x="1" y="26"/>
                  </a:lnTo>
                  <a:lnTo>
                    <a:pt x="261" y="175"/>
                  </a:lnTo>
                  <a:lnTo>
                    <a:pt x="261" y="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50"/>
            <p:cNvSpPr/>
            <p:nvPr/>
          </p:nvSpPr>
          <p:spPr>
            <a:xfrm>
              <a:off x="2435437" y="2981696"/>
              <a:ext cx="29842" cy="23099"/>
            </a:xfrm>
            <a:custGeom>
              <a:avLst/>
              <a:gdLst/>
              <a:ahLst/>
              <a:cxnLst/>
              <a:rect l="l" t="t" r="r" b="b"/>
              <a:pathLst>
                <a:path w="239" h="185" extrusionOk="0">
                  <a:moveTo>
                    <a:pt x="1" y="0"/>
                  </a:moveTo>
                  <a:lnTo>
                    <a:pt x="1" y="49"/>
                  </a:lnTo>
                  <a:lnTo>
                    <a:pt x="239" y="184"/>
                  </a:lnTo>
                  <a:lnTo>
                    <a:pt x="239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p50"/>
            <p:cNvSpPr/>
            <p:nvPr/>
          </p:nvSpPr>
          <p:spPr>
            <a:xfrm>
              <a:off x="2589140" y="2974954"/>
              <a:ext cx="41454" cy="68049"/>
            </a:xfrm>
            <a:custGeom>
              <a:avLst/>
              <a:gdLst/>
              <a:ahLst/>
              <a:cxnLst/>
              <a:rect l="l" t="t" r="r" b="b"/>
              <a:pathLst>
                <a:path w="332" h="545" extrusionOk="0">
                  <a:moveTo>
                    <a:pt x="1" y="1"/>
                  </a:moveTo>
                  <a:lnTo>
                    <a:pt x="1" y="353"/>
                  </a:lnTo>
                  <a:lnTo>
                    <a:pt x="331" y="544"/>
                  </a:lnTo>
                  <a:lnTo>
                    <a:pt x="331" y="1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p50"/>
            <p:cNvSpPr/>
            <p:nvPr/>
          </p:nvSpPr>
          <p:spPr>
            <a:xfrm>
              <a:off x="2591762" y="2976452"/>
              <a:ext cx="38831" cy="63679"/>
            </a:xfrm>
            <a:custGeom>
              <a:avLst/>
              <a:gdLst/>
              <a:ahLst/>
              <a:cxnLst/>
              <a:rect l="l" t="t" r="r" b="b"/>
              <a:pathLst>
                <a:path w="311" h="510" extrusionOk="0">
                  <a:moveTo>
                    <a:pt x="0" y="0"/>
                  </a:moveTo>
                  <a:lnTo>
                    <a:pt x="0" y="329"/>
                  </a:lnTo>
                  <a:lnTo>
                    <a:pt x="310" y="509"/>
                  </a:lnTo>
                  <a:lnTo>
                    <a:pt x="31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p50"/>
            <p:cNvSpPr/>
            <p:nvPr/>
          </p:nvSpPr>
          <p:spPr>
            <a:xfrm>
              <a:off x="2591762" y="2976452"/>
              <a:ext cx="38831" cy="32089"/>
            </a:xfrm>
            <a:custGeom>
              <a:avLst/>
              <a:gdLst/>
              <a:ahLst/>
              <a:cxnLst/>
              <a:rect l="l" t="t" r="r" b="b"/>
              <a:pathLst>
                <a:path w="311" h="257" extrusionOk="0">
                  <a:moveTo>
                    <a:pt x="0" y="0"/>
                  </a:moveTo>
                  <a:lnTo>
                    <a:pt x="0" y="77"/>
                  </a:lnTo>
                  <a:lnTo>
                    <a:pt x="310" y="257"/>
                  </a:lnTo>
                  <a:lnTo>
                    <a:pt x="31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p50"/>
            <p:cNvSpPr/>
            <p:nvPr/>
          </p:nvSpPr>
          <p:spPr>
            <a:xfrm>
              <a:off x="2589140" y="3017531"/>
              <a:ext cx="41454" cy="25471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21" y="0"/>
                  </a:moveTo>
                  <a:lnTo>
                    <a:pt x="1" y="12"/>
                  </a:lnTo>
                  <a:lnTo>
                    <a:pt x="331" y="203"/>
                  </a:lnTo>
                  <a:lnTo>
                    <a:pt x="331" y="18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p50"/>
            <p:cNvSpPr/>
            <p:nvPr/>
          </p:nvSpPr>
          <p:spPr>
            <a:xfrm>
              <a:off x="2589140" y="2995431"/>
              <a:ext cx="41454" cy="25596"/>
            </a:xfrm>
            <a:custGeom>
              <a:avLst/>
              <a:gdLst/>
              <a:ahLst/>
              <a:cxnLst/>
              <a:rect l="l" t="t" r="r" b="b"/>
              <a:pathLst>
                <a:path w="332" h="205" extrusionOk="0">
                  <a:moveTo>
                    <a:pt x="21" y="0"/>
                  </a:moveTo>
                  <a:lnTo>
                    <a:pt x="1" y="12"/>
                  </a:lnTo>
                  <a:lnTo>
                    <a:pt x="331" y="205"/>
                  </a:lnTo>
                  <a:lnTo>
                    <a:pt x="331" y="18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1" name="Google Shape;4761;p50"/>
            <p:cNvSpPr/>
            <p:nvPr/>
          </p:nvSpPr>
          <p:spPr>
            <a:xfrm>
              <a:off x="2608867" y="2986316"/>
              <a:ext cx="2747" cy="45574"/>
            </a:xfrm>
            <a:custGeom>
              <a:avLst/>
              <a:gdLst/>
              <a:ahLst/>
              <a:cxnLst/>
              <a:rect l="l" t="t" r="r" b="b"/>
              <a:pathLst>
                <a:path w="22" h="365" extrusionOk="0">
                  <a:moveTo>
                    <a:pt x="1" y="1"/>
                  </a:moveTo>
                  <a:lnTo>
                    <a:pt x="1" y="353"/>
                  </a:lnTo>
                  <a:lnTo>
                    <a:pt x="21" y="365"/>
                  </a:lnTo>
                  <a:lnTo>
                    <a:pt x="21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p50"/>
            <p:cNvSpPr/>
            <p:nvPr/>
          </p:nvSpPr>
          <p:spPr>
            <a:xfrm>
              <a:off x="2522714" y="3024898"/>
              <a:ext cx="35460" cy="70046"/>
            </a:xfrm>
            <a:custGeom>
              <a:avLst/>
              <a:gdLst/>
              <a:ahLst/>
              <a:cxnLst/>
              <a:rect l="l" t="t" r="r" b="b"/>
              <a:pathLst>
                <a:path w="284" h="561" extrusionOk="0">
                  <a:moveTo>
                    <a:pt x="77" y="1"/>
                  </a:moveTo>
                  <a:cubicBezTo>
                    <a:pt x="70" y="1"/>
                    <a:pt x="64" y="2"/>
                    <a:pt x="59" y="4"/>
                  </a:cubicBezTo>
                  <a:cubicBezTo>
                    <a:pt x="12" y="23"/>
                    <a:pt x="1" y="78"/>
                    <a:pt x="85" y="186"/>
                  </a:cubicBezTo>
                  <a:cubicBezTo>
                    <a:pt x="134" y="250"/>
                    <a:pt x="196" y="385"/>
                    <a:pt x="196" y="560"/>
                  </a:cubicBezTo>
                  <a:lnTo>
                    <a:pt x="256" y="526"/>
                  </a:lnTo>
                  <a:cubicBezTo>
                    <a:pt x="256" y="526"/>
                    <a:pt x="283" y="371"/>
                    <a:pt x="263" y="237"/>
                  </a:cubicBezTo>
                  <a:cubicBezTo>
                    <a:pt x="236" y="71"/>
                    <a:pt x="132" y="1"/>
                    <a:pt x="77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p50"/>
            <p:cNvSpPr/>
            <p:nvPr/>
          </p:nvSpPr>
          <p:spPr>
            <a:xfrm>
              <a:off x="2522714" y="3024898"/>
              <a:ext cx="35460" cy="70046"/>
            </a:xfrm>
            <a:custGeom>
              <a:avLst/>
              <a:gdLst/>
              <a:ahLst/>
              <a:cxnLst/>
              <a:rect l="l" t="t" r="r" b="b"/>
              <a:pathLst>
                <a:path w="284" h="561" extrusionOk="0">
                  <a:moveTo>
                    <a:pt x="77" y="1"/>
                  </a:moveTo>
                  <a:cubicBezTo>
                    <a:pt x="70" y="1"/>
                    <a:pt x="64" y="2"/>
                    <a:pt x="59" y="4"/>
                  </a:cubicBezTo>
                  <a:cubicBezTo>
                    <a:pt x="12" y="23"/>
                    <a:pt x="1" y="78"/>
                    <a:pt x="85" y="186"/>
                  </a:cubicBezTo>
                  <a:cubicBezTo>
                    <a:pt x="134" y="250"/>
                    <a:pt x="196" y="385"/>
                    <a:pt x="196" y="560"/>
                  </a:cubicBezTo>
                  <a:lnTo>
                    <a:pt x="256" y="526"/>
                  </a:lnTo>
                  <a:cubicBezTo>
                    <a:pt x="256" y="526"/>
                    <a:pt x="283" y="371"/>
                    <a:pt x="263" y="237"/>
                  </a:cubicBezTo>
                  <a:cubicBezTo>
                    <a:pt x="236" y="71"/>
                    <a:pt x="132" y="1"/>
                    <a:pt x="7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p50"/>
            <p:cNvSpPr/>
            <p:nvPr/>
          </p:nvSpPr>
          <p:spPr>
            <a:xfrm>
              <a:off x="2533452" y="3028144"/>
              <a:ext cx="19978" cy="57436"/>
            </a:xfrm>
            <a:custGeom>
              <a:avLst/>
              <a:gdLst/>
              <a:ahLst/>
              <a:cxnLst/>
              <a:rect l="l" t="t" r="r" b="b"/>
              <a:pathLst>
                <a:path w="160" h="460" extrusionOk="0">
                  <a:moveTo>
                    <a:pt x="5" y="0"/>
                  </a:moveTo>
                  <a:cubicBezTo>
                    <a:pt x="3" y="0"/>
                    <a:pt x="2" y="1"/>
                    <a:pt x="2" y="2"/>
                  </a:cubicBezTo>
                  <a:cubicBezTo>
                    <a:pt x="0" y="4"/>
                    <a:pt x="0" y="5"/>
                    <a:pt x="2" y="8"/>
                  </a:cubicBezTo>
                  <a:cubicBezTo>
                    <a:pt x="81" y="85"/>
                    <a:pt x="152" y="278"/>
                    <a:pt x="128" y="453"/>
                  </a:cubicBezTo>
                  <a:cubicBezTo>
                    <a:pt x="128" y="456"/>
                    <a:pt x="129" y="458"/>
                    <a:pt x="131" y="459"/>
                  </a:cubicBezTo>
                  <a:cubicBezTo>
                    <a:pt x="134" y="459"/>
                    <a:pt x="135" y="458"/>
                    <a:pt x="135" y="455"/>
                  </a:cubicBezTo>
                  <a:cubicBezTo>
                    <a:pt x="160" y="276"/>
                    <a:pt x="89" y="81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p50"/>
            <p:cNvSpPr/>
            <p:nvPr/>
          </p:nvSpPr>
          <p:spPr>
            <a:xfrm>
              <a:off x="2511851" y="3045000"/>
              <a:ext cx="40829" cy="61681"/>
            </a:xfrm>
            <a:custGeom>
              <a:avLst/>
              <a:gdLst/>
              <a:ahLst/>
              <a:cxnLst/>
              <a:rect l="l" t="t" r="r" b="b"/>
              <a:pathLst>
                <a:path w="327" h="494" extrusionOk="0">
                  <a:moveTo>
                    <a:pt x="68" y="0"/>
                  </a:moveTo>
                  <a:cubicBezTo>
                    <a:pt x="57" y="0"/>
                    <a:pt x="47" y="3"/>
                    <a:pt x="38" y="9"/>
                  </a:cubicBezTo>
                  <a:cubicBezTo>
                    <a:pt x="27" y="21"/>
                    <a:pt x="25" y="38"/>
                    <a:pt x="31" y="53"/>
                  </a:cubicBezTo>
                  <a:cubicBezTo>
                    <a:pt x="37" y="67"/>
                    <a:pt x="46" y="82"/>
                    <a:pt x="53" y="95"/>
                  </a:cubicBezTo>
                  <a:cubicBezTo>
                    <a:pt x="57" y="101"/>
                    <a:pt x="60" y="108"/>
                    <a:pt x="60" y="115"/>
                  </a:cubicBezTo>
                  <a:cubicBezTo>
                    <a:pt x="62" y="127"/>
                    <a:pt x="57" y="138"/>
                    <a:pt x="50" y="149"/>
                  </a:cubicBezTo>
                  <a:cubicBezTo>
                    <a:pt x="41" y="162"/>
                    <a:pt x="28" y="173"/>
                    <a:pt x="18" y="186"/>
                  </a:cubicBezTo>
                  <a:cubicBezTo>
                    <a:pt x="8" y="198"/>
                    <a:pt x="2" y="214"/>
                    <a:pt x="1" y="230"/>
                  </a:cubicBezTo>
                  <a:cubicBezTo>
                    <a:pt x="4" y="252"/>
                    <a:pt x="15" y="269"/>
                    <a:pt x="33" y="279"/>
                  </a:cubicBezTo>
                  <a:cubicBezTo>
                    <a:pt x="59" y="289"/>
                    <a:pt x="72" y="320"/>
                    <a:pt x="62" y="346"/>
                  </a:cubicBezTo>
                  <a:cubicBezTo>
                    <a:pt x="59" y="355"/>
                    <a:pt x="56" y="363"/>
                    <a:pt x="53" y="372"/>
                  </a:cubicBezTo>
                  <a:cubicBezTo>
                    <a:pt x="50" y="381"/>
                    <a:pt x="48" y="389"/>
                    <a:pt x="47" y="398"/>
                  </a:cubicBezTo>
                  <a:cubicBezTo>
                    <a:pt x="44" y="415"/>
                    <a:pt x="47" y="433"/>
                    <a:pt x="54" y="447"/>
                  </a:cubicBezTo>
                  <a:cubicBezTo>
                    <a:pt x="62" y="462"/>
                    <a:pt x="72" y="473"/>
                    <a:pt x="85" y="482"/>
                  </a:cubicBezTo>
                  <a:cubicBezTo>
                    <a:pt x="91" y="486"/>
                    <a:pt x="104" y="494"/>
                    <a:pt x="114" y="494"/>
                  </a:cubicBezTo>
                  <a:cubicBezTo>
                    <a:pt x="117" y="494"/>
                    <a:pt x="119" y="493"/>
                    <a:pt x="121" y="492"/>
                  </a:cubicBezTo>
                  <a:cubicBezTo>
                    <a:pt x="121" y="492"/>
                    <a:pt x="282" y="398"/>
                    <a:pt x="282" y="398"/>
                  </a:cubicBezTo>
                  <a:cubicBezTo>
                    <a:pt x="294" y="382"/>
                    <a:pt x="304" y="366"/>
                    <a:pt x="312" y="349"/>
                  </a:cubicBezTo>
                  <a:cubicBezTo>
                    <a:pt x="320" y="331"/>
                    <a:pt x="325" y="314"/>
                    <a:pt x="325" y="295"/>
                  </a:cubicBezTo>
                  <a:cubicBezTo>
                    <a:pt x="327" y="283"/>
                    <a:pt x="325" y="272"/>
                    <a:pt x="320" y="262"/>
                  </a:cubicBezTo>
                  <a:cubicBezTo>
                    <a:pt x="307" y="240"/>
                    <a:pt x="282" y="231"/>
                    <a:pt x="275" y="207"/>
                  </a:cubicBezTo>
                  <a:cubicBezTo>
                    <a:pt x="265" y="179"/>
                    <a:pt x="289" y="146"/>
                    <a:pt x="276" y="120"/>
                  </a:cubicBezTo>
                  <a:cubicBezTo>
                    <a:pt x="267" y="107"/>
                    <a:pt x="254" y="98"/>
                    <a:pt x="240" y="95"/>
                  </a:cubicBezTo>
                  <a:cubicBezTo>
                    <a:pt x="225" y="94"/>
                    <a:pt x="211" y="89"/>
                    <a:pt x="196" y="85"/>
                  </a:cubicBezTo>
                  <a:cubicBezTo>
                    <a:pt x="162" y="70"/>
                    <a:pt x="141" y="31"/>
                    <a:pt x="108" y="12"/>
                  </a:cubicBezTo>
                  <a:cubicBezTo>
                    <a:pt x="98" y="7"/>
                    <a:pt x="86" y="2"/>
                    <a:pt x="75" y="1"/>
                  </a:cubicBezTo>
                  <a:cubicBezTo>
                    <a:pt x="72" y="0"/>
                    <a:pt x="70" y="0"/>
                    <a:pt x="6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p50"/>
            <p:cNvSpPr/>
            <p:nvPr/>
          </p:nvSpPr>
          <p:spPr>
            <a:xfrm>
              <a:off x="2511851" y="3045000"/>
              <a:ext cx="40829" cy="61681"/>
            </a:xfrm>
            <a:custGeom>
              <a:avLst/>
              <a:gdLst/>
              <a:ahLst/>
              <a:cxnLst/>
              <a:rect l="l" t="t" r="r" b="b"/>
              <a:pathLst>
                <a:path w="327" h="494" extrusionOk="0">
                  <a:moveTo>
                    <a:pt x="68" y="0"/>
                  </a:moveTo>
                  <a:cubicBezTo>
                    <a:pt x="57" y="0"/>
                    <a:pt x="47" y="3"/>
                    <a:pt x="38" y="9"/>
                  </a:cubicBezTo>
                  <a:cubicBezTo>
                    <a:pt x="27" y="21"/>
                    <a:pt x="25" y="38"/>
                    <a:pt x="31" y="53"/>
                  </a:cubicBezTo>
                  <a:cubicBezTo>
                    <a:pt x="37" y="67"/>
                    <a:pt x="46" y="82"/>
                    <a:pt x="53" y="95"/>
                  </a:cubicBezTo>
                  <a:cubicBezTo>
                    <a:pt x="57" y="101"/>
                    <a:pt x="60" y="108"/>
                    <a:pt x="60" y="115"/>
                  </a:cubicBezTo>
                  <a:cubicBezTo>
                    <a:pt x="62" y="127"/>
                    <a:pt x="57" y="138"/>
                    <a:pt x="50" y="149"/>
                  </a:cubicBezTo>
                  <a:cubicBezTo>
                    <a:pt x="41" y="162"/>
                    <a:pt x="28" y="173"/>
                    <a:pt x="18" y="186"/>
                  </a:cubicBezTo>
                  <a:cubicBezTo>
                    <a:pt x="8" y="198"/>
                    <a:pt x="2" y="214"/>
                    <a:pt x="1" y="230"/>
                  </a:cubicBezTo>
                  <a:cubicBezTo>
                    <a:pt x="4" y="252"/>
                    <a:pt x="15" y="269"/>
                    <a:pt x="33" y="279"/>
                  </a:cubicBezTo>
                  <a:cubicBezTo>
                    <a:pt x="59" y="289"/>
                    <a:pt x="72" y="320"/>
                    <a:pt x="62" y="346"/>
                  </a:cubicBezTo>
                  <a:cubicBezTo>
                    <a:pt x="59" y="355"/>
                    <a:pt x="56" y="363"/>
                    <a:pt x="53" y="372"/>
                  </a:cubicBezTo>
                  <a:cubicBezTo>
                    <a:pt x="50" y="381"/>
                    <a:pt x="48" y="389"/>
                    <a:pt x="47" y="398"/>
                  </a:cubicBezTo>
                  <a:cubicBezTo>
                    <a:pt x="44" y="415"/>
                    <a:pt x="47" y="433"/>
                    <a:pt x="54" y="447"/>
                  </a:cubicBezTo>
                  <a:cubicBezTo>
                    <a:pt x="62" y="462"/>
                    <a:pt x="72" y="473"/>
                    <a:pt x="85" y="482"/>
                  </a:cubicBezTo>
                  <a:cubicBezTo>
                    <a:pt x="91" y="486"/>
                    <a:pt x="104" y="494"/>
                    <a:pt x="114" y="494"/>
                  </a:cubicBezTo>
                  <a:cubicBezTo>
                    <a:pt x="117" y="494"/>
                    <a:pt x="119" y="493"/>
                    <a:pt x="121" y="492"/>
                  </a:cubicBezTo>
                  <a:cubicBezTo>
                    <a:pt x="121" y="492"/>
                    <a:pt x="282" y="398"/>
                    <a:pt x="282" y="398"/>
                  </a:cubicBezTo>
                  <a:cubicBezTo>
                    <a:pt x="294" y="382"/>
                    <a:pt x="304" y="366"/>
                    <a:pt x="312" y="349"/>
                  </a:cubicBezTo>
                  <a:cubicBezTo>
                    <a:pt x="320" y="331"/>
                    <a:pt x="325" y="314"/>
                    <a:pt x="325" y="295"/>
                  </a:cubicBezTo>
                  <a:cubicBezTo>
                    <a:pt x="327" y="283"/>
                    <a:pt x="325" y="272"/>
                    <a:pt x="320" y="262"/>
                  </a:cubicBezTo>
                  <a:cubicBezTo>
                    <a:pt x="307" y="240"/>
                    <a:pt x="282" y="231"/>
                    <a:pt x="275" y="207"/>
                  </a:cubicBezTo>
                  <a:cubicBezTo>
                    <a:pt x="265" y="179"/>
                    <a:pt x="289" y="146"/>
                    <a:pt x="276" y="120"/>
                  </a:cubicBezTo>
                  <a:cubicBezTo>
                    <a:pt x="267" y="107"/>
                    <a:pt x="254" y="98"/>
                    <a:pt x="240" y="95"/>
                  </a:cubicBezTo>
                  <a:cubicBezTo>
                    <a:pt x="225" y="94"/>
                    <a:pt x="211" y="89"/>
                    <a:pt x="196" y="85"/>
                  </a:cubicBezTo>
                  <a:cubicBezTo>
                    <a:pt x="162" y="70"/>
                    <a:pt x="141" y="31"/>
                    <a:pt x="108" y="12"/>
                  </a:cubicBezTo>
                  <a:cubicBezTo>
                    <a:pt x="98" y="7"/>
                    <a:pt x="86" y="2"/>
                    <a:pt x="75" y="1"/>
                  </a:cubicBezTo>
                  <a:cubicBezTo>
                    <a:pt x="72" y="0"/>
                    <a:pt x="70" y="0"/>
                    <a:pt x="6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7" name="Google Shape;4767;p50"/>
            <p:cNvSpPr/>
            <p:nvPr/>
          </p:nvSpPr>
          <p:spPr>
            <a:xfrm>
              <a:off x="2521840" y="3048371"/>
              <a:ext cx="18354" cy="51817"/>
            </a:xfrm>
            <a:custGeom>
              <a:avLst/>
              <a:gdLst/>
              <a:ahLst/>
              <a:cxnLst/>
              <a:rect l="l" t="t" r="r" b="b"/>
              <a:pathLst>
                <a:path w="147" h="415" extrusionOk="0">
                  <a:moveTo>
                    <a:pt x="5" y="0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60" y="61"/>
                    <a:pt x="138" y="245"/>
                    <a:pt x="131" y="410"/>
                  </a:cubicBezTo>
                  <a:cubicBezTo>
                    <a:pt x="131" y="413"/>
                    <a:pt x="132" y="415"/>
                    <a:pt x="135" y="415"/>
                  </a:cubicBezTo>
                  <a:cubicBezTo>
                    <a:pt x="137" y="415"/>
                    <a:pt x="140" y="413"/>
                    <a:pt x="140" y="412"/>
                  </a:cubicBezTo>
                  <a:cubicBezTo>
                    <a:pt x="147" y="242"/>
                    <a:pt x="66" y="56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8" name="Google Shape;4768;p50"/>
            <p:cNvSpPr/>
            <p:nvPr/>
          </p:nvSpPr>
          <p:spPr>
            <a:xfrm>
              <a:off x="2519842" y="3072095"/>
              <a:ext cx="16357" cy="3621"/>
            </a:xfrm>
            <a:custGeom>
              <a:avLst/>
              <a:gdLst/>
              <a:ahLst/>
              <a:cxnLst/>
              <a:rect l="l" t="t" r="r" b="b"/>
              <a:pathLst>
                <a:path w="131" h="29" extrusionOk="0">
                  <a:moveTo>
                    <a:pt x="3" y="1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7"/>
                    <a:pt x="2" y="8"/>
                    <a:pt x="3" y="8"/>
                  </a:cubicBezTo>
                  <a:cubicBezTo>
                    <a:pt x="45" y="11"/>
                    <a:pt x="85" y="17"/>
                    <a:pt x="125" y="29"/>
                  </a:cubicBezTo>
                  <a:lnTo>
                    <a:pt x="127" y="29"/>
                  </a:lnTo>
                  <a:cubicBezTo>
                    <a:pt x="128" y="29"/>
                    <a:pt x="129" y="27"/>
                    <a:pt x="129" y="26"/>
                  </a:cubicBezTo>
                  <a:cubicBezTo>
                    <a:pt x="131" y="23"/>
                    <a:pt x="129" y="22"/>
                    <a:pt x="127" y="20"/>
                  </a:cubicBezTo>
                  <a:cubicBezTo>
                    <a:pt x="87" y="10"/>
                    <a:pt x="45" y="3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p50"/>
            <p:cNvSpPr/>
            <p:nvPr/>
          </p:nvSpPr>
          <p:spPr>
            <a:xfrm>
              <a:off x="2717496" y="3049245"/>
              <a:ext cx="87777" cy="50568"/>
            </a:xfrm>
            <a:custGeom>
              <a:avLst/>
              <a:gdLst/>
              <a:ahLst/>
              <a:cxnLst/>
              <a:rect l="l" t="t" r="r" b="b"/>
              <a:pathLst>
                <a:path w="703" h="405" extrusionOk="0">
                  <a:moveTo>
                    <a:pt x="371" y="0"/>
                  </a:moveTo>
                  <a:lnTo>
                    <a:pt x="1" y="213"/>
                  </a:lnTo>
                  <a:lnTo>
                    <a:pt x="333" y="405"/>
                  </a:lnTo>
                  <a:lnTo>
                    <a:pt x="703" y="191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p50"/>
            <p:cNvSpPr/>
            <p:nvPr/>
          </p:nvSpPr>
          <p:spPr>
            <a:xfrm>
              <a:off x="1567286" y="3145013"/>
              <a:ext cx="822078" cy="492698"/>
            </a:xfrm>
            <a:custGeom>
              <a:avLst/>
              <a:gdLst/>
              <a:ahLst/>
              <a:cxnLst/>
              <a:rect l="l" t="t" r="r" b="b"/>
              <a:pathLst>
                <a:path w="6584" h="3946" extrusionOk="0">
                  <a:moveTo>
                    <a:pt x="3230" y="0"/>
                  </a:moveTo>
                  <a:lnTo>
                    <a:pt x="1" y="1865"/>
                  </a:lnTo>
                  <a:lnTo>
                    <a:pt x="1" y="2008"/>
                  </a:lnTo>
                  <a:lnTo>
                    <a:pt x="3353" y="3946"/>
                  </a:lnTo>
                  <a:lnTo>
                    <a:pt x="6584" y="2081"/>
                  </a:lnTo>
                  <a:lnTo>
                    <a:pt x="6584" y="1937"/>
                  </a:lnTo>
                  <a:lnTo>
                    <a:pt x="3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p50"/>
            <p:cNvSpPr/>
            <p:nvPr/>
          </p:nvSpPr>
          <p:spPr>
            <a:xfrm>
              <a:off x="2156625" y="3422701"/>
              <a:ext cx="123986" cy="71794"/>
            </a:xfrm>
            <a:custGeom>
              <a:avLst/>
              <a:gdLst/>
              <a:ahLst/>
              <a:cxnLst/>
              <a:rect l="l" t="t" r="r" b="b"/>
              <a:pathLst>
                <a:path w="993" h="575" extrusionOk="0">
                  <a:moveTo>
                    <a:pt x="621" y="1"/>
                  </a:moveTo>
                  <a:lnTo>
                    <a:pt x="1" y="359"/>
                  </a:lnTo>
                  <a:lnTo>
                    <a:pt x="370" y="575"/>
                  </a:lnTo>
                  <a:lnTo>
                    <a:pt x="992" y="217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p50"/>
            <p:cNvSpPr/>
            <p:nvPr/>
          </p:nvSpPr>
          <p:spPr>
            <a:xfrm>
              <a:off x="1567286" y="3377751"/>
              <a:ext cx="418780" cy="259959"/>
            </a:xfrm>
            <a:custGeom>
              <a:avLst/>
              <a:gdLst/>
              <a:ahLst/>
              <a:cxnLst/>
              <a:rect l="l" t="t" r="r" b="b"/>
              <a:pathLst>
                <a:path w="3354" h="2082" extrusionOk="0">
                  <a:moveTo>
                    <a:pt x="1" y="1"/>
                  </a:moveTo>
                  <a:lnTo>
                    <a:pt x="1" y="144"/>
                  </a:lnTo>
                  <a:lnTo>
                    <a:pt x="3353" y="2082"/>
                  </a:lnTo>
                  <a:lnTo>
                    <a:pt x="3353" y="19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p50"/>
            <p:cNvSpPr/>
            <p:nvPr/>
          </p:nvSpPr>
          <p:spPr>
            <a:xfrm>
              <a:off x="1985941" y="3386866"/>
              <a:ext cx="403423" cy="250844"/>
            </a:xfrm>
            <a:custGeom>
              <a:avLst/>
              <a:gdLst/>
              <a:ahLst/>
              <a:cxnLst/>
              <a:rect l="l" t="t" r="r" b="b"/>
              <a:pathLst>
                <a:path w="3231" h="2009" extrusionOk="0">
                  <a:moveTo>
                    <a:pt x="3231" y="0"/>
                  </a:moveTo>
                  <a:lnTo>
                    <a:pt x="0" y="1865"/>
                  </a:lnTo>
                  <a:lnTo>
                    <a:pt x="0" y="2009"/>
                  </a:lnTo>
                  <a:lnTo>
                    <a:pt x="3231" y="144"/>
                  </a:lnTo>
                  <a:lnTo>
                    <a:pt x="323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p50"/>
            <p:cNvSpPr/>
            <p:nvPr/>
          </p:nvSpPr>
          <p:spPr>
            <a:xfrm>
              <a:off x="2327059" y="3308704"/>
              <a:ext cx="20852" cy="36959"/>
            </a:xfrm>
            <a:custGeom>
              <a:avLst/>
              <a:gdLst/>
              <a:ahLst/>
              <a:cxnLst/>
              <a:rect l="l" t="t" r="r" b="b"/>
              <a:pathLst>
                <a:path w="167" h="296" extrusionOk="0">
                  <a:moveTo>
                    <a:pt x="144" y="0"/>
                  </a:moveTo>
                  <a:lnTo>
                    <a:pt x="0" y="284"/>
                  </a:lnTo>
                  <a:lnTo>
                    <a:pt x="23" y="296"/>
                  </a:lnTo>
                  <a:lnTo>
                    <a:pt x="167" y="1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50"/>
            <p:cNvSpPr/>
            <p:nvPr/>
          </p:nvSpPr>
          <p:spPr>
            <a:xfrm>
              <a:off x="2307456" y="3303085"/>
              <a:ext cx="20352" cy="30091"/>
            </a:xfrm>
            <a:custGeom>
              <a:avLst/>
              <a:gdLst/>
              <a:ahLst/>
              <a:cxnLst/>
              <a:rect l="l" t="t" r="r" b="b"/>
              <a:pathLst>
                <a:path w="163" h="241" extrusionOk="0">
                  <a:moveTo>
                    <a:pt x="22" y="0"/>
                  </a:moveTo>
                  <a:lnTo>
                    <a:pt x="1" y="15"/>
                  </a:lnTo>
                  <a:lnTo>
                    <a:pt x="141" y="241"/>
                  </a:lnTo>
                  <a:lnTo>
                    <a:pt x="163" y="22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50"/>
            <p:cNvSpPr/>
            <p:nvPr/>
          </p:nvSpPr>
          <p:spPr>
            <a:xfrm>
              <a:off x="2324686" y="3301212"/>
              <a:ext cx="5494" cy="87027"/>
            </a:xfrm>
            <a:custGeom>
              <a:avLst/>
              <a:gdLst/>
              <a:ahLst/>
              <a:cxnLst/>
              <a:rect l="l" t="t" r="r" b="b"/>
              <a:pathLst>
                <a:path w="44" h="697" extrusionOk="0">
                  <a:moveTo>
                    <a:pt x="0" y="1"/>
                  </a:moveTo>
                  <a:lnTo>
                    <a:pt x="0" y="684"/>
                  </a:lnTo>
                  <a:cubicBezTo>
                    <a:pt x="0" y="688"/>
                    <a:pt x="3" y="691"/>
                    <a:pt x="6" y="692"/>
                  </a:cubicBezTo>
                  <a:cubicBezTo>
                    <a:pt x="11" y="695"/>
                    <a:pt x="17" y="697"/>
                    <a:pt x="22" y="697"/>
                  </a:cubicBezTo>
                  <a:cubicBezTo>
                    <a:pt x="27" y="697"/>
                    <a:pt x="32" y="695"/>
                    <a:pt x="37" y="692"/>
                  </a:cubicBezTo>
                  <a:cubicBezTo>
                    <a:pt x="41" y="691"/>
                    <a:pt x="42" y="688"/>
                    <a:pt x="44" y="684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50"/>
            <p:cNvSpPr/>
            <p:nvPr/>
          </p:nvSpPr>
          <p:spPr>
            <a:xfrm>
              <a:off x="2315197" y="3235161"/>
              <a:ext cx="79411" cy="79161"/>
            </a:xfrm>
            <a:custGeom>
              <a:avLst/>
              <a:gdLst/>
              <a:ahLst/>
              <a:cxnLst/>
              <a:rect l="l" t="t" r="r" b="b"/>
              <a:pathLst>
                <a:path w="636" h="634" extrusionOk="0">
                  <a:moveTo>
                    <a:pt x="318" y="0"/>
                  </a:moveTo>
                  <a:cubicBezTo>
                    <a:pt x="143" y="0"/>
                    <a:pt x="1" y="142"/>
                    <a:pt x="1" y="318"/>
                  </a:cubicBezTo>
                  <a:cubicBezTo>
                    <a:pt x="1" y="492"/>
                    <a:pt x="143" y="634"/>
                    <a:pt x="318" y="634"/>
                  </a:cubicBezTo>
                  <a:cubicBezTo>
                    <a:pt x="494" y="634"/>
                    <a:pt x="636" y="492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p50"/>
            <p:cNvSpPr/>
            <p:nvPr/>
          </p:nvSpPr>
          <p:spPr>
            <a:xfrm>
              <a:off x="2311201" y="3234912"/>
              <a:ext cx="74417" cy="79536"/>
            </a:xfrm>
            <a:custGeom>
              <a:avLst/>
              <a:gdLst/>
              <a:ahLst/>
              <a:cxnLst/>
              <a:rect l="l" t="t" r="r" b="b"/>
              <a:pathLst>
                <a:path w="596" h="637" extrusionOk="0">
                  <a:moveTo>
                    <a:pt x="351" y="1"/>
                  </a:moveTo>
                  <a:cubicBezTo>
                    <a:pt x="165" y="1"/>
                    <a:pt x="0" y="170"/>
                    <a:pt x="39" y="376"/>
                  </a:cubicBezTo>
                  <a:cubicBezTo>
                    <a:pt x="68" y="541"/>
                    <a:pt x="209" y="637"/>
                    <a:pt x="352" y="637"/>
                  </a:cubicBezTo>
                  <a:cubicBezTo>
                    <a:pt x="440" y="637"/>
                    <a:pt x="530" y="600"/>
                    <a:pt x="595" y="521"/>
                  </a:cubicBezTo>
                  <a:lnTo>
                    <a:pt x="595" y="521"/>
                  </a:lnTo>
                  <a:cubicBezTo>
                    <a:pt x="588" y="524"/>
                    <a:pt x="580" y="525"/>
                    <a:pt x="572" y="525"/>
                  </a:cubicBezTo>
                  <a:cubicBezTo>
                    <a:pt x="485" y="525"/>
                    <a:pt x="401" y="391"/>
                    <a:pt x="450" y="239"/>
                  </a:cubicBezTo>
                  <a:cubicBezTo>
                    <a:pt x="491" y="110"/>
                    <a:pt x="535" y="59"/>
                    <a:pt x="507" y="43"/>
                  </a:cubicBezTo>
                  <a:cubicBezTo>
                    <a:pt x="456" y="14"/>
                    <a:pt x="402" y="1"/>
                    <a:pt x="351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p50"/>
            <p:cNvSpPr/>
            <p:nvPr/>
          </p:nvSpPr>
          <p:spPr>
            <a:xfrm>
              <a:off x="2264504" y="3258136"/>
              <a:ext cx="55937" cy="55688"/>
            </a:xfrm>
            <a:custGeom>
              <a:avLst/>
              <a:gdLst/>
              <a:ahLst/>
              <a:cxnLst/>
              <a:rect l="l" t="t" r="r" b="b"/>
              <a:pathLst>
                <a:path w="448" h="446" extrusionOk="0">
                  <a:moveTo>
                    <a:pt x="224" y="0"/>
                  </a:moveTo>
                  <a:cubicBezTo>
                    <a:pt x="101" y="0"/>
                    <a:pt x="1" y="100"/>
                    <a:pt x="1" y="224"/>
                  </a:cubicBezTo>
                  <a:cubicBezTo>
                    <a:pt x="1" y="346"/>
                    <a:pt x="101" y="446"/>
                    <a:pt x="224" y="446"/>
                  </a:cubicBezTo>
                  <a:cubicBezTo>
                    <a:pt x="347" y="446"/>
                    <a:pt x="447" y="346"/>
                    <a:pt x="447" y="224"/>
                  </a:cubicBezTo>
                  <a:cubicBezTo>
                    <a:pt x="447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0" name="Google Shape;4780;p50"/>
            <p:cNvSpPr/>
            <p:nvPr/>
          </p:nvSpPr>
          <p:spPr>
            <a:xfrm>
              <a:off x="2268374" y="3258136"/>
              <a:ext cx="58934" cy="55688"/>
            </a:xfrm>
            <a:custGeom>
              <a:avLst/>
              <a:gdLst/>
              <a:ahLst/>
              <a:cxnLst/>
              <a:rect l="l" t="t" r="r" b="b"/>
              <a:pathLst>
                <a:path w="472" h="446" extrusionOk="0">
                  <a:moveTo>
                    <a:pt x="193" y="0"/>
                  </a:moveTo>
                  <a:cubicBezTo>
                    <a:pt x="147" y="0"/>
                    <a:pt x="102" y="15"/>
                    <a:pt x="63" y="42"/>
                  </a:cubicBezTo>
                  <a:cubicBezTo>
                    <a:pt x="57" y="179"/>
                    <a:pt x="171" y="311"/>
                    <a:pt x="141" y="356"/>
                  </a:cubicBezTo>
                  <a:cubicBezTo>
                    <a:pt x="129" y="372"/>
                    <a:pt x="111" y="379"/>
                    <a:pt x="91" y="379"/>
                  </a:cubicBezTo>
                  <a:cubicBezTo>
                    <a:pt x="56" y="379"/>
                    <a:pt x="18" y="359"/>
                    <a:pt x="0" y="335"/>
                  </a:cubicBezTo>
                  <a:lnTo>
                    <a:pt x="0" y="335"/>
                  </a:lnTo>
                  <a:cubicBezTo>
                    <a:pt x="44" y="409"/>
                    <a:pt x="118" y="446"/>
                    <a:pt x="193" y="446"/>
                  </a:cubicBezTo>
                  <a:cubicBezTo>
                    <a:pt x="269" y="446"/>
                    <a:pt x="344" y="408"/>
                    <a:pt x="387" y="334"/>
                  </a:cubicBezTo>
                  <a:cubicBezTo>
                    <a:pt x="472" y="186"/>
                    <a:pt x="364" y="0"/>
                    <a:pt x="193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p50"/>
            <p:cNvSpPr/>
            <p:nvPr/>
          </p:nvSpPr>
          <p:spPr>
            <a:xfrm>
              <a:off x="2269998" y="3204071"/>
              <a:ext cx="112499" cy="102260"/>
            </a:xfrm>
            <a:custGeom>
              <a:avLst/>
              <a:gdLst/>
              <a:ahLst/>
              <a:cxnLst/>
              <a:rect l="l" t="t" r="r" b="b"/>
              <a:pathLst>
                <a:path w="901" h="819" extrusionOk="0">
                  <a:moveTo>
                    <a:pt x="450" y="0"/>
                  </a:moveTo>
                  <a:cubicBezTo>
                    <a:pt x="265" y="0"/>
                    <a:pt x="97" y="127"/>
                    <a:pt x="53" y="316"/>
                  </a:cubicBezTo>
                  <a:cubicBezTo>
                    <a:pt x="0" y="535"/>
                    <a:pt x="137" y="755"/>
                    <a:pt x="357" y="808"/>
                  </a:cubicBezTo>
                  <a:cubicBezTo>
                    <a:pt x="389" y="815"/>
                    <a:pt x="420" y="819"/>
                    <a:pt x="451" y="819"/>
                  </a:cubicBezTo>
                  <a:cubicBezTo>
                    <a:pt x="636" y="819"/>
                    <a:pt x="804" y="692"/>
                    <a:pt x="849" y="503"/>
                  </a:cubicBezTo>
                  <a:cubicBezTo>
                    <a:pt x="901" y="284"/>
                    <a:pt x="765" y="64"/>
                    <a:pt x="544" y="11"/>
                  </a:cubicBezTo>
                  <a:cubicBezTo>
                    <a:pt x="513" y="4"/>
                    <a:pt x="481" y="0"/>
                    <a:pt x="45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p50"/>
            <p:cNvSpPr/>
            <p:nvPr/>
          </p:nvSpPr>
          <p:spPr>
            <a:xfrm>
              <a:off x="2269748" y="3211438"/>
              <a:ext cx="107380" cy="95643"/>
            </a:xfrm>
            <a:custGeom>
              <a:avLst/>
              <a:gdLst/>
              <a:ahLst/>
              <a:cxnLst/>
              <a:rect l="l" t="t" r="r" b="b"/>
              <a:pathLst>
                <a:path w="860" h="766" extrusionOk="0">
                  <a:moveTo>
                    <a:pt x="260" y="0"/>
                  </a:moveTo>
                  <a:cubicBezTo>
                    <a:pt x="238" y="13"/>
                    <a:pt x="218" y="27"/>
                    <a:pt x="199" y="43"/>
                  </a:cubicBezTo>
                  <a:lnTo>
                    <a:pt x="199" y="43"/>
                  </a:lnTo>
                  <a:cubicBezTo>
                    <a:pt x="218" y="27"/>
                    <a:pt x="238" y="13"/>
                    <a:pt x="260" y="0"/>
                  </a:cubicBezTo>
                  <a:close/>
                  <a:moveTo>
                    <a:pt x="199" y="43"/>
                  </a:moveTo>
                  <a:cubicBezTo>
                    <a:pt x="2" y="206"/>
                    <a:pt x="1" y="522"/>
                    <a:pt x="215" y="683"/>
                  </a:cubicBezTo>
                  <a:cubicBezTo>
                    <a:pt x="291" y="739"/>
                    <a:pt x="376" y="765"/>
                    <a:pt x="460" y="765"/>
                  </a:cubicBezTo>
                  <a:cubicBezTo>
                    <a:pt x="641" y="765"/>
                    <a:pt x="814" y="646"/>
                    <a:pt x="859" y="450"/>
                  </a:cubicBezTo>
                  <a:lnTo>
                    <a:pt x="859" y="450"/>
                  </a:lnTo>
                  <a:cubicBezTo>
                    <a:pt x="781" y="534"/>
                    <a:pt x="672" y="578"/>
                    <a:pt x="562" y="578"/>
                  </a:cubicBezTo>
                  <a:cubicBezTo>
                    <a:pt x="496" y="578"/>
                    <a:pt x="429" y="562"/>
                    <a:pt x="368" y="530"/>
                  </a:cubicBezTo>
                  <a:cubicBezTo>
                    <a:pt x="205" y="441"/>
                    <a:pt x="121" y="256"/>
                    <a:pt x="165" y="76"/>
                  </a:cubicBezTo>
                  <a:cubicBezTo>
                    <a:pt x="176" y="64"/>
                    <a:pt x="187" y="53"/>
                    <a:pt x="199" y="43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p50"/>
            <p:cNvSpPr/>
            <p:nvPr/>
          </p:nvSpPr>
          <p:spPr>
            <a:xfrm>
              <a:off x="1627219" y="3296343"/>
              <a:ext cx="21101" cy="36834"/>
            </a:xfrm>
            <a:custGeom>
              <a:avLst/>
              <a:gdLst/>
              <a:ahLst/>
              <a:cxnLst/>
              <a:rect l="l" t="t" r="r" b="b"/>
              <a:pathLst>
                <a:path w="169" h="295" extrusionOk="0">
                  <a:moveTo>
                    <a:pt x="146" y="0"/>
                  </a:moveTo>
                  <a:lnTo>
                    <a:pt x="1" y="283"/>
                  </a:lnTo>
                  <a:lnTo>
                    <a:pt x="24" y="295"/>
                  </a:lnTo>
                  <a:lnTo>
                    <a:pt x="169" y="1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4" name="Google Shape;4784;p50"/>
            <p:cNvSpPr/>
            <p:nvPr/>
          </p:nvSpPr>
          <p:spPr>
            <a:xfrm>
              <a:off x="1609988" y="3293221"/>
              <a:ext cx="20477" cy="30091"/>
            </a:xfrm>
            <a:custGeom>
              <a:avLst/>
              <a:gdLst/>
              <a:ahLst/>
              <a:cxnLst/>
              <a:rect l="l" t="t" r="r" b="b"/>
              <a:pathLst>
                <a:path w="164" h="241" extrusionOk="0">
                  <a:moveTo>
                    <a:pt x="23" y="1"/>
                  </a:moveTo>
                  <a:lnTo>
                    <a:pt x="1" y="14"/>
                  </a:lnTo>
                  <a:lnTo>
                    <a:pt x="141" y="240"/>
                  </a:lnTo>
                  <a:lnTo>
                    <a:pt x="163" y="227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5" name="Google Shape;4785;p50"/>
            <p:cNvSpPr/>
            <p:nvPr/>
          </p:nvSpPr>
          <p:spPr>
            <a:xfrm>
              <a:off x="1627219" y="3291223"/>
              <a:ext cx="5619" cy="87027"/>
            </a:xfrm>
            <a:custGeom>
              <a:avLst/>
              <a:gdLst/>
              <a:ahLst/>
              <a:cxnLst/>
              <a:rect l="l" t="t" r="r" b="b"/>
              <a:pathLst>
                <a:path w="45" h="697" extrusionOk="0">
                  <a:moveTo>
                    <a:pt x="1" y="1"/>
                  </a:moveTo>
                  <a:lnTo>
                    <a:pt x="1" y="684"/>
                  </a:lnTo>
                  <a:cubicBezTo>
                    <a:pt x="1" y="688"/>
                    <a:pt x="3" y="691"/>
                    <a:pt x="6" y="692"/>
                  </a:cubicBezTo>
                  <a:cubicBezTo>
                    <a:pt x="11" y="695"/>
                    <a:pt x="17" y="697"/>
                    <a:pt x="22" y="697"/>
                  </a:cubicBezTo>
                  <a:cubicBezTo>
                    <a:pt x="27" y="697"/>
                    <a:pt x="32" y="695"/>
                    <a:pt x="37" y="692"/>
                  </a:cubicBezTo>
                  <a:cubicBezTo>
                    <a:pt x="41" y="691"/>
                    <a:pt x="43" y="688"/>
                    <a:pt x="44" y="684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6" name="Google Shape;4786;p50"/>
            <p:cNvSpPr/>
            <p:nvPr/>
          </p:nvSpPr>
          <p:spPr>
            <a:xfrm>
              <a:off x="1617854" y="3225173"/>
              <a:ext cx="79411" cy="79286"/>
            </a:xfrm>
            <a:custGeom>
              <a:avLst/>
              <a:gdLst/>
              <a:ahLst/>
              <a:cxnLst/>
              <a:rect l="l" t="t" r="r" b="b"/>
              <a:pathLst>
                <a:path w="636" h="635" extrusionOk="0">
                  <a:moveTo>
                    <a:pt x="318" y="1"/>
                  </a:moveTo>
                  <a:cubicBezTo>
                    <a:pt x="142" y="1"/>
                    <a:pt x="0" y="143"/>
                    <a:pt x="0" y="317"/>
                  </a:cubicBezTo>
                  <a:cubicBezTo>
                    <a:pt x="0" y="492"/>
                    <a:pt x="142" y="634"/>
                    <a:pt x="318" y="634"/>
                  </a:cubicBezTo>
                  <a:cubicBezTo>
                    <a:pt x="493" y="634"/>
                    <a:pt x="635" y="492"/>
                    <a:pt x="635" y="317"/>
                  </a:cubicBezTo>
                  <a:cubicBezTo>
                    <a:pt x="635" y="143"/>
                    <a:pt x="493" y="1"/>
                    <a:pt x="31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7" name="Google Shape;4787;p50"/>
            <p:cNvSpPr/>
            <p:nvPr/>
          </p:nvSpPr>
          <p:spPr>
            <a:xfrm>
              <a:off x="1609114" y="3225173"/>
              <a:ext cx="79036" cy="79411"/>
            </a:xfrm>
            <a:custGeom>
              <a:avLst/>
              <a:gdLst/>
              <a:ahLst/>
              <a:cxnLst/>
              <a:rect l="l" t="t" r="r" b="b"/>
              <a:pathLst>
                <a:path w="633" h="636" extrusionOk="0">
                  <a:moveTo>
                    <a:pt x="388" y="1"/>
                  </a:moveTo>
                  <a:cubicBezTo>
                    <a:pt x="154" y="1"/>
                    <a:pt x="1" y="243"/>
                    <a:pt x="101" y="453"/>
                  </a:cubicBezTo>
                  <a:cubicBezTo>
                    <a:pt x="156" y="572"/>
                    <a:pt x="272" y="635"/>
                    <a:pt x="389" y="635"/>
                  </a:cubicBezTo>
                  <a:cubicBezTo>
                    <a:pt x="478" y="635"/>
                    <a:pt x="569" y="598"/>
                    <a:pt x="633" y="520"/>
                  </a:cubicBezTo>
                  <a:lnTo>
                    <a:pt x="633" y="520"/>
                  </a:lnTo>
                  <a:cubicBezTo>
                    <a:pt x="625" y="522"/>
                    <a:pt x="617" y="523"/>
                    <a:pt x="609" y="523"/>
                  </a:cubicBezTo>
                  <a:cubicBezTo>
                    <a:pt x="522" y="523"/>
                    <a:pt x="439" y="390"/>
                    <a:pt x="488" y="237"/>
                  </a:cubicBezTo>
                  <a:cubicBezTo>
                    <a:pt x="528" y="108"/>
                    <a:pt x="572" y="57"/>
                    <a:pt x="544" y="41"/>
                  </a:cubicBezTo>
                  <a:cubicBezTo>
                    <a:pt x="496" y="14"/>
                    <a:pt x="443" y="1"/>
                    <a:pt x="38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8" name="Google Shape;4788;p50"/>
            <p:cNvSpPr/>
            <p:nvPr/>
          </p:nvSpPr>
          <p:spPr>
            <a:xfrm>
              <a:off x="1567161" y="3248147"/>
              <a:ext cx="55812" cy="55688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223" y="1"/>
                  </a:moveTo>
                  <a:cubicBezTo>
                    <a:pt x="100" y="1"/>
                    <a:pt x="0" y="101"/>
                    <a:pt x="0" y="224"/>
                  </a:cubicBezTo>
                  <a:cubicBezTo>
                    <a:pt x="0" y="346"/>
                    <a:pt x="100" y="446"/>
                    <a:pt x="223" y="446"/>
                  </a:cubicBezTo>
                  <a:cubicBezTo>
                    <a:pt x="347" y="446"/>
                    <a:pt x="447" y="346"/>
                    <a:pt x="447" y="224"/>
                  </a:cubicBezTo>
                  <a:cubicBezTo>
                    <a:pt x="447" y="101"/>
                    <a:pt x="347" y="1"/>
                    <a:pt x="22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50"/>
            <p:cNvSpPr/>
            <p:nvPr/>
          </p:nvSpPr>
          <p:spPr>
            <a:xfrm>
              <a:off x="1570907" y="3248147"/>
              <a:ext cx="58934" cy="55688"/>
            </a:xfrm>
            <a:custGeom>
              <a:avLst/>
              <a:gdLst/>
              <a:ahLst/>
              <a:cxnLst/>
              <a:rect l="l" t="t" r="r" b="b"/>
              <a:pathLst>
                <a:path w="472" h="446" extrusionOk="0">
                  <a:moveTo>
                    <a:pt x="193" y="1"/>
                  </a:moveTo>
                  <a:cubicBezTo>
                    <a:pt x="147" y="1"/>
                    <a:pt x="102" y="15"/>
                    <a:pt x="63" y="43"/>
                  </a:cubicBezTo>
                  <a:cubicBezTo>
                    <a:pt x="57" y="179"/>
                    <a:pt x="172" y="311"/>
                    <a:pt x="141" y="356"/>
                  </a:cubicBezTo>
                  <a:cubicBezTo>
                    <a:pt x="130" y="373"/>
                    <a:pt x="111" y="379"/>
                    <a:pt x="91" y="379"/>
                  </a:cubicBezTo>
                  <a:cubicBezTo>
                    <a:pt x="57" y="379"/>
                    <a:pt x="19" y="359"/>
                    <a:pt x="1" y="336"/>
                  </a:cubicBezTo>
                  <a:lnTo>
                    <a:pt x="1" y="336"/>
                  </a:lnTo>
                  <a:cubicBezTo>
                    <a:pt x="44" y="409"/>
                    <a:pt x="119" y="446"/>
                    <a:pt x="194" y="446"/>
                  </a:cubicBezTo>
                  <a:cubicBezTo>
                    <a:pt x="269" y="446"/>
                    <a:pt x="345" y="409"/>
                    <a:pt x="388" y="334"/>
                  </a:cubicBezTo>
                  <a:cubicBezTo>
                    <a:pt x="472" y="186"/>
                    <a:pt x="365" y="1"/>
                    <a:pt x="193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p50"/>
            <p:cNvSpPr/>
            <p:nvPr/>
          </p:nvSpPr>
          <p:spPr>
            <a:xfrm>
              <a:off x="1573779" y="3194832"/>
              <a:ext cx="112249" cy="102260"/>
            </a:xfrm>
            <a:custGeom>
              <a:avLst/>
              <a:gdLst/>
              <a:ahLst/>
              <a:cxnLst/>
              <a:rect l="l" t="t" r="r" b="b"/>
              <a:pathLst>
                <a:path w="899" h="819" extrusionOk="0">
                  <a:moveTo>
                    <a:pt x="450" y="1"/>
                  </a:moveTo>
                  <a:cubicBezTo>
                    <a:pt x="345" y="1"/>
                    <a:pt x="240" y="41"/>
                    <a:pt x="160" y="120"/>
                  </a:cubicBezTo>
                  <a:cubicBezTo>
                    <a:pt x="1" y="280"/>
                    <a:pt x="1" y="539"/>
                    <a:pt x="160" y="699"/>
                  </a:cubicBezTo>
                  <a:cubicBezTo>
                    <a:pt x="240" y="779"/>
                    <a:pt x="345" y="818"/>
                    <a:pt x="450" y="818"/>
                  </a:cubicBezTo>
                  <a:cubicBezTo>
                    <a:pt x="554" y="818"/>
                    <a:pt x="659" y="779"/>
                    <a:pt x="739" y="699"/>
                  </a:cubicBezTo>
                  <a:cubicBezTo>
                    <a:pt x="898" y="539"/>
                    <a:pt x="898" y="280"/>
                    <a:pt x="739" y="120"/>
                  </a:cubicBezTo>
                  <a:cubicBezTo>
                    <a:pt x="659" y="41"/>
                    <a:pt x="554" y="1"/>
                    <a:pt x="45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p50"/>
            <p:cNvSpPr/>
            <p:nvPr/>
          </p:nvSpPr>
          <p:spPr>
            <a:xfrm>
              <a:off x="1569658" y="3201449"/>
              <a:ext cx="110002" cy="95643"/>
            </a:xfrm>
            <a:custGeom>
              <a:avLst/>
              <a:gdLst/>
              <a:ahLst/>
              <a:cxnLst/>
              <a:rect l="l" t="t" r="r" b="b"/>
              <a:pathLst>
                <a:path w="881" h="766" extrusionOk="0">
                  <a:moveTo>
                    <a:pt x="282" y="1"/>
                  </a:moveTo>
                  <a:lnTo>
                    <a:pt x="282" y="1"/>
                  </a:lnTo>
                  <a:cubicBezTo>
                    <a:pt x="25" y="146"/>
                    <a:pt x="0" y="507"/>
                    <a:pt x="237" y="684"/>
                  </a:cubicBezTo>
                  <a:cubicBezTo>
                    <a:pt x="312" y="740"/>
                    <a:pt x="397" y="766"/>
                    <a:pt x="481" y="766"/>
                  </a:cubicBezTo>
                  <a:cubicBezTo>
                    <a:pt x="662" y="766"/>
                    <a:pt x="835" y="646"/>
                    <a:pt x="881" y="450"/>
                  </a:cubicBezTo>
                  <a:lnTo>
                    <a:pt x="881" y="450"/>
                  </a:lnTo>
                  <a:cubicBezTo>
                    <a:pt x="807" y="535"/>
                    <a:pt x="703" y="579"/>
                    <a:pt x="598" y="579"/>
                  </a:cubicBezTo>
                  <a:cubicBezTo>
                    <a:pt x="519" y="579"/>
                    <a:pt x="440" y="554"/>
                    <a:pt x="373" y="504"/>
                  </a:cubicBezTo>
                  <a:cubicBezTo>
                    <a:pt x="215" y="385"/>
                    <a:pt x="176" y="166"/>
                    <a:pt x="28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50"/>
            <p:cNvSpPr/>
            <p:nvPr/>
          </p:nvSpPr>
          <p:spPr>
            <a:xfrm>
              <a:off x="1753452" y="3037633"/>
              <a:ext cx="325635" cy="474593"/>
            </a:xfrm>
            <a:custGeom>
              <a:avLst/>
              <a:gdLst/>
              <a:ahLst/>
              <a:cxnLst/>
              <a:rect l="l" t="t" r="r" b="b"/>
              <a:pathLst>
                <a:path w="2608" h="3801" extrusionOk="0">
                  <a:moveTo>
                    <a:pt x="0" y="0"/>
                  </a:moveTo>
                  <a:lnTo>
                    <a:pt x="0" y="2296"/>
                  </a:lnTo>
                  <a:lnTo>
                    <a:pt x="2608" y="3801"/>
                  </a:lnTo>
                  <a:lnTo>
                    <a:pt x="2608" y="15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50"/>
            <p:cNvSpPr/>
            <p:nvPr/>
          </p:nvSpPr>
          <p:spPr>
            <a:xfrm>
              <a:off x="1660307" y="3216682"/>
              <a:ext cx="325760" cy="349358"/>
            </a:xfrm>
            <a:custGeom>
              <a:avLst/>
              <a:gdLst/>
              <a:ahLst/>
              <a:cxnLst/>
              <a:rect l="l" t="t" r="r" b="b"/>
              <a:pathLst>
                <a:path w="2609" h="2798" extrusionOk="0">
                  <a:moveTo>
                    <a:pt x="1" y="0"/>
                  </a:moveTo>
                  <a:lnTo>
                    <a:pt x="1" y="1291"/>
                  </a:lnTo>
                  <a:lnTo>
                    <a:pt x="2608" y="2798"/>
                  </a:lnTo>
                  <a:lnTo>
                    <a:pt x="2608" y="1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50"/>
            <p:cNvSpPr/>
            <p:nvPr/>
          </p:nvSpPr>
          <p:spPr>
            <a:xfrm>
              <a:off x="1660307" y="3216682"/>
              <a:ext cx="325760" cy="241979"/>
            </a:xfrm>
            <a:custGeom>
              <a:avLst/>
              <a:gdLst/>
              <a:ahLst/>
              <a:cxnLst/>
              <a:rect l="l" t="t" r="r" b="b"/>
              <a:pathLst>
                <a:path w="2609" h="1938" extrusionOk="0">
                  <a:moveTo>
                    <a:pt x="1" y="0"/>
                  </a:moveTo>
                  <a:lnTo>
                    <a:pt x="1" y="431"/>
                  </a:lnTo>
                  <a:lnTo>
                    <a:pt x="2608" y="1938"/>
                  </a:lnTo>
                  <a:lnTo>
                    <a:pt x="2608" y="1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50"/>
            <p:cNvSpPr/>
            <p:nvPr/>
          </p:nvSpPr>
          <p:spPr>
            <a:xfrm>
              <a:off x="1753452" y="3037633"/>
              <a:ext cx="325635" cy="241854"/>
            </a:xfrm>
            <a:custGeom>
              <a:avLst/>
              <a:gdLst/>
              <a:ahLst/>
              <a:cxnLst/>
              <a:rect l="l" t="t" r="r" b="b"/>
              <a:pathLst>
                <a:path w="2608" h="1937" extrusionOk="0">
                  <a:moveTo>
                    <a:pt x="0" y="0"/>
                  </a:moveTo>
                  <a:lnTo>
                    <a:pt x="0" y="431"/>
                  </a:lnTo>
                  <a:lnTo>
                    <a:pt x="2608" y="1936"/>
                  </a:lnTo>
                  <a:lnTo>
                    <a:pt x="2608" y="15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50"/>
            <p:cNvSpPr/>
            <p:nvPr/>
          </p:nvSpPr>
          <p:spPr>
            <a:xfrm>
              <a:off x="2078962" y="3100188"/>
              <a:ext cx="217381" cy="412038"/>
            </a:xfrm>
            <a:custGeom>
              <a:avLst/>
              <a:gdLst/>
              <a:ahLst/>
              <a:cxnLst/>
              <a:rect l="l" t="t" r="r" b="b"/>
              <a:pathLst>
                <a:path w="1741" h="3300" extrusionOk="0">
                  <a:moveTo>
                    <a:pt x="1741" y="1"/>
                  </a:moveTo>
                  <a:lnTo>
                    <a:pt x="1" y="1006"/>
                  </a:lnTo>
                  <a:lnTo>
                    <a:pt x="1" y="3300"/>
                  </a:lnTo>
                  <a:lnTo>
                    <a:pt x="1741" y="2296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50"/>
            <p:cNvSpPr/>
            <p:nvPr/>
          </p:nvSpPr>
          <p:spPr>
            <a:xfrm>
              <a:off x="1985941" y="3315196"/>
              <a:ext cx="93146" cy="250844"/>
            </a:xfrm>
            <a:custGeom>
              <a:avLst/>
              <a:gdLst/>
              <a:ahLst/>
              <a:cxnLst/>
              <a:rect l="l" t="t" r="r" b="b"/>
              <a:pathLst>
                <a:path w="746" h="2009" extrusionOk="0">
                  <a:moveTo>
                    <a:pt x="746" y="0"/>
                  </a:moveTo>
                  <a:lnTo>
                    <a:pt x="0" y="718"/>
                  </a:lnTo>
                  <a:lnTo>
                    <a:pt x="0" y="2009"/>
                  </a:lnTo>
                  <a:lnTo>
                    <a:pt x="746" y="1578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p50"/>
            <p:cNvSpPr/>
            <p:nvPr/>
          </p:nvSpPr>
          <p:spPr>
            <a:xfrm>
              <a:off x="2078962" y="3037633"/>
              <a:ext cx="217381" cy="188164"/>
            </a:xfrm>
            <a:custGeom>
              <a:avLst/>
              <a:gdLst/>
              <a:ahLst/>
              <a:cxnLst/>
              <a:rect l="l" t="t" r="r" b="b"/>
              <a:pathLst>
                <a:path w="1741" h="1507" extrusionOk="0">
                  <a:moveTo>
                    <a:pt x="871" y="0"/>
                  </a:moveTo>
                  <a:lnTo>
                    <a:pt x="1" y="1507"/>
                  </a:lnTo>
                  <a:lnTo>
                    <a:pt x="1741" y="502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50"/>
            <p:cNvSpPr/>
            <p:nvPr/>
          </p:nvSpPr>
          <p:spPr>
            <a:xfrm>
              <a:off x="2063604" y="3024148"/>
              <a:ext cx="124111" cy="228494"/>
            </a:xfrm>
            <a:custGeom>
              <a:avLst/>
              <a:gdLst/>
              <a:ahLst/>
              <a:cxnLst/>
              <a:rect l="l" t="t" r="r" b="b"/>
              <a:pathLst>
                <a:path w="994" h="1830" extrusionOk="0">
                  <a:moveTo>
                    <a:pt x="994" y="1"/>
                  </a:moveTo>
                  <a:lnTo>
                    <a:pt x="0" y="1722"/>
                  </a:lnTo>
                  <a:lnTo>
                    <a:pt x="0" y="1829"/>
                  </a:lnTo>
                  <a:lnTo>
                    <a:pt x="994" y="108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p50"/>
            <p:cNvSpPr/>
            <p:nvPr/>
          </p:nvSpPr>
          <p:spPr>
            <a:xfrm>
              <a:off x="2063604" y="3024148"/>
              <a:ext cx="124111" cy="228494"/>
            </a:xfrm>
            <a:custGeom>
              <a:avLst/>
              <a:gdLst/>
              <a:ahLst/>
              <a:cxnLst/>
              <a:rect l="l" t="t" r="r" b="b"/>
              <a:pathLst>
                <a:path w="994" h="1830" extrusionOk="0">
                  <a:moveTo>
                    <a:pt x="994" y="1"/>
                  </a:moveTo>
                  <a:lnTo>
                    <a:pt x="0" y="1722"/>
                  </a:lnTo>
                  <a:lnTo>
                    <a:pt x="0" y="1829"/>
                  </a:lnTo>
                  <a:lnTo>
                    <a:pt x="994" y="108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p50"/>
            <p:cNvSpPr/>
            <p:nvPr/>
          </p:nvSpPr>
          <p:spPr>
            <a:xfrm>
              <a:off x="1737845" y="2836234"/>
              <a:ext cx="449995" cy="403173"/>
            </a:xfrm>
            <a:custGeom>
              <a:avLst/>
              <a:gdLst/>
              <a:ahLst/>
              <a:cxnLst/>
              <a:rect l="l" t="t" r="r" b="b"/>
              <a:pathLst>
                <a:path w="3604" h="3229" extrusionOk="0">
                  <a:moveTo>
                    <a:pt x="995" y="1"/>
                  </a:moveTo>
                  <a:lnTo>
                    <a:pt x="1" y="1722"/>
                  </a:lnTo>
                  <a:lnTo>
                    <a:pt x="2609" y="3229"/>
                  </a:lnTo>
                  <a:lnTo>
                    <a:pt x="3604" y="1507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50"/>
            <p:cNvSpPr/>
            <p:nvPr/>
          </p:nvSpPr>
          <p:spPr>
            <a:xfrm>
              <a:off x="1737845" y="3050993"/>
              <a:ext cx="325885" cy="201649"/>
            </a:xfrm>
            <a:custGeom>
              <a:avLst/>
              <a:gdLst/>
              <a:ahLst/>
              <a:cxnLst/>
              <a:rect l="l" t="t" r="r" b="b"/>
              <a:pathLst>
                <a:path w="2610" h="1615" extrusionOk="0">
                  <a:moveTo>
                    <a:pt x="1" y="1"/>
                  </a:moveTo>
                  <a:lnTo>
                    <a:pt x="1" y="108"/>
                  </a:lnTo>
                  <a:lnTo>
                    <a:pt x="2609" y="1614"/>
                  </a:lnTo>
                  <a:lnTo>
                    <a:pt x="2609" y="15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50"/>
            <p:cNvSpPr/>
            <p:nvPr/>
          </p:nvSpPr>
          <p:spPr>
            <a:xfrm>
              <a:off x="1737845" y="3050993"/>
              <a:ext cx="325885" cy="201649"/>
            </a:xfrm>
            <a:custGeom>
              <a:avLst/>
              <a:gdLst/>
              <a:ahLst/>
              <a:cxnLst/>
              <a:rect l="l" t="t" r="r" b="b"/>
              <a:pathLst>
                <a:path w="2610" h="1615" extrusionOk="0">
                  <a:moveTo>
                    <a:pt x="1" y="1"/>
                  </a:moveTo>
                  <a:lnTo>
                    <a:pt x="1" y="108"/>
                  </a:lnTo>
                  <a:lnTo>
                    <a:pt x="2609" y="1614"/>
                  </a:lnTo>
                  <a:lnTo>
                    <a:pt x="2609" y="15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50"/>
            <p:cNvSpPr/>
            <p:nvPr/>
          </p:nvSpPr>
          <p:spPr>
            <a:xfrm>
              <a:off x="2187590" y="3024148"/>
              <a:ext cx="135973" cy="85279"/>
            </a:xfrm>
            <a:custGeom>
              <a:avLst/>
              <a:gdLst/>
              <a:ahLst/>
              <a:cxnLst/>
              <a:rect l="l" t="t" r="r" b="b"/>
              <a:pathLst>
                <a:path w="1089" h="683" extrusionOk="0">
                  <a:moveTo>
                    <a:pt x="1" y="1"/>
                  </a:moveTo>
                  <a:lnTo>
                    <a:pt x="1" y="108"/>
                  </a:lnTo>
                  <a:lnTo>
                    <a:pt x="994" y="682"/>
                  </a:lnTo>
                  <a:lnTo>
                    <a:pt x="1088" y="6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50"/>
            <p:cNvSpPr/>
            <p:nvPr/>
          </p:nvSpPr>
          <p:spPr>
            <a:xfrm>
              <a:off x="2187590" y="3024148"/>
              <a:ext cx="135973" cy="85279"/>
            </a:xfrm>
            <a:custGeom>
              <a:avLst/>
              <a:gdLst/>
              <a:ahLst/>
              <a:cxnLst/>
              <a:rect l="l" t="t" r="r" b="b"/>
              <a:pathLst>
                <a:path w="1089" h="683" extrusionOk="0">
                  <a:moveTo>
                    <a:pt x="1" y="1"/>
                  </a:moveTo>
                  <a:lnTo>
                    <a:pt x="1" y="108"/>
                  </a:lnTo>
                  <a:lnTo>
                    <a:pt x="994" y="682"/>
                  </a:lnTo>
                  <a:lnTo>
                    <a:pt x="1088" y="6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p50"/>
            <p:cNvSpPr/>
            <p:nvPr/>
          </p:nvSpPr>
          <p:spPr>
            <a:xfrm>
              <a:off x="2296218" y="3100188"/>
              <a:ext cx="15483" cy="9240"/>
            </a:xfrm>
            <a:custGeom>
              <a:avLst/>
              <a:gdLst/>
              <a:ahLst/>
              <a:cxnLst/>
              <a:rect l="l" t="t" r="r" b="b"/>
              <a:pathLst>
                <a:path w="124" h="74" extrusionOk="0">
                  <a:moveTo>
                    <a:pt x="1" y="1"/>
                  </a:moveTo>
                  <a:lnTo>
                    <a:pt x="1" y="73"/>
                  </a:lnTo>
                  <a:lnTo>
                    <a:pt x="124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50"/>
            <p:cNvSpPr/>
            <p:nvPr/>
          </p:nvSpPr>
          <p:spPr>
            <a:xfrm>
              <a:off x="2296218" y="3100188"/>
              <a:ext cx="15483" cy="9240"/>
            </a:xfrm>
            <a:custGeom>
              <a:avLst/>
              <a:gdLst/>
              <a:ahLst/>
              <a:cxnLst/>
              <a:rect l="l" t="t" r="r" b="b"/>
              <a:pathLst>
                <a:path w="124" h="74" extrusionOk="0">
                  <a:moveTo>
                    <a:pt x="1" y="1"/>
                  </a:moveTo>
                  <a:lnTo>
                    <a:pt x="1" y="73"/>
                  </a:lnTo>
                  <a:lnTo>
                    <a:pt x="124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50"/>
            <p:cNvSpPr/>
            <p:nvPr/>
          </p:nvSpPr>
          <p:spPr>
            <a:xfrm>
              <a:off x="1803271" y="2962593"/>
              <a:ext cx="74292" cy="128856"/>
            </a:xfrm>
            <a:custGeom>
              <a:avLst/>
              <a:gdLst/>
              <a:ahLst/>
              <a:cxnLst/>
              <a:rect l="l" t="t" r="r" b="b"/>
              <a:pathLst>
                <a:path w="595" h="1032" extrusionOk="0">
                  <a:moveTo>
                    <a:pt x="299" y="1"/>
                  </a:moveTo>
                  <a:lnTo>
                    <a:pt x="0" y="172"/>
                  </a:lnTo>
                  <a:lnTo>
                    <a:pt x="0" y="688"/>
                  </a:lnTo>
                  <a:lnTo>
                    <a:pt x="595" y="1032"/>
                  </a:lnTo>
                  <a:lnTo>
                    <a:pt x="595" y="514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p50"/>
            <p:cNvSpPr/>
            <p:nvPr/>
          </p:nvSpPr>
          <p:spPr>
            <a:xfrm>
              <a:off x="1788787" y="2955725"/>
              <a:ext cx="51817" cy="33462"/>
            </a:xfrm>
            <a:custGeom>
              <a:avLst/>
              <a:gdLst/>
              <a:ahLst/>
              <a:cxnLst/>
              <a:rect l="l" t="t" r="r" b="b"/>
              <a:pathLst>
                <a:path w="415" h="268" extrusionOk="0">
                  <a:moveTo>
                    <a:pt x="415" y="1"/>
                  </a:moveTo>
                  <a:lnTo>
                    <a:pt x="0" y="240"/>
                  </a:lnTo>
                  <a:lnTo>
                    <a:pt x="48" y="268"/>
                  </a:lnTo>
                  <a:lnTo>
                    <a:pt x="415" y="56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50"/>
            <p:cNvSpPr/>
            <p:nvPr/>
          </p:nvSpPr>
          <p:spPr>
            <a:xfrm>
              <a:off x="1877438" y="2994307"/>
              <a:ext cx="56062" cy="97141"/>
            </a:xfrm>
            <a:custGeom>
              <a:avLst/>
              <a:gdLst/>
              <a:ahLst/>
              <a:cxnLst/>
              <a:rect l="l" t="t" r="r" b="b"/>
              <a:pathLst>
                <a:path w="449" h="778" extrusionOk="0">
                  <a:moveTo>
                    <a:pt x="449" y="1"/>
                  </a:moveTo>
                  <a:lnTo>
                    <a:pt x="1" y="259"/>
                  </a:lnTo>
                  <a:lnTo>
                    <a:pt x="1" y="778"/>
                  </a:lnTo>
                  <a:lnTo>
                    <a:pt x="296" y="263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50"/>
            <p:cNvSpPr/>
            <p:nvPr/>
          </p:nvSpPr>
          <p:spPr>
            <a:xfrm>
              <a:off x="1794656" y="2984068"/>
              <a:ext cx="8740" cy="5119"/>
            </a:xfrm>
            <a:custGeom>
              <a:avLst/>
              <a:gdLst/>
              <a:ahLst/>
              <a:cxnLst/>
              <a:rect l="l" t="t" r="r" b="b"/>
              <a:pathLst>
                <a:path w="70" h="41" extrusionOk="0">
                  <a:moveTo>
                    <a:pt x="69" y="0"/>
                  </a:moveTo>
                  <a:lnTo>
                    <a:pt x="1" y="41"/>
                  </a:lnTo>
                  <a:lnTo>
                    <a:pt x="69" y="4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50"/>
            <p:cNvSpPr/>
            <p:nvPr/>
          </p:nvSpPr>
          <p:spPr>
            <a:xfrm>
              <a:off x="1840479" y="2955725"/>
              <a:ext cx="51567" cy="89649"/>
            </a:xfrm>
            <a:custGeom>
              <a:avLst/>
              <a:gdLst/>
              <a:ahLst/>
              <a:cxnLst/>
              <a:rect l="l" t="t" r="r" b="b"/>
              <a:pathLst>
                <a:path w="413" h="718" extrusionOk="0">
                  <a:moveTo>
                    <a:pt x="1" y="1"/>
                  </a:moveTo>
                  <a:lnTo>
                    <a:pt x="1" y="56"/>
                  </a:lnTo>
                  <a:lnTo>
                    <a:pt x="368" y="691"/>
                  </a:lnTo>
                  <a:lnTo>
                    <a:pt x="413" y="7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50"/>
            <p:cNvSpPr/>
            <p:nvPr/>
          </p:nvSpPr>
          <p:spPr>
            <a:xfrm>
              <a:off x="1840479" y="2955725"/>
              <a:ext cx="51567" cy="89649"/>
            </a:xfrm>
            <a:custGeom>
              <a:avLst/>
              <a:gdLst/>
              <a:ahLst/>
              <a:cxnLst/>
              <a:rect l="l" t="t" r="r" b="b"/>
              <a:pathLst>
                <a:path w="413" h="718" extrusionOk="0">
                  <a:moveTo>
                    <a:pt x="1" y="1"/>
                  </a:moveTo>
                  <a:lnTo>
                    <a:pt x="1" y="56"/>
                  </a:lnTo>
                  <a:lnTo>
                    <a:pt x="368" y="691"/>
                  </a:lnTo>
                  <a:lnTo>
                    <a:pt x="413" y="7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p50"/>
            <p:cNvSpPr/>
            <p:nvPr/>
          </p:nvSpPr>
          <p:spPr>
            <a:xfrm>
              <a:off x="1840479" y="2925010"/>
              <a:ext cx="105007" cy="120365"/>
            </a:xfrm>
            <a:custGeom>
              <a:avLst/>
              <a:gdLst/>
              <a:ahLst/>
              <a:cxnLst/>
              <a:rect l="l" t="t" r="r" b="b"/>
              <a:pathLst>
                <a:path w="841" h="964" extrusionOk="0">
                  <a:moveTo>
                    <a:pt x="427" y="0"/>
                  </a:moveTo>
                  <a:lnTo>
                    <a:pt x="1" y="247"/>
                  </a:lnTo>
                  <a:lnTo>
                    <a:pt x="413" y="963"/>
                  </a:lnTo>
                  <a:lnTo>
                    <a:pt x="840" y="717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p50"/>
            <p:cNvSpPr/>
            <p:nvPr/>
          </p:nvSpPr>
          <p:spPr>
            <a:xfrm>
              <a:off x="1840479" y="2925010"/>
              <a:ext cx="105007" cy="120365"/>
            </a:xfrm>
            <a:custGeom>
              <a:avLst/>
              <a:gdLst/>
              <a:ahLst/>
              <a:cxnLst/>
              <a:rect l="l" t="t" r="r" b="b"/>
              <a:pathLst>
                <a:path w="841" h="964" extrusionOk="0">
                  <a:moveTo>
                    <a:pt x="427" y="0"/>
                  </a:moveTo>
                  <a:lnTo>
                    <a:pt x="1" y="247"/>
                  </a:lnTo>
                  <a:lnTo>
                    <a:pt x="413" y="963"/>
                  </a:lnTo>
                  <a:lnTo>
                    <a:pt x="840" y="717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50"/>
            <p:cNvSpPr/>
            <p:nvPr/>
          </p:nvSpPr>
          <p:spPr>
            <a:xfrm>
              <a:off x="1821875" y="2994931"/>
              <a:ext cx="37208" cy="64178"/>
            </a:xfrm>
            <a:custGeom>
              <a:avLst/>
              <a:gdLst/>
              <a:ahLst/>
              <a:cxnLst/>
              <a:rect l="l" t="t" r="r" b="b"/>
              <a:pathLst>
                <a:path w="298" h="514" extrusionOk="0">
                  <a:moveTo>
                    <a:pt x="0" y="0"/>
                  </a:moveTo>
                  <a:lnTo>
                    <a:pt x="0" y="342"/>
                  </a:lnTo>
                  <a:lnTo>
                    <a:pt x="298" y="513"/>
                  </a:lnTo>
                  <a:lnTo>
                    <a:pt x="298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p50"/>
            <p:cNvSpPr/>
            <p:nvPr/>
          </p:nvSpPr>
          <p:spPr>
            <a:xfrm>
              <a:off x="1825621" y="2997054"/>
              <a:ext cx="33462" cy="57685"/>
            </a:xfrm>
            <a:custGeom>
              <a:avLst/>
              <a:gdLst/>
              <a:ahLst/>
              <a:cxnLst/>
              <a:rect l="l" t="t" r="r" b="b"/>
              <a:pathLst>
                <a:path w="268" h="462" extrusionOk="0">
                  <a:moveTo>
                    <a:pt x="1" y="0"/>
                  </a:moveTo>
                  <a:lnTo>
                    <a:pt x="1" y="308"/>
                  </a:lnTo>
                  <a:lnTo>
                    <a:pt x="268" y="462"/>
                  </a:lnTo>
                  <a:lnTo>
                    <a:pt x="268" y="1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p50"/>
            <p:cNvSpPr/>
            <p:nvPr/>
          </p:nvSpPr>
          <p:spPr>
            <a:xfrm>
              <a:off x="1837363" y="3142211"/>
              <a:ext cx="37208" cy="23723"/>
            </a:xfrm>
            <a:custGeom>
              <a:avLst/>
              <a:gdLst/>
              <a:ahLst/>
              <a:cxnLst/>
              <a:rect l="l" t="t" r="r" b="b"/>
              <a:pathLst>
                <a:path w="298" h="190" extrusionOk="0">
                  <a:moveTo>
                    <a:pt x="31" y="1"/>
                  </a:moveTo>
                  <a:lnTo>
                    <a:pt x="0" y="18"/>
                  </a:lnTo>
                  <a:lnTo>
                    <a:pt x="298" y="189"/>
                  </a:lnTo>
                  <a:lnTo>
                    <a:pt x="298" y="155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50"/>
            <p:cNvSpPr/>
            <p:nvPr/>
          </p:nvSpPr>
          <p:spPr>
            <a:xfrm>
              <a:off x="1958347" y="3052117"/>
              <a:ext cx="74167" cy="128856"/>
            </a:xfrm>
            <a:custGeom>
              <a:avLst/>
              <a:gdLst/>
              <a:ahLst/>
              <a:cxnLst/>
              <a:rect l="l" t="t" r="r" b="b"/>
              <a:pathLst>
                <a:path w="594" h="1032" extrusionOk="0">
                  <a:moveTo>
                    <a:pt x="298" y="0"/>
                  </a:moveTo>
                  <a:lnTo>
                    <a:pt x="1" y="173"/>
                  </a:lnTo>
                  <a:lnTo>
                    <a:pt x="1" y="689"/>
                  </a:lnTo>
                  <a:lnTo>
                    <a:pt x="594" y="1031"/>
                  </a:lnTo>
                  <a:lnTo>
                    <a:pt x="594" y="514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50"/>
            <p:cNvSpPr/>
            <p:nvPr/>
          </p:nvSpPr>
          <p:spPr>
            <a:xfrm>
              <a:off x="1943863" y="3045375"/>
              <a:ext cx="51817" cy="33213"/>
            </a:xfrm>
            <a:custGeom>
              <a:avLst/>
              <a:gdLst/>
              <a:ahLst/>
              <a:cxnLst/>
              <a:rect l="l" t="t" r="r" b="b"/>
              <a:pathLst>
                <a:path w="415" h="266" extrusionOk="0">
                  <a:moveTo>
                    <a:pt x="414" y="1"/>
                  </a:moveTo>
                  <a:lnTo>
                    <a:pt x="1" y="240"/>
                  </a:lnTo>
                  <a:lnTo>
                    <a:pt x="47" y="266"/>
                  </a:lnTo>
                  <a:lnTo>
                    <a:pt x="414" y="54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50"/>
            <p:cNvSpPr/>
            <p:nvPr/>
          </p:nvSpPr>
          <p:spPr>
            <a:xfrm>
              <a:off x="2032389" y="3083831"/>
              <a:ext cx="56062" cy="97141"/>
            </a:xfrm>
            <a:custGeom>
              <a:avLst/>
              <a:gdLst/>
              <a:ahLst/>
              <a:cxnLst/>
              <a:rect l="l" t="t" r="r" b="b"/>
              <a:pathLst>
                <a:path w="449" h="778" extrusionOk="0">
                  <a:moveTo>
                    <a:pt x="449" y="0"/>
                  </a:moveTo>
                  <a:lnTo>
                    <a:pt x="1" y="260"/>
                  </a:lnTo>
                  <a:lnTo>
                    <a:pt x="1" y="777"/>
                  </a:lnTo>
                  <a:lnTo>
                    <a:pt x="298" y="264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50"/>
            <p:cNvSpPr/>
            <p:nvPr/>
          </p:nvSpPr>
          <p:spPr>
            <a:xfrm>
              <a:off x="1949732" y="3073593"/>
              <a:ext cx="8740" cy="4994"/>
            </a:xfrm>
            <a:custGeom>
              <a:avLst/>
              <a:gdLst/>
              <a:ahLst/>
              <a:cxnLst/>
              <a:rect l="l" t="t" r="r" b="b"/>
              <a:pathLst>
                <a:path w="70" h="40" extrusionOk="0">
                  <a:moveTo>
                    <a:pt x="70" y="1"/>
                  </a:moveTo>
                  <a:lnTo>
                    <a:pt x="0" y="40"/>
                  </a:lnTo>
                  <a:lnTo>
                    <a:pt x="70" y="4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3" name="Google Shape;4823;p50"/>
            <p:cNvSpPr/>
            <p:nvPr/>
          </p:nvSpPr>
          <p:spPr>
            <a:xfrm>
              <a:off x="1995555" y="3045375"/>
              <a:ext cx="51692" cy="89525"/>
            </a:xfrm>
            <a:custGeom>
              <a:avLst/>
              <a:gdLst/>
              <a:ahLst/>
              <a:cxnLst/>
              <a:rect l="l" t="t" r="r" b="b"/>
              <a:pathLst>
                <a:path w="414" h="717" extrusionOk="0">
                  <a:moveTo>
                    <a:pt x="0" y="1"/>
                  </a:moveTo>
                  <a:lnTo>
                    <a:pt x="0" y="54"/>
                  </a:lnTo>
                  <a:lnTo>
                    <a:pt x="367" y="689"/>
                  </a:lnTo>
                  <a:lnTo>
                    <a:pt x="413" y="7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p50"/>
            <p:cNvSpPr/>
            <p:nvPr/>
          </p:nvSpPr>
          <p:spPr>
            <a:xfrm>
              <a:off x="1995555" y="3045375"/>
              <a:ext cx="51692" cy="89525"/>
            </a:xfrm>
            <a:custGeom>
              <a:avLst/>
              <a:gdLst/>
              <a:ahLst/>
              <a:cxnLst/>
              <a:rect l="l" t="t" r="r" b="b"/>
              <a:pathLst>
                <a:path w="414" h="717" extrusionOk="0">
                  <a:moveTo>
                    <a:pt x="0" y="1"/>
                  </a:moveTo>
                  <a:lnTo>
                    <a:pt x="0" y="54"/>
                  </a:lnTo>
                  <a:lnTo>
                    <a:pt x="367" y="689"/>
                  </a:lnTo>
                  <a:lnTo>
                    <a:pt x="413" y="7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p50"/>
            <p:cNvSpPr/>
            <p:nvPr/>
          </p:nvSpPr>
          <p:spPr>
            <a:xfrm>
              <a:off x="1995555" y="3014659"/>
              <a:ext cx="104882" cy="120240"/>
            </a:xfrm>
            <a:custGeom>
              <a:avLst/>
              <a:gdLst/>
              <a:ahLst/>
              <a:cxnLst/>
              <a:rect l="l" t="t" r="r" b="b"/>
              <a:pathLst>
                <a:path w="840" h="963" extrusionOk="0">
                  <a:moveTo>
                    <a:pt x="426" y="0"/>
                  </a:moveTo>
                  <a:lnTo>
                    <a:pt x="0" y="247"/>
                  </a:lnTo>
                  <a:lnTo>
                    <a:pt x="413" y="963"/>
                  </a:lnTo>
                  <a:lnTo>
                    <a:pt x="840" y="71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50"/>
            <p:cNvSpPr/>
            <p:nvPr/>
          </p:nvSpPr>
          <p:spPr>
            <a:xfrm>
              <a:off x="1995555" y="3014659"/>
              <a:ext cx="104882" cy="120240"/>
            </a:xfrm>
            <a:custGeom>
              <a:avLst/>
              <a:gdLst/>
              <a:ahLst/>
              <a:cxnLst/>
              <a:rect l="l" t="t" r="r" b="b"/>
              <a:pathLst>
                <a:path w="840" h="963" extrusionOk="0">
                  <a:moveTo>
                    <a:pt x="426" y="0"/>
                  </a:moveTo>
                  <a:lnTo>
                    <a:pt x="0" y="247"/>
                  </a:lnTo>
                  <a:lnTo>
                    <a:pt x="413" y="963"/>
                  </a:lnTo>
                  <a:lnTo>
                    <a:pt x="840" y="71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50"/>
            <p:cNvSpPr/>
            <p:nvPr/>
          </p:nvSpPr>
          <p:spPr>
            <a:xfrm>
              <a:off x="1976826" y="3084456"/>
              <a:ext cx="37208" cy="64303"/>
            </a:xfrm>
            <a:custGeom>
              <a:avLst/>
              <a:gdLst/>
              <a:ahLst/>
              <a:cxnLst/>
              <a:rect l="l" t="t" r="r" b="b"/>
              <a:pathLst>
                <a:path w="298" h="515" extrusionOk="0">
                  <a:moveTo>
                    <a:pt x="1" y="1"/>
                  </a:moveTo>
                  <a:lnTo>
                    <a:pt x="1" y="343"/>
                  </a:lnTo>
                  <a:lnTo>
                    <a:pt x="298" y="514"/>
                  </a:lnTo>
                  <a:lnTo>
                    <a:pt x="298" y="1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50"/>
            <p:cNvSpPr/>
            <p:nvPr/>
          </p:nvSpPr>
          <p:spPr>
            <a:xfrm>
              <a:off x="1980697" y="3086703"/>
              <a:ext cx="33338" cy="57685"/>
            </a:xfrm>
            <a:custGeom>
              <a:avLst/>
              <a:gdLst/>
              <a:ahLst/>
              <a:cxnLst/>
              <a:rect l="l" t="t" r="r" b="b"/>
              <a:pathLst>
                <a:path w="267" h="462" extrusionOk="0">
                  <a:moveTo>
                    <a:pt x="0" y="0"/>
                  </a:moveTo>
                  <a:lnTo>
                    <a:pt x="0" y="308"/>
                  </a:lnTo>
                  <a:lnTo>
                    <a:pt x="267" y="461"/>
                  </a:lnTo>
                  <a:lnTo>
                    <a:pt x="267" y="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50"/>
            <p:cNvSpPr/>
            <p:nvPr/>
          </p:nvSpPr>
          <p:spPr>
            <a:xfrm>
              <a:off x="1976826" y="3125035"/>
              <a:ext cx="37208" cy="23723"/>
            </a:xfrm>
            <a:custGeom>
              <a:avLst/>
              <a:gdLst/>
              <a:ahLst/>
              <a:cxnLst/>
              <a:rect l="l" t="t" r="r" b="b"/>
              <a:pathLst>
                <a:path w="298" h="190" extrusionOk="0">
                  <a:moveTo>
                    <a:pt x="31" y="1"/>
                  </a:moveTo>
                  <a:lnTo>
                    <a:pt x="1" y="18"/>
                  </a:lnTo>
                  <a:lnTo>
                    <a:pt x="298" y="189"/>
                  </a:lnTo>
                  <a:lnTo>
                    <a:pt x="298" y="154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50"/>
            <p:cNvSpPr/>
            <p:nvPr/>
          </p:nvSpPr>
          <p:spPr>
            <a:xfrm>
              <a:off x="1644824" y="3115046"/>
              <a:ext cx="434263" cy="316645"/>
            </a:xfrm>
            <a:custGeom>
              <a:avLst/>
              <a:gdLst/>
              <a:ahLst/>
              <a:cxnLst/>
              <a:rect l="l" t="t" r="r" b="b"/>
              <a:pathLst>
                <a:path w="3478" h="2536" extrusionOk="0">
                  <a:moveTo>
                    <a:pt x="870" y="1"/>
                  </a:moveTo>
                  <a:lnTo>
                    <a:pt x="0" y="933"/>
                  </a:lnTo>
                  <a:lnTo>
                    <a:pt x="0" y="1030"/>
                  </a:lnTo>
                  <a:lnTo>
                    <a:pt x="2609" y="2536"/>
                  </a:lnTo>
                  <a:lnTo>
                    <a:pt x="3478" y="1603"/>
                  </a:lnTo>
                  <a:lnTo>
                    <a:pt x="3478" y="1506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50"/>
            <p:cNvSpPr/>
            <p:nvPr/>
          </p:nvSpPr>
          <p:spPr>
            <a:xfrm>
              <a:off x="1684599" y="3117733"/>
              <a:ext cx="434263" cy="304534"/>
            </a:xfrm>
            <a:custGeom>
              <a:avLst/>
              <a:gdLst/>
              <a:ahLst/>
              <a:cxnLst/>
              <a:rect l="l" t="t" r="r" b="b"/>
              <a:pathLst>
                <a:path w="3478" h="2439" extrusionOk="0">
                  <a:moveTo>
                    <a:pt x="870" y="1"/>
                  </a:moveTo>
                  <a:lnTo>
                    <a:pt x="0" y="933"/>
                  </a:lnTo>
                  <a:lnTo>
                    <a:pt x="2609" y="2438"/>
                  </a:lnTo>
                  <a:lnTo>
                    <a:pt x="3478" y="1506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50"/>
            <p:cNvSpPr/>
            <p:nvPr/>
          </p:nvSpPr>
          <p:spPr>
            <a:xfrm>
              <a:off x="1970459" y="3303085"/>
              <a:ext cx="108628" cy="128606"/>
            </a:xfrm>
            <a:custGeom>
              <a:avLst/>
              <a:gdLst/>
              <a:ahLst/>
              <a:cxnLst/>
              <a:rect l="l" t="t" r="r" b="b"/>
              <a:pathLst>
                <a:path w="870" h="1030" extrusionOk="0">
                  <a:moveTo>
                    <a:pt x="870" y="0"/>
                  </a:moveTo>
                  <a:lnTo>
                    <a:pt x="1" y="932"/>
                  </a:lnTo>
                  <a:lnTo>
                    <a:pt x="1" y="1030"/>
                  </a:lnTo>
                  <a:lnTo>
                    <a:pt x="870" y="97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50"/>
            <p:cNvSpPr/>
            <p:nvPr/>
          </p:nvSpPr>
          <p:spPr>
            <a:xfrm>
              <a:off x="1644824" y="3231540"/>
              <a:ext cx="325760" cy="200151"/>
            </a:xfrm>
            <a:custGeom>
              <a:avLst/>
              <a:gdLst/>
              <a:ahLst/>
              <a:cxnLst/>
              <a:rect l="l" t="t" r="r" b="b"/>
              <a:pathLst>
                <a:path w="2609" h="1603" extrusionOk="0">
                  <a:moveTo>
                    <a:pt x="0" y="0"/>
                  </a:moveTo>
                  <a:lnTo>
                    <a:pt x="0" y="97"/>
                  </a:lnTo>
                  <a:lnTo>
                    <a:pt x="2609" y="1603"/>
                  </a:lnTo>
                  <a:lnTo>
                    <a:pt x="2609" y="1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50"/>
            <p:cNvSpPr/>
            <p:nvPr/>
          </p:nvSpPr>
          <p:spPr>
            <a:xfrm>
              <a:off x="1706879" y="3279362"/>
              <a:ext cx="77663" cy="127357"/>
            </a:xfrm>
            <a:custGeom>
              <a:avLst/>
              <a:gdLst/>
              <a:ahLst/>
              <a:cxnLst/>
              <a:rect l="l" t="t" r="r" b="b"/>
              <a:pathLst>
                <a:path w="622" h="1020" extrusionOk="0">
                  <a:moveTo>
                    <a:pt x="1" y="0"/>
                  </a:moveTo>
                  <a:lnTo>
                    <a:pt x="1" y="660"/>
                  </a:lnTo>
                  <a:lnTo>
                    <a:pt x="621" y="1019"/>
                  </a:lnTo>
                  <a:lnTo>
                    <a:pt x="62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50"/>
            <p:cNvSpPr/>
            <p:nvPr/>
          </p:nvSpPr>
          <p:spPr>
            <a:xfrm>
              <a:off x="1711624" y="3282233"/>
              <a:ext cx="72918" cy="118867"/>
            </a:xfrm>
            <a:custGeom>
              <a:avLst/>
              <a:gdLst/>
              <a:ahLst/>
              <a:cxnLst/>
              <a:rect l="l" t="t" r="r" b="b"/>
              <a:pathLst>
                <a:path w="584" h="952" extrusionOk="0">
                  <a:moveTo>
                    <a:pt x="0" y="0"/>
                  </a:moveTo>
                  <a:lnTo>
                    <a:pt x="0" y="615"/>
                  </a:lnTo>
                  <a:lnTo>
                    <a:pt x="583" y="952"/>
                  </a:lnTo>
                  <a:lnTo>
                    <a:pt x="583" y="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50"/>
            <p:cNvSpPr/>
            <p:nvPr/>
          </p:nvSpPr>
          <p:spPr>
            <a:xfrm>
              <a:off x="1711624" y="3282234"/>
              <a:ext cx="72918" cy="59808"/>
            </a:xfrm>
            <a:custGeom>
              <a:avLst/>
              <a:gdLst/>
              <a:ahLst/>
              <a:cxnLst/>
              <a:rect l="l" t="t" r="r" b="b"/>
              <a:pathLst>
                <a:path w="584" h="479" extrusionOk="0">
                  <a:moveTo>
                    <a:pt x="0" y="0"/>
                  </a:moveTo>
                  <a:lnTo>
                    <a:pt x="0" y="144"/>
                  </a:lnTo>
                  <a:lnTo>
                    <a:pt x="583" y="479"/>
                  </a:lnTo>
                  <a:lnTo>
                    <a:pt x="583" y="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50"/>
            <p:cNvSpPr/>
            <p:nvPr/>
          </p:nvSpPr>
          <p:spPr>
            <a:xfrm>
              <a:off x="1706879" y="3359022"/>
              <a:ext cx="77663" cy="47697"/>
            </a:xfrm>
            <a:custGeom>
              <a:avLst/>
              <a:gdLst/>
              <a:ahLst/>
              <a:cxnLst/>
              <a:rect l="l" t="t" r="r" b="b"/>
              <a:pathLst>
                <a:path w="622" h="382" extrusionOk="0">
                  <a:moveTo>
                    <a:pt x="38" y="0"/>
                  </a:moveTo>
                  <a:lnTo>
                    <a:pt x="1" y="22"/>
                  </a:lnTo>
                  <a:lnTo>
                    <a:pt x="621" y="381"/>
                  </a:lnTo>
                  <a:lnTo>
                    <a:pt x="621" y="3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50"/>
            <p:cNvSpPr/>
            <p:nvPr/>
          </p:nvSpPr>
          <p:spPr>
            <a:xfrm>
              <a:off x="1706879" y="3317819"/>
              <a:ext cx="77663" cy="47572"/>
            </a:xfrm>
            <a:custGeom>
              <a:avLst/>
              <a:gdLst/>
              <a:ahLst/>
              <a:cxnLst/>
              <a:rect l="l" t="t" r="r" b="b"/>
              <a:pathLst>
                <a:path w="622" h="381" extrusionOk="0">
                  <a:moveTo>
                    <a:pt x="38" y="1"/>
                  </a:moveTo>
                  <a:lnTo>
                    <a:pt x="1" y="23"/>
                  </a:lnTo>
                  <a:lnTo>
                    <a:pt x="621" y="381"/>
                  </a:lnTo>
                  <a:lnTo>
                    <a:pt x="621" y="337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p50"/>
            <p:cNvSpPr/>
            <p:nvPr/>
          </p:nvSpPr>
          <p:spPr>
            <a:xfrm>
              <a:off x="1743963" y="3300838"/>
              <a:ext cx="4870" cy="85279"/>
            </a:xfrm>
            <a:custGeom>
              <a:avLst/>
              <a:gdLst/>
              <a:ahLst/>
              <a:cxnLst/>
              <a:rect l="l" t="t" r="r" b="b"/>
              <a:pathLst>
                <a:path w="39" h="683" extrusionOk="0">
                  <a:moveTo>
                    <a:pt x="1" y="1"/>
                  </a:moveTo>
                  <a:lnTo>
                    <a:pt x="1" y="660"/>
                  </a:lnTo>
                  <a:lnTo>
                    <a:pt x="39" y="682"/>
                  </a:lnTo>
                  <a:lnTo>
                    <a:pt x="39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50"/>
            <p:cNvSpPr/>
            <p:nvPr/>
          </p:nvSpPr>
          <p:spPr>
            <a:xfrm>
              <a:off x="1846348" y="3359896"/>
              <a:ext cx="77788" cy="127357"/>
            </a:xfrm>
            <a:custGeom>
              <a:avLst/>
              <a:gdLst/>
              <a:ahLst/>
              <a:cxnLst/>
              <a:rect l="l" t="t" r="r" b="b"/>
              <a:pathLst>
                <a:path w="623" h="1020" extrusionOk="0">
                  <a:moveTo>
                    <a:pt x="0" y="0"/>
                  </a:moveTo>
                  <a:lnTo>
                    <a:pt x="0" y="662"/>
                  </a:lnTo>
                  <a:lnTo>
                    <a:pt x="622" y="1020"/>
                  </a:lnTo>
                  <a:lnTo>
                    <a:pt x="622" y="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50"/>
            <p:cNvSpPr/>
            <p:nvPr/>
          </p:nvSpPr>
          <p:spPr>
            <a:xfrm>
              <a:off x="1851217" y="3362768"/>
              <a:ext cx="72918" cy="118867"/>
            </a:xfrm>
            <a:custGeom>
              <a:avLst/>
              <a:gdLst/>
              <a:ahLst/>
              <a:cxnLst/>
              <a:rect l="l" t="t" r="r" b="b"/>
              <a:pathLst>
                <a:path w="584" h="952" extrusionOk="0">
                  <a:moveTo>
                    <a:pt x="0" y="1"/>
                  </a:moveTo>
                  <a:lnTo>
                    <a:pt x="0" y="615"/>
                  </a:lnTo>
                  <a:lnTo>
                    <a:pt x="583" y="952"/>
                  </a:lnTo>
                  <a:lnTo>
                    <a:pt x="583" y="3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50"/>
            <p:cNvSpPr/>
            <p:nvPr/>
          </p:nvSpPr>
          <p:spPr>
            <a:xfrm>
              <a:off x="1851217" y="3362768"/>
              <a:ext cx="72918" cy="60058"/>
            </a:xfrm>
            <a:custGeom>
              <a:avLst/>
              <a:gdLst/>
              <a:ahLst/>
              <a:cxnLst/>
              <a:rect l="l" t="t" r="r" b="b"/>
              <a:pathLst>
                <a:path w="584" h="481" extrusionOk="0">
                  <a:moveTo>
                    <a:pt x="0" y="1"/>
                  </a:moveTo>
                  <a:lnTo>
                    <a:pt x="0" y="144"/>
                  </a:lnTo>
                  <a:lnTo>
                    <a:pt x="583" y="481"/>
                  </a:lnTo>
                  <a:lnTo>
                    <a:pt x="583" y="3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50"/>
            <p:cNvSpPr/>
            <p:nvPr/>
          </p:nvSpPr>
          <p:spPr>
            <a:xfrm>
              <a:off x="1846348" y="3439557"/>
              <a:ext cx="77788" cy="47697"/>
            </a:xfrm>
            <a:custGeom>
              <a:avLst/>
              <a:gdLst/>
              <a:ahLst/>
              <a:cxnLst/>
              <a:rect l="l" t="t" r="r" b="b"/>
              <a:pathLst>
                <a:path w="623" h="382" extrusionOk="0">
                  <a:moveTo>
                    <a:pt x="39" y="0"/>
                  </a:moveTo>
                  <a:lnTo>
                    <a:pt x="0" y="24"/>
                  </a:lnTo>
                  <a:lnTo>
                    <a:pt x="622" y="382"/>
                  </a:lnTo>
                  <a:lnTo>
                    <a:pt x="622" y="33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50"/>
            <p:cNvSpPr/>
            <p:nvPr/>
          </p:nvSpPr>
          <p:spPr>
            <a:xfrm>
              <a:off x="1846348" y="3398478"/>
              <a:ext cx="77788" cy="47572"/>
            </a:xfrm>
            <a:custGeom>
              <a:avLst/>
              <a:gdLst/>
              <a:ahLst/>
              <a:cxnLst/>
              <a:rect l="l" t="t" r="r" b="b"/>
              <a:pathLst>
                <a:path w="623" h="381" extrusionOk="0">
                  <a:moveTo>
                    <a:pt x="39" y="0"/>
                  </a:moveTo>
                  <a:lnTo>
                    <a:pt x="0" y="22"/>
                  </a:lnTo>
                  <a:lnTo>
                    <a:pt x="622" y="380"/>
                  </a:lnTo>
                  <a:lnTo>
                    <a:pt x="622" y="33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50"/>
            <p:cNvSpPr/>
            <p:nvPr/>
          </p:nvSpPr>
          <p:spPr>
            <a:xfrm>
              <a:off x="1883556" y="3381372"/>
              <a:ext cx="4870" cy="85279"/>
            </a:xfrm>
            <a:custGeom>
              <a:avLst/>
              <a:gdLst/>
              <a:ahLst/>
              <a:cxnLst/>
              <a:rect l="l" t="t" r="r" b="b"/>
              <a:pathLst>
                <a:path w="39" h="683" extrusionOk="0">
                  <a:moveTo>
                    <a:pt x="1" y="1"/>
                  </a:moveTo>
                  <a:lnTo>
                    <a:pt x="1" y="661"/>
                  </a:lnTo>
                  <a:lnTo>
                    <a:pt x="39" y="682"/>
                  </a:lnTo>
                  <a:lnTo>
                    <a:pt x="39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50"/>
            <p:cNvSpPr/>
            <p:nvPr/>
          </p:nvSpPr>
          <p:spPr>
            <a:xfrm>
              <a:off x="2032389" y="3368886"/>
              <a:ext cx="77788" cy="127232"/>
            </a:xfrm>
            <a:custGeom>
              <a:avLst/>
              <a:gdLst/>
              <a:ahLst/>
              <a:cxnLst/>
              <a:rect l="l" t="t" r="r" b="b"/>
              <a:pathLst>
                <a:path w="623" h="1019" extrusionOk="0">
                  <a:moveTo>
                    <a:pt x="623" y="1"/>
                  </a:moveTo>
                  <a:lnTo>
                    <a:pt x="1" y="359"/>
                  </a:lnTo>
                  <a:lnTo>
                    <a:pt x="1" y="1019"/>
                  </a:lnTo>
                  <a:lnTo>
                    <a:pt x="623" y="661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50"/>
            <p:cNvSpPr/>
            <p:nvPr/>
          </p:nvSpPr>
          <p:spPr>
            <a:xfrm>
              <a:off x="2032389" y="3371633"/>
              <a:ext cx="72918" cy="119116"/>
            </a:xfrm>
            <a:custGeom>
              <a:avLst/>
              <a:gdLst/>
              <a:ahLst/>
              <a:cxnLst/>
              <a:rect l="l" t="t" r="r" b="b"/>
              <a:pathLst>
                <a:path w="584" h="954" extrusionOk="0">
                  <a:moveTo>
                    <a:pt x="584" y="1"/>
                  </a:moveTo>
                  <a:lnTo>
                    <a:pt x="1" y="337"/>
                  </a:lnTo>
                  <a:lnTo>
                    <a:pt x="1" y="953"/>
                  </a:lnTo>
                  <a:lnTo>
                    <a:pt x="584" y="61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50"/>
            <p:cNvSpPr/>
            <p:nvPr/>
          </p:nvSpPr>
          <p:spPr>
            <a:xfrm>
              <a:off x="2032389" y="3371633"/>
              <a:ext cx="72918" cy="50069"/>
            </a:xfrm>
            <a:custGeom>
              <a:avLst/>
              <a:gdLst/>
              <a:ahLst/>
              <a:cxnLst/>
              <a:rect l="l" t="t" r="r" b="b"/>
              <a:pathLst>
                <a:path w="584" h="401" extrusionOk="0">
                  <a:moveTo>
                    <a:pt x="584" y="1"/>
                  </a:moveTo>
                  <a:lnTo>
                    <a:pt x="1" y="337"/>
                  </a:lnTo>
                  <a:lnTo>
                    <a:pt x="1" y="401"/>
                  </a:lnTo>
                  <a:lnTo>
                    <a:pt x="584" y="64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50"/>
            <p:cNvSpPr/>
            <p:nvPr/>
          </p:nvSpPr>
          <p:spPr>
            <a:xfrm>
              <a:off x="2032389" y="3448547"/>
              <a:ext cx="77788" cy="47572"/>
            </a:xfrm>
            <a:custGeom>
              <a:avLst/>
              <a:gdLst/>
              <a:ahLst/>
              <a:cxnLst/>
              <a:rect l="l" t="t" r="r" b="b"/>
              <a:pathLst>
                <a:path w="623" h="381" extrusionOk="0">
                  <a:moveTo>
                    <a:pt x="584" y="1"/>
                  </a:moveTo>
                  <a:lnTo>
                    <a:pt x="1" y="337"/>
                  </a:lnTo>
                  <a:lnTo>
                    <a:pt x="1" y="381"/>
                  </a:lnTo>
                  <a:lnTo>
                    <a:pt x="623" y="23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50"/>
            <p:cNvSpPr/>
            <p:nvPr/>
          </p:nvSpPr>
          <p:spPr>
            <a:xfrm>
              <a:off x="2032389" y="3407343"/>
              <a:ext cx="77788" cy="47697"/>
            </a:xfrm>
            <a:custGeom>
              <a:avLst/>
              <a:gdLst/>
              <a:ahLst/>
              <a:cxnLst/>
              <a:rect l="l" t="t" r="r" b="b"/>
              <a:pathLst>
                <a:path w="623" h="382" extrusionOk="0">
                  <a:moveTo>
                    <a:pt x="584" y="0"/>
                  </a:moveTo>
                  <a:lnTo>
                    <a:pt x="1" y="337"/>
                  </a:lnTo>
                  <a:lnTo>
                    <a:pt x="1" y="382"/>
                  </a:lnTo>
                  <a:lnTo>
                    <a:pt x="623" y="22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50"/>
            <p:cNvSpPr/>
            <p:nvPr/>
          </p:nvSpPr>
          <p:spPr>
            <a:xfrm>
              <a:off x="2068099" y="3390237"/>
              <a:ext cx="4870" cy="85404"/>
            </a:xfrm>
            <a:custGeom>
              <a:avLst/>
              <a:gdLst/>
              <a:ahLst/>
              <a:cxnLst/>
              <a:rect l="l" t="t" r="r" b="b"/>
              <a:pathLst>
                <a:path w="39" h="684" extrusionOk="0">
                  <a:moveTo>
                    <a:pt x="38" y="1"/>
                  </a:moveTo>
                  <a:lnTo>
                    <a:pt x="1" y="24"/>
                  </a:lnTo>
                  <a:lnTo>
                    <a:pt x="1" y="684"/>
                  </a:lnTo>
                  <a:lnTo>
                    <a:pt x="38" y="661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50"/>
            <p:cNvSpPr/>
            <p:nvPr/>
          </p:nvSpPr>
          <p:spPr>
            <a:xfrm>
              <a:off x="2155126" y="3102435"/>
              <a:ext cx="77663" cy="127232"/>
            </a:xfrm>
            <a:custGeom>
              <a:avLst/>
              <a:gdLst/>
              <a:ahLst/>
              <a:cxnLst/>
              <a:rect l="l" t="t" r="r" b="b"/>
              <a:pathLst>
                <a:path w="622" h="1019" extrusionOk="0">
                  <a:moveTo>
                    <a:pt x="622" y="0"/>
                  </a:moveTo>
                  <a:lnTo>
                    <a:pt x="1" y="359"/>
                  </a:lnTo>
                  <a:lnTo>
                    <a:pt x="1" y="1018"/>
                  </a:lnTo>
                  <a:lnTo>
                    <a:pt x="622" y="660"/>
                  </a:lnTo>
                  <a:lnTo>
                    <a:pt x="62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50"/>
            <p:cNvSpPr/>
            <p:nvPr/>
          </p:nvSpPr>
          <p:spPr>
            <a:xfrm>
              <a:off x="2155126" y="3105182"/>
              <a:ext cx="72918" cy="118867"/>
            </a:xfrm>
            <a:custGeom>
              <a:avLst/>
              <a:gdLst/>
              <a:ahLst/>
              <a:cxnLst/>
              <a:rect l="l" t="t" r="r" b="b"/>
              <a:pathLst>
                <a:path w="584" h="952" extrusionOk="0">
                  <a:moveTo>
                    <a:pt x="584" y="0"/>
                  </a:moveTo>
                  <a:lnTo>
                    <a:pt x="1" y="337"/>
                  </a:lnTo>
                  <a:lnTo>
                    <a:pt x="1" y="951"/>
                  </a:lnTo>
                  <a:lnTo>
                    <a:pt x="584" y="615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50"/>
            <p:cNvSpPr/>
            <p:nvPr/>
          </p:nvSpPr>
          <p:spPr>
            <a:xfrm>
              <a:off x="2155126" y="3105182"/>
              <a:ext cx="72918" cy="49819"/>
            </a:xfrm>
            <a:custGeom>
              <a:avLst/>
              <a:gdLst/>
              <a:ahLst/>
              <a:cxnLst/>
              <a:rect l="l" t="t" r="r" b="b"/>
              <a:pathLst>
                <a:path w="584" h="399" extrusionOk="0">
                  <a:moveTo>
                    <a:pt x="584" y="0"/>
                  </a:moveTo>
                  <a:lnTo>
                    <a:pt x="1" y="337"/>
                  </a:lnTo>
                  <a:lnTo>
                    <a:pt x="1" y="399"/>
                  </a:lnTo>
                  <a:lnTo>
                    <a:pt x="584" y="62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50"/>
            <p:cNvSpPr/>
            <p:nvPr/>
          </p:nvSpPr>
          <p:spPr>
            <a:xfrm>
              <a:off x="2155126" y="3181846"/>
              <a:ext cx="77663" cy="47821"/>
            </a:xfrm>
            <a:custGeom>
              <a:avLst/>
              <a:gdLst/>
              <a:ahLst/>
              <a:cxnLst/>
              <a:rect l="l" t="t" r="r" b="b"/>
              <a:pathLst>
                <a:path w="622" h="383" extrusionOk="0">
                  <a:moveTo>
                    <a:pt x="584" y="1"/>
                  </a:moveTo>
                  <a:lnTo>
                    <a:pt x="1" y="337"/>
                  </a:lnTo>
                  <a:lnTo>
                    <a:pt x="1" y="382"/>
                  </a:lnTo>
                  <a:lnTo>
                    <a:pt x="622" y="24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50"/>
            <p:cNvSpPr/>
            <p:nvPr/>
          </p:nvSpPr>
          <p:spPr>
            <a:xfrm>
              <a:off x="2155126" y="3140767"/>
              <a:ext cx="77663" cy="47572"/>
            </a:xfrm>
            <a:custGeom>
              <a:avLst/>
              <a:gdLst/>
              <a:ahLst/>
              <a:cxnLst/>
              <a:rect l="l" t="t" r="r" b="b"/>
              <a:pathLst>
                <a:path w="622" h="381" extrusionOk="0">
                  <a:moveTo>
                    <a:pt x="584" y="1"/>
                  </a:moveTo>
                  <a:lnTo>
                    <a:pt x="1" y="337"/>
                  </a:lnTo>
                  <a:lnTo>
                    <a:pt x="1" y="381"/>
                  </a:lnTo>
                  <a:lnTo>
                    <a:pt x="622" y="23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50"/>
            <p:cNvSpPr/>
            <p:nvPr/>
          </p:nvSpPr>
          <p:spPr>
            <a:xfrm>
              <a:off x="2190836" y="3123786"/>
              <a:ext cx="4870" cy="85279"/>
            </a:xfrm>
            <a:custGeom>
              <a:avLst/>
              <a:gdLst/>
              <a:ahLst/>
              <a:cxnLst/>
              <a:rect l="l" t="t" r="r" b="b"/>
              <a:pathLst>
                <a:path w="39" h="683" extrusionOk="0">
                  <a:moveTo>
                    <a:pt x="38" y="0"/>
                  </a:moveTo>
                  <a:lnTo>
                    <a:pt x="1" y="22"/>
                  </a:lnTo>
                  <a:lnTo>
                    <a:pt x="1" y="682"/>
                  </a:lnTo>
                  <a:lnTo>
                    <a:pt x="38" y="66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50"/>
            <p:cNvSpPr/>
            <p:nvPr/>
          </p:nvSpPr>
          <p:spPr>
            <a:xfrm>
              <a:off x="2156625" y="3279362"/>
              <a:ext cx="77663" cy="188164"/>
            </a:xfrm>
            <a:custGeom>
              <a:avLst/>
              <a:gdLst/>
              <a:ahLst/>
              <a:cxnLst/>
              <a:rect l="l" t="t" r="r" b="b"/>
              <a:pathLst>
                <a:path w="622" h="1507" extrusionOk="0">
                  <a:moveTo>
                    <a:pt x="621" y="0"/>
                  </a:moveTo>
                  <a:lnTo>
                    <a:pt x="1" y="360"/>
                  </a:lnTo>
                  <a:lnTo>
                    <a:pt x="1" y="1507"/>
                  </a:lnTo>
                  <a:lnTo>
                    <a:pt x="621" y="1149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50"/>
            <p:cNvSpPr/>
            <p:nvPr/>
          </p:nvSpPr>
          <p:spPr>
            <a:xfrm>
              <a:off x="2156625" y="3280985"/>
              <a:ext cx="74916" cy="182795"/>
            </a:xfrm>
            <a:custGeom>
              <a:avLst/>
              <a:gdLst/>
              <a:ahLst/>
              <a:cxnLst/>
              <a:rect l="l" t="t" r="r" b="b"/>
              <a:pathLst>
                <a:path w="600" h="1464" extrusionOk="0">
                  <a:moveTo>
                    <a:pt x="599" y="0"/>
                  </a:moveTo>
                  <a:lnTo>
                    <a:pt x="1" y="347"/>
                  </a:lnTo>
                  <a:lnTo>
                    <a:pt x="1" y="1463"/>
                  </a:lnTo>
                  <a:lnTo>
                    <a:pt x="599" y="1118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50"/>
            <p:cNvSpPr/>
            <p:nvPr/>
          </p:nvSpPr>
          <p:spPr>
            <a:xfrm>
              <a:off x="2231416" y="3279362"/>
              <a:ext cx="2872" cy="143464"/>
            </a:xfrm>
            <a:custGeom>
              <a:avLst/>
              <a:gdLst/>
              <a:ahLst/>
              <a:cxnLst/>
              <a:rect l="l" t="t" r="r" b="b"/>
              <a:pathLst>
                <a:path w="23" h="1149" extrusionOk="0">
                  <a:moveTo>
                    <a:pt x="22" y="0"/>
                  </a:moveTo>
                  <a:lnTo>
                    <a:pt x="0" y="13"/>
                  </a:lnTo>
                  <a:lnTo>
                    <a:pt x="0" y="1131"/>
                  </a:lnTo>
                  <a:lnTo>
                    <a:pt x="22" y="11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5" name="Google Shape;4865;p51"/>
          <p:cNvSpPr txBox="1">
            <a:spLocks noGrp="1"/>
          </p:cNvSpPr>
          <p:nvPr>
            <p:ph type="subTitle" idx="4294967295"/>
          </p:nvPr>
        </p:nvSpPr>
        <p:spPr>
          <a:xfrm>
            <a:off x="535900" y="519350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Mercury is the closest planet to the Sun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6" name="Google Shape;4866;p51"/>
          <p:cNvSpPr txBox="1">
            <a:spLocks noGrp="1"/>
          </p:cNvSpPr>
          <p:nvPr>
            <p:ph type="subTitle" idx="4294967295"/>
          </p:nvPr>
        </p:nvSpPr>
        <p:spPr>
          <a:xfrm>
            <a:off x="462400" y="14367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867" name="Google Shape;4867;p51"/>
          <p:cNvSpPr/>
          <p:nvPr/>
        </p:nvSpPr>
        <p:spPr>
          <a:xfrm rot="10800000" flipH="1">
            <a:off x="1119550" y="10908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8" name="Google Shape;4868;p51"/>
          <p:cNvPicPr preferRelativeResize="0"/>
          <p:nvPr/>
        </p:nvPicPr>
        <p:blipFill rotWithShape="1">
          <a:blip r:embed="rId3">
            <a:alphaModFix/>
          </a:blip>
          <a:srcRect l="5356" t="41737" r="52695" b="17104"/>
          <a:stretch/>
        </p:blipFill>
        <p:spPr>
          <a:xfrm>
            <a:off x="743650" y="297450"/>
            <a:ext cx="4560975" cy="251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9" name="Google Shape;4869;p51"/>
          <p:cNvPicPr preferRelativeResize="0"/>
          <p:nvPr/>
        </p:nvPicPr>
        <p:blipFill rotWithShape="1">
          <a:blip r:embed="rId4">
            <a:alphaModFix/>
          </a:blip>
          <a:srcRect l="5691" t="34379" r="48669" b="35003"/>
          <a:stretch/>
        </p:blipFill>
        <p:spPr>
          <a:xfrm>
            <a:off x="681675" y="3172875"/>
            <a:ext cx="4173099" cy="1574026"/>
          </a:xfrm>
          <a:prstGeom prst="rect">
            <a:avLst/>
          </a:prstGeom>
          <a:noFill/>
          <a:ln>
            <a:noFill/>
          </a:ln>
        </p:spPr>
      </p:pic>
      <p:sp>
        <p:nvSpPr>
          <p:cNvPr id="4870" name="Google Shape;4870;p51"/>
          <p:cNvSpPr txBox="1">
            <a:spLocks noGrp="1"/>
          </p:cNvSpPr>
          <p:nvPr>
            <p:ph type="subTitle" idx="4294967295"/>
          </p:nvPr>
        </p:nvSpPr>
        <p:spPr>
          <a:xfrm>
            <a:off x="6171675" y="778088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Isi dari pemesanan, menggunakan materi if else, looping, array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71" name="Google Shape;4871;p51"/>
          <p:cNvGrpSpPr/>
          <p:nvPr/>
        </p:nvGrpSpPr>
        <p:grpSpPr>
          <a:xfrm>
            <a:off x="6755158" y="3370695"/>
            <a:ext cx="2259040" cy="1635101"/>
            <a:chOff x="5920438" y="2369275"/>
            <a:chExt cx="430400" cy="311525"/>
          </a:xfrm>
        </p:grpSpPr>
        <p:sp>
          <p:nvSpPr>
            <p:cNvPr id="4872" name="Google Shape;4872;p51"/>
            <p:cNvSpPr/>
            <p:nvPr/>
          </p:nvSpPr>
          <p:spPr>
            <a:xfrm>
              <a:off x="5920438" y="2463350"/>
              <a:ext cx="430400" cy="204825"/>
            </a:xfrm>
            <a:custGeom>
              <a:avLst/>
              <a:gdLst/>
              <a:ahLst/>
              <a:cxnLst/>
              <a:rect l="l" t="t" r="r" b="b"/>
              <a:pathLst>
                <a:path w="17216" h="8193" extrusionOk="0">
                  <a:moveTo>
                    <a:pt x="8607" y="0"/>
                  </a:moveTo>
                  <a:cubicBezTo>
                    <a:pt x="6601" y="0"/>
                    <a:pt x="4594" y="400"/>
                    <a:pt x="3063" y="1200"/>
                  </a:cubicBezTo>
                  <a:cubicBezTo>
                    <a:pt x="0" y="2799"/>
                    <a:pt x="2" y="5393"/>
                    <a:pt x="3063" y="6993"/>
                  </a:cubicBezTo>
                  <a:cubicBezTo>
                    <a:pt x="4595" y="7793"/>
                    <a:pt x="6602" y="8192"/>
                    <a:pt x="8608" y="8192"/>
                  </a:cubicBezTo>
                  <a:cubicBezTo>
                    <a:pt x="10615" y="8192"/>
                    <a:pt x="12622" y="7793"/>
                    <a:pt x="14153" y="6993"/>
                  </a:cubicBezTo>
                  <a:cubicBezTo>
                    <a:pt x="17215" y="5393"/>
                    <a:pt x="17215" y="2799"/>
                    <a:pt x="14153" y="1200"/>
                  </a:cubicBezTo>
                  <a:cubicBezTo>
                    <a:pt x="12621" y="400"/>
                    <a:pt x="10614" y="0"/>
                    <a:pt x="8607" y="0"/>
                  </a:cubicBezTo>
                  <a:close/>
                </a:path>
              </a:pathLst>
            </a:custGeom>
            <a:solidFill>
              <a:srgbClr val="F4AA9E">
                <a:alpha val="5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51"/>
            <p:cNvSpPr/>
            <p:nvPr/>
          </p:nvSpPr>
          <p:spPr>
            <a:xfrm>
              <a:off x="5997725" y="2568450"/>
              <a:ext cx="267450" cy="112325"/>
            </a:xfrm>
            <a:custGeom>
              <a:avLst/>
              <a:gdLst/>
              <a:ahLst/>
              <a:cxnLst/>
              <a:rect l="l" t="t" r="r" b="b"/>
              <a:pathLst>
                <a:path w="10698" h="4493" extrusionOk="0">
                  <a:moveTo>
                    <a:pt x="112" y="1"/>
                  </a:moveTo>
                  <a:cubicBezTo>
                    <a:pt x="46" y="51"/>
                    <a:pt x="5" y="128"/>
                    <a:pt x="1" y="212"/>
                  </a:cubicBezTo>
                  <a:lnTo>
                    <a:pt x="1" y="381"/>
                  </a:lnTo>
                  <a:cubicBezTo>
                    <a:pt x="5" y="470"/>
                    <a:pt x="52" y="552"/>
                    <a:pt x="127" y="601"/>
                  </a:cubicBezTo>
                  <a:lnTo>
                    <a:pt x="6816" y="4462"/>
                  </a:lnTo>
                  <a:cubicBezTo>
                    <a:pt x="6856" y="4483"/>
                    <a:pt x="6899" y="4493"/>
                    <a:pt x="6943" y="4493"/>
                  </a:cubicBezTo>
                  <a:cubicBezTo>
                    <a:pt x="6986" y="4493"/>
                    <a:pt x="7030" y="4483"/>
                    <a:pt x="7070" y="4462"/>
                  </a:cubicBezTo>
                  <a:lnTo>
                    <a:pt x="10570" y="2443"/>
                  </a:lnTo>
                  <a:cubicBezTo>
                    <a:pt x="10646" y="2393"/>
                    <a:pt x="10694" y="2311"/>
                    <a:pt x="10698" y="2222"/>
                  </a:cubicBezTo>
                  <a:lnTo>
                    <a:pt x="10698" y="2054"/>
                  </a:lnTo>
                  <a:cubicBezTo>
                    <a:pt x="10694" y="1971"/>
                    <a:pt x="10653" y="1894"/>
                    <a:pt x="10588" y="1844"/>
                  </a:cubicBezTo>
                  <a:lnTo>
                    <a:pt x="10588" y="1844"/>
                  </a:lnTo>
                  <a:cubicBezTo>
                    <a:pt x="10640" y="1884"/>
                    <a:pt x="10634" y="1942"/>
                    <a:pt x="10570" y="1980"/>
                  </a:cubicBezTo>
                  <a:lnTo>
                    <a:pt x="7071" y="4000"/>
                  </a:lnTo>
                  <a:cubicBezTo>
                    <a:pt x="7031" y="4020"/>
                    <a:pt x="6987" y="4030"/>
                    <a:pt x="6943" y="4030"/>
                  </a:cubicBezTo>
                  <a:cubicBezTo>
                    <a:pt x="6899" y="4030"/>
                    <a:pt x="6856" y="4020"/>
                    <a:pt x="6816" y="4000"/>
                  </a:cubicBezTo>
                  <a:lnTo>
                    <a:pt x="127" y="138"/>
                  </a:lnTo>
                  <a:cubicBezTo>
                    <a:pt x="63" y="101"/>
                    <a:pt x="57" y="43"/>
                    <a:pt x="11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51"/>
            <p:cNvSpPr/>
            <p:nvPr/>
          </p:nvSpPr>
          <p:spPr>
            <a:xfrm>
              <a:off x="5999175" y="2516950"/>
              <a:ext cx="264600" cy="152275"/>
            </a:xfrm>
            <a:custGeom>
              <a:avLst/>
              <a:gdLst/>
              <a:ahLst/>
              <a:cxnLst/>
              <a:rect l="l" t="t" r="r" b="b"/>
              <a:pathLst>
                <a:path w="10584" h="6091" extrusionOk="0">
                  <a:moveTo>
                    <a:pt x="4296" y="535"/>
                  </a:moveTo>
                  <a:cubicBezTo>
                    <a:pt x="4319" y="535"/>
                    <a:pt x="4341" y="540"/>
                    <a:pt x="4363" y="553"/>
                  </a:cubicBezTo>
                  <a:lnTo>
                    <a:pt x="9605" y="3580"/>
                  </a:lnTo>
                  <a:cubicBezTo>
                    <a:pt x="9665" y="3615"/>
                    <a:pt x="9665" y="3670"/>
                    <a:pt x="9605" y="3706"/>
                  </a:cubicBezTo>
                  <a:lnTo>
                    <a:pt x="6423" y="5544"/>
                  </a:lnTo>
                  <a:cubicBezTo>
                    <a:pt x="6389" y="5561"/>
                    <a:pt x="6352" y="5570"/>
                    <a:pt x="6314" y="5570"/>
                  </a:cubicBezTo>
                  <a:cubicBezTo>
                    <a:pt x="6277" y="5570"/>
                    <a:pt x="6240" y="5561"/>
                    <a:pt x="6206" y="5544"/>
                  </a:cubicBezTo>
                  <a:lnTo>
                    <a:pt x="997" y="2536"/>
                  </a:lnTo>
                  <a:cubicBezTo>
                    <a:pt x="938" y="2501"/>
                    <a:pt x="938" y="2446"/>
                    <a:pt x="997" y="2412"/>
                  </a:cubicBezTo>
                  <a:lnTo>
                    <a:pt x="4180" y="573"/>
                  </a:lnTo>
                  <a:cubicBezTo>
                    <a:pt x="4218" y="551"/>
                    <a:pt x="4258" y="535"/>
                    <a:pt x="4296" y="535"/>
                  </a:cubicBezTo>
                  <a:close/>
                  <a:moveTo>
                    <a:pt x="3698" y="0"/>
                  </a:moveTo>
                  <a:cubicBezTo>
                    <a:pt x="3654" y="0"/>
                    <a:pt x="3611" y="10"/>
                    <a:pt x="3571" y="31"/>
                  </a:cubicBezTo>
                  <a:lnTo>
                    <a:pt x="70" y="2052"/>
                  </a:lnTo>
                  <a:cubicBezTo>
                    <a:pt x="1" y="2093"/>
                    <a:pt x="1" y="2158"/>
                    <a:pt x="70" y="2198"/>
                  </a:cubicBezTo>
                  <a:lnTo>
                    <a:pt x="6760" y="6060"/>
                  </a:lnTo>
                  <a:cubicBezTo>
                    <a:pt x="6799" y="6080"/>
                    <a:pt x="6843" y="6090"/>
                    <a:pt x="6886" y="6090"/>
                  </a:cubicBezTo>
                  <a:cubicBezTo>
                    <a:pt x="6930" y="6090"/>
                    <a:pt x="6973" y="6080"/>
                    <a:pt x="7013" y="6060"/>
                  </a:cubicBezTo>
                  <a:lnTo>
                    <a:pt x="10514" y="4040"/>
                  </a:lnTo>
                  <a:cubicBezTo>
                    <a:pt x="10583" y="3999"/>
                    <a:pt x="10583" y="3933"/>
                    <a:pt x="10512" y="3892"/>
                  </a:cubicBezTo>
                  <a:lnTo>
                    <a:pt x="3825" y="31"/>
                  </a:lnTo>
                  <a:cubicBezTo>
                    <a:pt x="3785" y="10"/>
                    <a:pt x="3741" y="0"/>
                    <a:pt x="369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51"/>
            <p:cNvSpPr/>
            <p:nvPr/>
          </p:nvSpPr>
          <p:spPr>
            <a:xfrm>
              <a:off x="5997700" y="2568450"/>
              <a:ext cx="173600" cy="112350"/>
            </a:xfrm>
            <a:custGeom>
              <a:avLst/>
              <a:gdLst/>
              <a:ahLst/>
              <a:cxnLst/>
              <a:rect l="l" t="t" r="r" b="b"/>
              <a:pathLst>
                <a:path w="6944" h="4494" extrusionOk="0">
                  <a:moveTo>
                    <a:pt x="113" y="1"/>
                  </a:moveTo>
                  <a:lnTo>
                    <a:pt x="113" y="1"/>
                  </a:lnTo>
                  <a:cubicBezTo>
                    <a:pt x="111" y="2"/>
                    <a:pt x="109" y="4"/>
                    <a:pt x="108" y="5"/>
                  </a:cubicBezTo>
                  <a:lnTo>
                    <a:pt x="108" y="5"/>
                  </a:lnTo>
                  <a:cubicBezTo>
                    <a:pt x="110" y="4"/>
                    <a:pt x="111" y="2"/>
                    <a:pt x="113" y="1"/>
                  </a:cubicBezTo>
                  <a:close/>
                  <a:moveTo>
                    <a:pt x="108" y="5"/>
                  </a:moveTo>
                  <a:cubicBezTo>
                    <a:pt x="44" y="56"/>
                    <a:pt x="5" y="131"/>
                    <a:pt x="0" y="212"/>
                  </a:cubicBezTo>
                  <a:lnTo>
                    <a:pt x="0" y="381"/>
                  </a:lnTo>
                  <a:cubicBezTo>
                    <a:pt x="5" y="469"/>
                    <a:pt x="53" y="552"/>
                    <a:pt x="128" y="601"/>
                  </a:cubicBezTo>
                  <a:lnTo>
                    <a:pt x="6816" y="4462"/>
                  </a:lnTo>
                  <a:cubicBezTo>
                    <a:pt x="6853" y="4482"/>
                    <a:pt x="6893" y="4493"/>
                    <a:pt x="6936" y="4493"/>
                  </a:cubicBezTo>
                  <a:cubicBezTo>
                    <a:pt x="6938" y="4493"/>
                    <a:pt x="6941" y="4493"/>
                    <a:pt x="6943" y="4493"/>
                  </a:cubicBezTo>
                  <a:lnTo>
                    <a:pt x="6943" y="4030"/>
                  </a:lnTo>
                  <a:cubicBezTo>
                    <a:pt x="6941" y="4030"/>
                    <a:pt x="6938" y="4030"/>
                    <a:pt x="6936" y="4030"/>
                  </a:cubicBezTo>
                  <a:cubicBezTo>
                    <a:pt x="6893" y="4030"/>
                    <a:pt x="6853" y="4019"/>
                    <a:pt x="6816" y="4000"/>
                  </a:cubicBezTo>
                  <a:lnTo>
                    <a:pt x="128" y="138"/>
                  </a:lnTo>
                  <a:cubicBezTo>
                    <a:pt x="65" y="103"/>
                    <a:pt x="59" y="46"/>
                    <a:pt x="108" y="5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51"/>
            <p:cNvSpPr/>
            <p:nvPr/>
          </p:nvSpPr>
          <p:spPr>
            <a:xfrm>
              <a:off x="6047575" y="2544950"/>
              <a:ext cx="6650" cy="3500"/>
            </a:xfrm>
            <a:custGeom>
              <a:avLst/>
              <a:gdLst/>
              <a:ahLst/>
              <a:cxnLst/>
              <a:rect l="l" t="t" r="r" b="b"/>
              <a:pathLst>
                <a:path w="266" h="140" extrusionOk="0">
                  <a:moveTo>
                    <a:pt x="133" y="1"/>
                  </a:moveTo>
                  <a:cubicBezTo>
                    <a:pt x="104" y="1"/>
                    <a:pt x="75" y="7"/>
                    <a:pt x="48" y="21"/>
                  </a:cubicBezTo>
                  <a:cubicBezTo>
                    <a:pt x="1" y="47"/>
                    <a:pt x="1" y="92"/>
                    <a:pt x="48" y="120"/>
                  </a:cubicBezTo>
                  <a:cubicBezTo>
                    <a:pt x="75" y="133"/>
                    <a:pt x="104" y="139"/>
                    <a:pt x="133" y="139"/>
                  </a:cubicBezTo>
                  <a:cubicBezTo>
                    <a:pt x="162" y="139"/>
                    <a:pt x="191" y="133"/>
                    <a:pt x="218" y="120"/>
                  </a:cubicBezTo>
                  <a:cubicBezTo>
                    <a:pt x="266" y="92"/>
                    <a:pt x="266" y="47"/>
                    <a:pt x="218" y="21"/>
                  </a:cubicBezTo>
                  <a:cubicBezTo>
                    <a:pt x="191" y="7"/>
                    <a:pt x="162" y="1"/>
                    <a:pt x="1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51"/>
            <p:cNvSpPr/>
            <p:nvPr/>
          </p:nvSpPr>
          <p:spPr>
            <a:xfrm>
              <a:off x="6202150" y="2632900"/>
              <a:ext cx="15625" cy="9050"/>
            </a:xfrm>
            <a:custGeom>
              <a:avLst/>
              <a:gdLst/>
              <a:ahLst/>
              <a:cxnLst/>
              <a:rect l="l" t="t" r="r" b="b"/>
              <a:pathLst>
                <a:path w="625" h="362" fill="none" extrusionOk="0">
                  <a:moveTo>
                    <a:pt x="514" y="297"/>
                  </a:moveTo>
                  <a:cubicBezTo>
                    <a:pt x="624" y="233"/>
                    <a:pt x="624" y="128"/>
                    <a:pt x="514" y="65"/>
                  </a:cubicBezTo>
                  <a:cubicBezTo>
                    <a:pt x="402" y="1"/>
                    <a:pt x="224" y="1"/>
                    <a:pt x="112" y="65"/>
                  </a:cubicBezTo>
                  <a:cubicBezTo>
                    <a:pt x="1" y="128"/>
                    <a:pt x="1" y="233"/>
                    <a:pt x="112" y="297"/>
                  </a:cubicBezTo>
                  <a:cubicBezTo>
                    <a:pt x="223" y="360"/>
                    <a:pt x="402" y="362"/>
                    <a:pt x="514" y="29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95959"/>
              </a:solidFill>
              <a:prstDash val="solid"/>
              <a:miter lim="14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51"/>
            <p:cNvSpPr/>
            <p:nvPr/>
          </p:nvSpPr>
          <p:spPr>
            <a:xfrm>
              <a:off x="6046575" y="2544200"/>
              <a:ext cx="21875" cy="12350"/>
            </a:xfrm>
            <a:custGeom>
              <a:avLst/>
              <a:gdLst/>
              <a:ahLst/>
              <a:cxnLst/>
              <a:rect l="l" t="t" r="r" b="b"/>
              <a:pathLst>
                <a:path w="875" h="494" extrusionOk="0">
                  <a:moveTo>
                    <a:pt x="771" y="1"/>
                  </a:moveTo>
                  <a:cubicBezTo>
                    <a:pt x="746" y="1"/>
                    <a:pt x="722" y="7"/>
                    <a:pt x="700" y="18"/>
                  </a:cubicBezTo>
                  <a:lnTo>
                    <a:pt x="41" y="399"/>
                  </a:lnTo>
                  <a:cubicBezTo>
                    <a:pt x="1" y="422"/>
                    <a:pt x="0" y="457"/>
                    <a:pt x="36" y="479"/>
                  </a:cubicBezTo>
                  <a:cubicBezTo>
                    <a:pt x="57" y="489"/>
                    <a:pt x="80" y="494"/>
                    <a:pt x="103" y="494"/>
                  </a:cubicBezTo>
                  <a:cubicBezTo>
                    <a:pt x="127" y="494"/>
                    <a:pt x="152" y="488"/>
                    <a:pt x="174" y="476"/>
                  </a:cubicBezTo>
                  <a:lnTo>
                    <a:pt x="834" y="96"/>
                  </a:lnTo>
                  <a:cubicBezTo>
                    <a:pt x="873" y="73"/>
                    <a:pt x="874" y="37"/>
                    <a:pt x="838" y="16"/>
                  </a:cubicBezTo>
                  <a:cubicBezTo>
                    <a:pt x="816" y="6"/>
                    <a:pt x="793" y="1"/>
                    <a:pt x="7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51"/>
            <p:cNvSpPr/>
            <p:nvPr/>
          </p:nvSpPr>
          <p:spPr>
            <a:xfrm>
              <a:off x="6022525" y="2530300"/>
              <a:ext cx="218275" cy="125900"/>
            </a:xfrm>
            <a:custGeom>
              <a:avLst/>
              <a:gdLst/>
              <a:ahLst/>
              <a:cxnLst/>
              <a:rect l="l" t="t" r="r" b="b"/>
              <a:pathLst>
                <a:path w="8731" h="5036" extrusionOk="0">
                  <a:moveTo>
                    <a:pt x="3361" y="0"/>
                  </a:moveTo>
                  <a:cubicBezTo>
                    <a:pt x="3322" y="0"/>
                    <a:pt x="3282" y="17"/>
                    <a:pt x="3244" y="39"/>
                  </a:cubicBezTo>
                  <a:lnTo>
                    <a:pt x="62" y="1876"/>
                  </a:lnTo>
                  <a:cubicBezTo>
                    <a:pt x="2" y="1911"/>
                    <a:pt x="1" y="1967"/>
                    <a:pt x="62" y="2002"/>
                  </a:cubicBezTo>
                  <a:lnTo>
                    <a:pt x="5270" y="5010"/>
                  </a:lnTo>
                  <a:cubicBezTo>
                    <a:pt x="5304" y="5027"/>
                    <a:pt x="5341" y="5036"/>
                    <a:pt x="5378" y="5036"/>
                  </a:cubicBezTo>
                  <a:cubicBezTo>
                    <a:pt x="5416" y="5036"/>
                    <a:pt x="5453" y="5027"/>
                    <a:pt x="5488" y="5010"/>
                  </a:cubicBezTo>
                  <a:lnTo>
                    <a:pt x="8669" y="3172"/>
                  </a:lnTo>
                  <a:cubicBezTo>
                    <a:pt x="8730" y="3138"/>
                    <a:pt x="8730" y="3081"/>
                    <a:pt x="8669" y="3046"/>
                  </a:cubicBezTo>
                  <a:lnTo>
                    <a:pt x="3427" y="19"/>
                  </a:lnTo>
                  <a:cubicBezTo>
                    <a:pt x="3405" y="6"/>
                    <a:pt x="3383" y="0"/>
                    <a:pt x="336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p51"/>
            <p:cNvSpPr/>
            <p:nvPr/>
          </p:nvSpPr>
          <p:spPr>
            <a:xfrm>
              <a:off x="6022525" y="2530300"/>
              <a:ext cx="218275" cy="125900"/>
            </a:xfrm>
            <a:custGeom>
              <a:avLst/>
              <a:gdLst/>
              <a:ahLst/>
              <a:cxnLst/>
              <a:rect l="l" t="t" r="r" b="b"/>
              <a:pathLst>
                <a:path w="8731" h="5036" extrusionOk="0">
                  <a:moveTo>
                    <a:pt x="3361" y="0"/>
                  </a:moveTo>
                  <a:cubicBezTo>
                    <a:pt x="3322" y="0"/>
                    <a:pt x="3282" y="17"/>
                    <a:pt x="3244" y="39"/>
                  </a:cubicBezTo>
                  <a:lnTo>
                    <a:pt x="62" y="1876"/>
                  </a:lnTo>
                  <a:cubicBezTo>
                    <a:pt x="2" y="1911"/>
                    <a:pt x="1" y="1967"/>
                    <a:pt x="62" y="2002"/>
                  </a:cubicBezTo>
                  <a:lnTo>
                    <a:pt x="5270" y="5010"/>
                  </a:lnTo>
                  <a:cubicBezTo>
                    <a:pt x="5304" y="5027"/>
                    <a:pt x="5341" y="5036"/>
                    <a:pt x="5378" y="5036"/>
                  </a:cubicBezTo>
                  <a:cubicBezTo>
                    <a:pt x="5416" y="5036"/>
                    <a:pt x="5453" y="5027"/>
                    <a:pt x="5488" y="5010"/>
                  </a:cubicBezTo>
                  <a:lnTo>
                    <a:pt x="8669" y="3172"/>
                  </a:lnTo>
                  <a:cubicBezTo>
                    <a:pt x="8730" y="3138"/>
                    <a:pt x="8730" y="3081"/>
                    <a:pt x="8669" y="3046"/>
                  </a:cubicBezTo>
                  <a:lnTo>
                    <a:pt x="3427" y="19"/>
                  </a:lnTo>
                  <a:cubicBezTo>
                    <a:pt x="3405" y="6"/>
                    <a:pt x="3383" y="0"/>
                    <a:pt x="3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51"/>
            <p:cNvSpPr/>
            <p:nvPr/>
          </p:nvSpPr>
          <p:spPr>
            <a:xfrm>
              <a:off x="6032200" y="2580325"/>
              <a:ext cx="2000" cy="1100"/>
            </a:xfrm>
            <a:custGeom>
              <a:avLst/>
              <a:gdLst/>
              <a:ahLst/>
              <a:cxnLst/>
              <a:rect l="l" t="t" r="r" b="b"/>
              <a:pathLst>
                <a:path w="80" h="44" extrusionOk="0">
                  <a:moveTo>
                    <a:pt x="25" y="1"/>
                  </a:moveTo>
                  <a:cubicBezTo>
                    <a:pt x="20" y="1"/>
                    <a:pt x="15" y="2"/>
                    <a:pt x="11" y="4"/>
                  </a:cubicBezTo>
                  <a:lnTo>
                    <a:pt x="8" y="6"/>
                  </a:lnTo>
                  <a:cubicBezTo>
                    <a:pt x="1" y="8"/>
                    <a:pt x="1" y="19"/>
                    <a:pt x="8" y="22"/>
                  </a:cubicBezTo>
                  <a:lnTo>
                    <a:pt x="41" y="40"/>
                  </a:lnTo>
                  <a:cubicBezTo>
                    <a:pt x="46" y="43"/>
                    <a:pt x="50" y="44"/>
                    <a:pt x="55" y="44"/>
                  </a:cubicBezTo>
                  <a:cubicBezTo>
                    <a:pt x="60" y="44"/>
                    <a:pt x="64" y="43"/>
                    <a:pt x="67" y="40"/>
                  </a:cubicBezTo>
                  <a:lnTo>
                    <a:pt x="72" y="39"/>
                  </a:lnTo>
                  <a:cubicBezTo>
                    <a:pt x="79" y="35"/>
                    <a:pt x="79" y="27"/>
                    <a:pt x="72" y="23"/>
                  </a:cubicBezTo>
                  <a:lnTo>
                    <a:pt x="38" y="4"/>
                  </a:lnTo>
                  <a:cubicBezTo>
                    <a:pt x="34" y="2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p51"/>
            <p:cNvSpPr/>
            <p:nvPr/>
          </p:nvSpPr>
          <p:spPr>
            <a:xfrm>
              <a:off x="6033075" y="2579100"/>
              <a:ext cx="2625" cy="1450"/>
            </a:xfrm>
            <a:custGeom>
              <a:avLst/>
              <a:gdLst/>
              <a:ahLst/>
              <a:cxnLst/>
              <a:rect l="l" t="t" r="r" b="b"/>
              <a:pathLst>
                <a:path w="105" h="58" extrusionOk="0">
                  <a:moveTo>
                    <a:pt x="26" y="1"/>
                  </a:moveTo>
                  <a:cubicBezTo>
                    <a:pt x="21" y="1"/>
                    <a:pt x="17" y="2"/>
                    <a:pt x="12" y="4"/>
                  </a:cubicBezTo>
                  <a:lnTo>
                    <a:pt x="9" y="5"/>
                  </a:lnTo>
                  <a:cubicBezTo>
                    <a:pt x="1" y="10"/>
                    <a:pt x="2" y="17"/>
                    <a:pt x="9" y="21"/>
                  </a:cubicBezTo>
                  <a:lnTo>
                    <a:pt x="67" y="55"/>
                  </a:lnTo>
                  <a:cubicBezTo>
                    <a:pt x="72" y="57"/>
                    <a:pt x="76" y="58"/>
                    <a:pt x="80" y="58"/>
                  </a:cubicBezTo>
                  <a:cubicBezTo>
                    <a:pt x="85" y="58"/>
                    <a:pt x="89" y="57"/>
                    <a:pt x="93" y="55"/>
                  </a:cubicBezTo>
                  <a:lnTo>
                    <a:pt x="98" y="53"/>
                  </a:lnTo>
                  <a:cubicBezTo>
                    <a:pt x="105" y="50"/>
                    <a:pt x="105" y="40"/>
                    <a:pt x="98" y="37"/>
                  </a:cubicBezTo>
                  <a:lnTo>
                    <a:pt x="38" y="4"/>
                  </a:lnTo>
                  <a:cubicBezTo>
                    <a:pt x="35" y="2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51"/>
            <p:cNvSpPr/>
            <p:nvPr/>
          </p:nvSpPr>
          <p:spPr>
            <a:xfrm>
              <a:off x="6033975" y="2577875"/>
              <a:ext cx="3250" cy="1825"/>
            </a:xfrm>
            <a:custGeom>
              <a:avLst/>
              <a:gdLst/>
              <a:ahLst/>
              <a:cxnLst/>
              <a:rect l="l" t="t" r="r" b="b"/>
              <a:pathLst>
                <a:path w="130" h="73" extrusionOk="0">
                  <a:moveTo>
                    <a:pt x="25" y="0"/>
                  </a:moveTo>
                  <a:cubicBezTo>
                    <a:pt x="20" y="0"/>
                    <a:pt x="16" y="1"/>
                    <a:pt x="12" y="4"/>
                  </a:cubicBezTo>
                  <a:lnTo>
                    <a:pt x="8" y="5"/>
                  </a:lnTo>
                  <a:cubicBezTo>
                    <a:pt x="1" y="9"/>
                    <a:pt x="1" y="17"/>
                    <a:pt x="8" y="21"/>
                  </a:cubicBezTo>
                  <a:lnTo>
                    <a:pt x="92" y="69"/>
                  </a:lnTo>
                  <a:cubicBezTo>
                    <a:pt x="96" y="71"/>
                    <a:pt x="100" y="72"/>
                    <a:pt x="105" y="72"/>
                  </a:cubicBezTo>
                  <a:cubicBezTo>
                    <a:pt x="109" y="72"/>
                    <a:pt x="114" y="71"/>
                    <a:pt x="118" y="69"/>
                  </a:cubicBezTo>
                  <a:lnTo>
                    <a:pt x="123" y="67"/>
                  </a:lnTo>
                  <a:cubicBezTo>
                    <a:pt x="130" y="64"/>
                    <a:pt x="130" y="54"/>
                    <a:pt x="123" y="51"/>
                  </a:cubicBezTo>
                  <a:lnTo>
                    <a:pt x="39" y="4"/>
                  </a:lnTo>
                  <a:cubicBezTo>
                    <a:pt x="34" y="1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51"/>
            <p:cNvSpPr/>
            <p:nvPr/>
          </p:nvSpPr>
          <p:spPr>
            <a:xfrm>
              <a:off x="6033975" y="2576125"/>
              <a:ext cx="4750" cy="2700"/>
            </a:xfrm>
            <a:custGeom>
              <a:avLst/>
              <a:gdLst/>
              <a:ahLst/>
              <a:cxnLst/>
              <a:rect l="l" t="t" r="r" b="b"/>
              <a:pathLst>
                <a:path w="190" h="108" extrusionOk="0">
                  <a:moveTo>
                    <a:pt x="25" y="1"/>
                  </a:moveTo>
                  <a:cubicBezTo>
                    <a:pt x="20" y="1"/>
                    <a:pt x="16" y="2"/>
                    <a:pt x="12" y="4"/>
                  </a:cubicBezTo>
                  <a:lnTo>
                    <a:pt x="8" y="5"/>
                  </a:lnTo>
                  <a:cubicBezTo>
                    <a:pt x="1" y="8"/>
                    <a:pt x="1" y="18"/>
                    <a:pt x="8" y="21"/>
                  </a:cubicBezTo>
                  <a:lnTo>
                    <a:pt x="152" y="104"/>
                  </a:lnTo>
                  <a:cubicBezTo>
                    <a:pt x="156" y="106"/>
                    <a:pt x="161" y="107"/>
                    <a:pt x="165" y="107"/>
                  </a:cubicBezTo>
                  <a:cubicBezTo>
                    <a:pt x="170" y="107"/>
                    <a:pt x="175" y="106"/>
                    <a:pt x="179" y="104"/>
                  </a:cubicBezTo>
                  <a:lnTo>
                    <a:pt x="182" y="103"/>
                  </a:lnTo>
                  <a:cubicBezTo>
                    <a:pt x="189" y="100"/>
                    <a:pt x="189" y="89"/>
                    <a:pt x="182" y="87"/>
                  </a:cubicBezTo>
                  <a:lnTo>
                    <a:pt x="39" y="4"/>
                  </a:lnTo>
                  <a:cubicBezTo>
                    <a:pt x="34" y="2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5" name="Google Shape;4885;p51"/>
            <p:cNvSpPr/>
            <p:nvPr/>
          </p:nvSpPr>
          <p:spPr>
            <a:xfrm>
              <a:off x="6039050" y="2574350"/>
              <a:ext cx="3650" cy="2850"/>
            </a:xfrm>
            <a:custGeom>
              <a:avLst/>
              <a:gdLst/>
              <a:ahLst/>
              <a:cxnLst/>
              <a:rect l="l" t="t" r="r" b="b"/>
              <a:pathLst>
                <a:path w="146" h="114" extrusionOk="0">
                  <a:moveTo>
                    <a:pt x="28" y="29"/>
                  </a:moveTo>
                  <a:lnTo>
                    <a:pt x="82" y="59"/>
                  </a:lnTo>
                  <a:lnTo>
                    <a:pt x="33" y="88"/>
                  </a:lnTo>
                  <a:lnTo>
                    <a:pt x="28" y="29"/>
                  </a:lnTo>
                  <a:close/>
                  <a:moveTo>
                    <a:pt x="23" y="1"/>
                  </a:moveTo>
                  <a:cubicBezTo>
                    <a:pt x="20" y="1"/>
                    <a:pt x="17" y="2"/>
                    <a:pt x="15" y="4"/>
                  </a:cubicBezTo>
                  <a:lnTo>
                    <a:pt x="5" y="10"/>
                  </a:lnTo>
                  <a:cubicBezTo>
                    <a:pt x="4" y="10"/>
                    <a:pt x="2" y="11"/>
                    <a:pt x="1" y="13"/>
                  </a:cubicBezTo>
                  <a:cubicBezTo>
                    <a:pt x="1" y="14"/>
                    <a:pt x="1" y="15"/>
                    <a:pt x="1" y="15"/>
                  </a:cubicBezTo>
                  <a:lnTo>
                    <a:pt x="5" y="101"/>
                  </a:lnTo>
                  <a:cubicBezTo>
                    <a:pt x="5" y="102"/>
                    <a:pt x="5" y="104"/>
                    <a:pt x="7" y="104"/>
                  </a:cubicBezTo>
                  <a:cubicBezTo>
                    <a:pt x="7" y="105"/>
                    <a:pt x="8" y="107"/>
                    <a:pt x="10" y="107"/>
                  </a:cubicBezTo>
                  <a:lnTo>
                    <a:pt x="17" y="111"/>
                  </a:lnTo>
                  <a:cubicBezTo>
                    <a:pt x="18" y="113"/>
                    <a:pt x="20" y="113"/>
                    <a:pt x="22" y="113"/>
                  </a:cubicBezTo>
                  <a:cubicBezTo>
                    <a:pt x="24" y="113"/>
                    <a:pt x="25" y="113"/>
                    <a:pt x="27" y="111"/>
                  </a:cubicBezTo>
                  <a:lnTo>
                    <a:pt x="95" y="72"/>
                  </a:lnTo>
                  <a:lnTo>
                    <a:pt x="115" y="85"/>
                  </a:lnTo>
                  <a:cubicBezTo>
                    <a:pt x="118" y="85"/>
                    <a:pt x="120" y="87"/>
                    <a:pt x="123" y="87"/>
                  </a:cubicBezTo>
                  <a:cubicBezTo>
                    <a:pt x="126" y="85"/>
                    <a:pt x="127" y="85"/>
                    <a:pt x="130" y="84"/>
                  </a:cubicBezTo>
                  <a:lnTo>
                    <a:pt x="140" y="76"/>
                  </a:lnTo>
                  <a:cubicBezTo>
                    <a:pt x="143" y="75"/>
                    <a:pt x="146" y="73"/>
                    <a:pt x="146" y="72"/>
                  </a:cubicBezTo>
                  <a:cubicBezTo>
                    <a:pt x="146" y="71"/>
                    <a:pt x="144" y="69"/>
                    <a:pt x="143" y="68"/>
                  </a:cubicBezTo>
                  <a:lnTo>
                    <a:pt x="121" y="56"/>
                  </a:lnTo>
                  <a:lnTo>
                    <a:pt x="136" y="47"/>
                  </a:lnTo>
                  <a:cubicBezTo>
                    <a:pt x="139" y="46"/>
                    <a:pt x="140" y="44"/>
                    <a:pt x="140" y="43"/>
                  </a:cubicBezTo>
                  <a:cubicBezTo>
                    <a:pt x="141" y="42"/>
                    <a:pt x="140" y="40"/>
                    <a:pt x="137" y="39"/>
                  </a:cubicBezTo>
                  <a:lnTo>
                    <a:pt x="133" y="36"/>
                  </a:lnTo>
                  <a:cubicBezTo>
                    <a:pt x="131" y="36"/>
                    <a:pt x="128" y="34"/>
                    <a:pt x="126" y="34"/>
                  </a:cubicBezTo>
                  <a:cubicBezTo>
                    <a:pt x="123" y="34"/>
                    <a:pt x="121" y="36"/>
                    <a:pt x="118" y="37"/>
                  </a:cubicBezTo>
                  <a:lnTo>
                    <a:pt x="104" y="46"/>
                  </a:lnTo>
                  <a:lnTo>
                    <a:pt x="30" y="4"/>
                  </a:lnTo>
                  <a:cubicBezTo>
                    <a:pt x="27" y="2"/>
                    <a:pt x="25" y="1"/>
                    <a:pt x="2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6" name="Google Shape;4886;p51"/>
            <p:cNvSpPr/>
            <p:nvPr/>
          </p:nvSpPr>
          <p:spPr>
            <a:xfrm>
              <a:off x="6041300" y="2572125"/>
              <a:ext cx="5425" cy="3075"/>
            </a:xfrm>
            <a:custGeom>
              <a:avLst/>
              <a:gdLst/>
              <a:ahLst/>
              <a:cxnLst/>
              <a:rect l="l" t="t" r="r" b="b"/>
              <a:pathLst>
                <a:path w="217" h="123" extrusionOk="0">
                  <a:moveTo>
                    <a:pt x="102" y="0"/>
                  </a:moveTo>
                  <a:cubicBezTo>
                    <a:pt x="101" y="0"/>
                    <a:pt x="100" y="1"/>
                    <a:pt x="99" y="2"/>
                  </a:cubicBezTo>
                  <a:cubicBezTo>
                    <a:pt x="91" y="3"/>
                    <a:pt x="81" y="4"/>
                    <a:pt x="72" y="9"/>
                  </a:cubicBezTo>
                  <a:cubicBezTo>
                    <a:pt x="62" y="13"/>
                    <a:pt x="51" y="17"/>
                    <a:pt x="41" y="23"/>
                  </a:cubicBezTo>
                  <a:cubicBezTo>
                    <a:pt x="18" y="36"/>
                    <a:pt x="5" y="51"/>
                    <a:pt x="2" y="65"/>
                  </a:cubicBezTo>
                  <a:cubicBezTo>
                    <a:pt x="1" y="80"/>
                    <a:pt x="11" y="93"/>
                    <a:pt x="31" y="104"/>
                  </a:cubicBezTo>
                  <a:cubicBezTo>
                    <a:pt x="51" y="116"/>
                    <a:pt x="72" y="122"/>
                    <a:pt x="93" y="122"/>
                  </a:cubicBezTo>
                  <a:cubicBezTo>
                    <a:pt x="96" y="122"/>
                    <a:pt x="98" y="122"/>
                    <a:pt x="101" y="122"/>
                  </a:cubicBezTo>
                  <a:cubicBezTo>
                    <a:pt x="127" y="120"/>
                    <a:pt x="152" y="112"/>
                    <a:pt x="175" y="99"/>
                  </a:cubicBezTo>
                  <a:cubicBezTo>
                    <a:pt x="192" y="90"/>
                    <a:pt x="207" y="77"/>
                    <a:pt x="217" y="61"/>
                  </a:cubicBezTo>
                  <a:lnTo>
                    <a:pt x="217" y="58"/>
                  </a:lnTo>
                  <a:cubicBezTo>
                    <a:pt x="217" y="57"/>
                    <a:pt x="215" y="57"/>
                    <a:pt x="214" y="55"/>
                  </a:cubicBezTo>
                  <a:lnTo>
                    <a:pt x="165" y="28"/>
                  </a:lnTo>
                  <a:cubicBezTo>
                    <a:pt x="162" y="26"/>
                    <a:pt x="159" y="25"/>
                    <a:pt x="157" y="25"/>
                  </a:cubicBezTo>
                  <a:cubicBezTo>
                    <a:pt x="153" y="25"/>
                    <a:pt x="150" y="26"/>
                    <a:pt x="149" y="28"/>
                  </a:cubicBezTo>
                  <a:lnTo>
                    <a:pt x="104" y="54"/>
                  </a:lnTo>
                  <a:cubicBezTo>
                    <a:pt x="101" y="55"/>
                    <a:pt x="98" y="57"/>
                    <a:pt x="98" y="58"/>
                  </a:cubicBezTo>
                  <a:cubicBezTo>
                    <a:pt x="98" y="60"/>
                    <a:pt x="99" y="61"/>
                    <a:pt x="102" y="62"/>
                  </a:cubicBezTo>
                  <a:lnTo>
                    <a:pt x="107" y="65"/>
                  </a:lnTo>
                  <a:cubicBezTo>
                    <a:pt x="108" y="67"/>
                    <a:pt x="111" y="67"/>
                    <a:pt x="114" y="67"/>
                  </a:cubicBezTo>
                  <a:cubicBezTo>
                    <a:pt x="115" y="67"/>
                    <a:pt x="118" y="65"/>
                    <a:pt x="121" y="64"/>
                  </a:cubicBezTo>
                  <a:lnTo>
                    <a:pt x="149" y="48"/>
                  </a:lnTo>
                  <a:lnTo>
                    <a:pt x="183" y="68"/>
                  </a:lnTo>
                  <a:cubicBezTo>
                    <a:pt x="181" y="71"/>
                    <a:pt x="178" y="74"/>
                    <a:pt x="173" y="77"/>
                  </a:cubicBezTo>
                  <a:cubicBezTo>
                    <a:pt x="169" y="81"/>
                    <a:pt x="163" y="84"/>
                    <a:pt x="157" y="87"/>
                  </a:cubicBezTo>
                  <a:cubicBezTo>
                    <a:pt x="143" y="96"/>
                    <a:pt x="127" y="102"/>
                    <a:pt x="110" y="102"/>
                  </a:cubicBezTo>
                  <a:cubicBezTo>
                    <a:pt x="107" y="102"/>
                    <a:pt x="105" y="102"/>
                    <a:pt x="103" y="102"/>
                  </a:cubicBezTo>
                  <a:cubicBezTo>
                    <a:pt x="88" y="102"/>
                    <a:pt x="73" y="97"/>
                    <a:pt x="59" y="89"/>
                  </a:cubicBezTo>
                  <a:cubicBezTo>
                    <a:pt x="43" y="80"/>
                    <a:pt x="36" y="70"/>
                    <a:pt x="37" y="60"/>
                  </a:cubicBezTo>
                  <a:cubicBezTo>
                    <a:pt x="38" y="51"/>
                    <a:pt x="47" y="41"/>
                    <a:pt x="63" y="31"/>
                  </a:cubicBezTo>
                  <a:cubicBezTo>
                    <a:pt x="76" y="23"/>
                    <a:pt x="91" y="19"/>
                    <a:pt x="105" y="16"/>
                  </a:cubicBezTo>
                  <a:lnTo>
                    <a:pt x="108" y="15"/>
                  </a:lnTo>
                  <a:cubicBezTo>
                    <a:pt x="110" y="13"/>
                    <a:pt x="110" y="13"/>
                    <a:pt x="108" y="12"/>
                  </a:cubicBezTo>
                  <a:lnTo>
                    <a:pt x="105" y="3"/>
                  </a:lnTo>
                  <a:cubicBezTo>
                    <a:pt x="105" y="2"/>
                    <a:pt x="105" y="2"/>
                    <a:pt x="104" y="2"/>
                  </a:cubicBezTo>
                  <a:cubicBezTo>
                    <a:pt x="104" y="1"/>
                    <a:pt x="103" y="0"/>
                    <a:pt x="10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7" name="Google Shape;4887;p51"/>
            <p:cNvSpPr/>
            <p:nvPr/>
          </p:nvSpPr>
          <p:spPr>
            <a:xfrm>
              <a:off x="6067125" y="2557100"/>
              <a:ext cx="4900" cy="2800"/>
            </a:xfrm>
            <a:custGeom>
              <a:avLst/>
              <a:gdLst/>
              <a:ahLst/>
              <a:cxnLst/>
              <a:rect l="l" t="t" r="r" b="b"/>
              <a:pathLst>
                <a:path w="196" h="112" extrusionOk="0">
                  <a:moveTo>
                    <a:pt x="99" y="0"/>
                  </a:moveTo>
                  <a:cubicBezTo>
                    <a:pt x="95" y="0"/>
                    <a:pt x="91" y="1"/>
                    <a:pt x="87" y="4"/>
                  </a:cubicBezTo>
                  <a:lnTo>
                    <a:pt x="7" y="50"/>
                  </a:lnTo>
                  <a:cubicBezTo>
                    <a:pt x="0" y="51"/>
                    <a:pt x="0" y="60"/>
                    <a:pt x="7" y="62"/>
                  </a:cubicBezTo>
                  <a:lnTo>
                    <a:pt x="87" y="108"/>
                  </a:lnTo>
                  <a:cubicBezTo>
                    <a:pt x="91" y="110"/>
                    <a:pt x="95" y="111"/>
                    <a:pt x="99" y="111"/>
                  </a:cubicBezTo>
                  <a:cubicBezTo>
                    <a:pt x="102" y="111"/>
                    <a:pt x="106" y="110"/>
                    <a:pt x="109" y="108"/>
                  </a:cubicBezTo>
                  <a:lnTo>
                    <a:pt x="190" y="62"/>
                  </a:lnTo>
                  <a:cubicBezTo>
                    <a:pt x="196" y="59"/>
                    <a:pt x="196" y="53"/>
                    <a:pt x="190" y="50"/>
                  </a:cubicBezTo>
                  <a:lnTo>
                    <a:pt x="109" y="4"/>
                  </a:lnTo>
                  <a:cubicBezTo>
                    <a:pt x="106" y="1"/>
                    <a:pt x="102" y="0"/>
                    <a:pt x="9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8" name="Google Shape;4888;p51"/>
            <p:cNvSpPr/>
            <p:nvPr/>
          </p:nvSpPr>
          <p:spPr>
            <a:xfrm>
              <a:off x="6066575" y="2556900"/>
              <a:ext cx="2825" cy="1400"/>
            </a:xfrm>
            <a:custGeom>
              <a:avLst/>
              <a:gdLst/>
              <a:ahLst/>
              <a:cxnLst/>
              <a:rect l="l" t="t" r="r" b="b"/>
              <a:pathLst>
                <a:path w="113" h="56" extrusionOk="0">
                  <a:moveTo>
                    <a:pt x="51" y="0"/>
                  </a:moveTo>
                  <a:cubicBezTo>
                    <a:pt x="38" y="0"/>
                    <a:pt x="27" y="1"/>
                    <a:pt x="16" y="7"/>
                  </a:cubicBezTo>
                  <a:cubicBezTo>
                    <a:pt x="0" y="16"/>
                    <a:pt x="0" y="30"/>
                    <a:pt x="16" y="39"/>
                  </a:cubicBezTo>
                  <a:lnTo>
                    <a:pt x="44" y="55"/>
                  </a:lnTo>
                  <a:lnTo>
                    <a:pt x="64" y="51"/>
                  </a:lnTo>
                  <a:lnTo>
                    <a:pt x="37" y="36"/>
                  </a:lnTo>
                  <a:cubicBezTo>
                    <a:pt x="25" y="32"/>
                    <a:pt x="25" y="16"/>
                    <a:pt x="37" y="12"/>
                  </a:cubicBezTo>
                  <a:cubicBezTo>
                    <a:pt x="41" y="9"/>
                    <a:pt x="45" y="7"/>
                    <a:pt x="51" y="7"/>
                  </a:cubicBezTo>
                  <a:cubicBezTo>
                    <a:pt x="56" y="7"/>
                    <a:pt x="60" y="9"/>
                    <a:pt x="64" y="12"/>
                  </a:cubicBezTo>
                  <a:lnTo>
                    <a:pt x="92" y="28"/>
                  </a:lnTo>
                  <a:lnTo>
                    <a:pt x="112" y="23"/>
                  </a:lnTo>
                  <a:lnTo>
                    <a:pt x="85" y="7"/>
                  </a:lnTo>
                  <a:cubicBezTo>
                    <a:pt x="74" y="1"/>
                    <a:pt x="63" y="0"/>
                    <a:pt x="5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9" name="Google Shape;4889;p51"/>
            <p:cNvSpPr/>
            <p:nvPr/>
          </p:nvSpPr>
          <p:spPr>
            <a:xfrm>
              <a:off x="6098650" y="2536000"/>
              <a:ext cx="9750" cy="5350"/>
            </a:xfrm>
            <a:custGeom>
              <a:avLst/>
              <a:gdLst/>
              <a:ahLst/>
              <a:cxnLst/>
              <a:rect l="l" t="t" r="r" b="b"/>
              <a:pathLst>
                <a:path w="390" h="214" extrusionOk="0">
                  <a:moveTo>
                    <a:pt x="260" y="10"/>
                  </a:moveTo>
                  <a:cubicBezTo>
                    <a:pt x="266" y="10"/>
                    <a:pt x="270" y="11"/>
                    <a:pt x="276" y="14"/>
                  </a:cubicBezTo>
                  <a:lnTo>
                    <a:pt x="350" y="57"/>
                  </a:lnTo>
                  <a:cubicBezTo>
                    <a:pt x="363" y="62"/>
                    <a:pt x="363" y="79"/>
                    <a:pt x="350" y="83"/>
                  </a:cubicBezTo>
                  <a:lnTo>
                    <a:pt x="147" y="201"/>
                  </a:lnTo>
                  <a:cubicBezTo>
                    <a:pt x="141" y="204"/>
                    <a:pt x="137" y="205"/>
                    <a:pt x="131" y="205"/>
                  </a:cubicBezTo>
                  <a:cubicBezTo>
                    <a:pt x="125" y="205"/>
                    <a:pt x="120" y="204"/>
                    <a:pt x="114" y="201"/>
                  </a:cubicBezTo>
                  <a:lnTo>
                    <a:pt x="40" y="159"/>
                  </a:lnTo>
                  <a:cubicBezTo>
                    <a:pt x="27" y="153"/>
                    <a:pt x="27" y="136"/>
                    <a:pt x="40" y="131"/>
                  </a:cubicBezTo>
                  <a:lnTo>
                    <a:pt x="243" y="14"/>
                  </a:lnTo>
                  <a:cubicBezTo>
                    <a:pt x="247" y="12"/>
                    <a:pt x="250" y="11"/>
                    <a:pt x="255" y="10"/>
                  </a:cubicBezTo>
                  <a:close/>
                  <a:moveTo>
                    <a:pt x="260" y="1"/>
                  </a:moveTo>
                  <a:cubicBezTo>
                    <a:pt x="246" y="1"/>
                    <a:pt x="233" y="4"/>
                    <a:pt x="221" y="10"/>
                  </a:cubicBezTo>
                  <a:lnTo>
                    <a:pt x="18" y="127"/>
                  </a:lnTo>
                  <a:cubicBezTo>
                    <a:pt x="1" y="137"/>
                    <a:pt x="1" y="153"/>
                    <a:pt x="18" y="163"/>
                  </a:cubicBezTo>
                  <a:lnTo>
                    <a:pt x="92" y="205"/>
                  </a:lnTo>
                  <a:cubicBezTo>
                    <a:pt x="104" y="211"/>
                    <a:pt x="117" y="214"/>
                    <a:pt x="131" y="214"/>
                  </a:cubicBezTo>
                  <a:cubicBezTo>
                    <a:pt x="137" y="214"/>
                    <a:pt x="143" y="214"/>
                    <a:pt x="149" y="213"/>
                  </a:cubicBezTo>
                  <a:cubicBezTo>
                    <a:pt x="156" y="211"/>
                    <a:pt x="163" y="208"/>
                    <a:pt x="169" y="205"/>
                  </a:cubicBezTo>
                  <a:lnTo>
                    <a:pt x="372" y="88"/>
                  </a:lnTo>
                  <a:cubicBezTo>
                    <a:pt x="389" y="78"/>
                    <a:pt x="389" y="62"/>
                    <a:pt x="372" y="52"/>
                  </a:cubicBezTo>
                  <a:lnTo>
                    <a:pt x="298" y="10"/>
                  </a:lnTo>
                  <a:cubicBezTo>
                    <a:pt x="286" y="4"/>
                    <a:pt x="273" y="1"/>
                    <a:pt x="26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0" name="Google Shape;4890;p51"/>
            <p:cNvSpPr/>
            <p:nvPr/>
          </p:nvSpPr>
          <p:spPr>
            <a:xfrm>
              <a:off x="6100075" y="2536600"/>
              <a:ext cx="6900" cy="4175"/>
            </a:xfrm>
            <a:custGeom>
              <a:avLst/>
              <a:gdLst/>
              <a:ahLst/>
              <a:cxnLst/>
              <a:rect l="l" t="t" r="r" b="b"/>
              <a:pathLst>
                <a:path w="276" h="167" extrusionOk="0">
                  <a:moveTo>
                    <a:pt x="196" y="0"/>
                  </a:moveTo>
                  <a:cubicBezTo>
                    <a:pt x="196" y="0"/>
                    <a:pt x="195" y="0"/>
                    <a:pt x="193" y="1"/>
                  </a:cubicBezTo>
                  <a:lnTo>
                    <a:pt x="10" y="107"/>
                  </a:lnTo>
                  <a:cubicBezTo>
                    <a:pt x="0" y="110"/>
                    <a:pt x="0" y="123"/>
                    <a:pt x="10" y="128"/>
                  </a:cubicBezTo>
                  <a:lnTo>
                    <a:pt x="77" y="165"/>
                  </a:lnTo>
                  <a:cubicBezTo>
                    <a:pt x="79" y="167"/>
                    <a:pt x="80" y="167"/>
                    <a:pt x="80" y="167"/>
                  </a:cubicBezTo>
                  <a:cubicBezTo>
                    <a:pt x="82" y="167"/>
                    <a:pt x="83" y="167"/>
                    <a:pt x="83" y="165"/>
                  </a:cubicBezTo>
                  <a:lnTo>
                    <a:pt x="266" y="59"/>
                  </a:lnTo>
                  <a:cubicBezTo>
                    <a:pt x="276" y="57"/>
                    <a:pt x="276" y="44"/>
                    <a:pt x="266" y="39"/>
                  </a:cubicBezTo>
                  <a:lnTo>
                    <a:pt x="199" y="1"/>
                  </a:lnTo>
                  <a:cubicBezTo>
                    <a:pt x="199" y="0"/>
                    <a:pt x="198" y="0"/>
                    <a:pt x="19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1" name="Google Shape;4891;p51"/>
            <p:cNvSpPr/>
            <p:nvPr/>
          </p:nvSpPr>
          <p:spPr>
            <a:xfrm>
              <a:off x="6106050" y="2536050"/>
              <a:ext cx="2275" cy="1250"/>
            </a:xfrm>
            <a:custGeom>
              <a:avLst/>
              <a:gdLst/>
              <a:ahLst/>
              <a:cxnLst/>
              <a:rect l="l" t="t" r="r" b="b"/>
              <a:pathLst>
                <a:path w="91" h="50" extrusionOk="0">
                  <a:moveTo>
                    <a:pt x="25" y="1"/>
                  </a:moveTo>
                  <a:cubicBezTo>
                    <a:pt x="21" y="1"/>
                    <a:pt x="17" y="1"/>
                    <a:pt x="14" y="2"/>
                  </a:cubicBezTo>
                  <a:lnTo>
                    <a:pt x="1" y="9"/>
                  </a:lnTo>
                  <a:lnTo>
                    <a:pt x="70" y="50"/>
                  </a:lnTo>
                  <a:lnTo>
                    <a:pt x="83" y="42"/>
                  </a:lnTo>
                  <a:cubicBezTo>
                    <a:pt x="90" y="37"/>
                    <a:pt x="83" y="26"/>
                    <a:pt x="69" y="18"/>
                  </a:cubicBezTo>
                  <a:lnTo>
                    <a:pt x="54" y="9"/>
                  </a:lnTo>
                  <a:cubicBezTo>
                    <a:pt x="46" y="4"/>
                    <a:pt x="35" y="1"/>
                    <a:pt x="2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2" name="Google Shape;4892;p51"/>
            <p:cNvSpPr/>
            <p:nvPr/>
          </p:nvSpPr>
          <p:spPr>
            <a:xfrm>
              <a:off x="6066975" y="2576700"/>
              <a:ext cx="20400" cy="11025"/>
            </a:xfrm>
            <a:custGeom>
              <a:avLst/>
              <a:gdLst/>
              <a:ahLst/>
              <a:cxnLst/>
              <a:rect l="l" t="t" r="r" b="b"/>
              <a:pathLst>
                <a:path w="816" h="441" extrusionOk="0">
                  <a:moveTo>
                    <a:pt x="330" y="72"/>
                  </a:moveTo>
                  <a:cubicBezTo>
                    <a:pt x="370" y="72"/>
                    <a:pt x="415" y="82"/>
                    <a:pt x="463" y="103"/>
                  </a:cubicBezTo>
                  <a:cubicBezTo>
                    <a:pt x="467" y="148"/>
                    <a:pt x="440" y="182"/>
                    <a:pt x="402" y="204"/>
                  </a:cubicBezTo>
                  <a:cubicBezTo>
                    <a:pt x="365" y="225"/>
                    <a:pt x="329" y="236"/>
                    <a:pt x="293" y="236"/>
                  </a:cubicBezTo>
                  <a:cubicBezTo>
                    <a:pt x="264" y="236"/>
                    <a:pt x="236" y="229"/>
                    <a:pt x="209" y="213"/>
                  </a:cubicBezTo>
                  <a:cubicBezTo>
                    <a:pt x="150" y="178"/>
                    <a:pt x="160" y="133"/>
                    <a:pt x="215" y="103"/>
                  </a:cubicBezTo>
                  <a:cubicBezTo>
                    <a:pt x="248" y="83"/>
                    <a:pt x="287" y="72"/>
                    <a:pt x="330" y="72"/>
                  </a:cubicBezTo>
                  <a:close/>
                  <a:moveTo>
                    <a:pt x="384" y="1"/>
                  </a:moveTo>
                  <a:cubicBezTo>
                    <a:pt x="301" y="1"/>
                    <a:pt x="219" y="22"/>
                    <a:pt x="145" y="64"/>
                  </a:cubicBezTo>
                  <a:cubicBezTo>
                    <a:pt x="32" y="129"/>
                    <a:pt x="0" y="219"/>
                    <a:pt x="99" y="277"/>
                  </a:cubicBezTo>
                  <a:cubicBezTo>
                    <a:pt x="143" y="302"/>
                    <a:pt x="191" y="313"/>
                    <a:pt x="240" y="313"/>
                  </a:cubicBezTo>
                  <a:cubicBezTo>
                    <a:pt x="308" y="313"/>
                    <a:pt x="379" y="291"/>
                    <a:pt x="444" y="254"/>
                  </a:cubicBezTo>
                  <a:cubicBezTo>
                    <a:pt x="492" y="226"/>
                    <a:pt x="528" y="181"/>
                    <a:pt x="531" y="138"/>
                  </a:cubicBezTo>
                  <a:cubicBezTo>
                    <a:pt x="662" y="220"/>
                    <a:pt x="640" y="285"/>
                    <a:pt x="557" y="333"/>
                  </a:cubicBezTo>
                  <a:cubicBezTo>
                    <a:pt x="514" y="356"/>
                    <a:pt x="464" y="370"/>
                    <a:pt x="415" y="372"/>
                  </a:cubicBezTo>
                  <a:lnTo>
                    <a:pt x="405" y="441"/>
                  </a:lnTo>
                  <a:cubicBezTo>
                    <a:pt x="486" y="436"/>
                    <a:pt x="566" y="412"/>
                    <a:pt x="637" y="371"/>
                  </a:cubicBezTo>
                  <a:cubicBezTo>
                    <a:pt x="773" y="293"/>
                    <a:pt x="815" y="177"/>
                    <a:pt x="624" y="65"/>
                  </a:cubicBezTo>
                  <a:cubicBezTo>
                    <a:pt x="550" y="22"/>
                    <a:pt x="467" y="1"/>
                    <a:pt x="38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3" name="Google Shape;4893;p51"/>
            <p:cNvSpPr/>
            <p:nvPr/>
          </p:nvSpPr>
          <p:spPr>
            <a:xfrm>
              <a:off x="6083150" y="2573350"/>
              <a:ext cx="12275" cy="6725"/>
            </a:xfrm>
            <a:custGeom>
              <a:avLst/>
              <a:gdLst/>
              <a:ahLst/>
              <a:cxnLst/>
              <a:rect l="l" t="t" r="r" b="b"/>
              <a:pathLst>
                <a:path w="491" h="269" extrusionOk="0">
                  <a:moveTo>
                    <a:pt x="135" y="1"/>
                  </a:moveTo>
                  <a:cubicBezTo>
                    <a:pt x="107" y="1"/>
                    <a:pt x="77" y="8"/>
                    <a:pt x="52" y="22"/>
                  </a:cubicBezTo>
                  <a:cubicBezTo>
                    <a:pt x="9" y="48"/>
                    <a:pt x="0" y="83"/>
                    <a:pt x="35" y="102"/>
                  </a:cubicBezTo>
                  <a:cubicBezTo>
                    <a:pt x="50" y="111"/>
                    <a:pt x="69" y="115"/>
                    <a:pt x="91" y="115"/>
                  </a:cubicBezTo>
                  <a:cubicBezTo>
                    <a:pt x="119" y="115"/>
                    <a:pt x="149" y="107"/>
                    <a:pt x="174" y="93"/>
                  </a:cubicBezTo>
                  <a:cubicBezTo>
                    <a:pt x="218" y="67"/>
                    <a:pt x="225" y="34"/>
                    <a:pt x="190" y="13"/>
                  </a:cubicBezTo>
                  <a:cubicBezTo>
                    <a:pt x="175" y="5"/>
                    <a:pt x="156" y="1"/>
                    <a:pt x="135" y="1"/>
                  </a:cubicBezTo>
                  <a:close/>
                  <a:moveTo>
                    <a:pt x="400" y="154"/>
                  </a:moveTo>
                  <a:cubicBezTo>
                    <a:pt x="373" y="154"/>
                    <a:pt x="343" y="162"/>
                    <a:pt x="318" y="176"/>
                  </a:cubicBezTo>
                  <a:cubicBezTo>
                    <a:pt x="274" y="202"/>
                    <a:pt x="265" y="235"/>
                    <a:pt x="302" y="256"/>
                  </a:cubicBezTo>
                  <a:cubicBezTo>
                    <a:pt x="316" y="264"/>
                    <a:pt x="336" y="268"/>
                    <a:pt x="356" y="268"/>
                  </a:cubicBezTo>
                  <a:cubicBezTo>
                    <a:pt x="384" y="268"/>
                    <a:pt x="414" y="261"/>
                    <a:pt x="440" y="245"/>
                  </a:cubicBezTo>
                  <a:cubicBezTo>
                    <a:pt x="483" y="221"/>
                    <a:pt x="490" y="187"/>
                    <a:pt x="455" y="167"/>
                  </a:cubicBezTo>
                  <a:cubicBezTo>
                    <a:pt x="441" y="158"/>
                    <a:pt x="421" y="154"/>
                    <a:pt x="400" y="154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4" name="Google Shape;4894;p51"/>
            <p:cNvSpPr/>
            <p:nvPr/>
          </p:nvSpPr>
          <p:spPr>
            <a:xfrm>
              <a:off x="6088075" y="2564800"/>
              <a:ext cx="19675" cy="10250"/>
            </a:xfrm>
            <a:custGeom>
              <a:avLst/>
              <a:gdLst/>
              <a:ahLst/>
              <a:cxnLst/>
              <a:rect l="l" t="t" r="r" b="b"/>
              <a:pathLst>
                <a:path w="787" h="410" extrusionOk="0">
                  <a:moveTo>
                    <a:pt x="299" y="74"/>
                  </a:moveTo>
                  <a:cubicBezTo>
                    <a:pt x="352" y="74"/>
                    <a:pt x="417" y="93"/>
                    <a:pt x="501" y="141"/>
                  </a:cubicBezTo>
                  <a:cubicBezTo>
                    <a:pt x="640" y="221"/>
                    <a:pt x="643" y="277"/>
                    <a:pt x="579" y="313"/>
                  </a:cubicBezTo>
                  <a:cubicBezTo>
                    <a:pt x="554" y="328"/>
                    <a:pt x="525" y="336"/>
                    <a:pt x="489" y="336"/>
                  </a:cubicBezTo>
                  <a:cubicBezTo>
                    <a:pt x="434" y="336"/>
                    <a:pt x="365" y="316"/>
                    <a:pt x="280" y="267"/>
                  </a:cubicBezTo>
                  <a:cubicBezTo>
                    <a:pt x="141" y="187"/>
                    <a:pt x="142" y="135"/>
                    <a:pt x="206" y="97"/>
                  </a:cubicBezTo>
                  <a:cubicBezTo>
                    <a:pt x="232" y="83"/>
                    <a:pt x="263" y="74"/>
                    <a:pt x="299" y="74"/>
                  </a:cubicBezTo>
                  <a:close/>
                  <a:moveTo>
                    <a:pt x="351" y="0"/>
                  </a:moveTo>
                  <a:cubicBezTo>
                    <a:pt x="274" y="0"/>
                    <a:pt x="201" y="20"/>
                    <a:pt x="137" y="57"/>
                  </a:cubicBezTo>
                  <a:cubicBezTo>
                    <a:pt x="0" y="136"/>
                    <a:pt x="0" y="237"/>
                    <a:pt x="167" y="334"/>
                  </a:cubicBezTo>
                  <a:cubicBezTo>
                    <a:pt x="256" y="385"/>
                    <a:pt x="349" y="410"/>
                    <a:pt x="437" y="410"/>
                  </a:cubicBezTo>
                  <a:cubicBezTo>
                    <a:pt x="513" y="410"/>
                    <a:pt x="586" y="391"/>
                    <a:pt x="650" y="354"/>
                  </a:cubicBezTo>
                  <a:cubicBezTo>
                    <a:pt x="786" y="274"/>
                    <a:pt x="780" y="171"/>
                    <a:pt x="614" y="76"/>
                  </a:cubicBezTo>
                  <a:cubicBezTo>
                    <a:pt x="527" y="24"/>
                    <a:pt x="437" y="0"/>
                    <a:pt x="35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5" name="Google Shape;4895;p51"/>
            <p:cNvSpPr/>
            <p:nvPr/>
          </p:nvSpPr>
          <p:spPr>
            <a:xfrm>
              <a:off x="6101350" y="2557125"/>
              <a:ext cx="19650" cy="10275"/>
            </a:xfrm>
            <a:custGeom>
              <a:avLst/>
              <a:gdLst/>
              <a:ahLst/>
              <a:cxnLst/>
              <a:rect l="l" t="t" r="r" b="b"/>
              <a:pathLst>
                <a:path w="786" h="411" extrusionOk="0">
                  <a:moveTo>
                    <a:pt x="300" y="74"/>
                  </a:moveTo>
                  <a:cubicBezTo>
                    <a:pt x="353" y="74"/>
                    <a:pt x="418" y="93"/>
                    <a:pt x="500" y="140"/>
                  </a:cubicBezTo>
                  <a:cubicBezTo>
                    <a:pt x="641" y="222"/>
                    <a:pt x="642" y="277"/>
                    <a:pt x="580" y="313"/>
                  </a:cubicBezTo>
                  <a:cubicBezTo>
                    <a:pt x="555" y="327"/>
                    <a:pt x="525" y="336"/>
                    <a:pt x="489" y="336"/>
                  </a:cubicBezTo>
                  <a:cubicBezTo>
                    <a:pt x="434" y="336"/>
                    <a:pt x="365" y="316"/>
                    <a:pt x="281" y="268"/>
                  </a:cubicBezTo>
                  <a:cubicBezTo>
                    <a:pt x="141" y="187"/>
                    <a:pt x="142" y="135"/>
                    <a:pt x="207" y="98"/>
                  </a:cubicBezTo>
                  <a:cubicBezTo>
                    <a:pt x="233" y="83"/>
                    <a:pt x="264" y="74"/>
                    <a:pt x="300" y="74"/>
                  </a:cubicBezTo>
                  <a:close/>
                  <a:moveTo>
                    <a:pt x="352" y="0"/>
                  </a:moveTo>
                  <a:cubicBezTo>
                    <a:pt x="275" y="0"/>
                    <a:pt x="202" y="20"/>
                    <a:pt x="136" y="58"/>
                  </a:cubicBezTo>
                  <a:cubicBezTo>
                    <a:pt x="0" y="136"/>
                    <a:pt x="0" y="238"/>
                    <a:pt x="167" y="333"/>
                  </a:cubicBezTo>
                  <a:cubicBezTo>
                    <a:pt x="256" y="385"/>
                    <a:pt x="348" y="410"/>
                    <a:pt x="435" y="410"/>
                  </a:cubicBezTo>
                  <a:cubicBezTo>
                    <a:pt x="512" y="410"/>
                    <a:pt x="585" y="391"/>
                    <a:pt x="650" y="354"/>
                  </a:cubicBezTo>
                  <a:cubicBezTo>
                    <a:pt x="786" y="275"/>
                    <a:pt x="780" y="172"/>
                    <a:pt x="615" y="75"/>
                  </a:cubicBezTo>
                  <a:cubicBezTo>
                    <a:pt x="527" y="25"/>
                    <a:pt x="437" y="0"/>
                    <a:pt x="35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6" name="Google Shape;4896;p51"/>
            <p:cNvSpPr/>
            <p:nvPr/>
          </p:nvSpPr>
          <p:spPr>
            <a:xfrm>
              <a:off x="6082700" y="2565450"/>
              <a:ext cx="91850" cy="52650"/>
            </a:xfrm>
            <a:custGeom>
              <a:avLst/>
              <a:gdLst/>
              <a:ahLst/>
              <a:cxnLst/>
              <a:rect l="l" t="t" r="r" b="b"/>
              <a:pathLst>
                <a:path w="3674" h="2106" extrusionOk="0">
                  <a:moveTo>
                    <a:pt x="2833" y="1"/>
                  </a:moveTo>
                  <a:cubicBezTo>
                    <a:pt x="2798" y="1"/>
                    <a:pt x="2762" y="9"/>
                    <a:pt x="2730" y="25"/>
                  </a:cubicBezTo>
                  <a:lnTo>
                    <a:pt x="57" y="1568"/>
                  </a:lnTo>
                  <a:cubicBezTo>
                    <a:pt x="1" y="1601"/>
                    <a:pt x="1" y="1653"/>
                    <a:pt x="57" y="1687"/>
                  </a:cubicBezTo>
                  <a:lnTo>
                    <a:pt x="740" y="2081"/>
                  </a:lnTo>
                  <a:cubicBezTo>
                    <a:pt x="772" y="2097"/>
                    <a:pt x="807" y="2105"/>
                    <a:pt x="842" y="2105"/>
                  </a:cubicBezTo>
                  <a:cubicBezTo>
                    <a:pt x="878" y="2105"/>
                    <a:pt x="913" y="2097"/>
                    <a:pt x="945" y="2081"/>
                  </a:cubicBezTo>
                  <a:lnTo>
                    <a:pt x="3617" y="537"/>
                  </a:lnTo>
                  <a:cubicBezTo>
                    <a:pt x="3674" y="505"/>
                    <a:pt x="3674" y="453"/>
                    <a:pt x="3617" y="419"/>
                  </a:cubicBezTo>
                  <a:lnTo>
                    <a:pt x="2934" y="25"/>
                  </a:lnTo>
                  <a:cubicBezTo>
                    <a:pt x="2902" y="9"/>
                    <a:pt x="2868" y="1"/>
                    <a:pt x="2833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7" name="Google Shape;4897;p51"/>
            <p:cNvSpPr/>
            <p:nvPr/>
          </p:nvSpPr>
          <p:spPr>
            <a:xfrm>
              <a:off x="6090650" y="2594250"/>
              <a:ext cx="33000" cy="18875"/>
            </a:xfrm>
            <a:custGeom>
              <a:avLst/>
              <a:gdLst/>
              <a:ahLst/>
              <a:cxnLst/>
              <a:rect l="l" t="t" r="r" b="b"/>
              <a:pathLst>
                <a:path w="1320" h="755" extrusionOk="0">
                  <a:moveTo>
                    <a:pt x="774" y="0"/>
                  </a:moveTo>
                  <a:cubicBezTo>
                    <a:pt x="759" y="0"/>
                    <a:pt x="743" y="4"/>
                    <a:pt x="730" y="11"/>
                  </a:cubicBezTo>
                  <a:lnTo>
                    <a:pt x="25" y="417"/>
                  </a:lnTo>
                  <a:cubicBezTo>
                    <a:pt x="0" y="432"/>
                    <a:pt x="0" y="455"/>
                    <a:pt x="25" y="468"/>
                  </a:cubicBezTo>
                  <a:lnTo>
                    <a:pt x="503" y="745"/>
                  </a:lnTo>
                  <a:cubicBezTo>
                    <a:pt x="517" y="751"/>
                    <a:pt x="532" y="755"/>
                    <a:pt x="547" y="755"/>
                  </a:cubicBezTo>
                  <a:cubicBezTo>
                    <a:pt x="562" y="755"/>
                    <a:pt x="577" y="751"/>
                    <a:pt x="592" y="745"/>
                  </a:cubicBezTo>
                  <a:lnTo>
                    <a:pt x="1297" y="337"/>
                  </a:lnTo>
                  <a:cubicBezTo>
                    <a:pt x="1320" y="323"/>
                    <a:pt x="1320" y="301"/>
                    <a:pt x="1297" y="287"/>
                  </a:cubicBezTo>
                  <a:lnTo>
                    <a:pt x="818" y="11"/>
                  </a:lnTo>
                  <a:cubicBezTo>
                    <a:pt x="804" y="4"/>
                    <a:pt x="789" y="0"/>
                    <a:pt x="7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8" name="Google Shape;4898;p51"/>
            <p:cNvSpPr/>
            <p:nvPr/>
          </p:nvSpPr>
          <p:spPr>
            <a:xfrm>
              <a:off x="6090800" y="2594225"/>
              <a:ext cx="32725" cy="18925"/>
            </a:xfrm>
            <a:custGeom>
              <a:avLst/>
              <a:gdLst/>
              <a:ahLst/>
              <a:cxnLst/>
              <a:rect l="l" t="t" r="r" b="b"/>
              <a:pathLst>
                <a:path w="1309" h="757" extrusionOk="0">
                  <a:moveTo>
                    <a:pt x="766" y="1"/>
                  </a:moveTo>
                  <a:lnTo>
                    <a:pt x="673" y="378"/>
                  </a:lnTo>
                  <a:lnTo>
                    <a:pt x="0" y="444"/>
                  </a:lnTo>
                  <a:lnTo>
                    <a:pt x="0" y="444"/>
                  </a:lnTo>
                  <a:lnTo>
                    <a:pt x="550" y="418"/>
                  </a:lnTo>
                  <a:lnTo>
                    <a:pt x="537" y="756"/>
                  </a:lnTo>
                  <a:lnTo>
                    <a:pt x="579" y="417"/>
                  </a:lnTo>
                  <a:lnTo>
                    <a:pt x="735" y="410"/>
                  </a:lnTo>
                  <a:lnTo>
                    <a:pt x="741" y="337"/>
                  </a:lnTo>
                  <a:lnTo>
                    <a:pt x="1308" y="314"/>
                  </a:lnTo>
                  <a:lnTo>
                    <a:pt x="744" y="307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9" name="Google Shape;4899;p51"/>
            <p:cNvSpPr/>
            <p:nvPr/>
          </p:nvSpPr>
          <p:spPr>
            <a:xfrm>
              <a:off x="6115950" y="2580600"/>
              <a:ext cx="21625" cy="12225"/>
            </a:xfrm>
            <a:custGeom>
              <a:avLst/>
              <a:gdLst/>
              <a:ahLst/>
              <a:cxnLst/>
              <a:rect l="l" t="t" r="r" b="b"/>
              <a:pathLst>
                <a:path w="865" h="489" extrusionOk="0">
                  <a:moveTo>
                    <a:pt x="780" y="1"/>
                  </a:moveTo>
                  <a:cubicBezTo>
                    <a:pt x="760" y="1"/>
                    <a:pt x="741" y="5"/>
                    <a:pt x="724" y="15"/>
                  </a:cubicBezTo>
                  <a:lnTo>
                    <a:pt x="34" y="412"/>
                  </a:lnTo>
                  <a:cubicBezTo>
                    <a:pt x="2" y="430"/>
                    <a:pt x="0" y="459"/>
                    <a:pt x="29" y="476"/>
                  </a:cubicBezTo>
                  <a:cubicBezTo>
                    <a:pt x="47" y="484"/>
                    <a:pt x="65" y="488"/>
                    <a:pt x="83" y="488"/>
                  </a:cubicBezTo>
                  <a:cubicBezTo>
                    <a:pt x="103" y="488"/>
                    <a:pt x="123" y="484"/>
                    <a:pt x="141" y="475"/>
                  </a:cubicBezTo>
                  <a:lnTo>
                    <a:pt x="833" y="77"/>
                  </a:lnTo>
                  <a:cubicBezTo>
                    <a:pt x="863" y="58"/>
                    <a:pt x="865" y="31"/>
                    <a:pt x="834" y="13"/>
                  </a:cubicBezTo>
                  <a:cubicBezTo>
                    <a:pt x="817" y="5"/>
                    <a:pt x="798" y="1"/>
                    <a:pt x="7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0" name="Google Shape;4900;p51"/>
            <p:cNvSpPr/>
            <p:nvPr/>
          </p:nvSpPr>
          <p:spPr>
            <a:xfrm>
              <a:off x="6121275" y="2573375"/>
              <a:ext cx="39350" cy="22500"/>
            </a:xfrm>
            <a:custGeom>
              <a:avLst/>
              <a:gdLst/>
              <a:ahLst/>
              <a:cxnLst/>
              <a:rect l="l" t="t" r="r" b="b"/>
              <a:pathLst>
                <a:path w="1574" h="900" extrusionOk="0">
                  <a:moveTo>
                    <a:pt x="1491" y="0"/>
                  </a:moveTo>
                  <a:cubicBezTo>
                    <a:pt x="1471" y="0"/>
                    <a:pt x="1451" y="5"/>
                    <a:pt x="1433" y="14"/>
                  </a:cubicBezTo>
                  <a:lnTo>
                    <a:pt x="33" y="823"/>
                  </a:lnTo>
                  <a:cubicBezTo>
                    <a:pt x="1" y="842"/>
                    <a:pt x="1" y="869"/>
                    <a:pt x="30" y="887"/>
                  </a:cubicBezTo>
                  <a:cubicBezTo>
                    <a:pt x="47" y="895"/>
                    <a:pt x="66" y="900"/>
                    <a:pt x="85" y="900"/>
                  </a:cubicBezTo>
                  <a:cubicBezTo>
                    <a:pt x="104" y="900"/>
                    <a:pt x="124" y="895"/>
                    <a:pt x="141" y="885"/>
                  </a:cubicBezTo>
                  <a:lnTo>
                    <a:pt x="1542" y="76"/>
                  </a:lnTo>
                  <a:cubicBezTo>
                    <a:pt x="1572" y="59"/>
                    <a:pt x="1574" y="31"/>
                    <a:pt x="1543" y="12"/>
                  </a:cubicBezTo>
                  <a:cubicBezTo>
                    <a:pt x="1527" y="4"/>
                    <a:pt x="1509" y="0"/>
                    <a:pt x="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1" name="Google Shape;4901;p51"/>
            <p:cNvSpPr/>
            <p:nvPr/>
          </p:nvSpPr>
          <p:spPr>
            <a:xfrm>
              <a:off x="6126575" y="2576425"/>
              <a:ext cx="39400" cy="22525"/>
            </a:xfrm>
            <a:custGeom>
              <a:avLst/>
              <a:gdLst/>
              <a:ahLst/>
              <a:cxnLst/>
              <a:rect l="l" t="t" r="r" b="b"/>
              <a:pathLst>
                <a:path w="1576" h="901" extrusionOk="0">
                  <a:moveTo>
                    <a:pt x="1490" y="1"/>
                  </a:moveTo>
                  <a:cubicBezTo>
                    <a:pt x="1470" y="1"/>
                    <a:pt x="1451" y="6"/>
                    <a:pt x="1433" y="15"/>
                  </a:cubicBezTo>
                  <a:lnTo>
                    <a:pt x="34" y="824"/>
                  </a:lnTo>
                  <a:cubicBezTo>
                    <a:pt x="2" y="842"/>
                    <a:pt x="0" y="871"/>
                    <a:pt x="31" y="888"/>
                  </a:cubicBezTo>
                  <a:cubicBezTo>
                    <a:pt x="48" y="897"/>
                    <a:pt x="67" y="901"/>
                    <a:pt x="85" y="901"/>
                  </a:cubicBezTo>
                  <a:cubicBezTo>
                    <a:pt x="105" y="901"/>
                    <a:pt x="125" y="896"/>
                    <a:pt x="142" y="887"/>
                  </a:cubicBezTo>
                  <a:lnTo>
                    <a:pt x="1542" y="77"/>
                  </a:lnTo>
                  <a:cubicBezTo>
                    <a:pt x="1574" y="60"/>
                    <a:pt x="1575" y="31"/>
                    <a:pt x="1545" y="14"/>
                  </a:cubicBezTo>
                  <a:cubicBezTo>
                    <a:pt x="1528" y="5"/>
                    <a:pt x="1509" y="1"/>
                    <a:pt x="1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2" name="Google Shape;4902;p51"/>
            <p:cNvSpPr/>
            <p:nvPr/>
          </p:nvSpPr>
          <p:spPr>
            <a:xfrm>
              <a:off x="6076475" y="2399850"/>
              <a:ext cx="119975" cy="157075"/>
            </a:xfrm>
            <a:custGeom>
              <a:avLst/>
              <a:gdLst/>
              <a:ahLst/>
              <a:cxnLst/>
              <a:rect l="l" t="t" r="r" b="b"/>
              <a:pathLst>
                <a:path w="4799" h="6283" extrusionOk="0">
                  <a:moveTo>
                    <a:pt x="4532" y="0"/>
                  </a:moveTo>
                  <a:lnTo>
                    <a:pt x="0" y="2616"/>
                  </a:lnTo>
                  <a:lnTo>
                    <a:pt x="0" y="6059"/>
                  </a:lnTo>
                  <a:cubicBezTo>
                    <a:pt x="3" y="6118"/>
                    <a:pt x="35" y="6173"/>
                    <a:pt x="84" y="6207"/>
                  </a:cubicBezTo>
                  <a:lnTo>
                    <a:pt x="182" y="6262"/>
                  </a:lnTo>
                  <a:cubicBezTo>
                    <a:pt x="208" y="6276"/>
                    <a:pt x="237" y="6282"/>
                    <a:pt x="266" y="6282"/>
                  </a:cubicBezTo>
                  <a:cubicBezTo>
                    <a:pt x="295" y="6282"/>
                    <a:pt x="324" y="6276"/>
                    <a:pt x="351" y="6262"/>
                  </a:cubicBezTo>
                  <a:lnTo>
                    <a:pt x="4713" y="3743"/>
                  </a:lnTo>
                  <a:cubicBezTo>
                    <a:pt x="4764" y="3711"/>
                    <a:pt x="4794" y="3656"/>
                    <a:pt x="4799" y="3597"/>
                  </a:cubicBezTo>
                  <a:lnTo>
                    <a:pt x="4799" y="253"/>
                  </a:lnTo>
                  <a:cubicBezTo>
                    <a:pt x="4794" y="193"/>
                    <a:pt x="4764" y="138"/>
                    <a:pt x="4713" y="105"/>
                  </a:cubicBezTo>
                  <a:lnTo>
                    <a:pt x="4532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3" name="Google Shape;4903;p51"/>
            <p:cNvSpPr/>
            <p:nvPr/>
          </p:nvSpPr>
          <p:spPr>
            <a:xfrm>
              <a:off x="6076475" y="2399850"/>
              <a:ext cx="119975" cy="157075"/>
            </a:xfrm>
            <a:custGeom>
              <a:avLst/>
              <a:gdLst/>
              <a:ahLst/>
              <a:cxnLst/>
              <a:rect l="l" t="t" r="r" b="b"/>
              <a:pathLst>
                <a:path w="4799" h="6283" extrusionOk="0">
                  <a:moveTo>
                    <a:pt x="4532" y="0"/>
                  </a:moveTo>
                  <a:lnTo>
                    <a:pt x="0" y="2616"/>
                  </a:lnTo>
                  <a:lnTo>
                    <a:pt x="0" y="6059"/>
                  </a:lnTo>
                  <a:cubicBezTo>
                    <a:pt x="3" y="6118"/>
                    <a:pt x="35" y="6173"/>
                    <a:pt x="84" y="6207"/>
                  </a:cubicBezTo>
                  <a:lnTo>
                    <a:pt x="182" y="6262"/>
                  </a:lnTo>
                  <a:cubicBezTo>
                    <a:pt x="208" y="6276"/>
                    <a:pt x="237" y="6282"/>
                    <a:pt x="266" y="6282"/>
                  </a:cubicBezTo>
                  <a:cubicBezTo>
                    <a:pt x="295" y="6282"/>
                    <a:pt x="324" y="6276"/>
                    <a:pt x="351" y="6262"/>
                  </a:cubicBezTo>
                  <a:lnTo>
                    <a:pt x="4713" y="3743"/>
                  </a:lnTo>
                  <a:cubicBezTo>
                    <a:pt x="4764" y="3711"/>
                    <a:pt x="4794" y="3656"/>
                    <a:pt x="4799" y="3597"/>
                  </a:cubicBezTo>
                  <a:lnTo>
                    <a:pt x="4799" y="253"/>
                  </a:lnTo>
                  <a:cubicBezTo>
                    <a:pt x="4794" y="193"/>
                    <a:pt x="4764" y="138"/>
                    <a:pt x="4713" y="105"/>
                  </a:cubicBezTo>
                  <a:lnTo>
                    <a:pt x="45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4" name="Google Shape;4904;p51"/>
            <p:cNvSpPr/>
            <p:nvPr/>
          </p:nvSpPr>
          <p:spPr>
            <a:xfrm>
              <a:off x="6076475" y="2372350"/>
              <a:ext cx="113300" cy="93925"/>
            </a:xfrm>
            <a:custGeom>
              <a:avLst/>
              <a:gdLst/>
              <a:ahLst/>
              <a:cxnLst/>
              <a:rect l="l" t="t" r="r" b="b"/>
              <a:pathLst>
                <a:path w="4532" h="3757" extrusionOk="0">
                  <a:moveTo>
                    <a:pt x="2400" y="1"/>
                  </a:moveTo>
                  <a:cubicBezTo>
                    <a:pt x="2357" y="1"/>
                    <a:pt x="2315" y="20"/>
                    <a:pt x="2289" y="56"/>
                  </a:cubicBezTo>
                  <a:lnTo>
                    <a:pt x="58" y="3315"/>
                  </a:lnTo>
                  <a:cubicBezTo>
                    <a:pt x="24" y="3371"/>
                    <a:pt x="3" y="3435"/>
                    <a:pt x="0" y="3500"/>
                  </a:cubicBezTo>
                  <a:lnTo>
                    <a:pt x="0" y="3716"/>
                  </a:lnTo>
                  <a:lnTo>
                    <a:pt x="70" y="3757"/>
                  </a:lnTo>
                  <a:lnTo>
                    <a:pt x="4532" y="1100"/>
                  </a:lnTo>
                  <a:lnTo>
                    <a:pt x="4532" y="884"/>
                  </a:lnTo>
                  <a:cubicBezTo>
                    <a:pt x="4530" y="857"/>
                    <a:pt x="4522" y="829"/>
                    <a:pt x="4506" y="806"/>
                  </a:cubicBezTo>
                  <a:lnTo>
                    <a:pt x="4525" y="796"/>
                  </a:lnTo>
                  <a:lnTo>
                    <a:pt x="4453" y="755"/>
                  </a:lnTo>
                  <a:cubicBezTo>
                    <a:pt x="4448" y="752"/>
                    <a:pt x="4442" y="749"/>
                    <a:pt x="4436" y="747"/>
                  </a:cubicBezTo>
                  <a:lnTo>
                    <a:pt x="2442" y="7"/>
                  </a:lnTo>
                  <a:cubicBezTo>
                    <a:pt x="2428" y="3"/>
                    <a:pt x="2414" y="1"/>
                    <a:pt x="2400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5" name="Google Shape;4905;p51"/>
            <p:cNvSpPr/>
            <p:nvPr/>
          </p:nvSpPr>
          <p:spPr>
            <a:xfrm>
              <a:off x="6076825" y="2373125"/>
              <a:ext cx="59150" cy="85450"/>
            </a:xfrm>
            <a:custGeom>
              <a:avLst/>
              <a:gdLst/>
              <a:ahLst/>
              <a:cxnLst/>
              <a:rect l="l" t="t" r="r" b="b"/>
              <a:pathLst>
                <a:path w="2366" h="3418" extrusionOk="0">
                  <a:moveTo>
                    <a:pt x="2296" y="1"/>
                  </a:moveTo>
                  <a:cubicBezTo>
                    <a:pt x="2292" y="4"/>
                    <a:pt x="2289" y="8"/>
                    <a:pt x="2285" y="12"/>
                  </a:cubicBezTo>
                  <a:cubicBezTo>
                    <a:pt x="2280" y="17"/>
                    <a:pt x="2276" y="21"/>
                    <a:pt x="2273" y="25"/>
                  </a:cubicBezTo>
                  <a:lnTo>
                    <a:pt x="43" y="3284"/>
                  </a:lnTo>
                  <a:cubicBezTo>
                    <a:pt x="39" y="3289"/>
                    <a:pt x="34" y="3297"/>
                    <a:pt x="30" y="3302"/>
                  </a:cubicBezTo>
                  <a:cubicBezTo>
                    <a:pt x="30" y="3304"/>
                    <a:pt x="30" y="3305"/>
                    <a:pt x="28" y="3305"/>
                  </a:cubicBezTo>
                  <a:cubicBezTo>
                    <a:pt x="25" y="3313"/>
                    <a:pt x="23" y="3318"/>
                    <a:pt x="20" y="3326"/>
                  </a:cubicBezTo>
                  <a:lnTo>
                    <a:pt x="20" y="3327"/>
                  </a:lnTo>
                  <a:cubicBezTo>
                    <a:pt x="12" y="3343"/>
                    <a:pt x="7" y="3360"/>
                    <a:pt x="1" y="3376"/>
                  </a:cubicBezTo>
                  <a:lnTo>
                    <a:pt x="70" y="3417"/>
                  </a:lnTo>
                  <a:cubicBezTo>
                    <a:pt x="79" y="3384"/>
                    <a:pt x="94" y="3352"/>
                    <a:pt x="112" y="3323"/>
                  </a:cubicBezTo>
                  <a:lnTo>
                    <a:pt x="2344" y="66"/>
                  </a:lnTo>
                  <a:cubicBezTo>
                    <a:pt x="2350" y="56"/>
                    <a:pt x="2357" y="49"/>
                    <a:pt x="2366" y="41"/>
                  </a:cubicBezTo>
                  <a:lnTo>
                    <a:pt x="2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6" name="Google Shape;4906;p51"/>
            <p:cNvSpPr/>
            <p:nvPr/>
          </p:nvSpPr>
          <p:spPr>
            <a:xfrm>
              <a:off x="6134250" y="2372350"/>
              <a:ext cx="55350" cy="19900"/>
            </a:xfrm>
            <a:custGeom>
              <a:avLst/>
              <a:gdLst/>
              <a:ahLst/>
              <a:cxnLst/>
              <a:rect l="l" t="t" r="r" b="b"/>
              <a:pathLst>
                <a:path w="2214" h="796" extrusionOk="0">
                  <a:moveTo>
                    <a:pt x="89" y="0"/>
                  </a:moveTo>
                  <a:cubicBezTo>
                    <a:pt x="57" y="0"/>
                    <a:pt x="26" y="11"/>
                    <a:pt x="1" y="32"/>
                  </a:cubicBezTo>
                  <a:lnTo>
                    <a:pt x="70" y="72"/>
                  </a:lnTo>
                  <a:cubicBezTo>
                    <a:pt x="95" y="51"/>
                    <a:pt x="126" y="41"/>
                    <a:pt x="158" y="41"/>
                  </a:cubicBezTo>
                  <a:cubicBezTo>
                    <a:pt x="172" y="41"/>
                    <a:pt x="187" y="43"/>
                    <a:pt x="201" y="48"/>
                  </a:cubicBezTo>
                  <a:lnTo>
                    <a:pt x="2195" y="787"/>
                  </a:lnTo>
                  <a:cubicBezTo>
                    <a:pt x="2202" y="789"/>
                    <a:pt x="2208" y="793"/>
                    <a:pt x="2214" y="796"/>
                  </a:cubicBezTo>
                  <a:lnTo>
                    <a:pt x="2144" y="755"/>
                  </a:lnTo>
                  <a:cubicBezTo>
                    <a:pt x="2138" y="752"/>
                    <a:pt x="2131" y="749"/>
                    <a:pt x="2125" y="747"/>
                  </a:cubicBezTo>
                  <a:lnTo>
                    <a:pt x="131" y="7"/>
                  </a:lnTo>
                  <a:cubicBezTo>
                    <a:pt x="118" y="3"/>
                    <a:pt x="103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7" name="Google Shape;4907;p51"/>
            <p:cNvSpPr/>
            <p:nvPr/>
          </p:nvSpPr>
          <p:spPr>
            <a:xfrm>
              <a:off x="6077600" y="2455200"/>
              <a:ext cx="300" cy="500"/>
            </a:xfrm>
            <a:custGeom>
              <a:avLst/>
              <a:gdLst/>
              <a:ahLst/>
              <a:cxnLst/>
              <a:rect l="l" t="t" r="r" b="b"/>
              <a:pathLst>
                <a:path w="12" h="20" extrusionOk="0">
                  <a:moveTo>
                    <a:pt x="12" y="1"/>
                  </a:moveTo>
                  <a:cubicBezTo>
                    <a:pt x="7" y="6"/>
                    <a:pt x="3" y="14"/>
                    <a:pt x="0" y="19"/>
                  </a:cubicBezTo>
                  <a:cubicBezTo>
                    <a:pt x="5" y="14"/>
                    <a:pt x="8" y="6"/>
                    <a:pt x="12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8" name="Google Shape;4908;p51"/>
            <p:cNvSpPr/>
            <p:nvPr/>
          </p:nvSpPr>
          <p:spPr>
            <a:xfrm>
              <a:off x="6133925" y="237312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1" y="12"/>
                  </a:moveTo>
                  <a:cubicBezTo>
                    <a:pt x="5" y="8"/>
                    <a:pt x="9" y="4"/>
                    <a:pt x="14" y="1"/>
                  </a:cubicBezTo>
                  <a:cubicBezTo>
                    <a:pt x="9" y="4"/>
                    <a:pt x="5" y="8"/>
                    <a:pt x="1" y="12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9" name="Google Shape;4909;p51"/>
            <p:cNvSpPr/>
            <p:nvPr/>
          </p:nvSpPr>
          <p:spPr>
            <a:xfrm>
              <a:off x="6076825" y="2456300"/>
              <a:ext cx="500" cy="1250"/>
            </a:xfrm>
            <a:custGeom>
              <a:avLst/>
              <a:gdLst/>
              <a:ahLst/>
              <a:cxnLst/>
              <a:rect l="l" t="t" r="r" b="b"/>
              <a:pathLst>
                <a:path w="20" h="50" extrusionOk="0">
                  <a:moveTo>
                    <a:pt x="1" y="49"/>
                  </a:moveTo>
                  <a:cubicBezTo>
                    <a:pt x="7" y="33"/>
                    <a:pt x="12" y="16"/>
                    <a:pt x="20" y="0"/>
                  </a:cubicBezTo>
                  <a:cubicBezTo>
                    <a:pt x="12" y="16"/>
                    <a:pt x="7" y="33"/>
                    <a:pt x="1" y="49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0" name="Google Shape;4910;p51"/>
            <p:cNvSpPr/>
            <p:nvPr/>
          </p:nvSpPr>
          <p:spPr>
            <a:xfrm>
              <a:off x="6077300" y="2455775"/>
              <a:ext cx="275" cy="500"/>
            </a:xfrm>
            <a:custGeom>
              <a:avLst/>
              <a:gdLst/>
              <a:ahLst/>
              <a:cxnLst/>
              <a:rect l="l" t="t" r="r" b="b"/>
              <a:pathLst>
                <a:path w="11" h="20" extrusionOk="0">
                  <a:moveTo>
                    <a:pt x="1" y="20"/>
                  </a:moveTo>
                  <a:cubicBezTo>
                    <a:pt x="4" y="12"/>
                    <a:pt x="8" y="7"/>
                    <a:pt x="11" y="1"/>
                  </a:cubicBezTo>
                  <a:cubicBezTo>
                    <a:pt x="8" y="7"/>
                    <a:pt x="4" y="12"/>
                    <a:pt x="1" y="2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1" name="Google Shape;4911;p51"/>
            <p:cNvSpPr/>
            <p:nvPr/>
          </p:nvSpPr>
          <p:spPr>
            <a:xfrm>
              <a:off x="6077300" y="2456250"/>
              <a:ext cx="25" cy="75"/>
            </a:xfrm>
            <a:custGeom>
              <a:avLst/>
              <a:gdLst/>
              <a:ahLst/>
              <a:cxnLst/>
              <a:rect l="l" t="t" r="r" b="b"/>
              <a:pathLst>
                <a:path w="1" h="3" extrusionOk="0">
                  <a:moveTo>
                    <a:pt x="1" y="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2" name="Google Shape;4912;p51"/>
            <p:cNvSpPr/>
            <p:nvPr/>
          </p:nvSpPr>
          <p:spPr>
            <a:xfrm>
              <a:off x="6076825" y="2457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3" name="Google Shape;4913;p51"/>
            <p:cNvSpPr/>
            <p:nvPr/>
          </p:nvSpPr>
          <p:spPr>
            <a:xfrm>
              <a:off x="6134250" y="2373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4" name="Google Shape;4914;p51"/>
            <p:cNvSpPr/>
            <p:nvPr/>
          </p:nvSpPr>
          <p:spPr>
            <a:xfrm>
              <a:off x="6077550" y="2455675"/>
              <a:ext cx="75" cy="125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1" y="5"/>
                  </a:move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5" name="Google Shape;4915;p51"/>
            <p:cNvSpPr/>
            <p:nvPr/>
          </p:nvSpPr>
          <p:spPr>
            <a:xfrm>
              <a:off x="6133675" y="2373425"/>
              <a:ext cx="275" cy="350"/>
            </a:xfrm>
            <a:custGeom>
              <a:avLst/>
              <a:gdLst/>
              <a:ahLst/>
              <a:cxnLst/>
              <a:rect l="l" t="t" r="r" b="b"/>
              <a:pathLst>
                <a:path w="11" h="14" extrusionOk="0">
                  <a:moveTo>
                    <a:pt x="1" y="13"/>
                  </a:moveTo>
                  <a:cubicBezTo>
                    <a:pt x="3" y="9"/>
                    <a:pt x="8" y="5"/>
                    <a:pt x="11" y="0"/>
                  </a:cubicBezTo>
                  <a:cubicBezTo>
                    <a:pt x="8" y="5"/>
                    <a:pt x="3" y="9"/>
                    <a:pt x="1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6" name="Google Shape;4916;p51"/>
            <p:cNvSpPr/>
            <p:nvPr/>
          </p:nvSpPr>
          <p:spPr>
            <a:xfrm>
              <a:off x="6078175" y="2373375"/>
              <a:ext cx="113300" cy="92900"/>
            </a:xfrm>
            <a:custGeom>
              <a:avLst/>
              <a:gdLst/>
              <a:ahLst/>
              <a:cxnLst/>
              <a:rect l="l" t="t" r="r" b="b"/>
              <a:pathLst>
                <a:path w="4532" h="3716" extrusionOk="0">
                  <a:moveTo>
                    <a:pt x="2400" y="0"/>
                  </a:moveTo>
                  <a:cubicBezTo>
                    <a:pt x="2357" y="0"/>
                    <a:pt x="2315" y="20"/>
                    <a:pt x="2289" y="56"/>
                  </a:cubicBezTo>
                  <a:lnTo>
                    <a:pt x="57" y="3314"/>
                  </a:lnTo>
                  <a:cubicBezTo>
                    <a:pt x="22" y="3371"/>
                    <a:pt x="3" y="3435"/>
                    <a:pt x="0" y="3500"/>
                  </a:cubicBezTo>
                  <a:lnTo>
                    <a:pt x="0" y="3716"/>
                  </a:lnTo>
                  <a:lnTo>
                    <a:pt x="4532" y="1100"/>
                  </a:lnTo>
                  <a:lnTo>
                    <a:pt x="4532" y="884"/>
                  </a:lnTo>
                  <a:cubicBezTo>
                    <a:pt x="4529" y="823"/>
                    <a:pt x="4491" y="769"/>
                    <a:pt x="4436" y="746"/>
                  </a:cubicBezTo>
                  <a:lnTo>
                    <a:pt x="2442" y="7"/>
                  </a:lnTo>
                  <a:cubicBezTo>
                    <a:pt x="2428" y="2"/>
                    <a:pt x="2414" y="0"/>
                    <a:pt x="2400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7" name="Google Shape;4917;p51"/>
            <p:cNvSpPr/>
            <p:nvPr/>
          </p:nvSpPr>
          <p:spPr>
            <a:xfrm>
              <a:off x="6085975" y="2424400"/>
              <a:ext cx="4725" cy="120625"/>
            </a:xfrm>
            <a:custGeom>
              <a:avLst/>
              <a:gdLst/>
              <a:ahLst/>
              <a:cxnLst/>
              <a:rect l="l" t="t" r="r" b="b"/>
              <a:pathLst>
                <a:path w="189" h="4825" extrusionOk="0">
                  <a:moveTo>
                    <a:pt x="42" y="0"/>
                  </a:moveTo>
                  <a:cubicBezTo>
                    <a:pt x="16" y="39"/>
                    <a:pt x="3" y="84"/>
                    <a:pt x="0" y="131"/>
                  </a:cubicBezTo>
                  <a:lnTo>
                    <a:pt x="0" y="4659"/>
                  </a:lnTo>
                  <a:cubicBezTo>
                    <a:pt x="0" y="4698"/>
                    <a:pt x="15" y="4726"/>
                    <a:pt x="36" y="4739"/>
                  </a:cubicBezTo>
                  <a:lnTo>
                    <a:pt x="38" y="4740"/>
                  </a:lnTo>
                  <a:lnTo>
                    <a:pt x="183" y="4824"/>
                  </a:lnTo>
                  <a:cubicBezTo>
                    <a:pt x="161" y="4811"/>
                    <a:pt x="148" y="4784"/>
                    <a:pt x="148" y="4745"/>
                  </a:cubicBezTo>
                  <a:lnTo>
                    <a:pt x="148" y="216"/>
                  </a:lnTo>
                  <a:cubicBezTo>
                    <a:pt x="150" y="170"/>
                    <a:pt x="164" y="125"/>
                    <a:pt x="189" y="8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8" name="Google Shape;4918;p51"/>
            <p:cNvSpPr/>
            <p:nvPr/>
          </p:nvSpPr>
          <p:spPr>
            <a:xfrm>
              <a:off x="6089675" y="2371400"/>
              <a:ext cx="97250" cy="173850"/>
            </a:xfrm>
            <a:custGeom>
              <a:avLst/>
              <a:gdLst/>
              <a:ahLst/>
              <a:cxnLst/>
              <a:rect l="l" t="t" r="r" b="b"/>
              <a:pathLst>
                <a:path w="3890" h="6954" extrusionOk="0">
                  <a:moveTo>
                    <a:pt x="3820" y="1"/>
                  </a:moveTo>
                  <a:cubicBezTo>
                    <a:pt x="3804" y="1"/>
                    <a:pt x="3785" y="6"/>
                    <a:pt x="3765" y="17"/>
                  </a:cubicBezTo>
                  <a:lnTo>
                    <a:pt x="125" y="2119"/>
                  </a:lnTo>
                  <a:cubicBezTo>
                    <a:pt x="51" y="2168"/>
                    <a:pt x="4" y="2248"/>
                    <a:pt x="0" y="2336"/>
                  </a:cubicBezTo>
                  <a:lnTo>
                    <a:pt x="0" y="6865"/>
                  </a:lnTo>
                  <a:cubicBezTo>
                    <a:pt x="0" y="6921"/>
                    <a:pt x="29" y="6954"/>
                    <a:pt x="70" y="6954"/>
                  </a:cubicBezTo>
                  <a:cubicBezTo>
                    <a:pt x="86" y="6954"/>
                    <a:pt x="105" y="6948"/>
                    <a:pt x="125" y="6937"/>
                  </a:cubicBezTo>
                  <a:lnTo>
                    <a:pt x="3765" y="4836"/>
                  </a:lnTo>
                  <a:cubicBezTo>
                    <a:pt x="3838" y="4788"/>
                    <a:pt x="3885" y="4707"/>
                    <a:pt x="3889" y="4619"/>
                  </a:cubicBezTo>
                  <a:lnTo>
                    <a:pt x="3889" y="90"/>
                  </a:lnTo>
                  <a:cubicBezTo>
                    <a:pt x="3889" y="33"/>
                    <a:pt x="3861" y="1"/>
                    <a:pt x="38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9" name="Google Shape;4919;p51"/>
            <p:cNvSpPr/>
            <p:nvPr/>
          </p:nvSpPr>
          <p:spPr>
            <a:xfrm>
              <a:off x="6086975" y="2369275"/>
              <a:ext cx="98925" cy="57275"/>
            </a:xfrm>
            <a:custGeom>
              <a:avLst/>
              <a:gdLst/>
              <a:ahLst/>
              <a:cxnLst/>
              <a:rect l="l" t="t" r="r" b="b"/>
              <a:pathLst>
                <a:path w="3957" h="2291" extrusionOk="0">
                  <a:moveTo>
                    <a:pt x="3781" y="0"/>
                  </a:moveTo>
                  <a:cubicBezTo>
                    <a:pt x="3764" y="0"/>
                    <a:pt x="3746" y="6"/>
                    <a:pt x="3725" y="17"/>
                  </a:cubicBezTo>
                  <a:lnTo>
                    <a:pt x="85" y="2119"/>
                  </a:lnTo>
                  <a:cubicBezTo>
                    <a:pt x="50" y="2140"/>
                    <a:pt x="21" y="2170"/>
                    <a:pt x="1" y="2205"/>
                  </a:cubicBezTo>
                  <a:lnTo>
                    <a:pt x="149" y="2291"/>
                  </a:lnTo>
                  <a:cubicBezTo>
                    <a:pt x="169" y="2256"/>
                    <a:pt x="198" y="2225"/>
                    <a:pt x="233" y="2205"/>
                  </a:cubicBezTo>
                  <a:lnTo>
                    <a:pt x="3873" y="104"/>
                  </a:lnTo>
                  <a:cubicBezTo>
                    <a:pt x="3888" y="92"/>
                    <a:pt x="3906" y="86"/>
                    <a:pt x="3924" y="86"/>
                  </a:cubicBezTo>
                  <a:cubicBezTo>
                    <a:pt x="3935" y="86"/>
                    <a:pt x="3946" y="88"/>
                    <a:pt x="3957" y="92"/>
                  </a:cubicBezTo>
                  <a:lnTo>
                    <a:pt x="3813" y="10"/>
                  </a:lnTo>
                  <a:lnTo>
                    <a:pt x="3815" y="10"/>
                  </a:lnTo>
                  <a:cubicBezTo>
                    <a:pt x="3805" y="3"/>
                    <a:pt x="3794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0" name="Google Shape;4920;p51"/>
            <p:cNvSpPr/>
            <p:nvPr/>
          </p:nvSpPr>
          <p:spPr>
            <a:xfrm>
              <a:off x="6098050" y="2386350"/>
              <a:ext cx="79375" cy="48225"/>
            </a:xfrm>
            <a:custGeom>
              <a:avLst/>
              <a:gdLst/>
              <a:ahLst/>
              <a:cxnLst/>
              <a:rect l="l" t="t" r="r" b="b"/>
              <a:pathLst>
                <a:path w="3175" h="1929" extrusionOk="0">
                  <a:moveTo>
                    <a:pt x="3135" y="0"/>
                  </a:moveTo>
                  <a:cubicBezTo>
                    <a:pt x="3125" y="0"/>
                    <a:pt x="3113" y="4"/>
                    <a:pt x="3100" y="11"/>
                  </a:cubicBezTo>
                  <a:lnTo>
                    <a:pt x="74" y="1758"/>
                  </a:lnTo>
                  <a:cubicBezTo>
                    <a:pt x="31" y="1785"/>
                    <a:pt x="3" y="1831"/>
                    <a:pt x="0" y="1880"/>
                  </a:cubicBezTo>
                  <a:cubicBezTo>
                    <a:pt x="0" y="1911"/>
                    <a:pt x="16" y="1929"/>
                    <a:pt x="39" y="1929"/>
                  </a:cubicBezTo>
                  <a:cubicBezTo>
                    <a:pt x="50" y="1929"/>
                    <a:pt x="62" y="1925"/>
                    <a:pt x="74" y="1918"/>
                  </a:cubicBezTo>
                  <a:lnTo>
                    <a:pt x="3100" y="171"/>
                  </a:lnTo>
                  <a:cubicBezTo>
                    <a:pt x="3142" y="143"/>
                    <a:pt x="3170" y="98"/>
                    <a:pt x="3174" y="47"/>
                  </a:cubicBezTo>
                  <a:cubicBezTo>
                    <a:pt x="3174" y="17"/>
                    <a:pt x="3158" y="0"/>
                    <a:pt x="3135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1" name="Google Shape;4921;p51"/>
            <p:cNvSpPr/>
            <p:nvPr/>
          </p:nvSpPr>
          <p:spPr>
            <a:xfrm>
              <a:off x="6098050" y="2394275"/>
              <a:ext cx="79375" cy="48250"/>
            </a:xfrm>
            <a:custGeom>
              <a:avLst/>
              <a:gdLst/>
              <a:ahLst/>
              <a:cxnLst/>
              <a:rect l="l" t="t" r="r" b="b"/>
              <a:pathLst>
                <a:path w="3175" h="1930" extrusionOk="0">
                  <a:moveTo>
                    <a:pt x="3135" y="0"/>
                  </a:moveTo>
                  <a:cubicBezTo>
                    <a:pt x="3125" y="0"/>
                    <a:pt x="3113" y="4"/>
                    <a:pt x="3100" y="12"/>
                  </a:cubicBezTo>
                  <a:lnTo>
                    <a:pt x="74" y="1759"/>
                  </a:lnTo>
                  <a:cubicBezTo>
                    <a:pt x="31" y="1785"/>
                    <a:pt x="3" y="1831"/>
                    <a:pt x="0" y="1881"/>
                  </a:cubicBezTo>
                  <a:cubicBezTo>
                    <a:pt x="0" y="1912"/>
                    <a:pt x="16" y="1929"/>
                    <a:pt x="39" y="1929"/>
                  </a:cubicBezTo>
                  <a:cubicBezTo>
                    <a:pt x="50" y="1929"/>
                    <a:pt x="62" y="1926"/>
                    <a:pt x="74" y="1918"/>
                  </a:cubicBezTo>
                  <a:lnTo>
                    <a:pt x="3100" y="171"/>
                  </a:lnTo>
                  <a:cubicBezTo>
                    <a:pt x="3144" y="144"/>
                    <a:pt x="3170" y="99"/>
                    <a:pt x="3174" y="48"/>
                  </a:cubicBezTo>
                  <a:cubicBezTo>
                    <a:pt x="3174" y="18"/>
                    <a:pt x="3159" y="0"/>
                    <a:pt x="3135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2" name="Google Shape;4922;p51"/>
            <p:cNvSpPr/>
            <p:nvPr/>
          </p:nvSpPr>
          <p:spPr>
            <a:xfrm>
              <a:off x="6098050" y="2402225"/>
              <a:ext cx="79375" cy="48225"/>
            </a:xfrm>
            <a:custGeom>
              <a:avLst/>
              <a:gdLst/>
              <a:ahLst/>
              <a:cxnLst/>
              <a:rect l="l" t="t" r="r" b="b"/>
              <a:pathLst>
                <a:path w="3175" h="1929" extrusionOk="0">
                  <a:moveTo>
                    <a:pt x="3135" y="1"/>
                  </a:moveTo>
                  <a:cubicBezTo>
                    <a:pt x="3125" y="1"/>
                    <a:pt x="3113" y="4"/>
                    <a:pt x="3100" y="11"/>
                  </a:cubicBezTo>
                  <a:lnTo>
                    <a:pt x="74" y="1759"/>
                  </a:lnTo>
                  <a:cubicBezTo>
                    <a:pt x="31" y="1786"/>
                    <a:pt x="3" y="1831"/>
                    <a:pt x="0" y="1882"/>
                  </a:cubicBezTo>
                  <a:cubicBezTo>
                    <a:pt x="0" y="1912"/>
                    <a:pt x="16" y="1929"/>
                    <a:pt x="39" y="1929"/>
                  </a:cubicBezTo>
                  <a:cubicBezTo>
                    <a:pt x="50" y="1929"/>
                    <a:pt x="61" y="1925"/>
                    <a:pt x="74" y="1918"/>
                  </a:cubicBezTo>
                  <a:lnTo>
                    <a:pt x="3100" y="171"/>
                  </a:lnTo>
                  <a:cubicBezTo>
                    <a:pt x="3142" y="143"/>
                    <a:pt x="3170" y="98"/>
                    <a:pt x="3174" y="49"/>
                  </a:cubicBezTo>
                  <a:cubicBezTo>
                    <a:pt x="3174" y="18"/>
                    <a:pt x="3158" y="1"/>
                    <a:pt x="3135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3" name="Google Shape;4923;p51"/>
            <p:cNvSpPr/>
            <p:nvPr/>
          </p:nvSpPr>
          <p:spPr>
            <a:xfrm>
              <a:off x="6098050" y="2410175"/>
              <a:ext cx="79375" cy="48225"/>
            </a:xfrm>
            <a:custGeom>
              <a:avLst/>
              <a:gdLst/>
              <a:ahLst/>
              <a:cxnLst/>
              <a:rect l="l" t="t" r="r" b="b"/>
              <a:pathLst>
                <a:path w="3175" h="1929" extrusionOk="0">
                  <a:moveTo>
                    <a:pt x="3135" y="0"/>
                  </a:moveTo>
                  <a:cubicBezTo>
                    <a:pt x="3125" y="0"/>
                    <a:pt x="3113" y="4"/>
                    <a:pt x="3100" y="11"/>
                  </a:cubicBezTo>
                  <a:lnTo>
                    <a:pt x="74" y="1758"/>
                  </a:lnTo>
                  <a:cubicBezTo>
                    <a:pt x="31" y="1786"/>
                    <a:pt x="3" y="1831"/>
                    <a:pt x="0" y="1880"/>
                  </a:cubicBezTo>
                  <a:cubicBezTo>
                    <a:pt x="0" y="1911"/>
                    <a:pt x="16" y="1928"/>
                    <a:pt x="39" y="1928"/>
                  </a:cubicBezTo>
                  <a:cubicBezTo>
                    <a:pt x="50" y="1928"/>
                    <a:pt x="62" y="1925"/>
                    <a:pt x="74" y="1918"/>
                  </a:cubicBezTo>
                  <a:lnTo>
                    <a:pt x="3100" y="170"/>
                  </a:lnTo>
                  <a:cubicBezTo>
                    <a:pt x="3144" y="143"/>
                    <a:pt x="3170" y="98"/>
                    <a:pt x="3174" y="48"/>
                  </a:cubicBezTo>
                  <a:cubicBezTo>
                    <a:pt x="3174" y="17"/>
                    <a:pt x="3158" y="0"/>
                    <a:pt x="3135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4" name="Google Shape;4924;p51"/>
            <p:cNvSpPr/>
            <p:nvPr/>
          </p:nvSpPr>
          <p:spPr>
            <a:xfrm>
              <a:off x="6098050" y="2418100"/>
              <a:ext cx="79375" cy="48225"/>
            </a:xfrm>
            <a:custGeom>
              <a:avLst/>
              <a:gdLst/>
              <a:ahLst/>
              <a:cxnLst/>
              <a:rect l="l" t="t" r="r" b="b"/>
              <a:pathLst>
                <a:path w="3175" h="1929" extrusionOk="0">
                  <a:moveTo>
                    <a:pt x="3135" y="1"/>
                  </a:moveTo>
                  <a:cubicBezTo>
                    <a:pt x="3125" y="1"/>
                    <a:pt x="3113" y="4"/>
                    <a:pt x="3100" y="11"/>
                  </a:cubicBezTo>
                  <a:lnTo>
                    <a:pt x="74" y="1759"/>
                  </a:lnTo>
                  <a:cubicBezTo>
                    <a:pt x="31" y="1786"/>
                    <a:pt x="3" y="1831"/>
                    <a:pt x="0" y="1880"/>
                  </a:cubicBezTo>
                  <a:cubicBezTo>
                    <a:pt x="0" y="1912"/>
                    <a:pt x="16" y="1929"/>
                    <a:pt x="39" y="1929"/>
                  </a:cubicBezTo>
                  <a:cubicBezTo>
                    <a:pt x="50" y="1929"/>
                    <a:pt x="62" y="1925"/>
                    <a:pt x="74" y="1918"/>
                  </a:cubicBezTo>
                  <a:lnTo>
                    <a:pt x="3100" y="171"/>
                  </a:lnTo>
                  <a:cubicBezTo>
                    <a:pt x="3142" y="143"/>
                    <a:pt x="3170" y="98"/>
                    <a:pt x="3174" y="49"/>
                  </a:cubicBezTo>
                  <a:cubicBezTo>
                    <a:pt x="3174" y="18"/>
                    <a:pt x="3158" y="1"/>
                    <a:pt x="3135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5" name="Google Shape;4925;p51"/>
            <p:cNvSpPr/>
            <p:nvPr/>
          </p:nvSpPr>
          <p:spPr>
            <a:xfrm>
              <a:off x="6098050" y="2426050"/>
              <a:ext cx="79375" cy="48225"/>
            </a:xfrm>
            <a:custGeom>
              <a:avLst/>
              <a:gdLst/>
              <a:ahLst/>
              <a:cxnLst/>
              <a:rect l="l" t="t" r="r" b="b"/>
              <a:pathLst>
                <a:path w="3175" h="1929" extrusionOk="0">
                  <a:moveTo>
                    <a:pt x="3135" y="0"/>
                  </a:moveTo>
                  <a:cubicBezTo>
                    <a:pt x="3125" y="0"/>
                    <a:pt x="3113" y="4"/>
                    <a:pt x="3100" y="11"/>
                  </a:cubicBezTo>
                  <a:lnTo>
                    <a:pt x="74" y="1758"/>
                  </a:lnTo>
                  <a:cubicBezTo>
                    <a:pt x="31" y="1786"/>
                    <a:pt x="3" y="1831"/>
                    <a:pt x="0" y="1880"/>
                  </a:cubicBezTo>
                  <a:cubicBezTo>
                    <a:pt x="0" y="1911"/>
                    <a:pt x="16" y="1928"/>
                    <a:pt x="39" y="1928"/>
                  </a:cubicBezTo>
                  <a:cubicBezTo>
                    <a:pt x="50" y="1928"/>
                    <a:pt x="62" y="1925"/>
                    <a:pt x="74" y="1918"/>
                  </a:cubicBezTo>
                  <a:lnTo>
                    <a:pt x="3100" y="170"/>
                  </a:lnTo>
                  <a:cubicBezTo>
                    <a:pt x="3144" y="143"/>
                    <a:pt x="3170" y="98"/>
                    <a:pt x="3174" y="49"/>
                  </a:cubicBezTo>
                  <a:cubicBezTo>
                    <a:pt x="3174" y="18"/>
                    <a:pt x="3158" y="0"/>
                    <a:pt x="3135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p51"/>
            <p:cNvSpPr/>
            <p:nvPr/>
          </p:nvSpPr>
          <p:spPr>
            <a:xfrm>
              <a:off x="6098050" y="2433975"/>
              <a:ext cx="79375" cy="48250"/>
            </a:xfrm>
            <a:custGeom>
              <a:avLst/>
              <a:gdLst/>
              <a:ahLst/>
              <a:cxnLst/>
              <a:rect l="l" t="t" r="r" b="b"/>
              <a:pathLst>
                <a:path w="3175" h="1930" extrusionOk="0">
                  <a:moveTo>
                    <a:pt x="3135" y="1"/>
                  </a:moveTo>
                  <a:cubicBezTo>
                    <a:pt x="3125" y="1"/>
                    <a:pt x="3113" y="4"/>
                    <a:pt x="3100" y="11"/>
                  </a:cubicBezTo>
                  <a:lnTo>
                    <a:pt x="74" y="1759"/>
                  </a:lnTo>
                  <a:cubicBezTo>
                    <a:pt x="31" y="1786"/>
                    <a:pt x="3" y="1831"/>
                    <a:pt x="0" y="1882"/>
                  </a:cubicBezTo>
                  <a:cubicBezTo>
                    <a:pt x="0" y="1912"/>
                    <a:pt x="16" y="1930"/>
                    <a:pt x="39" y="1930"/>
                  </a:cubicBezTo>
                  <a:cubicBezTo>
                    <a:pt x="49" y="1930"/>
                    <a:pt x="61" y="1926"/>
                    <a:pt x="74" y="1918"/>
                  </a:cubicBezTo>
                  <a:lnTo>
                    <a:pt x="3100" y="171"/>
                  </a:lnTo>
                  <a:cubicBezTo>
                    <a:pt x="3142" y="145"/>
                    <a:pt x="3170" y="98"/>
                    <a:pt x="3174" y="49"/>
                  </a:cubicBezTo>
                  <a:cubicBezTo>
                    <a:pt x="3174" y="18"/>
                    <a:pt x="3158" y="1"/>
                    <a:pt x="3135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7" name="Google Shape;4927;p51"/>
            <p:cNvSpPr/>
            <p:nvPr/>
          </p:nvSpPr>
          <p:spPr>
            <a:xfrm>
              <a:off x="6098050" y="2441925"/>
              <a:ext cx="79375" cy="48225"/>
            </a:xfrm>
            <a:custGeom>
              <a:avLst/>
              <a:gdLst/>
              <a:ahLst/>
              <a:cxnLst/>
              <a:rect l="l" t="t" r="r" b="b"/>
              <a:pathLst>
                <a:path w="3175" h="1929" extrusionOk="0">
                  <a:moveTo>
                    <a:pt x="3135" y="0"/>
                  </a:moveTo>
                  <a:cubicBezTo>
                    <a:pt x="3125" y="0"/>
                    <a:pt x="3113" y="4"/>
                    <a:pt x="3100" y="11"/>
                  </a:cubicBezTo>
                  <a:lnTo>
                    <a:pt x="74" y="1760"/>
                  </a:lnTo>
                  <a:cubicBezTo>
                    <a:pt x="31" y="1786"/>
                    <a:pt x="4" y="1831"/>
                    <a:pt x="0" y="1880"/>
                  </a:cubicBezTo>
                  <a:cubicBezTo>
                    <a:pt x="0" y="1911"/>
                    <a:pt x="16" y="1928"/>
                    <a:pt x="40" y="1928"/>
                  </a:cubicBezTo>
                  <a:cubicBezTo>
                    <a:pt x="50" y="1928"/>
                    <a:pt x="62" y="1925"/>
                    <a:pt x="74" y="1918"/>
                  </a:cubicBezTo>
                  <a:lnTo>
                    <a:pt x="3100" y="169"/>
                  </a:lnTo>
                  <a:cubicBezTo>
                    <a:pt x="3144" y="143"/>
                    <a:pt x="3170" y="98"/>
                    <a:pt x="3174" y="47"/>
                  </a:cubicBezTo>
                  <a:cubicBezTo>
                    <a:pt x="3174" y="17"/>
                    <a:pt x="3158" y="0"/>
                    <a:pt x="3135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8" name="Google Shape;4928;p51"/>
            <p:cNvSpPr/>
            <p:nvPr/>
          </p:nvSpPr>
          <p:spPr>
            <a:xfrm>
              <a:off x="6082225" y="2468300"/>
              <a:ext cx="111325" cy="87300"/>
            </a:xfrm>
            <a:custGeom>
              <a:avLst/>
              <a:gdLst/>
              <a:ahLst/>
              <a:cxnLst/>
              <a:rect l="l" t="t" r="r" b="b"/>
              <a:pathLst>
                <a:path w="4453" h="3492" extrusionOk="0">
                  <a:moveTo>
                    <a:pt x="2354" y="0"/>
                  </a:moveTo>
                  <a:cubicBezTo>
                    <a:pt x="2245" y="0"/>
                    <a:pt x="2138" y="56"/>
                    <a:pt x="2077" y="155"/>
                  </a:cubicBezTo>
                  <a:lnTo>
                    <a:pt x="1" y="3486"/>
                  </a:lnTo>
                  <a:cubicBezTo>
                    <a:pt x="8" y="3489"/>
                    <a:pt x="16" y="3491"/>
                    <a:pt x="24" y="3491"/>
                  </a:cubicBezTo>
                  <a:cubicBezTo>
                    <a:pt x="36" y="3491"/>
                    <a:pt x="48" y="3487"/>
                    <a:pt x="59" y="3480"/>
                  </a:cubicBezTo>
                  <a:lnTo>
                    <a:pt x="133" y="3437"/>
                  </a:lnTo>
                  <a:lnTo>
                    <a:pt x="2151" y="197"/>
                  </a:lnTo>
                  <a:cubicBezTo>
                    <a:pt x="2212" y="99"/>
                    <a:pt x="2318" y="44"/>
                    <a:pt x="2429" y="44"/>
                  </a:cubicBezTo>
                  <a:cubicBezTo>
                    <a:pt x="2473" y="44"/>
                    <a:pt x="2517" y="52"/>
                    <a:pt x="2560" y="71"/>
                  </a:cubicBezTo>
                  <a:lnTo>
                    <a:pt x="4448" y="909"/>
                  </a:lnTo>
                  <a:cubicBezTo>
                    <a:pt x="4450" y="906"/>
                    <a:pt x="4451" y="905"/>
                    <a:pt x="4453" y="902"/>
                  </a:cubicBezTo>
                  <a:lnTo>
                    <a:pt x="2485" y="28"/>
                  </a:lnTo>
                  <a:cubicBezTo>
                    <a:pt x="2443" y="9"/>
                    <a:pt x="2398" y="0"/>
                    <a:pt x="2354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9" name="Google Shape;4929;p51"/>
            <p:cNvSpPr/>
            <p:nvPr/>
          </p:nvSpPr>
          <p:spPr>
            <a:xfrm>
              <a:off x="6082225" y="2479500"/>
              <a:ext cx="49275" cy="76100"/>
            </a:xfrm>
            <a:custGeom>
              <a:avLst/>
              <a:gdLst/>
              <a:ahLst/>
              <a:cxnLst/>
              <a:rect l="l" t="t" r="r" b="b"/>
              <a:pathLst>
                <a:path w="1971" h="3044" extrusionOk="0">
                  <a:moveTo>
                    <a:pt x="1893" y="0"/>
                  </a:moveTo>
                  <a:lnTo>
                    <a:pt x="1" y="3038"/>
                  </a:lnTo>
                  <a:cubicBezTo>
                    <a:pt x="8" y="3041"/>
                    <a:pt x="16" y="3043"/>
                    <a:pt x="24" y="3043"/>
                  </a:cubicBezTo>
                  <a:cubicBezTo>
                    <a:pt x="36" y="3043"/>
                    <a:pt x="48" y="3039"/>
                    <a:pt x="59" y="3032"/>
                  </a:cubicBezTo>
                  <a:lnTo>
                    <a:pt x="133" y="2989"/>
                  </a:lnTo>
                  <a:lnTo>
                    <a:pt x="1970" y="39"/>
                  </a:lnTo>
                  <a:lnTo>
                    <a:pt x="1970" y="39"/>
                  </a:lnTo>
                  <a:lnTo>
                    <a:pt x="1966" y="44"/>
                  </a:lnTo>
                  <a:lnTo>
                    <a:pt x="18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0" name="Google Shape;4930;p51"/>
            <p:cNvSpPr/>
            <p:nvPr/>
          </p:nvSpPr>
          <p:spPr>
            <a:xfrm>
              <a:off x="6134150" y="2468325"/>
              <a:ext cx="59400" cy="22725"/>
            </a:xfrm>
            <a:custGeom>
              <a:avLst/>
              <a:gdLst/>
              <a:ahLst/>
              <a:cxnLst/>
              <a:rect l="l" t="t" r="r" b="b"/>
              <a:pathLst>
                <a:path w="2376" h="909" extrusionOk="0">
                  <a:moveTo>
                    <a:pt x="276" y="0"/>
                  </a:moveTo>
                  <a:cubicBezTo>
                    <a:pt x="167" y="0"/>
                    <a:pt x="61" y="55"/>
                    <a:pt x="0" y="153"/>
                  </a:cubicBezTo>
                  <a:lnTo>
                    <a:pt x="74" y="196"/>
                  </a:lnTo>
                  <a:cubicBezTo>
                    <a:pt x="135" y="98"/>
                    <a:pt x="241" y="43"/>
                    <a:pt x="352" y="43"/>
                  </a:cubicBezTo>
                  <a:cubicBezTo>
                    <a:pt x="396" y="43"/>
                    <a:pt x="440" y="51"/>
                    <a:pt x="483" y="70"/>
                  </a:cubicBezTo>
                  <a:lnTo>
                    <a:pt x="2371" y="908"/>
                  </a:lnTo>
                  <a:cubicBezTo>
                    <a:pt x="2373" y="907"/>
                    <a:pt x="2374" y="904"/>
                    <a:pt x="2376" y="901"/>
                  </a:cubicBezTo>
                  <a:lnTo>
                    <a:pt x="408" y="28"/>
                  </a:lnTo>
                  <a:cubicBezTo>
                    <a:pt x="365" y="9"/>
                    <a:pt x="320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1" name="Google Shape;4931;p51"/>
            <p:cNvSpPr/>
            <p:nvPr/>
          </p:nvSpPr>
          <p:spPr>
            <a:xfrm>
              <a:off x="6084275" y="2400850"/>
              <a:ext cx="112150" cy="81275"/>
            </a:xfrm>
            <a:custGeom>
              <a:avLst/>
              <a:gdLst/>
              <a:ahLst/>
              <a:cxnLst/>
              <a:rect l="l" t="t" r="r" b="b"/>
              <a:pathLst>
                <a:path w="4486" h="3251" extrusionOk="0">
                  <a:moveTo>
                    <a:pt x="4484" y="186"/>
                  </a:moveTo>
                  <a:lnTo>
                    <a:pt x="4484" y="186"/>
                  </a:lnTo>
                  <a:cubicBezTo>
                    <a:pt x="4484" y="187"/>
                    <a:pt x="4485" y="189"/>
                    <a:pt x="4485" y="191"/>
                  </a:cubicBezTo>
                  <a:cubicBezTo>
                    <a:pt x="4485" y="189"/>
                    <a:pt x="4484" y="187"/>
                    <a:pt x="4484" y="186"/>
                  </a:cubicBezTo>
                  <a:close/>
                  <a:moveTo>
                    <a:pt x="4289" y="1"/>
                  </a:moveTo>
                  <a:lnTo>
                    <a:pt x="4221" y="40"/>
                  </a:lnTo>
                  <a:lnTo>
                    <a:pt x="4382" y="134"/>
                  </a:lnTo>
                  <a:cubicBezTo>
                    <a:pt x="4375" y="139"/>
                    <a:pt x="4368" y="146"/>
                    <a:pt x="4362" y="153"/>
                  </a:cubicBezTo>
                  <a:lnTo>
                    <a:pt x="2490" y="2760"/>
                  </a:lnTo>
                  <a:lnTo>
                    <a:pt x="2211" y="3148"/>
                  </a:lnTo>
                  <a:cubicBezTo>
                    <a:pt x="2182" y="3186"/>
                    <a:pt x="2136" y="3207"/>
                    <a:pt x="2089" y="3207"/>
                  </a:cubicBezTo>
                  <a:cubicBezTo>
                    <a:pt x="2078" y="3207"/>
                    <a:pt x="2068" y="3206"/>
                    <a:pt x="2058" y="3204"/>
                  </a:cubicBezTo>
                  <a:lnTo>
                    <a:pt x="1818" y="3148"/>
                  </a:lnTo>
                  <a:lnTo>
                    <a:pt x="51" y="2727"/>
                  </a:lnTo>
                  <a:lnTo>
                    <a:pt x="0" y="2756"/>
                  </a:lnTo>
                  <a:cubicBezTo>
                    <a:pt x="4" y="2755"/>
                    <a:pt x="9" y="2753"/>
                    <a:pt x="13" y="2752"/>
                  </a:cubicBezTo>
                  <a:cubicBezTo>
                    <a:pt x="19" y="2751"/>
                    <a:pt x="24" y="2751"/>
                    <a:pt x="29" y="2751"/>
                  </a:cubicBezTo>
                  <a:cubicBezTo>
                    <a:pt x="37" y="2751"/>
                    <a:pt x="44" y="2751"/>
                    <a:pt x="51" y="2753"/>
                  </a:cubicBezTo>
                  <a:lnTo>
                    <a:pt x="1884" y="3190"/>
                  </a:lnTo>
                  <a:lnTo>
                    <a:pt x="2124" y="3248"/>
                  </a:lnTo>
                  <a:cubicBezTo>
                    <a:pt x="2134" y="3249"/>
                    <a:pt x="2143" y="3250"/>
                    <a:pt x="2153" y="3250"/>
                  </a:cubicBezTo>
                  <a:cubicBezTo>
                    <a:pt x="2201" y="3250"/>
                    <a:pt x="2247" y="3229"/>
                    <a:pt x="2278" y="3190"/>
                  </a:cubicBezTo>
                  <a:lnTo>
                    <a:pt x="2557" y="2802"/>
                  </a:lnTo>
                  <a:lnTo>
                    <a:pt x="4420" y="207"/>
                  </a:lnTo>
                  <a:lnTo>
                    <a:pt x="4429" y="194"/>
                  </a:lnTo>
                  <a:cubicBezTo>
                    <a:pt x="4434" y="185"/>
                    <a:pt x="4442" y="178"/>
                    <a:pt x="4450" y="172"/>
                  </a:cubicBezTo>
                  <a:cubicBezTo>
                    <a:pt x="4456" y="168"/>
                    <a:pt x="4461" y="166"/>
                    <a:pt x="4466" y="166"/>
                  </a:cubicBezTo>
                  <a:cubicBezTo>
                    <a:pt x="4474" y="166"/>
                    <a:pt x="4481" y="173"/>
                    <a:pt x="4484" y="186"/>
                  </a:cubicBezTo>
                  <a:lnTo>
                    <a:pt x="4484" y="186"/>
                  </a:lnTo>
                  <a:cubicBezTo>
                    <a:pt x="4473" y="137"/>
                    <a:pt x="4443" y="94"/>
                    <a:pt x="4401" y="66"/>
                  </a:cubicBezTo>
                  <a:lnTo>
                    <a:pt x="4289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2" name="Google Shape;4932;p51"/>
            <p:cNvSpPr/>
            <p:nvPr/>
          </p:nvSpPr>
          <p:spPr>
            <a:xfrm>
              <a:off x="6131350" y="2469950"/>
              <a:ext cx="16825" cy="12150"/>
            </a:xfrm>
            <a:custGeom>
              <a:avLst/>
              <a:gdLst/>
              <a:ahLst/>
              <a:cxnLst/>
              <a:rect l="l" t="t" r="r" b="b"/>
              <a:pathLst>
                <a:path w="673" h="486" extrusionOk="0">
                  <a:moveTo>
                    <a:pt x="603" y="1"/>
                  </a:moveTo>
                  <a:lnTo>
                    <a:pt x="327" y="384"/>
                  </a:lnTo>
                  <a:cubicBezTo>
                    <a:pt x="297" y="422"/>
                    <a:pt x="252" y="443"/>
                    <a:pt x="205" y="443"/>
                  </a:cubicBezTo>
                  <a:cubicBezTo>
                    <a:pt x="195" y="443"/>
                    <a:pt x="185" y="442"/>
                    <a:pt x="175" y="440"/>
                  </a:cubicBezTo>
                  <a:lnTo>
                    <a:pt x="17" y="404"/>
                  </a:lnTo>
                  <a:lnTo>
                    <a:pt x="5" y="421"/>
                  </a:lnTo>
                  <a:lnTo>
                    <a:pt x="1" y="426"/>
                  </a:lnTo>
                  <a:lnTo>
                    <a:pt x="241" y="482"/>
                  </a:lnTo>
                  <a:cubicBezTo>
                    <a:pt x="251" y="484"/>
                    <a:pt x="261" y="485"/>
                    <a:pt x="271" y="485"/>
                  </a:cubicBezTo>
                  <a:cubicBezTo>
                    <a:pt x="318" y="485"/>
                    <a:pt x="364" y="463"/>
                    <a:pt x="394" y="426"/>
                  </a:cubicBezTo>
                  <a:lnTo>
                    <a:pt x="672" y="37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3" name="Google Shape;4933;p51"/>
            <p:cNvSpPr/>
            <p:nvPr/>
          </p:nvSpPr>
          <p:spPr>
            <a:xfrm>
              <a:off x="6146425" y="2400850"/>
              <a:ext cx="49950" cy="70050"/>
            </a:xfrm>
            <a:custGeom>
              <a:avLst/>
              <a:gdLst/>
              <a:ahLst/>
              <a:cxnLst/>
              <a:rect l="l" t="t" r="r" b="b"/>
              <a:pathLst>
                <a:path w="1998" h="2802" extrusionOk="0">
                  <a:moveTo>
                    <a:pt x="1803" y="1"/>
                  </a:moveTo>
                  <a:lnTo>
                    <a:pt x="1735" y="39"/>
                  </a:lnTo>
                  <a:lnTo>
                    <a:pt x="1898" y="133"/>
                  </a:lnTo>
                  <a:cubicBezTo>
                    <a:pt x="1889" y="137"/>
                    <a:pt x="1882" y="145"/>
                    <a:pt x="1876" y="152"/>
                  </a:cubicBezTo>
                  <a:lnTo>
                    <a:pt x="2" y="2760"/>
                  </a:lnTo>
                  <a:lnTo>
                    <a:pt x="1" y="2763"/>
                  </a:lnTo>
                  <a:lnTo>
                    <a:pt x="69" y="2801"/>
                  </a:lnTo>
                  <a:lnTo>
                    <a:pt x="1934" y="208"/>
                  </a:lnTo>
                  <a:lnTo>
                    <a:pt x="1943" y="194"/>
                  </a:lnTo>
                  <a:cubicBezTo>
                    <a:pt x="1948" y="187"/>
                    <a:pt x="1956" y="178"/>
                    <a:pt x="1964" y="172"/>
                  </a:cubicBezTo>
                  <a:cubicBezTo>
                    <a:pt x="1970" y="168"/>
                    <a:pt x="1975" y="167"/>
                    <a:pt x="1979" y="167"/>
                  </a:cubicBezTo>
                  <a:cubicBezTo>
                    <a:pt x="1988" y="167"/>
                    <a:pt x="1995" y="175"/>
                    <a:pt x="1998" y="192"/>
                  </a:cubicBezTo>
                  <a:cubicBezTo>
                    <a:pt x="1989" y="140"/>
                    <a:pt x="1959" y="94"/>
                    <a:pt x="1915" y="65"/>
                  </a:cubicBezTo>
                  <a:lnTo>
                    <a:pt x="18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4" name="Google Shape;4934;p51"/>
            <p:cNvSpPr/>
            <p:nvPr/>
          </p:nvSpPr>
          <p:spPr>
            <a:xfrm>
              <a:off x="6076425" y="2465250"/>
              <a:ext cx="10050" cy="91675"/>
            </a:xfrm>
            <a:custGeom>
              <a:avLst/>
              <a:gdLst/>
              <a:ahLst/>
              <a:cxnLst/>
              <a:rect l="l" t="t" r="r" b="b"/>
              <a:pathLst>
                <a:path w="402" h="3667" extrusionOk="0">
                  <a:moveTo>
                    <a:pt x="1" y="0"/>
                  </a:moveTo>
                  <a:lnTo>
                    <a:pt x="1" y="3443"/>
                  </a:lnTo>
                  <a:cubicBezTo>
                    <a:pt x="5" y="3502"/>
                    <a:pt x="36" y="3557"/>
                    <a:pt x="86" y="3591"/>
                  </a:cubicBezTo>
                  <a:lnTo>
                    <a:pt x="182" y="3646"/>
                  </a:lnTo>
                  <a:cubicBezTo>
                    <a:pt x="209" y="3660"/>
                    <a:pt x="238" y="3666"/>
                    <a:pt x="268" y="3666"/>
                  </a:cubicBezTo>
                  <a:cubicBezTo>
                    <a:pt x="297" y="3666"/>
                    <a:pt x="326" y="3660"/>
                    <a:pt x="353" y="3646"/>
                  </a:cubicBezTo>
                  <a:lnTo>
                    <a:pt x="401" y="3618"/>
                  </a:lnTo>
                  <a:lnTo>
                    <a:pt x="401" y="2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5" name="Google Shape;4935;p51"/>
            <p:cNvSpPr/>
            <p:nvPr/>
          </p:nvSpPr>
          <p:spPr>
            <a:xfrm>
              <a:off x="6083075" y="2406050"/>
              <a:ext cx="111700" cy="149525"/>
            </a:xfrm>
            <a:custGeom>
              <a:avLst/>
              <a:gdLst/>
              <a:ahLst/>
              <a:cxnLst/>
              <a:rect l="l" t="t" r="r" b="b"/>
              <a:pathLst>
                <a:path w="4468" h="5981" extrusionOk="0">
                  <a:moveTo>
                    <a:pt x="4468" y="0"/>
                  </a:moveTo>
                  <a:lnTo>
                    <a:pt x="2605" y="2593"/>
                  </a:lnTo>
                  <a:lnTo>
                    <a:pt x="2326" y="2982"/>
                  </a:lnTo>
                  <a:cubicBezTo>
                    <a:pt x="2296" y="3020"/>
                    <a:pt x="2251" y="3041"/>
                    <a:pt x="2203" y="3041"/>
                  </a:cubicBezTo>
                  <a:cubicBezTo>
                    <a:pt x="2193" y="3041"/>
                    <a:pt x="2183" y="3040"/>
                    <a:pt x="2172" y="3038"/>
                  </a:cubicBezTo>
                  <a:lnTo>
                    <a:pt x="1933" y="2982"/>
                  </a:lnTo>
                  <a:lnTo>
                    <a:pt x="99" y="2545"/>
                  </a:lnTo>
                  <a:cubicBezTo>
                    <a:pt x="92" y="2543"/>
                    <a:pt x="85" y="2542"/>
                    <a:pt x="78" y="2542"/>
                  </a:cubicBezTo>
                  <a:cubicBezTo>
                    <a:pt x="36" y="2542"/>
                    <a:pt x="1" y="2577"/>
                    <a:pt x="3" y="2621"/>
                  </a:cubicBezTo>
                  <a:lnTo>
                    <a:pt x="3" y="5964"/>
                  </a:lnTo>
                  <a:cubicBezTo>
                    <a:pt x="3" y="5969"/>
                    <a:pt x="3" y="5975"/>
                    <a:pt x="5" y="5980"/>
                  </a:cubicBezTo>
                  <a:cubicBezTo>
                    <a:pt x="9" y="5977"/>
                    <a:pt x="15" y="5975"/>
                    <a:pt x="21" y="5972"/>
                  </a:cubicBezTo>
                  <a:lnTo>
                    <a:pt x="4382" y="3454"/>
                  </a:lnTo>
                  <a:cubicBezTo>
                    <a:pt x="4384" y="3453"/>
                    <a:pt x="4385" y="3451"/>
                    <a:pt x="4388" y="3450"/>
                  </a:cubicBezTo>
                  <a:lnTo>
                    <a:pt x="4391" y="3449"/>
                  </a:lnTo>
                  <a:cubicBezTo>
                    <a:pt x="4411" y="3434"/>
                    <a:pt x="4429" y="3415"/>
                    <a:pt x="4440" y="3392"/>
                  </a:cubicBezTo>
                  <a:cubicBezTo>
                    <a:pt x="4456" y="3367"/>
                    <a:pt x="4466" y="3337"/>
                    <a:pt x="4468" y="3306"/>
                  </a:cubicBezTo>
                  <a:lnTo>
                    <a:pt x="446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6" name="Google Shape;4936;p51"/>
            <p:cNvSpPr/>
            <p:nvPr/>
          </p:nvSpPr>
          <p:spPr>
            <a:xfrm>
              <a:off x="6083075" y="2405000"/>
              <a:ext cx="113375" cy="151675"/>
            </a:xfrm>
            <a:custGeom>
              <a:avLst/>
              <a:gdLst/>
              <a:ahLst/>
              <a:cxnLst/>
              <a:rect l="l" t="t" r="r" b="b"/>
              <a:pathLst>
                <a:path w="4535" h="6067" extrusionOk="0">
                  <a:moveTo>
                    <a:pt x="4513" y="0"/>
                  </a:moveTo>
                  <a:cubicBezTo>
                    <a:pt x="4503" y="0"/>
                    <a:pt x="4490" y="9"/>
                    <a:pt x="4477" y="28"/>
                  </a:cubicBezTo>
                  <a:lnTo>
                    <a:pt x="4468" y="42"/>
                  </a:lnTo>
                  <a:lnTo>
                    <a:pt x="2605" y="2635"/>
                  </a:lnTo>
                  <a:lnTo>
                    <a:pt x="2326" y="3024"/>
                  </a:lnTo>
                  <a:cubicBezTo>
                    <a:pt x="2296" y="3062"/>
                    <a:pt x="2251" y="3083"/>
                    <a:pt x="2203" y="3083"/>
                  </a:cubicBezTo>
                  <a:cubicBezTo>
                    <a:pt x="2193" y="3083"/>
                    <a:pt x="2183" y="3082"/>
                    <a:pt x="2172" y="3080"/>
                  </a:cubicBezTo>
                  <a:lnTo>
                    <a:pt x="1933" y="3024"/>
                  </a:lnTo>
                  <a:lnTo>
                    <a:pt x="99" y="2587"/>
                  </a:lnTo>
                  <a:cubicBezTo>
                    <a:pt x="92" y="2585"/>
                    <a:pt x="85" y="2584"/>
                    <a:pt x="78" y="2584"/>
                  </a:cubicBezTo>
                  <a:cubicBezTo>
                    <a:pt x="36" y="2584"/>
                    <a:pt x="1" y="2619"/>
                    <a:pt x="3" y="2663"/>
                  </a:cubicBezTo>
                  <a:lnTo>
                    <a:pt x="3" y="6006"/>
                  </a:lnTo>
                  <a:cubicBezTo>
                    <a:pt x="3" y="6011"/>
                    <a:pt x="3" y="6017"/>
                    <a:pt x="5" y="6021"/>
                  </a:cubicBezTo>
                  <a:cubicBezTo>
                    <a:pt x="5" y="6038"/>
                    <a:pt x="15" y="6053"/>
                    <a:pt x="29" y="6062"/>
                  </a:cubicBezTo>
                  <a:cubicBezTo>
                    <a:pt x="37" y="6065"/>
                    <a:pt x="45" y="6067"/>
                    <a:pt x="52" y="6067"/>
                  </a:cubicBezTo>
                  <a:cubicBezTo>
                    <a:pt x="65" y="6067"/>
                    <a:pt x="77" y="6063"/>
                    <a:pt x="87" y="6056"/>
                  </a:cubicBezTo>
                  <a:lnTo>
                    <a:pt x="4449" y="3537"/>
                  </a:lnTo>
                  <a:cubicBezTo>
                    <a:pt x="4451" y="3537"/>
                    <a:pt x="4452" y="3536"/>
                    <a:pt x="4455" y="3534"/>
                  </a:cubicBezTo>
                  <a:lnTo>
                    <a:pt x="4458" y="3533"/>
                  </a:lnTo>
                  <a:cubicBezTo>
                    <a:pt x="4478" y="3517"/>
                    <a:pt x="4495" y="3498"/>
                    <a:pt x="4507" y="3476"/>
                  </a:cubicBezTo>
                  <a:cubicBezTo>
                    <a:pt x="4524" y="3450"/>
                    <a:pt x="4533" y="3421"/>
                    <a:pt x="4535" y="3391"/>
                  </a:cubicBezTo>
                  <a:lnTo>
                    <a:pt x="4535" y="47"/>
                  </a:lnTo>
                  <a:cubicBezTo>
                    <a:pt x="4535" y="16"/>
                    <a:pt x="4526" y="0"/>
                    <a:pt x="451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p51"/>
            <p:cNvSpPr/>
            <p:nvPr/>
          </p:nvSpPr>
          <p:spPr>
            <a:xfrm>
              <a:off x="6148175" y="2470900"/>
              <a:ext cx="48275" cy="30500"/>
            </a:xfrm>
            <a:custGeom>
              <a:avLst/>
              <a:gdLst/>
              <a:ahLst/>
              <a:cxnLst/>
              <a:rect l="l" t="t" r="r" b="b"/>
              <a:pathLst>
                <a:path w="1931" h="1220" extrusionOk="0">
                  <a:moveTo>
                    <a:pt x="1" y="0"/>
                  </a:moveTo>
                  <a:lnTo>
                    <a:pt x="1293" y="1220"/>
                  </a:lnTo>
                  <a:lnTo>
                    <a:pt x="1845" y="901"/>
                  </a:lnTo>
                  <a:cubicBezTo>
                    <a:pt x="1847" y="901"/>
                    <a:pt x="1849" y="900"/>
                    <a:pt x="1851" y="898"/>
                  </a:cubicBezTo>
                  <a:lnTo>
                    <a:pt x="1854" y="897"/>
                  </a:lnTo>
                  <a:cubicBezTo>
                    <a:pt x="1874" y="881"/>
                    <a:pt x="1891" y="862"/>
                    <a:pt x="1905" y="840"/>
                  </a:cubicBezTo>
                  <a:cubicBezTo>
                    <a:pt x="1920" y="814"/>
                    <a:pt x="1929" y="785"/>
                    <a:pt x="1931" y="75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p51"/>
            <p:cNvSpPr/>
            <p:nvPr/>
          </p:nvSpPr>
          <p:spPr>
            <a:xfrm>
              <a:off x="6148175" y="2470900"/>
              <a:ext cx="48275" cy="30500"/>
            </a:xfrm>
            <a:custGeom>
              <a:avLst/>
              <a:gdLst/>
              <a:ahLst/>
              <a:cxnLst/>
              <a:rect l="l" t="t" r="r" b="b"/>
              <a:pathLst>
                <a:path w="1931" h="1220" extrusionOk="0">
                  <a:moveTo>
                    <a:pt x="1" y="0"/>
                  </a:moveTo>
                  <a:lnTo>
                    <a:pt x="1293" y="1220"/>
                  </a:lnTo>
                  <a:lnTo>
                    <a:pt x="1845" y="901"/>
                  </a:lnTo>
                  <a:cubicBezTo>
                    <a:pt x="1847" y="901"/>
                    <a:pt x="1849" y="900"/>
                    <a:pt x="1851" y="898"/>
                  </a:cubicBezTo>
                  <a:lnTo>
                    <a:pt x="1854" y="897"/>
                  </a:lnTo>
                  <a:cubicBezTo>
                    <a:pt x="1874" y="881"/>
                    <a:pt x="1891" y="862"/>
                    <a:pt x="1905" y="840"/>
                  </a:cubicBezTo>
                  <a:cubicBezTo>
                    <a:pt x="1920" y="814"/>
                    <a:pt x="1929" y="785"/>
                    <a:pt x="1931" y="75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9" name="Google Shape;4939;p51"/>
            <p:cNvSpPr/>
            <p:nvPr/>
          </p:nvSpPr>
          <p:spPr>
            <a:xfrm>
              <a:off x="6083025" y="2480575"/>
              <a:ext cx="48350" cy="76100"/>
            </a:xfrm>
            <a:custGeom>
              <a:avLst/>
              <a:gdLst/>
              <a:ahLst/>
              <a:cxnLst/>
              <a:rect l="l" t="t" r="r" b="b"/>
              <a:pathLst>
                <a:path w="1934" h="3044" extrusionOk="0">
                  <a:moveTo>
                    <a:pt x="1934" y="1"/>
                  </a:moveTo>
                  <a:lnTo>
                    <a:pt x="4" y="2928"/>
                  </a:lnTo>
                  <a:lnTo>
                    <a:pt x="4" y="2983"/>
                  </a:lnTo>
                  <a:cubicBezTo>
                    <a:pt x="1" y="3005"/>
                    <a:pt x="12" y="3027"/>
                    <a:pt x="31" y="3040"/>
                  </a:cubicBezTo>
                  <a:cubicBezTo>
                    <a:pt x="38" y="3043"/>
                    <a:pt x="45" y="3044"/>
                    <a:pt x="53" y="3044"/>
                  </a:cubicBezTo>
                  <a:cubicBezTo>
                    <a:pt x="65" y="3044"/>
                    <a:pt x="78" y="3040"/>
                    <a:pt x="89" y="3033"/>
                  </a:cubicBezTo>
                  <a:lnTo>
                    <a:pt x="1590" y="2166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0" name="Google Shape;4940;p51"/>
            <p:cNvSpPr/>
            <p:nvPr/>
          </p:nvSpPr>
          <p:spPr>
            <a:xfrm>
              <a:off x="6083075" y="2472125"/>
              <a:ext cx="52950" cy="84450"/>
            </a:xfrm>
            <a:custGeom>
              <a:avLst/>
              <a:gdLst/>
              <a:ahLst/>
              <a:cxnLst/>
              <a:rect l="l" t="t" r="r" b="b"/>
              <a:pathLst>
                <a:path w="2118" h="3378" extrusionOk="0">
                  <a:moveTo>
                    <a:pt x="2042" y="1"/>
                  </a:moveTo>
                  <a:lnTo>
                    <a:pt x="1859" y="295"/>
                  </a:lnTo>
                  <a:lnTo>
                    <a:pt x="1845" y="318"/>
                  </a:lnTo>
                  <a:lnTo>
                    <a:pt x="2" y="3266"/>
                  </a:lnTo>
                  <a:lnTo>
                    <a:pt x="2" y="3321"/>
                  </a:lnTo>
                  <a:cubicBezTo>
                    <a:pt x="0" y="3343"/>
                    <a:pt x="10" y="3365"/>
                    <a:pt x="29" y="3378"/>
                  </a:cubicBezTo>
                  <a:lnTo>
                    <a:pt x="2117" y="44"/>
                  </a:lnTo>
                  <a:lnTo>
                    <a:pt x="20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1" name="Google Shape;4941;p51"/>
            <p:cNvSpPr/>
            <p:nvPr/>
          </p:nvSpPr>
          <p:spPr>
            <a:xfrm>
              <a:off x="6083800" y="2469350"/>
              <a:ext cx="111975" cy="87325"/>
            </a:xfrm>
            <a:custGeom>
              <a:avLst/>
              <a:gdLst/>
              <a:ahLst/>
              <a:cxnLst/>
              <a:rect l="l" t="t" r="r" b="b"/>
              <a:pathLst>
                <a:path w="4479" h="3493" extrusionOk="0">
                  <a:moveTo>
                    <a:pt x="2368" y="0"/>
                  </a:moveTo>
                  <a:cubicBezTo>
                    <a:pt x="2258" y="0"/>
                    <a:pt x="2150" y="56"/>
                    <a:pt x="2088" y="154"/>
                  </a:cubicBezTo>
                  <a:lnTo>
                    <a:pt x="0" y="3488"/>
                  </a:lnTo>
                  <a:cubicBezTo>
                    <a:pt x="8" y="3491"/>
                    <a:pt x="16" y="3493"/>
                    <a:pt x="23" y="3493"/>
                  </a:cubicBezTo>
                  <a:cubicBezTo>
                    <a:pt x="36" y="3493"/>
                    <a:pt x="48" y="3489"/>
                    <a:pt x="58" y="3482"/>
                  </a:cubicBezTo>
                  <a:lnTo>
                    <a:pt x="4426" y="960"/>
                  </a:lnTo>
                  <a:lnTo>
                    <a:pt x="4429" y="957"/>
                  </a:lnTo>
                  <a:cubicBezTo>
                    <a:pt x="4449" y="943"/>
                    <a:pt x="4466" y="924"/>
                    <a:pt x="4478" y="902"/>
                  </a:cubicBezTo>
                  <a:lnTo>
                    <a:pt x="2499" y="28"/>
                  </a:lnTo>
                  <a:cubicBezTo>
                    <a:pt x="2456" y="9"/>
                    <a:pt x="2412" y="0"/>
                    <a:pt x="2368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2" name="Google Shape;4942;p51"/>
            <p:cNvSpPr/>
            <p:nvPr/>
          </p:nvSpPr>
          <p:spPr>
            <a:xfrm>
              <a:off x="6083800" y="2490975"/>
              <a:ext cx="111975" cy="65700"/>
            </a:xfrm>
            <a:custGeom>
              <a:avLst/>
              <a:gdLst/>
              <a:ahLst/>
              <a:cxnLst/>
              <a:rect l="l" t="t" r="r" b="b"/>
              <a:pathLst>
                <a:path w="4479" h="2628" extrusionOk="0">
                  <a:moveTo>
                    <a:pt x="4398" y="1"/>
                  </a:moveTo>
                  <a:cubicBezTo>
                    <a:pt x="4387" y="20"/>
                    <a:pt x="4371" y="37"/>
                    <a:pt x="4353" y="50"/>
                  </a:cubicBezTo>
                  <a:lnTo>
                    <a:pt x="4350" y="52"/>
                  </a:lnTo>
                  <a:lnTo>
                    <a:pt x="58" y="2530"/>
                  </a:lnTo>
                  <a:lnTo>
                    <a:pt x="0" y="2623"/>
                  </a:lnTo>
                  <a:cubicBezTo>
                    <a:pt x="8" y="2626"/>
                    <a:pt x="16" y="2628"/>
                    <a:pt x="23" y="2628"/>
                  </a:cubicBezTo>
                  <a:cubicBezTo>
                    <a:pt x="36" y="2628"/>
                    <a:pt x="48" y="2624"/>
                    <a:pt x="58" y="2617"/>
                  </a:cubicBezTo>
                  <a:lnTo>
                    <a:pt x="4426" y="95"/>
                  </a:lnTo>
                  <a:lnTo>
                    <a:pt x="4429" y="92"/>
                  </a:lnTo>
                  <a:cubicBezTo>
                    <a:pt x="4449" y="78"/>
                    <a:pt x="4466" y="59"/>
                    <a:pt x="4478" y="37"/>
                  </a:cubicBezTo>
                  <a:lnTo>
                    <a:pt x="4398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3" name="Google Shape;4943;p51"/>
            <p:cNvSpPr/>
            <p:nvPr/>
          </p:nvSpPr>
          <p:spPr>
            <a:xfrm>
              <a:off x="6076425" y="2457525"/>
              <a:ext cx="2175" cy="8750"/>
            </a:xfrm>
            <a:custGeom>
              <a:avLst/>
              <a:gdLst/>
              <a:ahLst/>
              <a:cxnLst/>
              <a:rect l="l" t="t" r="r" b="b"/>
              <a:pathLst>
                <a:path w="87" h="350" extrusionOk="0">
                  <a:moveTo>
                    <a:pt x="17" y="0"/>
                  </a:moveTo>
                  <a:cubicBezTo>
                    <a:pt x="8" y="31"/>
                    <a:pt x="2" y="61"/>
                    <a:pt x="1" y="93"/>
                  </a:cubicBezTo>
                  <a:lnTo>
                    <a:pt x="1" y="309"/>
                  </a:lnTo>
                  <a:lnTo>
                    <a:pt x="70" y="350"/>
                  </a:lnTo>
                  <a:lnTo>
                    <a:pt x="70" y="134"/>
                  </a:lnTo>
                  <a:cubicBezTo>
                    <a:pt x="72" y="102"/>
                    <a:pt x="76" y="70"/>
                    <a:pt x="86" y="41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4" name="Google Shape;4944;p51"/>
            <p:cNvSpPr/>
            <p:nvPr/>
          </p:nvSpPr>
          <p:spPr>
            <a:xfrm>
              <a:off x="6078175" y="2465275"/>
              <a:ext cx="8950" cy="4500"/>
            </a:xfrm>
            <a:custGeom>
              <a:avLst/>
              <a:gdLst/>
              <a:ahLst/>
              <a:cxnLst/>
              <a:rect l="l" t="t" r="r" b="b"/>
              <a:pathLst>
                <a:path w="358" h="180" extrusionOk="0">
                  <a:moveTo>
                    <a:pt x="67" y="1"/>
                  </a:moveTo>
                  <a:lnTo>
                    <a:pt x="0" y="40"/>
                  </a:lnTo>
                  <a:lnTo>
                    <a:pt x="173" y="138"/>
                  </a:lnTo>
                  <a:lnTo>
                    <a:pt x="243" y="179"/>
                  </a:lnTo>
                  <a:lnTo>
                    <a:pt x="293" y="150"/>
                  </a:lnTo>
                  <a:lnTo>
                    <a:pt x="357" y="166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5" name="Google Shape;4945;p51"/>
            <p:cNvSpPr/>
            <p:nvPr/>
          </p:nvSpPr>
          <p:spPr>
            <a:xfrm>
              <a:off x="6078175" y="2465275"/>
              <a:ext cx="51350" cy="14825"/>
            </a:xfrm>
            <a:custGeom>
              <a:avLst/>
              <a:gdLst/>
              <a:ahLst/>
              <a:cxnLst/>
              <a:rect l="l" t="t" r="r" b="b"/>
              <a:pathLst>
                <a:path w="2054" h="593" extrusionOk="0">
                  <a:moveTo>
                    <a:pt x="67" y="1"/>
                  </a:moveTo>
                  <a:lnTo>
                    <a:pt x="0" y="40"/>
                  </a:lnTo>
                  <a:lnTo>
                    <a:pt x="173" y="138"/>
                  </a:lnTo>
                  <a:lnTo>
                    <a:pt x="243" y="179"/>
                  </a:lnTo>
                  <a:cubicBezTo>
                    <a:pt x="247" y="178"/>
                    <a:pt x="251" y="176"/>
                    <a:pt x="256" y="176"/>
                  </a:cubicBezTo>
                  <a:cubicBezTo>
                    <a:pt x="262" y="175"/>
                    <a:pt x="268" y="174"/>
                    <a:pt x="275" y="174"/>
                  </a:cubicBezTo>
                  <a:cubicBezTo>
                    <a:pt x="281" y="174"/>
                    <a:pt x="287" y="175"/>
                    <a:pt x="293" y="176"/>
                  </a:cubicBezTo>
                  <a:lnTo>
                    <a:pt x="434" y="211"/>
                  </a:lnTo>
                  <a:lnTo>
                    <a:pt x="2039" y="592"/>
                  </a:lnTo>
                  <a:lnTo>
                    <a:pt x="2054" y="569"/>
                  </a:lnTo>
                  <a:lnTo>
                    <a:pt x="357" y="166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6" name="Google Shape;4946;p51"/>
            <p:cNvSpPr/>
            <p:nvPr/>
          </p:nvSpPr>
          <p:spPr>
            <a:xfrm>
              <a:off x="6175250" y="2466775"/>
              <a:ext cx="41325" cy="53200"/>
            </a:xfrm>
            <a:custGeom>
              <a:avLst/>
              <a:gdLst/>
              <a:ahLst/>
              <a:cxnLst/>
              <a:rect l="l" t="t" r="r" b="b"/>
              <a:pathLst>
                <a:path w="1653" h="2128" extrusionOk="0">
                  <a:moveTo>
                    <a:pt x="1127" y="0"/>
                  </a:moveTo>
                  <a:cubicBezTo>
                    <a:pt x="1022" y="0"/>
                    <a:pt x="905" y="34"/>
                    <a:pt x="779" y="106"/>
                  </a:cubicBezTo>
                  <a:cubicBezTo>
                    <a:pt x="350" y="354"/>
                    <a:pt x="1" y="959"/>
                    <a:pt x="1" y="1456"/>
                  </a:cubicBezTo>
                  <a:cubicBezTo>
                    <a:pt x="1" y="1704"/>
                    <a:pt x="88" y="1878"/>
                    <a:pt x="228" y="1959"/>
                  </a:cubicBezTo>
                  <a:lnTo>
                    <a:pt x="521" y="2127"/>
                  </a:lnTo>
                  <a:lnTo>
                    <a:pt x="591" y="2013"/>
                  </a:lnTo>
                  <a:cubicBezTo>
                    <a:pt x="669" y="1995"/>
                    <a:pt x="745" y="1966"/>
                    <a:pt x="814" y="1926"/>
                  </a:cubicBezTo>
                  <a:cubicBezTo>
                    <a:pt x="1245" y="1678"/>
                    <a:pt x="1594" y="1075"/>
                    <a:pt x="1594" y="577"/>
                  </a:cubicBezTo>
                  <a:cubicBezTo>
                    <a:pt x="1594" y="509"/>
                    <a:pt x="1586" y="442"/>
                    <a:pt x="1570" y="377"/>
                  </a:cubicBezTo>
                  <a:lnTo>
                    <a:pt x="1652" y="239"/>
                  </a:lnTo>
                  <a:lnTo>
                    <a:pt x="1330" y="52"/>
                  </a:lnTo>
                  <a:lnTo>
                    <a:pt x="1328" y="51"/>
                  </a:lnTo>
                  <a:cubicBezTo>
                    <a:pt x="1269" y="18"/>
                    <a:pt x="1201" y="0"/>
                    <a:pt x="1127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7" name="Google Shape;4947;p51"/>
            <p:cNvSpPr/>
            <p:nvPr/>
          </p:nvSpPr>
          <p:spPr>
            <a:xfrm>
              <a:off x="6175250" y="2496650"/>
              <a:ext cx="25650" cy="23350"/>
            </a:xfrm>
            <a:custGeom>
              <a:avLst/>
              <a:gdLst/>
              <a:ahLst/>
              <a:cxnLst/>
              <a:rect l="l" t="t" r="r" b="b"/>
              <a:pathLst>
                <a:path w="1026" h="934" extrusionOk="0">
                  <a:moveTo>
                    <a:pt x="30" y="0"/>
                  </a:moveTo>
                  <a:cubicBezTo>
                    <a:pt x="11" y="86"/>
                    <a:pt x="1" y="173"/>
                    <a:pt x="1" y="261"/>
                  </a:cubicBezTo>
                  <a:cubicBezTo>
                    <a:pt x="1" y="509"/>
                    <a:pt x="88" y="683"/>
                    <a:pt x="227" y="766"/>
                  </a:cubicBezTo>
                  <a:lnTo>
                    <a:pt x="521" y="934"/>
                  </a:lnTo>
                  <a:lnTo>
                    <a:pt x="591" y="818"/>
                  </a:lnTo>
                  <a:cubicBezTo>
                    <a:pt x="669" y="800"/>
                    <a:pt x="745" y="771"/>
                    <a:pt x="814" y="731"/>
                  </a:cubicBezTo>
                  <a:cubicBezTo>
                    <a:pt x="890" y="687"/>
                    <a:pt x="961" y="634"/>
                    <a:pt x="1026" y="574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8" name="Google Shape;4948;p51"/>
            <p:cNvSpPr/>
            <p:nvPr/>
          </p:nvSpPr>
          <p:spPr>
            <a:xfrm>
              <a:off x="6182900" y="2471200"/>
              <a:ext cx="39000" cy="50300"/>
            </a:xfrm>
            <a:custGeom>
              <a:avLst/>
              <a:gdLst/>
              <a:ahLst/>
              <a:cxnLst/>
              <a:rect l="l" t="t" r="r" b="b"/>
              <a:pathLst>
                <a:path w="1560" h="2012" extrusionOk="0">
                  <a:moveTo>
                    <a:pt x="1128" y="0"/>
                  </a:moveTo>
                  <a:cubicBezTo>
                    <a:pt x="1023" y="0"/>
                    <a:pt x="905" y="34"/>
                    <a:pt x="779" y="106"/>
                  </a:cubicBezTo>
                  <a:cubicBezTo>
                    <a:pt x="350" y="355"/>
                    <a:pt x="1" y="959"/>
                    <a:pt x="1" y="1456"/>
                  </a:cubicBezTo>
                  <a:cubicBezTo>
                    <a:pt x="1" y="1809"/>
                    <a:pt x="176" y="2012"/>
                    <a:pt x="431" y="2012"/>
                  </a:cubicBezTo>
                  <a:cubicBezTo>
                    <a:pt x="536" y="2012"/>
                    <a:pt x="654" y="1978"/>
                    <a:pt x="779" y="1905"/>
                  </a:cubicBezTo>
                  <a:cubicBezTo>
                    <a:pt x="1210" y="1658"/>
                    <a:pt x="1560" y="1054"/>
                    <a:pt x="1560" y="555"/>
                  </a:cubicBezTo>
                  <a:cubicBezTo>
                    <a:pt x="1560" y="203"/>
                    <a:pt x="1384" y="0"/>
                    <a:pt x="112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9" name="Google Shape;4949;p51"/>
            <p:cNvSpPr/>
            <p:nvPr/>
          </p:nvSpPr>
          <p:spPr>
            <a:xfrm>
              <a:off x="6192225" y="2479900"/>
              <a:ext cx="21050" cy="31450"/>
            </a:xfrm>
            <a:custGeom>
              <a:avLst/>
              <a:gdLst/>
              <a:ahLst/>
              <a:cxnLst/>
              <a:rect l="l" t="t" r="r" b="b"/>
              <a:pathLst>
                <a:path w="842" h="1258" extrusionOk="0">
                  <a:moveTo>
                    <a:pt x="537" y="1"/>
                  </a:moveTo>
                  <a:cubicBezTo>
                    <a:pt x="501" y="1"/>
                    <a:pt x="461" y="12"/>
                    <a:pt x="419" y="36"/>
                  </a:cubicBezTo>
                  <a:cubicBezTo>
                    <a:pt x="256" y="131"/>
                    <a:pt x="124" y="383"/>
                    <a:pt x="124" y="600"/>
                  </a:cubicBezTo>
                  <a:lnTo>
                    <a:pt x="124" y="772"/>
                  </a:lnTo>
                  <a:cubicBezTo>
                    <a:pt x="119" y="889"/>
                    <a:pt x="86" y="1004"/>
                    <a:pt x="24" y="1105"/>
                  </a:cubicBezTo>
                  <a:cubicBezTo>
                    <a:pt x="9" y="1131"/>
                    <a:pt x="0" y="1162"/>
                    <a:pt x="0" y="1192"/>
                  </a:cubicBezTo>
                  <a:cubicBezTo>
                    <a:pt x="0" y="1232"/>
                    <a:pt x="19" y="1257"/>
                    <a:pt x="46" y="1257"/>
                  </a:cubicBezTo>
                  <a:cubicBezTo>
                    <a:pt x="55" y="1257"/>
                    <a:pt x="64" y="1254"/>
                    <a:pt x="74" y="1249"/>
                  </a:cubicBezTo>
                  <a:lnTo>
                    <a:pt x="765" y="850"/>
                  </a:lnTo>
                  <a:cubicBezTo>
                    <a:pt x="807" y="825"/>
                    <a:pt x="840" y="761"/>
                    <a:pt x="840" y="706"/>
                  </a:cubicBezTo>
                  <a:cubicBezTo>
                    <a:pt x="841" y="686"/>
                    <a:pt x="833" y="664"/>
                    <a:pt x="818" y="650"/>
                  </a:cubicBezTo>
                  <a:lnTo>
                    <a:pt x="817" y="650"/>
                  </a:lnTo>
                  <a:cubicBezTo>
                    <a:pt x="754" y="622"/>
                    <a:pt x="715" y="553"/>
                    <a:pt x="715" y="450"/>
                  </a:cubicBezTo>
                  <a:lnTo>
                    <a:pt x="715" y="260"/>
                  </a:lnTo>
                  <a:cubicBezTo>
                    <a:pt x="715" y="98"/>
                    <a:pt x="641" y="1"/>
                    <a:pt x="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0" name="Google Shape;4950;p51"/>
            <p:cNvSpPr/>
            <p:nvPr/>
          </p:nvSpPr>
          <p:spPr>
            <a:xfrm>
              <a:off x="6199150" y="2505550"/>
              <a:ext cx="7125" cy="7250"/>
            </a:xfrm>
            <a:custGeom>
              <a:avLst/>
              <a:gdLst/>
              <a:ahLst/>
              <a:cxnLst/>
              <a:rect l="l" t="t" r="r" b="b"/>
              <a:pathLst>
                <a:path w="285" h="290" extrusionOk="0">
                  <a:moveTo>
                    <a:pt x="285" y="1"/>
                  </a:moveTo>
                  <a:lnTo>
                    <a:pt x="0" y="165"/>
                  </a:lnTo>
                  <a:cubicBezTo>
                    <a:pt x="0" y="242"/>
                    <a:pt x="36" y="289"/>
                    <a:pt x="86" y="289"/>
                  </a:cubicBezTo>
                  <a:cubicBezTo>
                    <a:pt x="103" y="289"/>
                    <a:pt x="122" y="284"/>
                    <a:pt x="142" y="272"/>
                  </a:cubicBezTo>
                  <a:cubicBezTo>
                    <a:pt x="221" y="227"/>
                    <a:pt x="285" y="10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5" name="Google Shape;4955;p52"/>
          <p:cNvSpPr txBox="1">
            <a:spLocks noGrp="1"/>
          </p:cNvSpPr>
          <p:nvPr>
            <p:ph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56" name="Google Shape;4956;p52"/>
          <p:cNvPicPr preferRelativeResize="0"/>
          <p:nvPr/>
        </p:nvPicPr>
        <p:blipFill rotWithShape="1">
          <a:blip r:embed="rId3">
            <a:alphaModFix/>
          </a:blip>
          <a:srcRect l="5708" t="8760" r="36518" b="11162"/>
          <a:stretch/>
        </p:blipFill>
        <p:spPr>
          <a:xfrm>
            <a:off x="359175" y="230150"/>
            <a:ext cx="5844049" cy="455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1" name="Google Shape;4961;p53"/>
          <p:cNvSpPr txBox="1">
            <a:spLocks noGrp="1"/>
          </p:cNvSpPr>
          <p:nvPr>
            <p:ph type="subTitle" idx="4294967295"/>
          </p:nvPr>
        </p:nvSpPr>
        <p:spPr>
          <a:xfrm>
            <a:off x="535900" y="519350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Mercury is the closest planet to the Sun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2" name="Google Shape;4962;p53"/>
          <p:cNvSpPr txBox="1">
            <a:spLocks noGrp="1"/>
          </p:cNvSpPr>
          <p:nvPr>
            <p:ph type="subTitle" idx="4294967295"/>
          </p:nvPr>
        </p:nvSpPr>
        <p:spPr>
          <a:xfrm>
            <a:off x="462400" y="14367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963" name="Google Shape;4963;p53"/>
          <p:cNvSpPr/>
          <p:nvPr/>
        </p:nvSpPr>
        <p:spPr>
          <a:xfrm rot="10800000" flipH="1">
            <a:off x="1119550" y="10908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4" name="Google Shape;4964;p53"/>
          <p:cNvPicPr preferRelativeResize="0"/>
          <p:nvPr/>
        </p:nvPicPr>
        <p:blipFill rotWithShape="1">
          <a:blip r:embed="rId3">
            <a:alphaModFix/>
          </a:blip>
          <a:srcRect l="4821" t="23114" r="46328" b="46028"/>
          <a:stretch/>
        </p:blipFill>
        <p:spPr>
          <a:xfrm>
            <a:off x="441050" y="0"/>
            <a:ext cx="4466974" cy="158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5" name="Google Shape;4965;p53"/>
          <p:cNvPicPr preferRelativeResize="0"/>
          <p:nvPr/>
        </p:nvPicPr>
        <p:blipFill rotWithShape="1">
          <a:blip r:embed="rId4">
            <a:alphaModFix/>
          </a:blip>
          <a:srcRect l="5058" t="28554" r="22373" b="20299"/>
          <a:stretch/>
        </p:blipFill>
        <p:spPr>
          <a:xfrm>
            <a:off x="462400" y="2514000"/>
            <a:ext cx="6635676" cy="26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6" name="Google Shape;4966;p53"/>
          <p:cNvPicPr preferRelativeResize="0"/>
          <p:nvPr/>
        </p:nvPicPr>
        <p:blipFill rotWithShape="1">
          <a:blip r:embed="rId3">
            <a:alphaModFix/>
          </a:blip>
          <a:srcRect l="4821" t="53249" r="46328" b="15894"/>
          <a:stretch/>
        </p:blipFill>
        <p:spPr>
          <a:xfrm>
            <a:off x="4410775" y="1168675"/>
            <a:ext cx="4466974" cy="15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967" name="Google Shape;4967;p53"/>
          <p:cNvSpPr txBox="1">
            <a:spLocks noGrp="1"/>
          </p:cNvSpPr>
          <p:nvPr>
            <p:ph type="subTitle" idx="4294967295"/>
          </p:nvPr>
        </p:nvSpPr>
        <p:spPr>
          <a:xfrm>
            <a:off x="5460000" y="143663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Isi dari pemesanan, menggunakan materi looping, struk, array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68" name="Google Shape;4968;p53"/>
          <p:cNvGrpSpPr/>
          <p:nvPr/>
        </p:nvGrpSpPr>
        <p:grpSpPr>
          <a:xfrm>
            <a:off x="6755158" y="3370695"/>
            <a:ext cx="2259040" cy="1635101"/>
            <a:chOff x="5920438" y="2369275"/>
            <a:chExt cx="430400" cy="311525"/>
          </a:xfrm>
        </p:grpSpPr>
        <p:sp>
          <p:nvSpPr>
            <p:cNvPr id="4969" name="Google Shape;4969;p53"/>
            <p:cNvSpPr/>
            <p:nvPr/>
          </p:nvSpPr>
          <p:spPr>
            <a:xfrm>
              <a:off x="5920438" y="2463350"/>
              <a:ext cx="430400" cy="204825"/>
            </a:xfrm>
            <a:custGeom>
              <a:avLst/>
              <a:gdLst/>
              <a:ahLst/>
              <a:cxnLst/>
              <a:rect l="l" t="t" r="r" b="b"/>
              <a:pathLst>
                <a:path w="17216" h="8193" extrusionOk="0">
                  <a:moveTo>
                    <a:pt x="8607" y="0"/>
                  </a:moveTo>
                  <a:cubicBezTo>
                    <a:pt x="6601" y="0"/>
                    <a:pt x="4594" y="400"/>
                    <a:pt x="3063" y="1200"/>
                  </a:cubicBezTo>
                  <a:cubicBezTo>
                    <a:pt x="0" y="2799"/>
                    <a:pt x="2" y="5393"/>
                    <a:pt x="3063" y="6993"/>
                  </a:cubicBezTo>
                  <a:cubicBezTo>
                    <a:pt x="4595" y="7793"/>
                    <a:pt x="6602" y="8192"/>
                    <a:pt x="8608" y="8192"/>
                  </a:cubicBezTo>
                  <a:cubicBezTo>
                    <a:pt x="10615" y="8192"/>
                    <a:pt x="12622" y="7793"/>
                    <a:pt x="14153" y="6993"/>
                  </a:cubicBezTo>
                  <a:cubicBezTo>
                    <a:pt x="17215" y="5393"/>
                    <a:pt x="17215" y="2799"/>
                    <a:pt x="14153" y="1200"/>
                  </a:cubicBezTo>
                  <a:cubicBezTo>
                    <a:pt x="12621" y="400"/>
                    <a:pt x="10614" y="0"/>
                    <a:pt x="8607" y="0"/>
                  </a:cubicBezTo>
                  <a:close/>
                </a:path>
              </a:pathLst>
            </a:custGeom>
            <a:solidFill>
              <a:srgbClr val="F4AA9E">
                <a:alpha val="5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0" name="Google Shape;4970;p53"/>
            <p:cNvSpPr/>
            <p:nvPr/>
          </p:nvSpPr>
          <p:spPr>
            <a:xfrm>
              <a:off x="5997725" y="2568450"/>
              <a:ext cx="267450" cy="112325"/>
            </a:xfrm>
            <a:custGeom>
              <a:avLst/>
              <a:gdLst/>
              <a:ahLst/>
              <a:cxnLst/>
              <a:rect l="l" t="t" r="r" b="b"/>
              <a:pathLst>
                <a:path w="10698" h="4493" extrusionOk="0">
                  <a:moveTo>
                    <a:pt x="112" y="1"/>
                  </a:moveTo>
                  <a:cubicBezTo>
                    <a:pt x="46" y="51"/>
                    <a:pt x="5" y="128"/>
                    <a:pt x="1" y="212"/>
                  </a:cubicBezTo>
                  <a:lnTo>
                    <a:pt x="1" y="381"/>
                  </a:lnTo>
                  <a:cubicBezTo>
                    <a:pt x="5" y="470"/>
                    <a:pt x="52" y="552"/>
                    <a:pt x="127" y="601"/>
                  </a:cubicBezTo>
                  <a:lnTo>
                    <a:pt x="6816" y="4462"/>
                  </a:lnTo>
                  <a:cubicBezTo>
                    <a:pt x="6856" y="4483"/>
                    <a:pt x="6899" y="4493"/>
                    <a:pt x="6943" y="4493"/>
                  </a:cubicBezTo>
                  <a:cubicBezTo>
                    <a:pt x="6986" y="4493"/>
                    <a:pt x="7030" y="4483"/>
                    <a:pt x="7070" y="4462"/>
                  </a:cubicBezTo>
                  <a:lnTo>
                    <a:pt x="10570" y="2443"/>
                  </a:lnTo>
                  <a:cubicBezTo>
                    <a:pt x="10646" y="2393"/>
                    <a:pt x="10694" y="2311"/>
                    <a:pt x="10698" y="2222"/>
                  </a:cubicBezTo>
                  <a:lnTo>
                    <a:pt x="10698" y="2054"/>
                  </a:lnTo>
                  <a:cubicBezTo>
                    <a:pt x="10694" y="1971"/>
                    <a:pt x="10653" y="1894"/>
                    <a:pt x="10588" y="1844"/>
                  </a:cubicBezTo>
                  <a:lnTo>
                    <a:pt x="10588" y="1844"/>
                  </a:lnTo>
                  <a:cubicBezTo>
                    <a:pt x="10640" y="1884"/>
                    <a:pt x="10634" y="1942"/>
                    <a:pt x="10570" y="1980"/>
                  </a:cubicBezTo>
                  <a:lnTo>
                    <a:pt x="7071" y="4000"/>
                  </a:lnTo>
                  <a:cubicBezTo>
                    <a:pt x="7031" y="4020"/>
                    <a:pt x="6987" y="4030"/>
                    <a:pt x="6943" y="4030"/>
                  </a:cubicBezTo>
                  <a:cubicBezTo>
                    <a:pt x="6899" y="4030"/>
                    <a:pt x="6856" y="4020"/>
                    <a:pt x="6816" y="4000"/>
                  </a:cubicBezTo>
                  <a:lnTo>
                    <a:pt x="127" y="138"/>
                  </a:lnTo>
                  <a:cubicBezTo>
                    <a:pt x="63" y="101"/>
                    <a:pt x="57" y="43"/>
                    <a:pt x="11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1" name="Google Shape;4971;p53"/>
            <p:cNvSpPr/>
            <p:nvPr/>
          </p:nvSpPr>
          <p:spPr>
            <a:xfrm>
              <a:off x="5999175" y="2516950"/>
              <a:ext cx="264600" cy="152275"/>
            </a:xfrm>
            <a:custGeom>
              <a:avLst/>
              <a:gdLst/>
              <a:ahLst/>
              <a:cxnLst/>
              <a:rect l="l" t="t" r="r" b="b"/>
              <a:pathLst>
                <a:path w="10584" h="6091" extrusionOk="0">
                  <a:moveTo>
                    <a:pt x="4296" y="535"/>
                  </a:moveTo>
                  <a:cubicBezTo>
                    <a:pt x="4319" y="535"/>
                    <a:pt x="4341" y="540"/>
                    <a:pt x="4363" y="553"/>
                  </a:cubicBezTo>
                  <a:lnTo>
                    <a:pt x="9605" y="3580"/>
                  </a:lnTo>
                  <a:cubicBezTo>
                    <a:pt x="9665" y="3615"/>
                    <a:pt x="9665" y="3670"/>
                    <a:pt x="9605" y="3706"/>
                  </a:cubicBezTo>
                  <a:lnTo>
                    <a:pt x="6423" y="5544"/>
                  </a:lnTo>
                  <a:cubicBezTo>
                    <a:pt x="6389" y="5561"/>
                    <a:pt x="6352" y="5570"/>
                    <a:pt x="6314" y="5570"/>
                  </a:cubicBezTo>
                  <a:cubicBezTo>
                    <a:pt x="6277" y="5570"/>
                    <a:pt x="6240" y="5561"/>
                    <a:pt x="6206" y="5544"/>
                  </a:cubicBezTo>
                  <a:lnTo>
                    <a:pt x="997" y="2536"/>
                  </a:lnTo>
                  <a:cubicBezTo>
                    <a:pt x="938" y="2501"/>
                    <a:pt x="938" y="2446"/>
                    <a:pt x="997" y="2412"/>
                  </a:cubicBezTo>
                  <a:lnTo>
                    <a:pt x="4180" y="573"/>
                  </a:lnTo>
                  <a:cubicBezTo>
                    <a:pt x="4218" y="551"/>
                    <a:pt x="4258" y="535"/>
                    <a:pt x="4296" y="535"/>
                  </a:cubicBezTo>
                  <a:close/>
                  <a:moveTo>
                    <a:pt x="3698" y="0"/>
                  </a:moveTo>
                  <a:cubicBezTo>
                    <a:pt x="3654" y="0"/>
                    <a:pt x="3611" y="10"/>
                    <a:pt x="3571" y="31"/>
                  </a:cubicBezTo>
                  <a:lnTo>
                    <a:pt x="70" y="2052"/>
                  </a:lnTo>
                  <a:cubicBezTo>
                    <a:pt x="1" y="2093"/>
                    <a:pt x="1" y="2158"/>
                    <a:pt x="70" y="2198"/>
                  </a:cubicBezTo>
                  <a:lnTo>
                    <a:pt x="6760" y="6060"/>
                  </a:lnTo>
                  <a:cubicBezTo>
                    <a:pt x="6799" y="6080"/>
                    <a:pt x="6843" y="6090"/>
                    <a:pt x="6886" y="6090"/>
                  </a:cubicBezTo>
                  <a:cubicBezTo>
                    <a:pt x="6930" y="6090"/>
                    <a:pt x="6973" y="6080"/>
                    <a:pt x="7013" y="6060"/>
                  </a:cubicBezTo>
                  <a:lnTo>
                    <a:pt x="10514" y="4040"/>
                  </a:lnTo>
                  <a:cubicBezTo>
                    <a:pt x="10583" y="3999"/>
                    <a:pt x="10583" y="3933"/>
                    <a:pt x="10512" y="3892"/>
                  </a:cubicBezTo>
                  <a:lnTo>
                    <a:pt x="3825" y="31"/>
                  </a:lnTo>
                  <a:cubicBezTo>
                    <a:pt x="3785" y="10"/>
                    <a:pt x="3741" y="0"/>
                    <a:pt x="369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2" name="Google Shape;4972;p53"/>
            <p:cNvSpPr/>
            <p:nvPr/>
          </p:nvSpPr>
          <p:spPr>
            <a:xfrm>
              <a:off x="5997700" y="2568450"/>
              <a:ext cx="173600" cy="112350"/>
            </a:xfrm>
            <a:custGeom>
              <a:avLst/>
              <a:gdLst/>
              <a:ahLst/>
              <a:cxnLst/>
              <a:rect l="l" t="t" r="r" b="b"/>
              <a:pathLst>
                <a:path w="6944" h="4494" extrusionOk="0">
                  <a:moveTo>
                    <a:pt x="113" y="1"/>
                  </a:moveTo>
                  <a:lnTo>
                    <a:pt x="113" y="1"/>
                  </a:lnTo>
                  <a:cubicBezTo>
                    <a:pt x="111" y="2"/>
                    <a:pt x="109" y="4"/>
                    <a:pt x="108" y="5"/>
                  </a:cubicBezTo>
                  <a:lnTo>
                    <a:pt x="108" y="5"/>
                  </a:lnTo>
                  <a:cubicBezTo>
                    <a:pt x="110" y="4"/>
                    <a:pt x="111" y="2"/>
                    <a:pt x="113" y="1"/>
                  </a:cubicBezTo>
                  <a:close/>
                  <a:moveTo>
                    <a:pt x="108" y="5"/>
                  </a:moveTo>
                  <a:cubicBezTo>
                    <a:pt x="44" y="56"/>
                    <a:pt x="5" y="131"/>
                    <a:pt x="0" y="212"/>
                  </a:cubicBezTo>
                  <a:lnTo>
                    <a:pt x="0" y="381"/>
                  </a:lnTo>
                  <a:cubicBezTo>
                    <a:pt x="5" y="469"/>
                    <a:pt x="53" y="552"/>
                    <a:pt x="128" y="601"/>
                  </a:cubicBezTo>
                  <a:lnTo>
                    <a:pt x="6816" y="4462"/>
                  </a:lnTo>
                  <a:cubicBezTo>
                    <a:pt x="6853" y="4482"/>
                    <a:pt x="6893" y="4493"/>
                    <a:pt x="6936" y="4493"/>
                  </a:cubicBezTo>
                  <a:cubicBezTo>
                    <a:pt x="6938" y="4493"/>
                    <a:pt x="6941" y="4493"/>
                    <a:pt x="6943" y="4493"/>
                  </a:cubicBezTo>
                  <a:lnTo>
                    <a:pt x="6943" y="4030"/>
                  </a:lnTo>
                  <a:cubicBezTo>
                    <a:pt x="6941" y="4030"/>
                    <a:pt x="6938" y="4030"/>
                    <a:pt x="6936" y="4030"/>
                  </a:cubicBezTo>
                  <a:cubicBezTo>
                    <a:pt x="6893" y="4030"/>
                    <a:pt x="6853" y="4019"/>
                    <a:pt x="6816" y="4000"/>
                  </a:cubicBezTo>
                  <a:lnTo>
                    <a:pt x="128" y="138"/>
                  </a:lnTo>
                  <a:cubicBezTo>
                    <a:pt x="65" y="103"/>
                    <a:pt x="59" y="46"/>
                    <a:pt x="108" y="5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3" name="Google Shape;4973;p53"/>
            <p:cNvSpPr/>
            <p:nvPr/>
          </p:nvSpPr>
          <p:spPr>
            <a:xfrm>
              <a:off x="6047575" y="2544950"/>
              <a:ext cx="6650" cy="3500"/>
            </a:xfrm>
            <a:custGeom>
              <a:avLst/>
              <a:gdLst/>
              <a:ahLst/>
              <a:cxnLst/>
              <a:rect l="l" t="t" r="r" b="b"/>
              <a:pathLst>
                <a:path w="266" h="140" extrusionOk="0">
                  <a:moveTo>
                    <a:pt x="133" y="1"/>
                  </a:moveTo>
                  <a:cubicBezTo>
                    <a:pt x="104" y="1"/>
                    <a:pt x="75" y="7"/>
                    <a:pt x="48" y="21"/>
                  </a:cubicBezTo>
                  <a:cubicBezTo>
                    <a:pt x="1" y="47"/>
                    <a:pt x="1" y="92"/>
                    <a:pt x="48" y="120"/>
                  </a:cubicBezTo>
                  <a:cubicBezTo>
                    <a:pt x="75" y="133"/>
                    <a:pt x="104" y="139"/>
                    <a:pt x="133" y="139"/>
                  </a:cubicBezTo>
                  <a:cubicBezTo>
                    <a:pt x="162" y="139"/>
                    <a:pt x="191" y="133"/>
                    <a:pt x="218" y="120"/>
                  </a:cubicBezTo>
                  <a:cubicBezTo>
                    <a:pt x="266" y="92"/>
                    <a:pt x="266" y="47"/>
                    <a:pt x="218" y="21"/>
                  </a:cubicBezTo>
                  <a:cubicBezTo>
                    <a:pt x="191" y="7"/>
                    <a:pt x="162" y="1"/>
                    <a:pt x="1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p53"/>
            <p:cNvSpPr/>
            <p:nvPr/>
          </p:nvSpPr>
          <p:spPr>
            <a:xfrm>
              <a:off x="6202150" y="2632900"/>
              <a:ext cx="15625" cy="9050"/>
            </a:xfrm>
            <a:custGeom>
              <a:avLst/>
              <a:gdLst/>
              <a:ahLst/>
              <a:cxnLst/>
              <a:rect l="l" t="t" r="r" b="b"/>
              <a:pathLst>
                <a:path w="625" h="362" fill="none" extrusionOk="0">
                  <a:moveTo>
                    <a:pt x="514" y="297"/>
                  </a:moveTo>
                  <a:cubicBezTo>
                    <a:pt x="624" y="233"/>
                    <a:pt x="624" y="128"/>
                    <a:pt x="514" y="65"/>
                  </a:cubicBezTo>
                  <a:cubicBezTo>
                    <a:pt x="402" y="1"/>
                    <a:pt x="224" y="1"/>
                    <a:pt x="112" y="65"/>
                  </a:cubicBezTo>
                  <a:cubicBezTo>
                    <a:pt x="1" y="128"/>
                    <a:pt x="1" y="233"/>
                    <a:pt x="112" y="297"/>
                  </a:cubicBezTo>
                  <a:cubicBezTo>
                    <a:pt x="223" y="360"/>
                    <a:pt x="402" y="362"/>
                    <a:pt x="514" y="29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95959"/>
              </a:solidFill>
              <a:prstDash val="solid"/>
              <a:miter lim="14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53"/>
            <p:cNvSpPr/>
            <p:nvPr/>
          </p:nvSpPr>
          <p:spPr>
            <a:xfrm>
              <a:off x="6046575" y="2544200"/>
              <a:ext cx="21875" cy="12350"/>
            </a:xfrm>
            <a:custGeom>
              <a:avLst/>
              <a:gdLst/>
              <a:ahLst/>
              <a:cxnLst/>
              <a:rect l="l" t="t" r="r" b="b"/>
              <a:pathLst>
                <a:path w="875" h="494" extrusionOk="0">
                  <a:moveTo>
                    <a:pt x="771" y="1"/>
                  </a:moveTo>
                  <a:cubicBezTo>
                    <a:pt x="746" y="1"/>
                    <a:pt x="722" y="7"/>
                    <a:pt x="700" y="18"/>
                  </a:cubicBezTo>
                  <a:lnTo>
                    <a:pt x="41" y="399"/>
                  </a:lnTo>
                  <a:cubicBezTo>
                    <a:pt x="1" y="422"/>
                    <a:pt x="0" y="457"/>
                    <a:pt x="36" y="479"/>
                  </a:cubicBezTo>
                  <a:cubicBezTo>
                    <a:pt x="57" y="489"/>
                    <a:pt x="80" y="494"/>
                    <a:pt x="103" y="494"/>
                  </a:cubicBezTo>
                  <a:cubicBezTo>
                    <a:pt x="127" y="494"/>
                    <a:pt x="152" y="488"/>
                    <a:pt x="174" y="476"/>
                  </a:cubicBezTo>
                  <a:lnTo>
                    <a:pt x="834" y="96"/>
                  </a:lnTo>
                  <a:cubicBezTo>
                    <a:pt x="873" y="73"/>
                    <a:pt x="874" y="37"/>
                    <a:pt x="838" y="16"/>
                  </a:cubicBezTo>
                  <a:cubicBezTo>
                    <a:pt x="816" y="6"/>
                    <a:pt x="793" y="1"/>
                    <a:pt x="7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53"/>
            <p:cNvSpPr/>
            <p:nvPr/>
          </p:nvSpPr>
          <p:spPr>
            <a:xfrm>
              <a:off x="6022525" y="2530300"/>
              <a:ext cx="218275" cy="125900"/>
            </a:xfrm>
            <a:custGeom>
              <a:avLst/>
              <a:gdLst/>
              <a:ahLst/>
              <a:cxnLst/>
              <a:rect l="l" t="t" r="r" b="b"/>
              <a:pathLst>
                <a:path w="8731" h="5036" extrusionOk="0">
                  <a:moveTo>
                    <a:pt x="3361" y="0"/>
                  </a:moveTo>
                  <a:cubicBezTo>
                    <a:pt x="3322" y="0"/>
                    <a:pt x="3282" y="17"/>
                    <a:pt x="3244" y="39"/>
                  </a:cubicBezTo>
                  <a:lnTo>
                    <a:pt x="62" y="1876"/>
                  </a:lnTo>
                  <a:cubicBezTo>
                    <a:pt x="2" y="1911"/>
                    <a:pt x="1" y="1967"/>
                    <a:pt x="62" y="2002"/>
                  </a:cubicBezTo>
                  <a:lnTo>
                    <a:pt x="5270" y="5010"/>
                  </a:lnTo>
                  <a:cubicBezTo>
                    <a:pt x="5304" y="5027"/>
                    <a:pt x="5341" y="5036"/>
                    <a:pt x="5378" y="5036"/>
                  </a:cubicBezTo>
                  <a:cubicBezTo>
                    <a:pt x="5416" y="5036"/>
                    <a:pt x="5453" y="5027"/>
                    <a:pt x="5488" y="5010"/>
                  </a:cubicBezTo>
                  <a:lnTo>
                    <a:pt x="8669" y="3172"/>
                  </a:lnTo>
                  <a:cubicBezTo>
                    <a:pt x="8730" y="3138"/>
                    <a:pt x="8730" y="3081"/>
                    <a:pt x="8669" y="3046"/>
                  </a:cubicBezTo>
                  <a:lnTo>
                    <a:pt x="3427" y="19"/>
                  </a:lnTo>
                  <a:cubicBezTo>
                    <a:pt x="3405" y="6"/>
                    <a:pt x="3383" y="0"/>
                    <a:pt x="336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53"/>
            <p:cNvSpPr/>
            <p:nvPr/>
          </p:nvSpPr>
          <p:spPr>
            <a:xfrm>
              <a:off x="6022525" y="2530300"/>
              <a:ext cx="218275" cy="125900"/>
            </a:xfrm>
            <a:custGeom>
              <a:avLst/>
              <a:gdLst/>
              <a:ahLst/>
              <a:cxnLst/>
              <a:rect l="l" t="t" r="r" b="b"/>
              <a:pathLst>
                <a:path w="8731" h="5036" extrusionOk="0">
                  <a:moveTo>
                    <a:pt x="3361" y="0"/>
                  </a:moveTo>
                  <a:cubicBezTo>
                    <a:pt x="3322" y="0"/>
                    <a:pt x="3282" y="17"/>
                    <a:pt x="3244" y="39"/>
                  </a:cubicBezTo>
                  <a:lnTo>
                    <a:pt x="62" y="1876"/>
                  </a:lnTo>
                  <a:cubicBezTo>
                    <a:pt x="2" y="1911"/>
                    <a:pt x="1" y="1967"/>
                    <a:pt x="62" y="2002"/>
                  </a:cubicBezTo>
                  <a:lnTo>
                    <a:pt x="5270" y="5010"/>
                  </a:lnTo>
                  <a:cubicBezTo>
                    <a:pt x="5304" y="5027"/>
                    <a:pt x="5341" y="5036"/>
                    <a:pt x="5378" y="5036"/>
                  </a:cubicBezTo>
                  <a:cubicBezTo>
                    <a:pt x="5416" y="5036"/>
                    <a:pt x="5453" y="5027"/>
                    <a:pt x="5488" y="5010"/>
                  </a:cubicBezTo>
                  <a:lnTo>
                    <a:pt x="8669" y="3172"/>
                  </a:lnTo>
                  <a:cubicBezTo>
                    <a:pt x="8730" y="3138"/>
                    <a:pt x="8730" y="3081"/>
                    <a:pt x="8669" y="3046"/>
                  </a:cubicBezTo>
                  <a:lnTo>
                    <a:pt x="3427" y="19"/>
                  </a:lnTo>
                  <a:cubicBezTo>
                    <a:pt x="3405" y="6"/>
                    <a:pt x="3383" y="0"/>
                    <a:pt x="3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53"/>
            <p:cNvSpPr/>
            <p:nvPr/>
          </p:nvSpPr>
          <p:spPr>
            <a:xfrm>
              <a:off x="6032200" y="2580325"/>
              <a:ext cx="2000" cy="1100"/>
            </a:xfrm>
            <a:custGeom>
              <a:avLst/>
              <a:gdLst/>
              <a:ahLst/>
              <a:cxnLst/>
              <a:rect l="l" t="t" r="r" b="b"/>
              <a:pathLst>
                <a:path w="80" h="44" extrusionOk="0">
                  <a:moveTo>
                    <a:pt x="25" y="1"/>
                  </a:moveTo>
                  <a:cubicBezTo>
                    <a:pt x="20" y="1"/>
                    <a:pt x="15" y="2"/>
                    <a:pt x="11" y="4"/>
                  </a:cubicBezTo>
                  <a:lnTo>
                    <a:pt x="8" y="6"/>
                  </a:lnTo>
                  <a:cubicBezTo>
                    <a:pt x="1" y="8"/>
                    <a:pt x="1" y="19"/>
                    <a:pt x="8" y="22"/>
                  </a:cubicBezTo>
                  <a:lnTo>
                    <a:pt x="41" y="40"/>
                  </a:lnTo>
                  <a:cubicBezTo>
                    <a:pt x="46" y="43"/>
                    <a:pt x="50" y="44"/>
                    <a:pt x="55" y="44"/>
                  </a:cubicBezTo>
                  <a:cubicBezTo>
                    <a:pt x="60" y="44"/>
                    <a:pt x="64" y="43"/>
                    <a:pt x="67" y="40"/>
                  </a:cubicBezTo>
                  <a:lnTo>
                    <a:pt x="72" y="39"/>
                  </a:lnTo>
                  <a:cubicBezTo>
                    <a:pt x="79" y="35"/>
                    <a:pt x="79" y="27"/>
                    <a:pt x="72" y="23"/>
                  </a:cubicBezTo>
                  <a:lnTo>
                    <a:pt x="38" y="4"/>
                  </a:lnTo>
                  <a:cubicBezTo>
                    <a:pt x="34" y="2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53"/>
            <p:cNvSpPr/>
            <p:nvPr/>
          </p:nvSpPr>
          <p:spPr>
            <a:xfrm>
              <a:off x="6033075" y="2579100"/>
              <a:ext cx="2625" cy="1450"/>
            </a:xfrm>
            <a:custGeom>
              <a:avLst/>
              <a:gdLst/>
              <a:ahLst/>
              <a:cxnLst/>
              <a:rect l="l" t="t" r="r" b="b"/>
              <a:pathLst>
                <a:path w="105" h="58" extrusionOk="0">
                  <a:moveTo>
                    <a:pt x="26" y="1"/>
                  </a:moveTo>
                  <a:cubicBezTo>
                    <a:pt x="21" y="1"/>
                    <a:pt x="17" y="2"/>
                    <a:pt x="12" y="4"/>
                  </a:cubicBezTo>
                  <a:lnTo>
                    <a:pt x="9" y="5"/>
                  </a:lnTo>
                  <a:cubicBezTo>
                    <a:pt x="1" y="10"/>
                    <a:pt x="2" y="17"/>
                    <a:pt x="9" y="21"/>
                  </a:cubicBezTo>
                  <a:lnTo>
                    <a:pt x="67" y="55"/>
                  </a:lnTo>
                  <a:cubicBezTo>
                    <a:pt x="72" y="57"/>
                    <a:pt x="76" y="58"/>
                    <a:pt x="80" y="58"/>
                  </a:cubicBezTo>
                  <a:cubicBezTo>
                    <a:pt x="85" y="58"/>
                    <a:pt x="89" y="57"/>
                    <a:pt x="93" y="55"/>
                  </a:cubicBezTo>
                  <a:lnTo>
                    <a:pt x="98" y="53"/>
                  </a:lnTo>
                  <a:cubicBezTo>
                    <a:pt x="105" y="50"/>
                    <a:pt x="105" y="40"/>
                    <a:pt x="98" y="37"/>
                  </a:cubicBezTo>
                  <a:lnTo>
                    <a:pt x="38" y="4"/>
                  </a:lnTo>
                  <a:cubicBezTo>
                    <a:pt x="35" y="2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53"/>
            <p:cNvSpPr/>
            <p:nvPr/>
          </p:nvSpPr>
          <p:spPr>
            <a:xfrm>
              <a:off x="6033975" y="2577875"/>
              <a:ext cx="3250" cy="1825"/>
            </a:xfrm>
            <a:custGeom>
              <a:avLst/>
              <a:gdLst/>
              <a:ahLst/>
              <a:cxnLst/>
              <a:rect l="l" t="t" r="r" b="b"/>
              <a:pathLst>
                <a:path w="130" h="73" extrusionOk="0">
                  <a:moveTo>
                    <a:pt x="25" y="0"/>
                  </a:moveTo>
                  <a:cubicBezTo>
                    <a:pt x="20" y="0"/>
                    <a:pt x="16" y="1"/>
                    <a:pt x="12" y="4"/>
                  </a:cubicBezTo>
                  <a:lnTo>
                    <a:pt x="8" y="5"/>
                  </a:lnTo>
                  <a:cubicBezTo>
                    <a:pt x="1" y="9"/>
                    <a:pt x="1" y="17"/>
                    <a:pt x="8" y="21"/>
                  </a:cubicBezTo>
                  <a:lnTo>
                    <a:pt x="92" y="69"/>
                  </a:lnTo>
                  <a:cubicBezTo>
                    <a:pt x="96" y="71"/>
                    <a:pt x="100" y="72"/>
                    <a:pt x="105" y="72"/>
                  </a:cubicBezTo>
                  <a:cubicBezTo>
                    <a:pt x="109" y="72"/>
                    <a:pt x="114" y="71"/>
                    <a:pt x="118" y="69"/>
                  </a:cubicBezTo>
                  <a:lnTo>
                    <a:pt x="123" y="67"/>
                  </a:lnTo>
                  <a:cubicBezTo>
                    <a:pt x="130" y="64"/>
                    <a:pt x="130" y="54"/>
                    <a:pt x="123" y="51"/>
                  </a:cubicBezTo>
                  <a:lnTo>
                    <a:pt x="39" y="4"/>
                  </a:lnTo>
                  <a:cubicBezTo>
                    <a:pt x="34" y="1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53"/>
            <p:cNvSpPr/>
            <p:nvPr/>
          </p:nvSpPr>
          <p:spPr>
            <a:xfrm>
              <a:off x="6033975" y="2576125"/>
              <a:ext cx="4750" cy="2700"/>
            </a:xfrm>
            <a:custGeom>
              <a:avLst/>
              <a:gdLst/>
              <a:ahLst/>
              <a:cxnLst/>
              <a:rect l="l" t="t" r="r" b="b"/>
              <a:pathLst>
                <a:path w="190" h="108" extrusionOk="0">
                  <a:moveTo>
                    <a:pt x="25" y="1"/>
                  </a:moveTo>
                  <a:cubicBezTo>
                    <a:pt x="20" y="1"/>
                    <a:pt x="16" y="2"/>
                    <a:pt x="12" y="4"/>
                  </a:cubicBezTo>
                  <a:lnTo>
                    <a:pt x="8" y="5"/>
                  </a:lnTo>
                  <a:cubicBezTo>
                    <a:pt x="1" y="8"/>
                    <a:pt x="1" y="18"/>
                    <a:pt x="8" y="21"/>
                  </a:cubicBezTo>
                  <a:lnTo>
                    <a:pt x="152" y="104"/>
                  </a:lnTo>
                  <a:cubicBezTo>
                    <a:pt x="156" y="106"/>
                    <a:pt x="161" y="107"/>
                    <a:pt x="165" y="107"/>
                  </a:cubicBezTo>
                  <a:cubicBezTo>
                    <a:pt x="170" y="107"/>
                    <a:pt x="175" y="106"/>
                    <a:pt x="179" y="104"/>
                  </a:cubicBezTo>
                  <a:lnTo>
                    <a:pt x="182" y="103"/>
                  </a:lnTo>
                  <a:cubicBezTo>
                    <a:pt x="189" y="100"/>
                    <a:pt x="189" y="89"/>
                    <a:pt x="182" y="87"/>
                  </a:cubicBezTo>
                  <a:lnTo>
                    <a:pt x="39" y="4"/>
                  </a:lnTo>
                  <a:cubicBezTo>
                    <a:pt x="34" y="2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53"/>
            <p:cNvSpPr/>
            <p:nvPr/>
          </p:nvSpPr>
          <p:spPr>
            <a:xfrm>
              <a:off x="6039050" y="2574350"/>
              <a:ext cx="3650" cy="2850"/>
            </a:xfrm>
            <a:custGeom>
              <a:avLst/>
              <a:gdLst/>
              <a:ahLst/>
              <a:cxnLst/>
              <a:rect l="l" t="t" r="r" b="b"/>
              <a:pathLst>
                <a:path w="146" h="114" extrusionOk="0">
                  <a:moveTo>
                    <a:pt x="28" y="29"/>
                  </a:moveTo>
                  <a:lnTo>
                    <a:pt x="82" y="59"/>
                  </a:lnTo>
                  <a:lnTo>
                    <a:pt x="33" y="88"/>
                  </a:lnTo>
                  <a:lnTo>
                    <a:pt x="28" y="29"/>
                  </a:lnTo>
                  <a:close/>
                  <a:moveTo>
                    <a:pt x="23" y="1"/>
                  </a:moveTo>
                  <a:cubicBezTo>
                    <a:pt x="20" y="1"/>
                    <a:pt x="17" y="2"/>
                    <a:pt x="15" y="4"/>
                  </a:cubicBezTo>
                  <a:lnTo>
                    <a:pt x="5" y="10"/>
                  </a:lnTo>
                  <a:cubicBezTo>
                    <a:pt x="4" y="10"/>
                    <a:pt x="2" y="11"/>
                    <a:pt x="1" y="13"/>
                  </a:cubicBezTo>
                  <a:cubicBezTo>
                    <a:pt x="1" y="14"/>
                    <a:pt x="1" y="15"/>
                    <a:pt x="1" y="15"/>
                  </a:cubicBezTo>
                  <a:lnTo>
                    <a:pt x="5" y="101"/>
                  </a:lnTo>
                  <a:cubicBezTo>
                    <a:pt x="5" y="102"/>
                    <a:pt x="5" y="104"/>
                    <a:pt x="7" y="104"/>
                  </a:cubicBezTo>
                  <a:cubicBezTo>
                    <a:pt x="7" y="105"/>
                    <a:pt x="8" y="107"/>
                    <a:pt x="10" y="107"/>
                  </a:cubicBezTo>
                  <a:lnTo>
                    <a:pt x="17" y="111"/>
                  </a:lnTo>
                  <a:cubicBezTo>
                    <a:pt x="18" y="113"/>
                    <a:pt x="20" y="113"/>
                    <a:pt x="22" y="113"/>
                  </a:cubicBezTo>
                  <a:cubicBezTo>
                    <a:pt x="24" y="113"/>
                    <a:pt x="25" y="113"/>
                    <a:pt x="27" y="111"/>
                  </a:cubicBezTo>
                  <a:lnTo>
                    <a:pt x="95" y="72"/>
                  </a:lnTo>
                  <a:lnTo>
                    <a:pt x="115" y="85"/>
                  </a:lnTo>
                  <a:cubicBezTo>
                    <a:pt x="118" y="85"/>
                    <a:pt x="120" y="87"/>
                    <a:pt x="123" y="87"/>
                  </a:cubicBezTo>
                  <a:cubicBezTo>
                    <a:pt x="126" y="85"/>
                    <a:pt x="127" y="85"/>
                    <a:pt x="130" y="84"/>
                  </a:cubicBezTo>
                  <a:lnTo>
                    <a:pt x="140" y="76"/>
                  </a:lnTo>
                  <a:cubicBezTo>
                    <a:pt x="143" y="75"/>
                    <a:pt x="146" y="73"/>
                    <a:pt x="146" y="72"/>
                  </a:cubicBezTo>
                  <a:cubicBezTo>
                    <a:pt x="146" y="71"/>
                    <a:pt x="144" y="69"/>
                    <a:pt x="143" y="68"/>
                  </a:cubicBezTo>
                  <a:lnTo>
                    <a:pt x="121" y="56"/>
                  </a:lnTo>
                  <a:lnTo>
                    <a:pt x="136" y="47"/>
                  </a:lnTo>
                  <a:cubicBezTo>
                    <a:pt x="139" y="46"/>
                    <a:pt x="140" y="44"/>
                    <a:pt x="140" y="43"/>
                  </a:cubicBezTo>
                  <a:cubicBezTo>
                    <a:pt x="141" y="42"/>
                    <a:pt x="140" y="40"/>
                    <a:pt x="137" y="39"/>
                  </a:cubicBezTo>
                  <a:lnTo>
                    <a:pt x="133" y="36"/>
                  </a:lnTo>
                  <a:cubicBezTo>
                    <a:pt x="131" y="36"/>
                    <a:pt x="128" y="34"/>
                    <a:pt x="126" y="34"/>
                  </a:cubicBezTo>
                  <a:cubicBezTo>
                    <a:pt x="123" y="34"/>
                    <a:pt x="121" y="36"/>
                    <a:pt x="118" y="37"/>
                  </a:cubicBezTo>
                  <a:lnTo>
                    <a:pt x="104" y="46"/>
                  </a:lnTo>
                  <a:lnTo>
                    <a:pt x="30" y="4"/>
                  </a:lnTo>
                  <a:cubicBezTo>
                    <a:pt x="27" y="2"/>
                    <a:pt x="25" y="1"/>
                    <a:pt x="2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53"/>
            <p:cNvSpPr/>
            <p:nvPr/>
          </p:nvSpPr>
          <p:spPr>
            <a:xfrm>
              <a:off x="6041300" y="2572125"/>
              <a:ext cx="5425" cy="3075"/>
            </a:xfrm>
            <a:custGeom>
              <a:avLst/>
              <a:gdLst/>
              <a:ahLst/>
              <a:cxnLst/>
              <a:rect l="l" t="t" r="r" b="b"/>
              <a:pathLst>
                <a:path w="217" h="123" extrusionOk="0">
                  <a:moveTo>
                    <a:pt x="102" y="0"/>
                  </a:moveTo>
                  <a:cubicBezTo>
                    <a:pt x="101" y="0"/>
                    <a:pt x="100" y="1"/>
                    <a:pt x="99" y="2"/>
                  </a:cubicBezTo>
                  <a:cubicBezTo>
                    <a:pt x="91" y="3"/>
                    <a:pt x="81" y="4"/>
                    <a:pt x="72" y="9"/>
                  </a:cubicBezTo>
                  <a:cubicBezTo>
                    <a:pt x="62" y="13"/>
                    <a:pt x="51" y="17"/>
                    <a:pt x="41" y="23"/>
                  </a:cubicBezTo>
                  <a:cubicBezTo>
                    <a:pt x="18" y="36"/>
                    <a:pt x="5" y="51"/>
                    <a:pt x="2" y="65"/>
                  </a:cubicBezTo>
                  <a:cubicBezTo>
                    <a:pt x="1" y="80"/>
                    <a:pt x="11" y="93"/>
                    <a:pt x="31" y="104"/>
                  </a:cubicBezTo>
                  <a:cubicBezTo>
                    <a:pt x="51" y="116"/>
                    <a:pt x="72" y="122"/>
                    <a:pt x="93" y="122"/>
                  </a:cubicBezTo>
                  <a:cubicBezTo>
                    <a:pt x="96" y="122"/>
                    <a:pt x="98" y="122"/>
                    <a:pt x="101" y="122"/>
                  </a:cubicBezTo>
                  <a:cubicBezTo>
                    <a:pt x="127" y="120"/>
                    <a:pt x="152" y="112"/>
                    <a:pt x="175" y="99"/>
                  </a:cubicBezTo>
                  <a:cubicBezTo>
                    <a:pt x="192" y="90"/>
                    <a:pt x="207" y="77"/>
                    <a:pt x="217" y="61"/>
                  </a:cubicBezTo>
                  <a:lnTo>
                    <a:pt x="217" y="58"/>
                  </a:lnTo>
                  <a:cubicBezTo>
                    <a:pt x="217" y="57"/>
                    <a:pt x="215" y="57"/>
                    <a:pt x="214" y="55"/>
                  </a:cubicBezTo>
                  <a:lnTo>
                    <a:pt x="165" y="28"/>
                  </a:lnTo>
                  <a:cubicBezTo>
                    <a:pt x="162" y="26"/>
                    <a:pt x="159" y="25"/>
                    <a:pt x="157" y="25"/>
                  </a:cubicBezTo>
                  <a:cubicBezTo>
                    <a:pt x="153" y="25"/>
                    <a:pt x="150" y="26"/>
                    <a:pt x="149" y="28"/>
                  </a:cubicBezTo>
                  <a:lnTo>
                    <a:pt x="104" y="54"/>
                  </a:lnTo>
                  <a:cubicBezTo>
                    <a:pt x="101" y="55"/>
                    <a:pt x="98" y="57"/>
                    <a:pt x="98" y="58"/>
                  </a:cubicBezTo>
                  <a:cubicBezTo>
                    <a:pt x="98" y="60"/>
                    <a:pt x="99" y="61"/>
                    <a:pt x="102" y="62"/>
                  </a:cubicBezTo>
                  <a:lnTo>
                    <a:pt x="107" y="65"/>
                  </a:lnTo>
                  <a:cubicBezTo>
                    <a:pt x="108" y="67"/>
                    <a:pt x="111" y="67"/>
                    <a:pt x="114" y="67"/>
                  </a:cubicBezTo>
                  <a:cubicBezTo>
                    <a:pt x="115" y="67"/>
                    <a:pt x="118" y="65"/>
                    <a:pt x="121" y="64"/>
                  </a:cubicBezTo>
                  <a:lnTo>
                    <a:pt x="149" y="48"/>
                  </a:lnTo>
                  <a:lnTo>
                    <a:pt x="183" y="68"/>
                  </a:lnTo>
                  <a:cubicBezTo>
                    <a:pt x="181" y="71"/>
                    <a:pt x="178" y="74"/>
                    <a:pt x="173" y="77"/>
                  </a:cubicBezTo>
                  <a:cubicBezTo>
                    <a:pt x="169" y="81"/>
                    <a:pt x="163" y="84"/>
                    <a:pt x="157" y="87"/>
                  </a:cubicBezTo>
                  <a:cubicBezTo>
                    <a:pt x="143" y="96"/>
                    <a:pt x="127" y="102"/>
                    <a:pt x="110" y="102"/>
                  </a:cubicBezTo>
                  <a:cubicBezTo>
                    <a:pt x="107" y="102"/>
                    <a:pt x="105" y="102"/>
                    <a:pt x="103" y="102"/>
                  </a:cubicBezTo>
                  <a:cubicBezTo>
                    <a:pt x="88" y="102"/>
                    <a:pt x="73" y="97"/>
                    <a:pt x="59" y="89"/>
                  </a:cubicBezTo>
                  <a:cubicBezTo>
                    <a:pt x="43" y="80"/>
                    <a:pt x="36" y="70"/>
                    <a:pt x="37" y="60"/>
                  </a:cubicBezTo>
                  <a:cubicBezTo>
                    <a:pt x="38" y="51"/>
                    <a:pt x="47" y="41"/>
                    <a:pt x="63" y="31"/>
                  </a:cubicBezTo>
                  <a:cubicBezTo>
                    <a:pt x="76" y="23"/>
                    <a:pt x="91" y="19"/>
                    <a:pt x="105" y="16"/>
                  </a:cubicBezTo>
                  <a:lnTo>
                    <a:pt x="108" y="15"/>
                  </a:lnTo>
                  <a:cubicBezTo>
                    <a:pt x="110" y="13"/>
                    <a:pt x="110" y="13"/>
                    <a:pt x="108" y="12"/>
                  </a:cubicBezTo>
                  <a:lnTo>
                    <a:pt x="105" y="3"/>
                  </a:lnTo>
                  <a:cubicBezTo>
                    <a:pt x="105" y="2"/>
                    <a:pt x="105" y="2"/>
                    <a:pt x="104" y="2"/>
                  </a:cubicBezTo>
                  <a:cubicBezTo>
                    <a:pt x="104" y="1"/>
                    <a:pt x="103" y="0"/>
                    <a:pt x="10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p53"/>
            <p:cNvSpPr/>
            <p:nvPr/>
          </p:nvSpPr>
          <p:spPr>
            <a:xfrm>
              <a:off x="6067125" y="2557100"/>
              <a:ext cx="4900" cy="2800"/>
            </a:xfrm>
            <a:custGeom>
              <a:avLst/>
              <a:gdLst/>
              <a:ahLst/>
              <a:cxnLst/>
              <a:rect l="l" t="t" r="r" b="b"/>
              <a:pathLst>
                <a:path w="196" h="112" extrusionOk="0">
                  <a:moveTo>
                    <a:pt x="99" y="0"/>
                  </a:moveTo>
                  <a:cubicBezTo>
                    <a:pt x="95" y="0"/>
                    <a:pt x="91" y="1"/>
                    <a:pt x="87" y="4"/>
                  </a:cubicBezTo>
                  <a:lnTo>
                    <a:pt x="7" y="50"/>
                  </a:lnTo>
                  <a:cubicBezTo>
                    <a:pt x="0" y="51"/>
                    <a:pt x="0" y="60"/>
                    <a:pt x="7" y="62"/>
                  </a:cubicBezTo>
                  <a:lnTo>
                    <a:pt x="87" y="108"/>
                  </a:lnTo>
                  <a:cubicBezTo>
                    <a:pt x="91" y="110"/>
                    <a:pt x="95" y="111"/>
                    <a:pt x="99" y="111"/>
                  </a:cubicBezTo>
                  <a:cubicBezTo>
                    <a:pt x="102" y="111"/>
                    <a:pt x="106" y="110"/>
                    <a:pt x="109" y="108"/>
                  </a:cubicBezTo>
                  <a:lnTo>
                    <a:pt x="190" y="62"/>
                  </a:lnTo>
                  <a:cubicBezTo>
                    <a:pt x="196" y="59"/>
                    <a:pt x="196" y="53"/>
                    <a:pt x="190" y="50"/>
                  </a:cubicBezTo>
                  <a:lnTo>
                    <a:pt x="109" y="4"/>
                  </a:lnTo>
                  <a:cubicBezTo>
                    <a:pt x="106" y="1"/>
                    <a:pt x="102" y="0"/>
                    <a:pt x="9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53"/>
            <p:cNvSpPr/>
            <p:nvPr/>
          </p:nvSpPr>
          <p:spPr>
            <a:xfrm>
              <a:off x="6066575" y="2556900"/>
              <a:ext cx="2825" cy="1400"/>
            </a:xfrm>
            <a:custGeom>
              <a:avLst/>
              <a:gdLst/>
              <a:ahLst/>
              <a:cxnLst/>
              <a:rect l="l" t="t" r="r" b="b"/>
              <a:pathLst>
                <a:path w="113" h="56" extrusionOk="0">
                  <a:moveTo>
                    <a:pt x="51" y="0"/>
                  </a:moveTo>
                  <a:cubicBezTo>
                    <a:pt x="38" y="0"/>
                    <a:pt x="27" y="1"/>
                    <a:pt x="16" y="7"/>
                  </a:cubicBezTo>
                  <a:cubicBezTo>
                    <a:pt x="0" y="16"/>
                    <a:pt x="0" y="30"/>
                    <a:pt x="16" y="39"/>
                  </a:cubicBezTo>
                  <a:lnTo>
                    <a:pt x="44" y="55"/>
                  </a:lnTo>
                  <a:lnTo>
                    <a:pt x="64" y="51"/>
                  </a:lnTo>
                  <a:lnTo>
                    <a:pt x="37" y="36"/>
                  </a:lnTo>
                  <a:cubicBezTo>
                    <a:pt x="25" y="32"/>
                    <a:pt x="25" y="16"/>
                    <a:pt x="37" y="12"/>
                  </a:cubicBezTo>
                  <a:cubicBezTo>
                    <a:pt x="41" y="9"/>
                    <a:pt x="45" y="7"/>
                    <a:pt x="51" y="7"/>
                  </a:cubicBezTo>
                  <a:cubicBezTo>
                    <a:pt x="56" y="7"/>
                    <a:pt x="60" y="9"/>
                    <a:pt x="64" y="12"/>
                  </a:cubicBezTo>
                  <a:lnTo>
                    <a:pt x="92" y="28"/>
                  </a:lnTo>
                  <a:lnTo>
                    <a:pt x="112" y="23"/>
                  </a:lnTo>
                  <a:lnTo>
                    <a:pt x="85" y="7"/>
                  </a:lnTo>
                  <a:cubicBezTo>
                    <a:pt x="74" y="1"/>
                    <a:pt x="63" y="0"/>
                    <a:pt x="5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53"/>
            <p:cNvSpPr/>
            <p:nvPr/>
          </p:nvSpPr>
          <p:spPr>
            <a:xfrm>
              <a:off x="6098650" y="2536000"/>
              <a:ext cx="9750" cy="5350"/>
            </a:xfrm>
            <a:custGeom>
              <a:avLst/>
              <a:gdLst/>
              <a:ahLst/>
              <a:cxnLst/>
              <a:rect l="l" t="t" r="r" b="b"/>
              <a:pathLst>
                <a:path w="390" h="214" extrusionOk="0">
                  <a:moveTo>
                    <a:pt x="260" y="10"/>
                  </a:moveTo>
                  <a:cubicBezTo>
                    <a:pt x="266" y="10"/>
                    <a:pt x="270" y="11"/>
                    <a:pt x="276" y="14"/>
                  </a:cubicBezTo>
                  <a:lnTo>
                    <a:pt x="350" y="57"/>
                  </a:lnTo>
                  <a:cubicBezTo>
                    <a:pt x="363" y="62"/>
                    <a:pt x="363" y="79"/>
                    <a:pt x="350" y="83"/>
                  </a:cubicBezTo>
                  <a:lnTo>
                    <a:pt x="147" y="201"/>
                  </a:lnTo>
                  <a:cubicBezTo>
                    <a:pt x="141" y="204"/>
                    <a:pt x="137" y="205"/>
                    <a:pt x="131" y="205"/>
                  </a:cubicBezTo>
                  <a:cubicBezTo>
                    <a:pt x="125" y="205"/>
                    <a:pt x="120" y="204"/>
                    <a:pt x="114" y="201"/>
                  </a:cubicBezTo>
                  <a:lnTo>
                    <a:pt x="40" y="159"/>
                  </a:lnTo>
                  <a:cubicBezTo>
                    <a:pt x="27" y="153"/>
                    <a:pt x="27" y="136"/>
                    <a:pt x="40" y="131"/>
                  </a:cubicBezTo>
                  <a:lnTo>
                    <a:pt x="243" y="14"/>
                  </a:lnTo>
                  <a:cubicBezTo>
                    <a:pt x="247" y="12"/>
                    <a:pt x="250" y="11"/>
                    <a:pt x="255" y="10"/>
                  </a:cubicBezTo>
                  <a:close/>
                  <a:moveTo>
                    <a:pt x="260" y="1"/>
                  </a:moveTo>
                  <a:cubicBezTo>
                    <a:pt x="246" y="1"/>
                    <a:pt x="233" y="4"/>
                    <a:pt x="221" y="10"/>
                  </a:cubicBezTo>
                  <a:lnTo>
                    <a:pt x="18" y="127"/>
                  </a:lnTo>
                  <a:cubicBezTo>
                    <a:pt x="1" y="137"/>
                    <a:pt x="1" y="153"/>
                    <a:pt x="18" y="163"/>
                  </a:cubicBezTo>
                  <a:lnTo>
                    <a:pt x="92" y="205"/>
                  </a:lnTo>
                  <a:cubicBezTo>
                    <a:pt x="104" y="211"/>
                    <a:pt x="117" y="214"/>
                    <a:pt x="131" y="214"/>
                  </a:cubicBezTo>
                  <a:cubicBezTo>
                    <a:pt x="137" y="214"/>
                    <a:pt x="143" y="214"/>
                    <a:pt x="149" y="213"/>
                  </a:cubicBezTo>
                  <a:cubicBezTo>
                    <a:pt x="156" y="211"/>
                    <a:pt x="163" y="208"/>
                    <a:pt x="169" y="205"/>
                  </a:cubicBezTo>
                  <a:lnTo>
                    <a:pt x="372" y="88"/>
                  </a:lnTo>
                  <a:cubicBezTo>
                    <a:pt x="389" y="78"/>
                    <a:pt x="389" y="62"/>
                    <a:pt x="372" y="52"/>
                  </a:cubicBezTo>
                  <a:lnTo>
                    <a:pt x="298" y="10"/>
                  </a:lnTo>
                  <a:cubicBezTo>
                    <a:pt x="286" y="4"/>
                    <a:pt x="273" y="1"/>
                    <a:pt x="26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53"/>
            <p:cNvSpPr/>
            <p:nvPr/>
          </p:nvSpPr>
          <p:spPr>
            <a:xfrm>
              <a:off x="6100075" y="2536600"/>
              <a:ext cx="6900" cy="4175"/>
            </a:xfrm>
            <a:custGeom>
              <a:avLst/>
              <a:gdLst/>
              <a:ahLst/>
              <a:cxnLst/>
              <a:rect l="l" t="t" r="r" b="b"/>
              <a:pathLst>
                <a:path w="276" h="167" extrusionOk="0">
                  <a:moveTo>
                    <a:pt x="196" y="0"/>
                  </a:moveTo>
                  <a:cubicBezTo>
                    <a:pt x="196" y="0"/>
                    <a:pt x="195" y="0"/>
                    <a:pt x="193" y="1"/>
                  </a:cubicBezTo>
                  <a:lnTo>
                    <a:pt x="10" y="107"/>
                  </a:lnTo>
                  <a:cubicBezTo>
                    <a:pt x="0" y="110"/>
                    <a:pt x="0" y="123"/>
                    <a:pt x="10" y="128"/>
                  </a:cubicBezTo>
                  <a:lnTo>
                    <a:pt x="77" y="165"/>
                  </a:lnTo>
                  <a:cubicBezTo>
                    <a:pt x="79" y="167"/>
                    <a:pt x="80" y="167"/>
                    <a:pt x="80" y="167"/>
                  </a:cubicBezTo>
                  <a:cubicBezTo>
                    <a:pt x="82" y="167"/>
                    <a:pt x="83" y="167"/>
                    <a:pt x="83" y="165"/>
                  </a:cubicBezTo>
                  <a:lnTo>
                    <a:pt x="266" y="59"/>
                  </a:lnTo>
                  <a:cubicBezTo>
                    <a:pt x="276" y="57"/>
                    <a:pt x="276" y="44"/>
                    <a:pt x="266" y="39"/>
                  </a:cubicBezTo>
                  <a:lnTo>
                    <a:pt x="199" y="1"/>
                  </a:lnTo>
                  <a:cubicBezTo>
                    <a:pt x="199" y="0"/>
                    <a:pt x="198" y="0"/>
                    <a:pt x="19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53"/>
            <p:cNvSpPr/>
            <p:nvPr/>
          </p:nvSpPr>
          <p:spPr>
            <a:xfrm>
              <a:off x="6106050" y="2536050"/>
              <a:ext cx="2275" cy="1250"/>
            </a:xfrm>
            <a:custGeom>
              <a:avLst/>
              <a:gdLst/>
              <a:ahLst/>
              <a:cxnLst/>
              <a:rect l="l" t="t" r="r" b="b"/>
              <a:pathLst>
                <a:path w="91" h="50" extrusionOk="0">
                  <a:moveTo>
                    <a:pt x="25" y="1"/>
                  </a:moveTo>
                  <a:cubicBezTo>
                    <a:pt x="21" y="1"/>
                    <a:pt x="17" y="1"/>
                    <a:pt x="14" y="2"/>
                  </a:cubicBezTo>
                  <a:lnTo>
                    <a:pt x="1" y="9"/>
                  </a:lnTo>
                  <a:lnTo>
                    <a:pt x="70" y="50"/>
                  </a:lnTo>
                  <a:lnTo>
                    <a:pt x="83" y="42"/>
                  </a:lnTo>
                  <a:cubicBezTo>
                    <a:pt x="90" y="37"/>
                    <a:pt x="83" y="26"/>
                    <a:pt x="69" y="18"/>
                  </a:cubicBezTo>
                  <a:lnTo>
                    <a:pt x="54" y="9"/>
                  </a:lnTo>
                  <a:cubicBezTo>
                    <a:pt x="46" y="4"/>
                    <a:pt x="35" y="1"/>
                    <a:pt x="2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53"/>
            <p:cNvSpPr/>
            <p:nvPr/>
          </p:nvSpPr>
          <p:spPr>
            <a:xfrm>
              <a:off x="6066975" y="2576700"/>
              <a:ext cx="20400" cy="11025"/>
            </a:xfrm>
            <a:custGeom>
              <a:avLst/>
              <a:gdLst/>
              <a:ahLst/>
              <a:cxnLst/>
              <a:rect l="l" t="t" r="r" b="b"/>
              <a:pathLst>
                <a:path w="816" h="441" extrusionOk="0">
                  <a:moveTo>
                    <a:pt x="330" y="72"/>
                  </a:moveTo>
                  <a:cubicBezTo>
                    <a:pt x="370" y="72"/>
                    <a:pt x="415" y="82"/>
                    <a:pt x="463" y="103"/>
                  </a:cubicBezTo>
                  <a:cubicBezTo>
                    <a:pt x="467" y="148"/>
                    <a:pt x="440" y="182"/>
                    <a:pt x="402" y="204"/>
                  </a:cubicBezTo>
                  <a:cubicBezTo>
                    <a:pt x="365" y="225"/>
                    <a:pt x="329" y="236"/>
                    <a:pt x="293" y="236"/>
                  </a:cubicBezTo>
                  <a:cubicBezTo>
                    <a:pt x="264" y="236"/>
                    <a:pt x="236" y="229"/>
                    <a:pt x="209" y="213"/>
                  </a:cubicBezTo>
                  <a:cubicBezTo>
                    <a:pt x="150" y="178"/>
                    <a:pt x="160" y="133"/>
                    <a:pt x="215" y="103"/>
                  </a:cubicBezTo>
                  <a:cubicBezTo>
                    <a:pt x="248" y="83"/>
                    <a:pt x="287" y="72"/>
                    <a:pt x="330" y="72"/>
                  </a:cubicBezTo>
                  <a:close/>
                  <a:moveTo>
                    <a:pt x="384" y="1"/>
                  </a:moveTo>
                  <a:cubicBezTo>
                    <a:pt x="301" y="1"/>
                    <a:pt x="219" y="22"/>
                    <a:pt x="145" y="64"/>
                  </a:cubicBezTo>
                  <a:cubicBezTo>
                    <a:pt x="32" y="129"/>
                    <a:pt x="0" y="219"/>
                    <a:pt x="99" y="277"/>
                  </a:cubicBezTo>
                  <a:cubicBezTo>
                    <a:pt x="143" y="302"/>
                    <a:pt x="191" y="313"/>
                    <a:pt x="240" y="313"/>
                  </a:cubicBezTo>
                  <a:cubicBezTo>
                    <a:pt x="308" y="313"/>
                    <a:pt x="379" y="291"/>
                    <a:pt x="444" y="254"/>
                  </a:cubicBezTo>
                  <a:cubicBezTo>
                    <a:pt x="492" y="226"/>
                    <a:pt x="528" y="181"/>
                    <a:pt x="531" y="138"/>
                  </a:cubicBezTo>
                  <a:cubicBezTo>
                    <a:pt x="662" y="220"/>
                    <a:pt x="640" y="285"/>
                    <a:pt x="557" y="333"/>
                  </a:cubicBezTo>
                  <a:cubicBezTo>
                    <a:pt x="514" y="356"/>
                    <a:pt x="464" y="370"/>
                    <a:pt x="415" y="372"/>
                  </a:cubicBezTo>
                  <a:lnTo>
                    <a:pt x="405" y="441"/>
                  </a:lnTo>
                  <a:cubicBezTo>
                    <a:pt x="486" y="436"/>
                    <a:pt x="566" y="412"/>
                    <a:pt x="637" y="371"/>
                  </a:cubicBezTo>
                  <a:cubicBezTo>
                    <a:pt x="773" y="293"/>
                    <a:pt x="815" y="177"/>
                    <a:pt x="624" y="65"/>
                  </a:cubicBezTo>
                  <a:cubicBezTo>
                    <a:pt x="550" y="22"/>
                    <a:pt x="467" y="1"/>
                    <a:pt x="38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p53"/>
            <p:cNvSpPr/>
            <p:nvPr/>
          </p:nvSpPr>
          <p:spPr>
            <a:xfrm>
              <a:off x="6083150" y="2573350"/>
              <a:ext cx="12275" cy="6725"/>
            </a:xfrm>
            <a:custGeom>
              <a:avLst/>
              <a:gdLst/>
              <a:ahLst/>
              <a:cxnLst/>
              <a:rect l="l" t="t" r="r" b="b"/>
              <a:pathLst>
                <a:path w="491" h="269" extrusionOk="0">
                  <a:moveTo>
                    <a:pt x="135" y="1"/>
                  </a:moveTo>
                  <a:cubicBezTo>
                    <a:pt x="107" y="1"/>
                    <a:pt x="77" y="8"/>
                    <a:pt x="52" y="22"/>
                  </a:cubicBezTo>
                  <a:cubicBezTo>
                    <a:pt x="9" y="48"/>
                    <a:pt x="0" y="83"/>
                    <a:pt x="35" y="102"/>
                  </a:cubicBezTo>
                  <a:cubicBezTo>
                    <a:pt x="50" y="111"/>
                    <a:pt x="69" y="115"/>
                    <a:pt x="91" y="115"/>
                  </a:cubicBezTo>
                  <a:cubicBezTo>
                    <a:pt x="119" y="115"/>
                    <a:pt x="149" y="107"/>
                    <a:pt x="174" y="93"/>
                  </a:cubicBezTo>
                  <a:cubicBezTo>
                    <a:pt x="218" y="67"/>
                    <a:pt x="225" y="34"/>
                    <a:pt x="190" y="13"/>
                  </a:cubicBezTo>
                  <a:cubicBezTo>
                    <a:pt x="175" y="5"/>
                    <a:pt x="156" y="1"/>
                    <a:pt x="135" y="1"/>
                  </a:cubicBezTo>
                  <a:close/>
                  <a:moveTo>
                    <a:pt x="400" y="154"/>
                  </a:moveTo>
                  <a:cubicBezTo>
                    <a:pt x="373" y="154"/>
                    <a:pt x="343" y="162"/>
                    <a:pt x="318" y="176"/>
                  </a:cubicBezTo>
                  <a:cubicBezTo>
                    <a:pt x="274" y="202"/>
                    <a:pt x="265" y="235"/>
                    <a:pt x="302" y="256"/>
                  </a:cubicBezTo>
                  <a:cubicBezTo>
                    <a:pt x="316" y="264"/>
                    <a:pt x="336" y="268"/>
                    <a:pt x="356" y="268"/>
                  </a:cubicBezTo>
                  <a:cubicBezTo>
                    <a:pt x="384" y="268"/>
                    <a:pt x="414" y="261"/>
                    <a:pt x="440" y="245"/>
                  </a:cubicBezTo>
                  <a:cubicBezTo>
                    <a:pt x="483" y="221"/>
                    <a:pt x="490" y="187"/>
                    <a:pt x="455" y="167"/>
                  </a:cubicBezTo>
                  <a:cubicBezTo>
                    <a:pt x="441" y="158"/>
                    <a:pt x="421" y="154"/>
                    <a:pt x="400" y="154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53"/>
            <p:cNvSpPr/>
            <p:nvPr/>
          </p:nvSpPr>
          <p:spPr>
            <a:xfrm>
              <a:off x="6088075" y="2564800"/>
              <a:ext cx="19675" cy="10250"/>
            </a:xfrm>
            <a:custGeom>
              <a:avLst/>
              <a:gdLst/>
              <a:ahLst/>
              <a:cxnLst/>
              <a:rect l="l" t="t" r="r" b="b"/>
              <a:pathLst>
                <a:path w="787" h="410" extrusionOk="0">
                  <a:moveTo>
                    <a:pt x="299" y="74"/>
                  </a:moveTo>
                  <a:cubicBezTo>
                    <a:pt x="352" y="74"/>
                    <a:pt x="417" y="93"/>
                    <a:pt x="501" y="141"/>
                  </a:cubicBezTo>
                  <a:cubicBezTo>
                    <a:pt x="640" y="221"/>
                    <a:pt x="643" y="277"/>
                    <a:pt x="579" y="313"/>
                  </a:cubicBezTo>
                  <a:cubicBezTo>
                    <a:pt x="554" y="328"/>
                    <a:pt x="525" y="336"/>
                    <a:pt x="489" y="336"/>
                  </a:cubicBezTo>
                  <a:cubicBezTo>
                    <a:pt x="434" y="336"/>
                    <a:pt x="365" y="316"/>
                    <a:pt x="280" y="267"/>
                  </a:cubicBezTo>
                  <a:cubicBezTo>
                    <a:pt x="141" y="187"/>
                    <a:pt x="142" y="135"/>
                    <a:pt x="206" y="97"/>
                  </a:cubicBezTo>
                  <a:cubicBezTo>
                    <a:pt x="232" y="83"/>
                    <a:pt x="263" y="74"/>
                    <a:pt x="299" y="74"/>
                  </a:cubicBezTo>
                  <a:close/>
                  <a:moveTo>
                    <a:pt x="351" y="0"/>
                  </a:moveTo>
                  <a:cubicBezTo>
                    <a:pt x="274" y="0"/>
                    <a:pt x="201" y="20"/>
                    <a:pt x="137" y="57"/>
                  </a:cubicBezTo>
                  <a:cubicBezTo>
                    <a:pt x="0" y="136"/>
                    <a:pt x="0" y="237"/>
                    <a:pt x="167" y="334"/>
                  </a:cubicBezTo>
                  <a:cubicBezTo>
                    <a:pt x="256" y="385"/>
                    <a:pt x="349" y="410"/>
                    <a:pt x="437" y="410"/>
                  </a:cubicBezTo>
                  <a:cubicBezTo>
                    <a:pt x="513" y="410"/>
                    <a:pt x="586" y="391"/>
                    <a:pt x="650" y="354"/>
                  </a:cubicBezTo>
                  <a:cubicBezTo>
                    <a:pt x="786" y="274"/>
                    <a:pt x="780" y="171"/>
                    <a:pt x="614" y="76"/>
                  </a:cubicBezTo>
                  <a:cubicBezTo>
                    <a:pt x="527" y="24"/>
                    <a:pt x="437" y="0"/>
                    <a:pt x="35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p53"/>
            <p:cNvSpPr/>
            <p:nvPr/>
          </p:nvSpPr>
          <p:spPr>
            <a:xfrm>
              <a:off x="6101350" y="2557125"/>
              <a:ext cx="19650" cy="10275"/>
            </a:xfrm>
            <a:custGeom>
              <a:avLst/>
              <a:gdLst/>
              <a:ahLst/>
              <a:cxnLst/>
              <a:rect l="l" t="t" r="r" b="b"/>
              <a:pathLst>
                <a:path w="786" h="411" extrusionOk="0">
                  <a:moveTo>
                    <a:pt x="300" y="74"/>
                  </a:moveTo>
                  <a:cubicBezTo>
                    <a:pt x="353" y="74"/>
                    <a:pt x="418" y="93"/>
                    <a:pt x="500" y="140"/>
                  </a:cubicBezTo>
                  <a:cubicBezTo>
                    <a:pt x="641" y="222"/>
                    <a:pt x="642" y="277"/>
                    <a:pt x="580" y="313"/>
                  </a:cubicBezTo>
                  <a:cubicBezTo>
                    <a:pt x="555" y="327"/>
                    <a:pt x="525" y="336"/>
                    <a:pt x="489" y="336"/>
                  </a:cubicBezTo>
                  <a:cubicBezTo>
                    <a:pt x="434" y="336"/>
                    <a:pt x="365" y="316"/>
                    <a:pt x="281" y="268"/>
                  </a:cubicBezTo>
                  <a:cubicBezTo>
                    <a:pt x="141" y="187"/>
                    <a:pt x="142" y="135"/>
                    <a:pt x="207" y="98"/>
                  </a:cubicBezTo>
                  <a:cubicBezTo>
                    <a:pt x="233" y="83"/>
                    <a:pt x="264" y="74"/>
                    <a:pt x="300" y="74"/>
                  </a:cubicBezTo>
                  <a:close/>
                  <a:moveTo>
                    <a:pt x="352" y="0"/>
                  </a:moveTo>
                  <a:cubicBezTo>
                    <a:pt x="275" y="0"/>
                    <a:pt x="202" y="20"/>
                    <a:pt x="136" y="58"/>
                  </a:cubicBezTo>
                  <a:cubicBezTo>
                    <a:pt x="0" y="136"/>
                    <a:pt x="0" y="238"/>
                    <a:pt x="167" y="333"/>
                  </a:cubicBezTo>
                  <a:cubicBezTo>
                    <a:pt x="256" y="385"/>
                    <a:pt x="348" y="410"/>
                    <a:pt x="435" y="410"/>
                  </a:cubicBezTo>
                  <a:cubicBezTo>
                    <a:pt x="512" y="410"/>
                    <a:pt x="585" y="391"/>
                    <a:pt x="650" y="354"/>
                  </a:cubicBezTo>
                  <a:cubicBezTo>
                    <a:pt x="786" y="275"/>
                    <a:pt x="780" y="172"/>
                    <a:pt x="615" y="75"/>
                  </a:cubicBezTo>
                  <a:cubicBezTo>
                    <a:pt x="527" y="25"/>
                    <a:pt x="437" y="0"/>
                    <a:pt x="35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53"/>
            <p:cNvSpPr/>
            <p:nvPr/>
          </p:nvSpPr>
          <p:spPr>
            <a:xfrm>
              <a:off x="6082700" y="2565450"/>
              <a:ext cx="91850" cy="52650"/>
            </a:xfrm>
            <a:custGeom>
              <a:avLst/>
              <a:gdLst/>
              <a:ahLst/>
              <a:cxnLst/>
              <a:rect l="l" t="t" r="r" b="b"/>
              <a:pathLst>
                <a:path w="3674" h="2106" extrusionOk="0">
                  <a:moveTo>
                    <a:pt x="2833" y="1"/>
                  </a:moveTo>
                  <a:cubicBezTo>
                    <a:pt x="2798" y="1"/>
                    <a:pt x="2762" y="9"/>
                    <a:pt x="2730" y="25"/>
                  </a:cubicBezTo>
                  <a:lnTo>
                    <a:pt x="57" y="1568"/>
                  </a:lnTo>
                  <a:cubicBezTo>
                    <a:pt x="1" y="1601"/>
                    <a:pt x="1" y="1653"/>
                    <a:pt x="57" y="1687"/>
                  </a:cubicBezTo>
                  <a:lnTo>
                    <a:pt x="740" y="2081"/>
                  </a:lnTo>
                  <a:cubicBezTo>
                    <a:pt x="772" y="2097"/>
                    <a:pt x="807" y="2105"/>
                    <a:pt x="842" y="2105"/>
                  </a:cubicBezTo>
                  <a:cubicBezTo>
                    <a:pt x="878" y="2105"/>
                    <a:pt x="913" y="2097"/>
                    <a:pt x="945" y="2081"/>
                  </a:cubicBezTo>
                  <a:lnTo>
                    <a:pt x="3617" y="537"/>
                  </a:lnTo>
                  <a:cubicBezTo>
                    <a:pt x="3674" y="505"/>
                    <a:pt x="3674" y="453"/>
                    <a:pt x="3617" y="419"/>
                  </a:cubicBezTo>
                  <a:lnTo>
                    <a:pt x="2934" y="25"/>
                  </a:lnTo>
                  <a:cubicBezTo>
                    <a:pt x="2902" y="9"/>
                    <a:pt x="2868" y="1"/>
                    <a:pt x="2833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53"/>
            <p:cNvSpPr/>
            <p:nvPr/>
          </p:nvSpPr>
          <p:spPr>
            <a:xfrm>
              <a:off x="6090650" y="2594250"/>
              <a:ext cx="33000" cy="18875"/>
            </a:xfrm>
            <a:custGeom>
              <a:avLst/>
              <a:gdLst/>
              <a:ahLst/>
              <a:cxnLst/>
              <a:rect l="l" t="t" r="r" b="b"/>
              <a:pathLst>
                <a:path w="1320" h="755" extrusionOk="0">
                  <a:moveTo>
                    <a:pt x="774" y="0"/>
                  </a:moveTo>
                  <a:cubicBezTo>
                    <a:pt x="759" y="0"/>
                    <a:pt x="743" y="4"/>
                    <a:pt x="730" y="11"/>
                  </a:cubicBezTo>
                  <a:lnTo>
                    <a:pt x="25" y="417"/>
                  </a:lnTo>
                  <a:cubicBezTo>
                    <a:pt x="0" y="432"/>
                    <a:pt x="0" y="455"/>
                    <a:pt x="25" y="468"/>
                  </a:cubicBezTo>
                  <a:lnTo>
                    <a:pt x="503" y="745"/>
                  </a:lnTo>
                  <a:cubicBezTo>
                    <a:pt x="517" y="751"/>
                    <a:pt x="532" y="755"/>
                    <a:pt x="547" y="755"/>
                  </a:cubicBezTo>
                  <a:cubicBezTo>
                    <a:pt x="562" y="755"/>
                    <a:pt x="577" y="751"/>
                    <a:pt x="592" y="745"/>
                  </a:cubicBezTo>
                  <a:lnTo>
                    <a:pt x="1297" y="337"/>
                  </a:lnTo>
                  <a:cubicBezTo>
                    <a:pt x="1320" y="323"/>
                    <a:pt x="1320" y="301"/>
                    <a:pt x="1297" y="287"/>
                  </a:cubicBezTo>
                  <a:lnTo>
                    <a:pt x="818" y="11"/>
                  </a:lnTo>
                  <a:cubicBezTo>
                    <a:pt x="804" y="4"/>
                    <a:pt x="789" y="0"/>
                    <a:pt x="7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p53"/>
            <p:cNvSpPr/>
            <p:nvPr/>
          </p:nvSpPr>
          <p:spPr>
            <a:xfrm>
              <a:off x="6090800" y="2594225"/>
              <a:ext cx="32725" cy="18925"/>
            </a:xfrm>
            <a:custGeom>
              <a:avLst/>
              <a:gdLst/>
              <a:ahLst/>
              <a:cxnLst/>
              <a:rect l="l" t="t" r="r" b="b"/>
              <a:pathLst>
                <a:path w="1309" h="757" extrusionOk="0">
                  <a:moveTo>
                    <a:pt x="766" y="1"/>
                  </a:moveTo>
                  <a:lnTo>
                    <a:pt x="673" y="378"/>
                  </a:lnTo>
                  <a:lnTo>
                    <a:pt x="0" y="444"/>
                  </a:lnTo>
                  <a:lnTo>
                    <a:pt x="0" y="444"/>
                  </a:lnTo>
                  <a:lnTo>
                    <a:pt x="550" y="418"/>
                  </a:lnTo>
                  <a:lnTo>
                    <a:pt x="537" y="756"/>
                  </a:lnTo>
                  <a:lnTo>
                    <a:pt x="579" y="417"/>
                  </a:lnTo>
                  <a:lnTo>
                    <a:pt x="735" y="410"/>
                  </a:lnTo>
                  <a:lnTo>
                    <a:pt x="741" y="337"/>
                  </a:lnTo>
                  <a:lnTo>
                    <a:pt x="1308" y="314"/>
                  </a:lnTo>
                  <a:lnTo>
                    <a:pt x="744" y="307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p53"/>
            <p:cNvSpPr/>
            <p:nvPr/>
          </p:nvSpPr>
          <p:spPr>
            <a:xfrm>
              <a:off x="6115950" y="2580600"/>
              <a:ext cx="21625" cy="12225"/>
            </a:xfrm>
            <a:custGeom>
              <a:avLst/>
              <a:gdLst/>
              <a:ahLst/>
              <a:cxnLst/>
              <a:rect l="l" t="t" r="r" b="b"/>
              <a:pathLst>
                <a:path w="865" h="489" extrusionOk="0">
                  <a:moveTo>
                    <a:pt x="780" y="1"/>
                  </a:moveTo>
                  <a:cubicBezTo>
                    <a:pt x="760" y="1"/>
                    <a:pt x="741" y="5"/>
                    <a:pt x="724" y="15"/>
                  </a:cubicBezTo>
                  <a:lnTo>
                    <a:pt x="34" y="412"/>
                  </a:lnTo>
                  <a:cubicBezTo>
                    <a:pt x="2" y="430"/>
                    <a:pt x="0" y="459"/>
                    <a:pt x="29" y="476"/>
                  </a:cubicBezTo>
                  <a:cubicBezTo>
                    <a:pt x="47" y="484"/>
                    <a:pt x="65" y="488"/>
                    <a:pt x="83" y="488"/>
                  </a:cubicBezTo>
                  <a:cubicBezTo>
                    <a:pt x="103" y="488"/>
                    <a:pt x="123" y="484"/>
                    <a:pt x="141" y="475"/>
                  </a:cubicBezTo>
                  <a:lnTo>
                    <a:pt x="833" y="77"/>
                  </a:lnTo>
                  <a:cubicBezTo>
                    <a:pt x="863" y="58"/>
                    <a:pt x="865" y="31"/>
                    <a:pt x="834" y="13"/>
                  </a:cubicBezTo>
                  <a:cubicBezTo>
                    <a:pt x="817" y="5"/>
                    <a:pt x="798" y="1"/>
                    <a:pt x="7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53"/>
            <p:cNvSpPr/>
            <p:nvPr/>
          </p:nvSpPr>
          <p:spPr>
            <a:xfrm>
              <a:off x="6121275" y="2573375"/>
              <a:ext cx="39350" cy="22500"/>
            </a:xfrm>
            <a:custGeom>
              <a:avLst/>
              <a:gdLst/>
              <a:ahLst/>
              <a:cxnLst/>
              <a:rect l="l" t="t" r="r" b="b"/>
              <a:pathLst>
                <a:path w="1574" h="900" extrusionOk="0">
                  <a:moveTo>
                    <a:pt x="1491" y="0"/>
                  </a:moveTo>
                  <a:cubicBezTo>
                    <a:pt x="1471" y="0"/>
                    <a:pt x="1451" y="5"/>
                    <a:pt x="1433" y="14"/>
                  </a:cubicBezTo>
                  <a:lnTo>
                    <a:pt x="33" y="823"/>
                  </a:lnTo>
                  <a:cubicBezTo>
                    <a:pt x="1" y="842"/>
                    <a:pt x="1" y="869"/>
                    <a:pt x="30" y="887"/>
                  </a:cubicBezTo>
                  <a:cubicBezTo>
                    <a:pt x="47" y="895"/>
                    <a:pt x="66" y="900"/>
                    <a:pt x="85" y="900"/>
                  </a:cubicBezTo>
                  <a:cubicBezTo>
                    <a:pt x="104" y="900"/>
                    <a:pt x="124" y="895"/>
                    <a:pt x="141" y="885"/>
                  </a:cubicBezTo>
                  <a:lnTo>
                    <a:pt x="1542" y="76"/>
                  </a:lnTo>
                  <a:cubicBezTo>
                    <a:pt x="1572" y="59"/>
                    <a:pt x="1574" y="31"/>
                    <a:pt x="1543" y="12"/>
                  </a:cubicBezTo>
                  <a:cubicBezTo>
                    <a:pt x="1527" y="4"/>
                    <a:pt x="1509" y="0"/>
                    <a:pt x="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p53"/>
            <p:cNvSpPr/>
            <p:nvPr/>
          </p:nvSpPr>
          <p:spPr>
            <a:xfrm>
              <a:off x="6126575" y="2576425"/>
              <a:ext cx="39400" cy="22525"/>
            </a:xfrm>
            <a:custGeom>
              <a:avLst/>
              <a:gdLst/>
              <a:ahLst/>
              <a:cxnLst/>
              <a:rect l="l" t="t" r="r" b="b"/>
              <a:pathLst>
                <a:path w="1576" h="901" extrusionOk="0">
                  <a:moveTo>
                    <a:pt x="1490" y="1"/>
                  </a:moveTo>
                  <a:cubicBezTo>
                    <a:pt x="1470" y="1"/>
                    <a:pt x="1451" y="6"/>
                    <a:pt x="1433" y="15"/>
                  </a:cubicBezTo>
                  <a:lnTo>
                    <a:pt x="34" y="824"/>
                  </a:lnTo>
                  <a:cubicBezTo>
                    <a:pt x="2" y="842"/>
                    <a:pt x="0" y="871"/>
                    <a:pt x="31" y="888"/>
                  </a:cubicBezTo>
                  <a:cubicBezTo>
                    <a:pt x="48" y="897"/>
                    <a:pt x="67" y="901"/>
                    <a:pt x="85" y="901"/>
                  </a:cubicBezTo>
                  <a:cubicBezTo>
                    <a:pt x="105" y="901"/>
                    <a:pt x="125" y="896"/>
                    <a:pt x="142" y="887"/>
                  </a:cubicBezTo>
                  <a:lnTo>
                    <a:pt x="1542" y="77"/>
                  </a:lnTo>
                  <a:cubicBezTo>
                    <a:pt x="1574" y="60"/>
                    <a:pt x="1575" y="31"/>
                    <a:pt x="1545" y="14"/>
                  </a:cubicBezTo>
                  <a:cubicBezTo>
                    <a:pt x="1528" y="5"/>
                    <a:pt x="1509" y="1"/>
                    <a:pt x="1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53"/>
            <p:cNvSpPr/>
            <p:nvPr/>
          </p:nvSpPr>
          <p:spPr>
            <a:xfrm>
              <a:off x="6076475" y="2399850"/>
              <a:ext cx="119975" cy="157075"/>
            </a:xfrm>
            <a:custGeom>
              <a:avLst/>
              <a:gdLst/>
              <a:ahLst/>
              <a:cxnLst/>
              <a:rect l="l" t="t" r="r" b="b"/>
              <a:pathLst>
                <a:path w="4799" h="6283" extrusionOk="0">
                  <a:moveTo>
                    <a:pt x="4532" y="0"/>
                  </a:moveTo>
                  <a:lnTo>
                    <a:pt x="0" y="2616"/>
                  </a:lnTo>
                  <a:lnTo>
                    <a:pt x="0" y="6059"/>
                  </a:lnTo>
                  <a:cubicBezTo>
                    <a:pt x="3" y="6118"/>
                    <a:pt x="35" y="6173"/>
                    <a:pt x="84" y="6207"/>
                  </a:cubicBezTo>
                  <a:lnTo>
                    <a:pt x="182" y="6262"/>
                  </a:lnTo>
                  <a:cubicBezTo>
                    <a:pt x="208" y="6276"/>
                    <a:pt x="237" y="6282"/>
                    <a:pt x="266" y="6282"/>
                  </a:cubicBezTo>
                  <a:cubicBezTo>
                    <a:pt x="295" y="6282"/>
                    <a:pt x="324" y="6276"/>
                    <a:pt x="351" y="6262"/>
                  </a:cubicBezTo>
                  <a:lnTo>
                    <a:pt x="4713" y="3743"/>
                  </a:lnTo>
                  <a:cubicBezTo>
                    <a:pt x="4764" y="3711"/>
                    <a:pt x="4794" y="3656"/>
                    <a:pt x="4799" y="3597"/>
                  </a:cubicBezTo>
                  <a:lnTo>
                    <a:pt x="4799" y="253"/>
                  </a:lnTo>
                  <a:cubicBezTo>
                    <a:pt x="4794" y="193"/>
                    <a:pt x="4764" y="138"/>
                    <a:pt x="4713" y="105"/>
                  </a:cubicBezTo>
                  <a:lnTo>
                    <a:pt x="4532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53"/>
            <p:cNvSpPr/>
            <p:nvPr/>
          </p:nvSpPr>
          <p:spPr>
            <a:xfrm>
              <a:off x="6076475" y="2399850"/>
              <a:ext cx="119975" cy="157075"/>
            </a:xfrm>
            <a:custGeom>
              <a:avLst/>
              <a:gdLst/>
              <a:ahLst/>
              <a:cxnLst/>
              <a:rect l="l" t="t" r="r" b="b"/>
              <a:pathLst>
                <a:path w="4799" h="6283" extrusionOk="0">
                  <a:moveTo>
                    <a:pt x="4532" y="0"/>
                  </a:moveTo>
                  <a:lnTo>
                    <a:pt x="0" y="2616"/>
                  </a:lnTo>
                  <a:lnTo>
                    <a:pt x="0" y="6059"/>
                  </a:lnTo>
                  <a:cubicBezTo>
                    <a:pt x="3" y="6118"/>
                    <a:pt x="35" y="6173"/>
                    <a:pt x="84" y="6207"/>
                  </a:cubicBezTo>
                  <a:lnTo>
                    <a:pt x="182" y="6262"/>
                  </a:lnTo>
                  <a:cubicBezTo>
                    <a:pt x="208" y="6276"/>
                    <a:pt x="237" y="6282"/>
                    <a:pt x="266" y="6282"/>
                  </a:cubicBezTo>
                  <a:cubicBezTo>
                    <a:pt x="295" y="6282"/>
                    <a:pt x="324" y="6276"/>
                    <a:pt x="351" y="6262"/>
                  </a:cubicBezTo>
                  <a:lnTo>
                    <a:pt x="4713" y="3743"/>
                  </a:lnTo>
                  <a:cubicBezTo>
                    <a:pt x="4764" y="3711"/>
                    <a:pt x="4794" y="3656"/>
                    <a:pt x="4799" y="3597"/>
                  </a:cubicBezTo>
                  <a:lnTo>
                    <a:pt x="4799" y="253"/>
                  </a:lnTo>
                  <a:cubicBezTo>
                    <a:pt x="4794" y="193"/>
                    <a:pt x="4764" y="138"/>
                    <a:pt x="4713" y="105"/>
                  </a:cubicBezTo>
                  <a:lnTo>
                    <a:pt x="45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53"/>
            <p:cNvSpPr/>
            <p:nvPr/>
          </p:nvSpPr>
          <p:spPr>
            <a:xfrm>
              <a:off x="6076475" y="2372350"/>
              <a:ext cx="113300" cy="93925"/>
            </a:xfrm>
            <a:custGeom>
              <a:avLst/>
              <a:gdLst/>
              <a:ahLst/>
              <a:cxnLst/>
              <a:rect l="l" t="t" r="r" b="b"/>
              <a:pathLst>
                <a:path w="4532" h="3757" extrusionOk="0">
                  <a:moveTo>
                    <a:pt x="2400" y="1"/>
                  </a:moveTo>
                  <a:cubicBezTo>
                    <a:pt x="2357" y="1"/>
                    <a:pt x="2315" y="20"/>
                    <a:pt x="2289" y="56"/>
                  </a:cubicBezTo>
                  <a:lnTo>
                    <a:pt x="58" y="3315"/>
                  </a:lnTo>
                  <a:cubicBezTo>
                    <a:pt x="24" y="3371"/>
                    <a:pt x="3" y="3435"/>
                    <a:pt x="0" y="3500"/>
                  </a:cubicBezTo>
                  <a:lnTo>
                    <a:pt x="0" y="3716"/>
                  </a:lnTo>
                  <a:lnTo>
                    <a:pt x="70" y="3757"/>
                  </a:lnTo>
                  <a:lnTo>
                    <a:pt x="4532" y="1100"/>
                  </a:lnTo>
                  <a:lnTo>
                    <a:pt x="4532" y="884"/>
                  </a:lnTo>
                  <a:cubicBezTo>
                    <a:pt x="4530" y="857"/>
                    <a:pt x="4522" y="829"/>
                    <a:pt x="4506" y="806"/>
                  </a:cubicBezTo>
                  <a:lnTo>
                    <a:pt x="4525" y="796"/>
                  </a:lnTo>
                  <a:lnTo>
                    <a:pt x="4453" y="755"/>
                  </a:lnTo>
                  <a:cubicBezTo>
                    <a:pt x="4448" y="752"/>
                    <a:pt x="4442" y="749"/>
                    <a:pt x="4436" y="747"/>
                  </a:cubicBezTo>
                  <a:lnTo>
                    <a:pt x="2442" y="7"/>
                  </a:lnTo>
                  <a:cubicBezTo>
                    <a:pt x="2428" y="3"/>
                    <a:pt x="2414" y="1"/>
                    <a:pt x="2400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2" name="Google Shape;5002;p53"/>
            <p:cNvSpPr/>
            <p:nvPr/>
          </p:nvSpPr>
          <p:spPr>
            <a:xfrm>
              <a:off x="6076825" y="2373125"/>
              <a:ext cx="59150" cy="85450"/>
            </a:xfrm>
            <a:custGeom>
              <a:avLst/>
              <a:gdLst/>
              <a:ahLst/>
              <a:cxnLst/>
              <a:rect l="l" t="t" r="r" b="b"/>
              <a:pathLst>
                <a:path w="2366" h="3418" extrusionOk="0">
                  <a:moveTo>
                    <a:pt x="2296" y="1"/>
                  </a:moveTo>
                  <a:cubicBezTo>
                    <a:pt x="2292" y="4"/>
                    <a:pt x="2289" y="8"/>
                    <a:pt x="2285" y="12"/>
                  </a:cubicBezTo>
                  <a:cubicBezTo>
                    <a:pt x="2280" y="17"/>
                    <a:pt x="2276" y="21"/>
                    <a:pt x="2273" y="25"/>
                  </a:cubicBezTo>
                  <a:lnTo>
                    <a:pt x="43" y="3284"/>
                  </a:lnTo>
                  <a:cubicBezTo>
                    <a:pt x="39" y="3289"/>
                    <a:pt x="34" y="3297"/>
                    <a:pt x="30" y="3302"/>
                  </a:cubicBezTo>
                  <a:cubicBezTo>
                    <a:pt x="30" y="3304"/>
                    <a:pt x="30" y="3305"/>
                    <a:pt x="28" y="3305"/>
                  </a:cubicBezTo>
                  <a:cubicBezTo>
                    <a:pt x="25" y="3313"/>
                    <a:pt x="23" y="3318"/>
                    <a:pt x="20" y="3326"/>
                  </a:cubicBezTo>
                  <a:lnTo>
                    <a:pt x="20" y="3327"/>
                  </a:lnTo>
                  <a:cubicBezTo>
                    <a:pt x="12" y="3343"/>
                    <a:pt x="7" y="3360"/>
                    <a:pt x="1" y="3376"/>
                  </a:cubicBezTo>
                  <a:lnTo>
                    <a:pt x="70" y="3417"/>
                  </a:lnTo>
                  <a:cubicBezTo>
                    <a:pt x="79" y="3384"/>
                    <a:pt x="94" y="3352"/>
                    <a:pt x="112" y="3323"/>
                  </a:cubicBezTo>
                  <a:lnTo>
                    <a:pt x="2344" y="66"/>
                  </a:lnTo>
                  <a:cubicBezTo>
                    <a:pt x="2350" y="56"/>
                    <a:pt x="2357" y="49"/>
                    <a:pt x="2366" y="41"/>
                  </a:cubicBezTo>
                  <a:lnTo>
                    <a:pt x="2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3" name="Google Shape;5003;p53"/>
            <p:cNvSpPr/>
            <p:nvPr/>
          </p:nvSpPr>
          <p:spPr>
            <a:xfrm>
              <a:off x="6134250" y="2372350"/>
              <a:ext cx="55350" cy="19900"/>
            </a:xfrm>
            <a:custGeom>
              <a:avLst/>
              <a:gdLst/>
              <a:ahLst/>
              <a:cxnLst/>
              <a:rect l="l" t="t" r="r" b="b"/>
              <a:pathLst>
                <a:path w="2214" h="796" extrusionOk="0">
                  <a:moveTo>
                    <a:pt x="89" y="0"/>
                  </a:moveTo>
                  <a:cubicBezTo>
                    <a:pt x="57" y="0"/>
                    <a:pt x="26" y="11"/>
                    <a:pt x="1" y="32"/>
                  </a:cubicBezTo>
                  <a:lnTo>
                    <a:pt x="70" y="72"/>
                  </a:lnTo>
                  <a:cubicBezTo>
                    <a:pt x="95" y="51"/>
                    <a:pt x="126" y="41"/>
                    <a:pt x="158" y="41"/>
                  </a:cubicBezTo>
                  <a:cubicBezTo>
                    <a:pt x="172" y="41"/>
                    <a:pt x="187" y="43"/>
                    <a:pt x="201" y="48"/>
                  </a:cubicBezTo>
                  <a:lnTo>
                    <a:pt x="2195" y="787"/>
                  </a:lnTo>
                  <a:cubicBezTo>
                    <a:pt x="2202" y="789"/>
                    <a:pt x="2208" y="793"/>
                    <a:pt x="2214" y="796"/>
                  </a:cubicBezTo>
                  <a:lnTo>
                    <a:pt x="2144" y="755"/>
                  </a:lnTo>
                  <a:cubicBezTo>
                    <a:pt x="2138" y="752"/>
                    <a:pt x="2131" y="749"/>
                    <a:pt x="2125" y="747"/>
                  </a:cubicBezTo>
                  <a:lnTo>
                    <a:pt x="131" y="7"/>
                  </a:lnTo>
                  <a:cubicBezTo>
                    <a:pt x="118" y="3"/>
                    <a:pt x="103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4" name="Google Shape;5004;p53"/>
            <p:cNvSpPr/>
            <p:nvPr/>
          </p:nvSpPr>
          <p:spPr>
            <a:xfrm>
              <a:off x="6077600" y="2455200"/>
              <a:ext cx="300" cy="500"/>
            </a:xfrm>
            <a:custGeom>
              <a:avLst/>
              <a:gdLst/>
              <a:ahLst/>
              <a:cxnLst/>
              <a:rect l="l" t="t" r="r" b="b"/>
              <a:pathLst>
                <a:path w="12" h="20" extrusionOk="0">
                  <a:moveTo>
                    <a:pt x="12" y="1"/>
                  </a:moveTo>
                  <a:cubicBezTo>
                    <a:pt x="7" y="6"/>
                    <a:pt x="3" y="14"/>
                    <a:pt x="0" y="19"/>
                  </a:cubicBezTo>
                  <a:cubicBezTo>
                    <a:pt x="5" y="14"/>
                    <a:pt x="8" y="6"/>
                    <a:pt x="12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5" name="Google Shape;5005;p53"/>
            <p:cNvSpPr/>
            <p:nvPr/>
          </p:nvSpPr>
          <p:spPr>
            <a:xfrm>
              <a:off x="6133925" y="237312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1" y="12"/>
                  </a:moveTo>
                  <a:cubicBezTo>
                    <a:pt x="5" y="8"/>
                    <a:pt x="9" y="4"/>
                    <a:pt x="14" y="1"/>
                  </a:cubicBezTo>
                  <a:cubicBezTo>
                    <a:pt x="9" y="4"/>
                    <a:pt x="5" y="8"/>
                    <a:pt x="1" y="12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6" name="Google Shape;5006;p53"/>
            <p:cNvSpPr/>
            <p:nvPr/>
          </p:nvSpPr>
          <p:spPr>
            <a:xfrm>
              <a:off x="6076825" y="2456300"/>
              <a:ext cx="500" cy="1250"/>
            </a:xfrm>
            <a:custGeom>
              <a:avLst/>
              <a:gdLst/>
              <a:ahLst/>
              <a:cxnLst/>
              <a:rect l="l" t="t" r="r" b="b"/>
              <a:pathLst>
                <a:path w="20" h="50" extrusionOk="0">
                  <a:moveTo>
                    <a:pt x="1" y="49"/>
                  </a:moveTo>
                  <a:cubicBezTo>
                    <a:pt x="7" y="33"/>
                    <a:pt x="12" y="16"/>
                    <a:pt x="20" y="0"/>
                  </a:cubicBezTo>
                  <a:cubicBezTo>
                    <a:pt x="12" y="16"/>
                    <a:pt x="7" y="33"/>
                    <a:pt x="1" y="49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7" name="Google Shape;5007;p53"/>
            <p:cNvSpPr/>
            <p:nvPr/>
          </p:nvSpPr>
          <p:spPr>
            <a:xfrm>
              <a:off x="6077300" y="2455775"/>
              <a:ext cx="275" cy="500"/>
            </a:xfrm>
            <a:custGeom>
              <a:avLst/>
              <a:gdLst/>
              <a:ahLst/>
              <a:cxnLst/>
              <a:rect l="l" t="t" r="r" b="b"/>
              <a:pathLst>
                <a:path w="11" h="20" extrusionOk="0">
                  <a:moveTo>
                    <a:pt x="1" y="20"/>
                  </a:moveTo>
                  <a:cubicBezTo>
                    <a:pt x="4" y="12"/>
                    <a:pt x="8" y="7"/>
                    <a:pt x="11" y="1"/>
                  </a:cubicBezTo>
                  <a:cubicBezTo>
                    <a:pt x="8" y="7"/>
                    <a:pt x="4" y="12"/>
                    <a:pt x="1" y="2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8" name="Google Shape;5008;p53"/>
            <p:cNvSpPr/>
            <p:nvPr/>
          </p:nvSpPr>
          <p:spPr>
            <a:xfrm>
              <a:off x="6077300" y="2456250"/>
              <a:ext cx="25" cy="75"/>
            </a:xfrm>
            <a:custGeom>
              <a:avLst/>
              <a:gdLst/>
              <a:ahLst/>
              <a:cxnLst/>
              <a:rect l="l" t="t" r="r" b="b"/>
              <a:pathLst>
                <a:path w="1" h="3" extrusionOk="0">
                  <a:moveTo>
                    <a:pt x="1" y="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9" name="Google Shape;5009;p53"/>
            <p:cNvSpPr/>
            <p:nvPr/>
          </p:nvSpPr>
          <p:spPr>
            <a:xfrm>
              <a:off x="6076825" y="2457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0" name="Google Shape;5010;p53"/>
            <p:cNvSpPr/>
            <p:nvPr/>
          </p:nvSpPr>
          <p:spPr>
            <a:xfrm>
              <a:off x="6134250" y="2373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1" name="Google Shape;5011;p53"/>
            <p:cNvSpPr/>
            <p:nvPr/>
          </p:nvSpPr>
          <p:spPr>
            <a:xfrm>
              <a:off x="6077550" y="2455675"/>
              <a:ext cx="75" cy="125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1" y="5"/>
                  </a:move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2" name="Google Shape;5012;p53"/>
            <p:cNvSpPr/>
            <p:nvPr/>
          </p:nvSpPr>
          <p:spPr>
            <a:xfrm>
              <a:off x="6133675" y="2373425"/>
              <a:ext cx="275" cy="350"/>
            </a:xfrm>
            <a:custGeom>
              <a:avLst/>
              <a:gdLst/>
              <a:ahLst/>
              <a:cxnLst/>
              <a:rect l="l" t="t" r="r" b="b"/>
              <a:pathLst>
                <a:path w="11" h="14" extrusionOk="0">
                  <a:moveTo>
                    <a:pt x="1" y="13"/>
                  </a:moveTo>
                  <a:cubicBezTo>
                    <a:pt x="3" y="9"/>
                    <a:pt x="8" y="5"/>
                    <a:pt x="11" y="0"/>
                  </a:cubicBezTo>
                  <a:cubicBezTo>
                    <a:pt x="8" y="5"/>
                    <a:pt x="3" y="9"/>
                    <a:pt x="1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3" name="Google Shape;5013;p53"/>
            <p:cNvSpPr/>
            <p:nvPr/>
          </p:nvSpPr>
          <p:spPr>
            <a:xfrm>
              <a:off x="6078175" y="2373375"/>
              <a:ext cx="113300" cy="92900"/>
            </a:xfrm>
            <a:custGeom>
              <a:avLst/>
              <a:gdLst/>
              <a:ahLst/>
              <a:cxnLst/>
              <a:rect l="l" t="t" r="r" b="b"/>
              <a:pathLst>
                <a:path w="4532" h="3716" extrusionOk="0">
                  <a:moveTo>
                    <a:pt x="2400" y="0"/>
                  </a:moveTo>
                  <a:cubicBezTo>
                    <a:pt x="2357" y="0"/>
                    <a:pt x="2315" y="20"/>
                    <a:pt x="2289" y="56"/>
                  </a:cubicBezTo>
                  <a:lnTo>
                    <a:pt x="57" y="3314"/>
                  </a:lnTo>
                  <a:cubicBezTo>
                    <a:pt x="22" y="3371"/>
                    <a:pt x="3" y="3435"/>
                    <a:pt x="0" y="3500"/>
                  </a:cubicBezTo>
                  <a:lnTo>
                    <a:pt x="0" y="3716"/>
                  </a:lnTo>
                  <a:lnTo>
                    <a:pt x="4532" y="1100"/>
                  </a:lnTo>
                  <a:lnTo>
                    <a:pt x="4532" y="884"/>
                  </a:lnTo>
                  <a:cubicBezTo>
                    <a:pt x="4529" y="823"/>
                    <a:pt x="4491" y="769"/>
                    <a:pt x="4436" y="746"/>
                  </a:cubicBezTo>
                  <a:lnTo>
                    <a:pt x="2442" y="7"/>
                  </a:lnTo>
                  <a:cubicBezTo>
                    <a:pt x="2428" y="2"/>
                    <a:pt x="2414" y="0"/>
                    <a:pt x="2400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4" name="Google Shape;5014;p53"/>
            <p:cNvSpPr/>
            <p:nvPr/>
          </p:nvSpPr>
          <p:spPr>
            <a:xfrm>
              <a:off x="6085975" y="2424400"/>
              <a:ext cx="4725" cy="120625"/>
            </a:xfrm>
            <a:custGeom>
              <a:avLst/>
              <a:gdLst/>
              <a:ahLst/>
              <a:cxnLst/>
              <a:rect l="l" t="t" r="r" b="b"/>
              <a:pathLst>
                <a:path w="189" h="4825" extrusionOk="0">
                  <a:moveTo>
                    <a:pt x="42" y="0"/>
                  </a:moveTo>
                  <a:cubicBezTo>
                    <a:pt x="16" y="39"/>
                    <a:pt x="3" y="84"/>
                    <a:pt x="0" y="131"/>
                  </a:cubicBezTo>
                  <a:lnTo>
                    <a:pt x="0" y="4659"/>
                  </a:lnTo>
                  <a:cubicBezTo>
                    <a:pt x="0" y="4698"/>
                    <a:pt x="15" y="4726"/>
                    <a:pt x="36" y="4739"/>
                  </a:cubicBezTo>
                  <a:lnTo>
                    <a:pt x="38" y="4740"/>
                  </a:lnTo>
                  <a:lnTo>
                    <a:pt x="183" y="4824"/>
                  </a:lnTo>
                  <a:cubicBezTo>
                    <a:pt x="161" y="4811"/>
                    <a:pt x="148" y="4784"/>
                    <a:pt x="148" y="4745"/>
                  </a:cubicBezTo>
                  <a:lnTo>
                    <a:pt x="148" y="216"/>
                  </a:lnTo>
                  <a:cubicBezTo>
                    <a:pt x="150" y="170"/>
                    <a:pt x="164" y="125"/>
                    <a:pt x="189" y="8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5" name="Google Shape;5015;p53"/>
            <p:cNvSpPr/>
            <p:nvPr/>
          </p:nvSpPr>
          <p:spPr>
            <a:xfrm>
              <a:off x="6089675" y="2371400"/>
              <a:ext cx="97250" cy="173850"/>
            </a:xfrm>
            <a:custGeom>
              <a:avLst/>
              <a:gdLst/>
              <a:ahLst/>
              <a:cxnLst/>
              <a:rect l="l" t="t" r="r" b="b"/>
              <a:pathLst>
                <a:path w="3890" h="6954" extrusionOk="0">
                  <a:moveTo>
                    <a:pt x="3820" y="1"/>
                  </a:moveTo>
                  <a:cubicBezTo>
                    <a:pt x="3804" y="1"/>
                    <a:pt x="3785" y="6"/>
                    <a:pt x="3765" y="17"/>
                  </a:cubicBezTo>
                  <a:lnTo>
                    <a:pt x="125" y="2119"/>
                  </a:lnTo>
                  <a:cubicBezTo>
                    <a:pt x="51" y="2168"/>
                    <a:pt x="4" y="2248"/>
                    <a:pt x="0" y="2336"/>
                  </a:cubicBezTo>
                  <a:lnTo>
                    <a:pt x="0" y="6865"/>
                  </a:lnTo>
                  <a:cubicBezTo>
                    <a:pt x="0" y="6921"/>
                    <a:pt x="29" y="6954"/>
                    <a:pt x="70" y="6954"/>
                  </a:cubicBezTo>
                  <a:cubicBezTo>
                    <a:pt x="86" y="6954"/>
                    <a:pt x="105" y="6948"/>
                    <a:pt x="125" y="6937"/>
                  </a:cubicBezTo>
                  <a:lnTo>
                    <a:pt x="3765" y="4836"/>
                  </a:lnTo>
                  <a:cubicBezTo>
                    <a:pt x="3838" y="4788"/>
                    <a:pt x="3885" y="4707"/>
                    <a:pt x="3889" y="4619"/>
                  </a:cubicBezTo>
                  <a:lnTo>
                    <a:pt x="3889" y="90"/>
                  </a:lnTo>
                  <a:cubicBezTo>
                    <a:pt x="3889" y="33"/>
                    <a:pt x="3861" y="1"/>
                    <a:pt x="38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6" name="Google Shape;5016;p53"/>
            <p:cNvSpPr/>
            <p:nvPr/>
          </p:nvSpPr>
          <p:spPr>
            <a:xfrm>
              <a:off x="6086975" y="2369275"/>
              <a:ext cx="98925" cy="57275"/>
            </a:xfrm>
            <a:custGeom>
              <a:avLst/>
              <a:gdLst/>
              <a:ahLst/>
              <a:cxnLst/>
              <a:rect l="l" t="t" r="r" b="b"/>
              <a:pathLst>
                <a:path w="3957" h="2291" extrusionOk="0">
                  <a:moveTo>
                    <a:pt x="3781" y="0"/>
                  </a:moveTo>
                  <a:cubicBezTo>
                    <a:pt x="3764" y="0"/>
                    <a:pt x="3746" y="6"/>
                    <a:pt x="3725" y="17"/>
                  </a:cubicBezTo>
                  <a:lnTo>
                    <a:pt x="85" y="2119"/>
                  </a:lnTo>
                  <a:cubicBezTo>
                    <a:pt x="50" y="2140"/>
                    <a:pt x="21" y="2170"/>
                    <a:pt x="1" y="2205"/>
                  </a:cubicBezTo>
                  <a:lnTo>
                    <a:pt x="149" y="2291"/>
                  </a:lnTo>
                  <a:cubicBezTo>
                    <a:pt x="169" y="2256"/>
                    <a:pt x="198" y="2225"/>
                    <a:pt x="233" y="2205"/>
                  </a:cubicBezTo>
                  <a:lnTo>
                    <a:pt x="3873" y="104"/>
                  </a:lnTo>
                  <a:cubicBezTo>
                    <a:pt x="3888" y="92"/>
                    <a:pt x="3906" y="86"/>
                    <a:pt x="3924" y="86"/>
                  </a:cubicBezTo>
                  <a:cubicBezTo>
                    <a:pt x="3935" y="86"/>
                    <a:pt x="3946" y="88"/>
                    <a:pt x="3957" y="92"/>
                  </a:cubicBezTo>
                  <a:lnTo>
                    <a:pt x="3813" y="10"/>
                  </a:lnTo>
                  <a:lnTo>
                    <a:pt x="3815" y="10"/>
                  </a:lnTo>
                  <a:cubicBezTo>
                    <a:pt x="3805" y="3"/>
                    <a:pt x="3794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7" name="Google Shape;5017;p53"/>
            <p:cNvSpPr/>
            <p:nvPr/>
          </p:nvSpPr>
          <p:spPr>
            <a:xfrm>
              <a:off x="6098050" y="2386350"/>
              <a:ext cx="79375" cy="48225"/>
            </a:xfrm>
            <a:custGeom>
              <a:avLst/>
              <a:gdLst/>
              <a:ahLst/>
              <a:cxnLst/>
              <a:rect l="l" t="t" r="r" b="b"/>
              <a:pathLst>
                <a:path w="3175" h="1929" extrusionOk="0">
                  <a:moveTo>
                    <a:pt x="3135" y="0"/>
                  </a:moveTo>
                  <a:cubicBezTo>
                    <a:pt x="3125" y="0"/>
                    <a:pt x="3113" y="4"/>
                    <a:pt x="3100" y="11"/>
                  </a:cubicBezTo>
                  <a:lnTo>
                    <a:pt x="74" y="1758"/>
                  </a:lnTo>
                  <a:cubicBezTo>
                    <a:pt x="31" y="1785"/>
                    <a:pt x="3" y="1831"/>
                    <a:pt x="0" y="1880"/>
                  </a:cubicBezTo>
                  <a:cubicBezTo>
                    <a:pt x="0" y="1911"/>
                    <a:pt x="16" y="1929"/>
                    <a:pt x="39" y="1929"/>
                  </a:cubicBezTo>
                  <a:cubicBezTo>
                    <a:pt x="50" y="1929"/>
                    <a:pt x="62" y="1925"/>
                    <a:pt x="74" y="1918"/>
                  </a:cubicBezTo>
                  <a:lnTo>
                    <a:pt x="3100" y="171"/>
                  </a:lnTo>
                  <a:cubicBezTo>
                    <a:pt x="3142" y="143"/>
                    <a:pt x="3170" y="98"/>
                    <a:pt x="3174" y="47"/>
                  </a:cubicBezTo>
                  <a:cubicBezTo>
                    <a:pt x="3174" y="17"/>
                    <a:pt x="3158" y="0"/>
                    <a:pt x="3135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8" name="Google Shape;5018;p53"/>
            <p:cNvSpPr/>
            <p:nvPr/>
          </p:nvSpPr>
          <p:spPr>
            <a:xfrm>
              <a:off x="6098050" y="2394275"/>
              <a:ext cx="79375" cy="48250"/>
            </a:xfrm>
            <a:custGeom>
              <a:avLst/>
              <a:gdLst/>
              <a:ahLst/>
              <a:cxnLst/>
              <a:rect l="l" t="t" r="r" b="b"/>
              <a:pathLst>
                <a:path w="3175" h="1930" extrusionOk="0">
                  <a:moveTo>
                    <a:pt x="3135" y="0"/>
                  </a:moveTo>
                  <a:cubicBezTo>
                    <a:pt x="3125" y="0"/>
                    <a:pt x="3113" y="4"/>
                    <a:pt x="3100" y="12"/>
                  </a:cubicBezTo>
                  <a:lnTo>
                    <a:pt x="74" y="1759"/>
                  </a:lnTo>
                  <a:cubicBezTo>
                    <a:pt x="31" y="1785"/>
                    <a:pt x="3" y="1831"/>
                    <a:pt x="0" y="1881"/>
                  </a:cubicBezTo>
                  <a:cubicBezTo>
                    <a:pt x="0" y="1912"/>
                    <a:pt x="16" y="1929"/>
                    <a:pt x="39" y="1929"/>
                  </a:cubicBezTo>
                  <a:cubicBezTo>
                    <a:pt x="50" y="1929"/>
                    <a:pt x="62" y="1926"/>
                    <a:pt x="74" y="1918"/>
                  </a:cubicBezTo>
                  <a:lnTo>
                    <a:pt x="3100" y="171"/>
                  </a:lnTo>
                  <a:cubicBezTo>
                    <a:pt x="3144" y="144"/>
                    <a:pt x="3170" y="99"/>
                    <a:pt x="3174" y="48"/>
                  </a:cubicBezTo>
                  <a:cubicBezTo>
                    <a:pt x="3174" y="18"/>
                    <a:pt x="3159" y="0"/>
                    <a:pt x="3135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p53"/>
            <p:cNvSpPr/>
            <p:nvPr/>
          </p:nvSpPr>
          <p:spPr>
            <a:xfrm>
              <a:off x="6098050" y="2402225"/>
              <a:ext cx="79375" cy="48225"/>
            </a:xfrm>
            <a:custGeom>
              <a:avLst/>
              <a:gdLst/>
              <a:ahLst/>
              <a:cxnLst/>
              <a:rect l="l" t="t" r="r" b="b"/>
              <a:pathLst>
                <a:path w="3175" h="1929" extrusionOk="0">
                  <a:moveTo>
                    <a:pt x="3135" y="1"/>
                  </a:moveTo>
                  <a:cubicBezTo>
                    <a:pt x="3125" y="1"/>
                    <a:pt x="3113" y="4"/>
                    <a:pt x="3100" y="11"/>
                  </a:cubicBezTo>
                  <a:lnTo>
                    <a:pt x="74" y="1759"/>
                  </a:lnTo>
                  <a:cubicBezTo>
                    <a:pt x="31" y="1786"/>
                    <a:pt x="3" y="1831"/>
                    <a:pt x="0" y="1882"/>
                  </a:cubicBezTo>
                  <a:cubicBezTo>
                    <a:pt x="0" y="1912"/>
                    <a:pt x="16" y="1929"/>
                    <a:pt x="39" y="1929"/>
                  </a:cubicBezTo>
                  <a:cubicBezTo>
                    <a:pt x="50" y="1929"/>
                    <a:pt x="61" y="1925"/>
                    <a:pt x="74" y="1918"/>
                  </a:cubicBezTo>
                  <a:lnTo>
                    <a:pt x="3100" y="171"/>
                  </a:lnTo>
                  <a:cubicBezTo>
                    <a:pt x="3142" y="143"/>
                    <a:pt x="3170" y="98"/>
                    <a:pt x="3174" y="49"/>
                  </a:cubicBezTo>
                  <a:cubicBezTo>
                    <a:pt x="3174" y="18"/>
                    <a:pt x="3158" y="1"/>
                    <a:pt x="3135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p53"/>
            <p:cNvSpPr/>
            <p:nvPr/>
          </p:nvSpPr>
          <p:spPr>
            <a:xfrm>
              <a:off x="6098050" y="2410175"/>
              <a:ext cx="79375" cy="48225"/>
            </a:xfrm>
            <a:custGeom>
              <a:avLst/>
              <a:gdLst/>
              <a:ahLst/>
              <a:cxnLst/>
              <a:rect l="l" t="t" r="r" b="b"/>
              <a:pathLst>
                <a:path w="3175" h="1929" extrusionOk="0">
                  <a:moveTo>
                    <a:pt x="3135" y="0"/>
                  </a:moveTo>
                  <a:cubicBezTo>
                    <a:pt x="3125" y="0"/>
                    <a:pt x="3113" y="4"/>
                    <a:pt x="3100" y="11"/>
                  </a:cubicBezTo>
                  <a:lnTo>
                    <a:pt x="74" y="1758"/>
                  </a:lnTo>
                  <a:cubicBezTo>
                    <a:pt x="31" y="1786"/>
                    <a:pt x="3" y="1831"/>
                    <a:pt x="0" y="1880"/>
                  </a:cubicBezTo>
                  <a:cubicBezTo>
                    <a:pt x="0" y="1911"/>
                    <a:pt x="16" y="1928"/>
                    <a:pt x="39" y="1928"/>
                  </a:cubicBezTo>
                  <a:cubicBezTo>
                    <a:pt x="50" y="1928"/>
                    <a:pt x="62" y="1925"/>
                    <a:pt x="74" y="1918"/>
                  </a:cubicBezTo>
                  <a:lnTo>
                    <a:pt x="3100" y="170"/>
                  </a:lnTo>
                  <a:cubicBezTo>
                    <a:pt x="3144" y="143"/>
                    <a:pt x="3170" y="98"/>
                    <a:pt x="3174" y="48"/>
                  </a:cubicBezTo>
                  <a:cubicBezTo>
                    <a:pt x="3174" y="17"/>
                    <a:pt x="3158" y="0"/>
                    <a:pt x="3135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1" name="Google Shape;5021;p53"/>
            <p:cNvSpPr/>
            <p:nvPr/>
          </p:nvSpPr>
          <p:spPr>
            <a:xfrm>
              <a:off x="6098050" y="2418100"/>
              <a:ext cx="79375" cy="48225"/>
            </a:xfrm>
            <a:custGeom>
              <a:avLst/>
              <a:gdLst/>
              <a:ahLst/>
              <a:cxnLst/>
              <a:rect l="l" t="t" r="r" b="b"/>
              <a:pathLst>
                <a:path w="3175" h="1929" extrusionOk="0">
                  <a:moveTo>
                    <a:pt x="3135" y="1"/>
                  </a:moveTo>
                  <a:cubicBezTo>
                    <a:pt x="3125" y="1"/>
                    <a:pt x="3113" y="4"/>
                    <a:pt x="3100" y="11"/>
                  </a:cubicBezTo>
                  <a:lnTo>
                    <a:pt x="74" y="1759"/>
                  </a:lnTo>
                  <a:cubicBezTo>
                    <a:pt x="31" y="1786"/>
                    <a:pt x="3" y="1831"/>
                    <a:pt x="0" y="1880"/>
                  </a:cubicBezTo>
                  <a:cubicBezTo>
                    <a:pt x="0" y="1912"/>
                    <a:pt x="16" y="1929"/>
                    <a:pt x="39" y="1929"/>
                  </a:cubicBezTo>
                  <a:cubicBezTo>
                    <a:pt x="50" y="1929"/>
                    <a:pt x="62" y="1925"/>
                    <a:pt x="74" y="1918"/>
                  </a:cubicBezTo>
                  <a:lnTo>
                    <a:pt x="3100" y="171"/>
                  </a:lnTo>
                  <a:cubicBezTo>
                    <a:pt x="3142" y="143"/>
                    <a:pt x="3170" y="98"/>
                    <a:pt x="3174" y="49"/>
                  </a:cubicBezTo>
                  <a:cubicBezTo>
                    <a:pt x="3174" y="18"/>
                    <a:pt x="3158" y="1"/>
                    <a:pt x="3135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2" name="Google Shape;5022;p53"/>
            <p:cNvSpPr/>
            <p:nvPr/>
          </p:nvSpPr>
          <p:spPr>
            <a:xfrm>
              <a:off x="6098050" y="2426050"/>
              <a:ext cx="79375" cy="48225"/>
            </a:xfrm>
            <a:custGeom>
              <a:avLst/>
              <a:gdLst/>
              <a:ahLst/>
              <a:cxnLst/>
              <a:rect l="l" t="t" r="r" b="b"/>
              <a:pathLst>
                <a:path w="3175" h="1929" extrusionOk="0">
                  <a:moveTo>
                    <a:pt x="3135" y="0"/>
                  </a:moveTo>
                  <a:cubicBezTo>
                    <a:pt x="3125" y="0"/>
                    <a:pt x="3113" y="4"/>
                    <a:pt x="3100" y="11"/>
                  </a:cubicBezTo>
                  <a:lnTo>
                    <a:pt x="74" y="1758"/>
                  </a:lnTo>
                  <a:cubicBezTo>
                    <a:pt x="31" y="1786"/>
                    <a:pt x="3" y="1831"/>
                    <a:pt x="0" y="1880"/>
                  </a:cubicBezTo>
                  <a:cubicBezTo>
                    <a:pt x="0" y="1911"/>
                    <a:pt x="16" y="1928"/>
                    <a:pt x="39" y="1928"/>
                  </a:cubicBezTo>
                  <a:cubicBezTo>
                    <a:pt x="50" y="1928"/>
                    <a:pt x="62" y="1925"/>
                    <a:pt x="74" y="1918"/>
                  </a:cubicBezTo>
                  <a:lnTo>
                    <a:pt x="3100" y="170"/>
                  </a:lnTo>
                  <a:cubicBezTo>
                    <a:pt x="3144" y="143"/>
                    <a:pt x="3170" y="98"/>
                    <a:pt x="3174" y="49"/>
                  </a:cubicBezTo>
                  <a:cubicBezTo>
                    <a:pt x="3174" y="18"/>
                    <a:pt x="3158" y="0"/>
                    <a:pt x="3135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3" name="Google Shape;5023;p53"/>
            <p:cNvSpPr/>
            <p:nvPr/>
          </p:nvSpPr>
          <p:spPr>
            <a:xfrm>
              <a:off x="6098050" y="2433975"/>
              <a:ext cx="79375" cy="48250"/>
            </a:xfrm>
            <a:custGeom>
              <a:avLst/>
              <a:gdLst/>
              <a:ahLst/>
              <a:cxnLst/>
              <a:rect l="l" t="t" r="r" b="b"/>
              <a:pathLst>
                <a:path w="3175" h="1930" extrusionOk="0">
                  <a:moveTo>
                    <a:pt x="3135" y="1"/>
                  </a:moveTo>
                  <a:cubicBezTo>
                    <a:pt x="3125" y="1"/>
                    <a:pt x="3113" y="4"/>
                    <a:pt x="3100" y="11"/>
                  </a:cubicBezTo>
                  <a:lnTo>
                    <a:pt x="74" y="1759"/>
                  </a:lnTo>
                  <a:cubicBezTo>
                    <a:pt x="31" y="1786"/>
                    <a:pt x="3" y="1831"/>
                    <a:pt x="0" y="1882"/>
                  </a:cubicBezTo>
                  <a:cubicBezTo>
                    <a:pt x="0" y="1912"/>
                    <a:pt x="16" y="1930"/>
                    <a:pt x="39" y="1930"/>
                  </a:cubicBezTo>
                  <a:cubicBezTo>
                    <a:pt x="49" y="1930"/>
                    <a:pt x="61" y="1926"/>
                    <a:pt x="74" y="1918"/>
                  </a:cubicBezTo>
                  <a:lnTo>
                    <a:pt x="3100" y="171"/>
                  </a:lnTo>
                  <a:cubicBezTo>
                    <a:pt x="3142" y="145"/>
                    <a:pt x="3170" y="98"/>
                    <a:pt x="3174" y="49"/>
                  </a:cubicBezTo>
                  <a:cubicBezTo>
                    <a:pt x="3174" y="18"/>
                    <a:pt x="3158" y="1"/>
                    <a:pt x="3135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4" name="Google Shape;5024;p53"/>
            <p:cNvSpPr/>
            <p:nvPr/>
          </p:nvSpPr>
          <p:spPr>
            <a:xfrm>
              <a:off x="6098050" y="2441925"/>
              <a:ext cx="79375" cy="48225"/>
            </a:xfrm>
            <a:custGeom>
              <a:avLst/>
              <a:gdLst/>
              <a:ahLst/>
              <a:cxnLst/>
              <a:rect l="l" t="t" r="r" b="b"/>
              <a:pathLst>
                <a:path w="3175" h="1929" extrusionOk="0">
                  <a:moveTo>
                    <a:pt x="3135" y="0"/>
                  </a:moveTo>
                  <a:cubicBezTo>
                    <a:pt x="3125" y="0"/>
                    <a:pt x="3113" y="4"/>
                    <a:pt x="3100" y="11"/>
                  </a:cubicBezTo>
                  <a:lnTo>
                    <a:pt x="74" y="1760"/>
                  </a:lnTo>
                  <a:cubicBezTo>
                    <a:pt x="31" y="1786"/>
                    <a:pt x="4" y="1831"/>
                    <a:pt x="0" y="1880"/>
                  </a:cubicBezTo>
                  <a:cubicBezTo>
                    <a:pt x="0" y="1911"/>
                    <a:pt x="16" y="1928"/>
                    <a:pt x="40" y="1928"/>
                  </a:cubicBezTo>
                  <a:cubicBezTo>
                    <a:pt x="50" y="1928"/>
                    <a:pt x="62" y="1925"/>
                    <a:pt x="74" y="1918"/>
                  </a:cubicBezTo>
                  <a:lnTo>
                    <a:pt x="3100" y="169"/>
                  </a:lnTo>
                  <a:cubicBezTo>
                    <a:pt x="3144" y="143"/>
                    <a:pt x="3170" y="98"/>
                    <a:pt x="3174" y="47"/>
                  </a:cubicBezTo>
                  <a:cubicBezTo>
                    <a:pt x="3174" y="17"/>
                    <a:pt x="3158" y="0"/>
                    <a:pt x="3135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5" name="Google Shape;5025;p53"/>
            <p:cNvSpPr/>
            <p:nvPr/>
          </p:nvSpPr>
          <p:spPr>
            <a:xfrm>
              <a:off x="6082225" y="2468300"/>
              <a:ext cx="111325" cy="87300"/>
            </a:xfrm>
            <a:custGeom>
              <a:avLst/>
              <a:gdLst/>
              <a:ahLst/>
              <a:cxnLst/>
              <a:rect l="l" t="t" r="r" b="b"/>
              <a:pathLst>
                <a:path w="4453" h="3492" extrusionOk="0">
                  <a:moveTo>
                    <a:pt x="2354" y="0"/>
                  </a:moveTo>
                  <a:cubicBezTo>
                    <a:pt x="2245" y="0"/>
                    <a:pt x="2138" y="56"/>
                    <a:pt x="2077" y="155"/>
                  </a:cubicBezTo>
                  <a:lnTo>
                    <a:pt x="1" y="3486"/>
                  </a:lnTo>
                  <a:cubicBezTo>
                    <a:pt x="8" y="3489"/>
                    <a:pt x="16" y="3491"/>
                    <a:pt x="24" y="3491"/>
                  </a:cubicBezTo>
                  <a:cubicBezTo>
                    <a:pt x="36" y="3491"/>
                    <a:pt x="48" y="3487"/>
                    <a:pt x="59" y="3480"/>
                  </a:cubicBezTo>
                  <a:lnTo>
                    <a:pt x="133" y="3437"/>
                  </a:lnTo>
                  <a:lnTo>
                    <a:pt x="2151" y="197"/>
                  </a:lnTo>
                  <a:cubicBezTo>
                    <a:pt x="2212" y="99"/>
                    <a:pt x="2318" y="44"/>
                    <a:pt x="2429" y="44"/>
                  </a:cubicBezTo>
                  <a:cubicBezTo>
                    <a:pt x="2473" y="44"/>
                    <a:pt x="2517" y="52"/>
                    <a:pt x="2560" y="71"/>
                  </a:cubicBezTo>
                  <a:lnTo>
                    <a:pt x="4448" y="909"/>
                  </a:lnTo>
                  <a:cubicBezTo>
                    <a:pt x="4450" y="906"/>
                    <a:pt x="4451" y="905"/>
                    <a:pt x="4453" y="902"/>
                  </a:cubicBezTo>
                  <a:lnTo>
                    <a:pt x="2485" y="28"/>
                  </a:lnTo>
                  <a:cubicBezTo>
                    <a:pt x="2443" y="9"/>
                    <a:pt x="2398" y="0"/>
                    <a:pt x="2354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6" name="Google Shape;5026;p53"/>
            <p:cNvSpPr/>
            <p:nvPr/>
          </p:nvSpPr>
          <p:spPr>
            <a:xfrm>
              <a:off x="6082225" y="2479500"/>
              <a:ext cx="49275" cy="76100"/>
            </a:xfrm>
            <a:custGeom>
              <a:avLst/>
              <a:gdLst/>
              <a:ahLst/>
              <a:cxnLst/>
              <a:rect l="l" t="t" r="r" b="b"/>
              <a:pathLst>
                <a:path w="1971" h="3044" extrusionOk="0">
                  <a:moveTo>
                    <a:pt x="1893" y="0"/>
                  </a:moveTo>
                  <a:lnTo>
                    <a:pt x="1" y="3038"/>
                  </a:lnTo>
                  <a:cubicBezTo>
                    <a:pt x="8" y="3041"/>
                    <a:pt x="16" y="3043"/>
                    <a:pt x="24" y="3043"/>
                  </a:cubicBezTo>
                  <a:cubicBezTo>
                    <a:pt x="36" y="3043"/>
                    <a:pt x="48" y="3039"/>
                    <a:pt x="59" y="3032"/>
                  </a:cubicBezTo>
                  <a:lnTo>
                    <a:pt x="133" y="2989"/>
                  </a:lnTo>
                  <a:lnTo>
                    <a:pt x="1970" y="39"/>
                  </a:lnTo>
                  <a:lnTo>
                    <a:pt x="1970" y="39"/>
                  </a:lnTo>
                  <a:lnTo>
                    <a:pt x="1966" y="44"/>
                  </a:lnTo>
                  <a:lnTo>
                    <a:pt x="18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7" name="Google Shape;5027;p53"/>
            <p:cNvSpPr/>
            <p:nvPr/>
          </p:nvSpPr>
          <p:spPr>
            <a:xfrm>
              <a:off x="6134150" y="2468325"/>
              <a:ext cx="59400" cy="22725"/>
            </a:xfrm>
            <a:custGeom>
              <a:avLst/>
              <a:gdLst/>
              <a:ahLst/>
              <a:cxnLst/>
              <a:rect l="l" t="t" r="r" b="b"/>
              <a:pathLst>
                <a:path w="2376" h="909" extrusionOk="0">
                  <a:moveTo>
                    <a:pt x="276" y="0"/>
                  </a:moveTo>
                  <a:cubicBezTo>
                    <a:pt x="167" y="0"/>
                    <a:pt x="61" y="55"/>
                    <a:pt x="0" y="153"/>
                  </a:cubicBezTo>
                  <a:lnTo>
                    <a:pt x="74" y="196"/>
                  </a:lnTo>
                  <a:cubicBezTo>
                    <a:pt x="135" y="98"/>
                    <a:pt x="241" y="43"/>
                    <a:pt x="352" y="43"/>
                  </a:cubicBezTo>
                  <a:cubicBezTo>
                    <a:pt x="396" y="43"/>
                    <a:pt x="440" y="51"/>
                    <a:pt x="483" y="70"/>
                  </a:cubicBezTo>
                  <a:lnTo>
                    <a:pt x="2371" y="908"/>
                  </a:lnTo>
                  <a:cubicBezTo>
                    <a:pt x="2373" y="907"/>
                    <a:pt x="2374" y="904"/>
                    <a:pt x="2376" y="901"/>
                  </a:cubicBezTo>
                  <a:lnTo>
                    <a:pt x="408" y="28"/>
                  </a:lnTo>
                  <a:cubicBezTo>
                    <a:pt x="365" y="9"/>
                    <a:pt x="320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8" name="Google Shape;5028;p53"/>
            <p:cNvSpPr/>
            <p:nvPr/>
          </p:nvSpPr>
          <p:spPr>
            <a:xfrm>
              <a:off x="6084275" y="2400850"/>
              <a:ext cx="112150" cy="81275"/>
            </a:xfrm>
            <a:custGeom>
              <a:avLst/>
              <a:gdLst/>
              <a:ahLst/>
              <a:cxnLst/>
              <a:rect l="l" t="t" r="r" b="b"/>
              <a:pathLst>
                <a:path w="4486" h="3251" extrusionOk="0">
                  <a:moveTo>
                    <a:pt x="4484" y="186"/>
                  </a:moveTo>
                  <a:lnTo>
                    <a:pt x="4484" y="186"/>
                  </a:lnTo>
                  <a:cubicBezTo>
                    <a:pt x="4484" y="187"/>
                    <a:pt x="4485" y="189"/>
                    <a:pt x="4485" y="191"/>
                  </a:cubicBezTo>
                  <a:cubicBezTo>
                    <a:pt x="4485" y="189"/>
                    <a:pt x="4484" y="187"/>
                    <a:pt x="4484" y="186"/>
                  </a:cubicBezTo>
                  <a:close/>
                  <a:moveTo>
                    <a:pt x="4289" y="1"/>
                  </a:moveTo>
                  <a:lnTo>
                    <a:pt x="4221" y="40"/>
                  </a:lnTo>
                  <a:lnTo>
                    <a:pt x="4382" y="134"/>
                  </a:lnTo>
                  <a:cubicBezTo>
                    <a:pt x="4375" y="139"/>
                    <a:pt x="4368" y="146"/>
                    <a:pt x="4362" y="153"/>
                  </a:cubicBezTo>
                  <a:lnTo>
                    <a:pt x="2490" y="2760"/>
                  </a:lnTo>
                  <a:lnTo>
                    <a:pt x="2211" y="3148"/>
                  </a:lnTo>
                  <a:cubicBezTo>
                    <a:pt x="2182" y="3186"/>
                    <a:pt x="2136" y="3207"/>
                    <a:pt x="2089" y="3207"/>
                  </a:cubicBezTo>
                  <a:cubicBezTo>
                    <a:pt x="2078" y="3207"/>
                    <a:pt x="2068" y="3206"/>
                    <a:pt x="2058" y="3204"/>
                  </a:cubicBezTo>
                  <a:lnTo>
                    <a:pt x="1818" y="3148"/>
                  </a:lnTo>
                  <a:lnTo>
                    <a:pt x="51" y="2727"/>
                  </a:lnTo>
                  <a:lnTo>
                    <a:pt x="0" y="2756"/>
                  </a:lnTo>
                  <a:cubicBezTo>
                    <a:pt x="4" y="2755"/>
                    <a:pt x="9" y="2753"/>
                    <a:pt x="13" y="2752"/>
                  </a:cubicBezTo>
                  <a:cubicBezTo>
                    <a:pt x="19" y="2751"/>
                    <a:pt x="24" y="2751"/>
                    <a:pt x="29" y="2751"/>
                  </a:cubicBezTo>
                  <a:cubicBezTo>
                    <a:pt x="37" y="2751"/>
                    <a:pt x="44" y="2751"/>
                    <a:pt x="51" y="2753"/>
                  </a:cubicBezTo>
                  <a:lnTo>
                    <a:pt x="1884" y="3190"/>
                  </a:lnTo>
                  <a:lnTo>
                    <a:pt x="2124" y="3248"/>
                  </a:lnTo>
                  <a:cubicBezTo>
                    <a:pt x="2134" y="3249"/>
                    <a:pt x="2143" y="3250"/>
                    <a:pt x="2153" y="3250"/>
                  </a:cubicBezTo>
                  <a:cubicBezTo>
                    <a:pt x="2201" y="3250"/>
                    <a:pt x="2247" y="3229"/>
                    <a:pt x="2278" y="3190"/>
                  </a:cubicBezTo>
                  <a:lnTo>
                    <a:pt x="2557" y="2802"/>
                  </a:lnTo>
                  <a:lnTo>
                    <a:pt x="4420" y="207"/>
                  </a:lnTo>
                  <a:lnTo>
                    <a:pt x="4429" y="194"/>
                  </a:lnTo>
                  <a:cubicBezTo>
                    <a:pt x="4434" y="185"/>
                    <a:pt x="4442" y="178"/>
                    <a:pt x="4450" y="172"/>
                  </a:cubicBezTo>
                  <a:cubicBezTo>
                    <a:pt x="4456" y="168"/>
                    <a:pt x="4461" y="166"/>
                    <a:pt x="4466" y="166"/>
                  </a:cubicBezTo>
                  <a:cubicBezTo>
                    <a:pt x="4474" y="166"/>
                    <a:pt x="4481" y="173"/>
                    <a:pt x="4484" y="186"/>
                  </a:cubicBezTo>
                  <a:lnTo>
                    <a:pt x="4484" y="186"/>
                  </a:lnTo>
                  <a:cubicBezTo>
                    <a:pt x="4473" y="137"/>
                    <a:pt x="4443" y="94"/>
                    <a:pt x="4401" y="66"/>
                  </a:cubicBezTo>
                  <a:lnTo>
                    <a:pt x="4289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9" name="Google Shape;5029;p53"/>
            <p:cNvSpPr/>
            <p:nvPr/>
          </p:nvSpPr>
          <p:spPr>
            <a:xfrm>
              <a:off x="6131350" y="2469950"/>
              <a:ext cx="16825" cy="12150"/>
            </a:xfrm>
            <a:custGeom>
              <a:avLst/>
              <a:gdLst/>
              <a:ahLst/>
              <a:cxnLst/>
              <a:rect l="l" t="t" r="r" b="b"/>
              <a:pathLst>
                <a:path w="673" h="486" extrusionOk="0">
                  <a:moveTo>
                    <a:pt x="603" y="1"/>
                  </a:moveTo>
                  <a:lnTo>
                    <a:pt x="327" y="384"/>
                  </a:lnTo>
                  <a:cubicBezTo>
                    <a:pt x="297" y="422"/>
                    <a:pt x="252" y="443"/>
                    <a:pt x="205" y="443"/>
                  </a:cubicBezTo>
                  <a:cubicBezTo>
                    <a:pt x="195" y="443"/>
                    <a:pt x="185" y="442"/>
                    <a:pt x="175" y="440"/>
                  </a:cubicBezTo>
                  <a:lnTo>
                    <a:pt x="17" y="404"/>
                  </a:lnTo>
                  <a:lnTo>
                    <a:pt x="5" y="421"/>
                  </a:lnTo>
                  <a:lnTo>
                    <a:pt x="1" y="426"/>
                  </a:lnTo>
                  <a:lnTo>
                    <a:pt x="241" y="482"/>
                  </a:lnTo>
                  <a:cubicBezTo>
                    <a:pt x="251" y="484"/>
                    <a:pt x="261" y="485"/>
                    <a:pt x="271" y="485"/>
                  </a:cubicBezTo>
                  <a:cubicBezTo>
                    <a:pt x="318" y="485"/>
                    <a:pt x="364" y="463"/>
                    <a:pt x="394" y="426"/>
                  </a:cubicBezTo>
                  <a:lnTo>
                    <a:pt x="672" y="37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0" name="Google Shape;5030;p53"/>
            <p:cNvSpPr/>
            <p:nvPr/>
          </p:nvSpPr>
          <p:spPr>
            <a:xfrm>
              <a:off x="6146425" y="2400850"/>
              <a:ext cx="49950" cy="70050"/>
            </a:xfrm>
            <a:custGeom>
              <a:avLst/>
              <a:gdLst/>
              <a:ahLst/>
              <a:cxnLst/>
              <a:rect l="l" t="t" r="r" b="b"/>
              <a:pathLst>
                <a:path w="1998" h="2802" extrusionOk="0">
                  <a:moveTo>
                    <a:pt x="1803" y="1"/>
                  </a:moveTo>
                  <a:lnTo>
                    <a:pt x="1735" y="39"/>
                  </a:lnTo>
                  <a:lnTo>
                    <a:pt x="1898" y="133"/>
                  </a:lnTo>
                  <a:cubicBezTo>
                    <a:pt x="1889" y="137"/>
                    <a:pt x="1882" y="145"/>
                    <a:pt x="1876" y="152"/>
                  </a:cubicBezTo>
                  <a:lnTo>
                    <a:pt x="2" y="2760"/>
                  </a:lnTo>
                  <a:lnTo>
                    <a:pt x="1" y="2763"/>
                  </a:lnTo>
                  <a:lnTo>
                    <a:pt x="69" y="2801"/>
                  </a:lnTo>
                  <a:lnTo>
                    <a:pt x="1934" y="208"/>
                  </a:lnTo>
                  <a:lnTo>
                    <a:pt x="1943" y="194"/>
                  </a:lnTo>
                  <a:cubicBezTo>
                    <a:pt x="1948" y="187"/>
                    <a:pt x="1956" y="178"/>
                    <a:pt x="1964" y="172"/>
                  </a:cubicBezTo>
                  <a:cubicBezTo>
                    <a:pt x="1970" y="168"/>
                    <a:pt x="1975" y="167"/>
                    <a:pt x="1979" y="167"/>
                  </a:cubicBezTo>
                  <a:cubicBezTo>
                    <a:pt x="1988" y="167"/>
                    <a:pt x="1995" y="175"/>
                    <a:pt x="1998" y="192"/>
                  </a:cubicBezTo>
                  <a:cubicBezTo>
                    <a:pt x="1989" y="140"/>
                    <a:pt x="1959" y="94"/>
                    <a:pt x="1915" y="65"/>
                  </a:cubicBezTo>
                  <a:lnTo>
                    <a:pt x="18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53"/>
            <p:cNvSpPr/>
            <p:nvPr/>
          </p:nvSpPr>
          <p:spPr>
            <a:xfrm>
              <a:off x="6076425" y="2465250"/>
              <a:ext cx="10050" cy="91675"/>
            </a:xfrm>
            <a:custGeom>
              <a:avLst/>
              <a:gdLst/>
              <a:ahLst/>
              <a:cxnLst/>
              <a:rect l="l" t="t" r="r" b="b"/>
              <a:pathLst>
                <a:path w="402" h="3667" extrusionOk="0">
                  <a:moveTo>
                    <a:pt x="1" y="0"/>
                  </a:moveTo>
                  <a:lnTo>
                    <a:pt x="1" y="3443"/>
                  </a:lnTo>
                  <a:cubicBezTo>
                    <a:pt x="5" y="3502"/>
                    <a:pt x="36" y="3557"/>
                    <a:pt x="86" y="3591"/>
                  </a:cubicBezTo>
                  <a:lnTo>
                    <a:pt x="182" y="3646"/>
                  </a:lnTo>
                  <a:cubicBezTo>
                    <a:pt x="209" y="3660"/>
                    <a:pt x="238" y="3666"/>
                    <a:pt x="268" y="3666"/>
                  </a:cubicBezTo>
                  <a:cubicBezTo>
                    <a:pt x="297" y="3666"/>
                    <a:pt x="326" y="3660"/>
                    <a:pt x="353" y="3646"/>
                  </a:cubicBezTo>
                  <a:lnTo>
                    <a:pt x="401" y="3618"/>
                  </a:lnTo>
                  <a:lnTo>
                    <a:pt x="401" y="2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p53"/>
            <p:cNvSpPr/>
            <p:nvPr/>
          </p:nvSpPr>
          <p:spPr>
            <a:xfrm>
              <a:off x="6083075" y="2406050"/>
              <a:ext cx="111700" cy="149525"/>
            </a:xfrm>
            <a:custGeom>
              <a:avLst/>
              <a:gdLst/>
              <a:ahLst/>
              <a:cxnLst/>
              <a:rect l="l" t="t" r="r" b="b"/>
              <a:pathLst>
                <a:path w="4468" h="5981" extrusionOk="0">
                  <a:moveTo>
                    <a:pt x="4468" y="0"/>
                  </a:moveTo>
                  <a:lnTo>
                    <a:pt x="2605" y="2593"/>
                  </a:lnTo>
                  <a:lnTo>
                    <a:pt x="2326" y="2982"/>
                  </a:lnTo>
                  <a:cubicBezTo>
                    <a:pt x="2296" y="3020"/>
                    <a:pt x="2251" y="3041"/>
                    <a:pt x="2203" y="3041"/>
                  </a:cubicBezTo>
                  <a:cubicBezTo>
                    <a:pt x="2193" y="3041"/>
                    <a:pt x="2183" y="3040"/>
                    <a:pt x="2172" y="3038"/>
                  </a:cubicBezTo>
                  <a:lnTo>
                    <a:pt x="1933" y="2982"/>
                  </a:lnTo>
                  <a:lnTo>
                    <a:pt x="99" y="2545"/>
                  </a:lnTo>
                  <a:cubicBezTo>
                    <a:pt x="92" y="2543"/>
                    <a:pt x="85" y="2542"/>
                    <a:pt x="78" y="2542"/>
                  </a:cubicBezTo>
                  <a:cubicBezTo>
                    <a:pt x="36" y="2542"/>
                    <a:pt x="1" y="2577"/>
                    <a:pt x="3" y="2621"/>
                  </a:cubicBezTo>
                  <a:lnTo>
                    <a:pt x="3" y="5964"/>
                  </a:lnTo>
                  <a:cubicBezTo>
                    <a:pt x="3" y="5969"/>
                    <a:pt x="3" y="5975"/>
                    <a:pt x="5" y="5980"/>
                  </a:cubicBezTo>
                  <a:cubicBezTo>
                    <a:pt x="9" y="5977"/>
                    <a:pt x="15" y="5975"/>
                    <a:pt x="21" y="5972"/>
                  </a:cubicBezTo>
                  <a:lnTo>
                    <a:pt x="4382" y="3454"/>
                  </a:lnTo>
                  <a:cubicBezTo>
                    <a:pt x="4384" y="3453"/>
                    <a:pt x="4385" y="3451"/>
                    <a:pt x="4388" y="3450"/>
                  </a:cubicBezTo>
                  <a:lnTo>
                    <a:pt x="4391" y="3449"/>
                  </a:lnTo>
                  <a:cubicBezTo>
                    <a:pt x="4411" y="3434"/>
                    <a:pt x="4429" y="3415"/>
                    <a:pt x="4440" y="3392"/>
                  </a:cubicBezTo>
                  <a:cubicBezTo>
                    <a:pt x="4456" y="3367"/>
                    <a:pt x="4466" y="3337"/>
                    <a:pt x="4468" y="3306"/>
                  </a:cubicBezTo>
                  <a:lnTo>
                    <a:pt x="446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p53"/>
            <p:cNvSpPr/>
            <p:nvPr/>
          </p:nvSpPr>
          <p:spPr>
            <a:xfrm>
              <a:off x="6083075" y="2405000"/>
              <a:ext cx="113375" cy="151675"/>
            </a:xfrm>
            <a:custGeom>
              <a:avLst/>
              <a:gdLst/>
              <a:ahLst/>
              <a:cxnLst/>
              <a:rect l="l" t="t" r="r" b="b"/>
              <a:pathLst>
                <a:path w="4535" h="6067" extrusionOk="0">
                  <a:moveTo>
                    <a:pt x="4513" y="0"/>
                  </a:moveTo>
                  <a:cubicBezTo>
                    <a:pt x="4503" y="0"/>
                    <a:pt x="4490" y="9"/>
                    <a:pt x="4477" y="28"/>
                  </a:cubicBezTo>
                  <a:lnTo>
                    <a:pt x="4468" y="42"/>
                  </a:lnTo>
                  <a:lnTo>
                    <a:pt x="2605" y="2635"/>
                  </a:lnTo>
                  <a:lnTo>
                    <a:pt x="2326" y="3024"/>
                  </a:lnTo>
                  <a:cubicBezTo>
                    <a:pt x="2296" y="3062"/>
                    <a:pt x="2251" y="3083"/>
                    <a:pt x="2203" y="3083"/>
                  </a:cubicBezTo>
                  <a:cubicBezTo>
                    <a:pt x="2193" y="3083"/>
                    <a:pt x="2183" y="3082"/>
                    <a:pt x="2172" y="3080"/>
                  </a:cubicBezTo>
                  <a:lnTo>
                    <a:pt x="1933" y="3024"/>
                  </a:lnTo>
                  <a:lnTo>
                    <a:pt x="99" y="2587"/>
                  </a:lnTo>
                  <a:cubicBezTo>
                    <a:pt x="92" y="2585"/>
                    <a:pt x="85" y="2584"/>
                    <a:pt x="78" y="2584"/>
                  </a:cubicBezTo>
                  <a:cubicBezTo>
                    <a:pt x="36" y="2584"/>
                    <a:pt x="1" y="2619"/>
                    <a:pt x="3" y="2663"/>
                  </a:cubicBezTo>
                  <a:lnTo>
                    <a:pt x="3" y="6006"/>
                  </a:lnTo>
                  <a:cubicBezTo>
                    <a:pt x="3" y="6011"/>
                    <a:pt x="3" y="6017"/>
                    <a:pt x="5" y="6021"/>
                  </a:cubicBezTo>
                  <a:cubicBezTo>
                    <a:pt x="5" y="6038"/>
                    <a:pt x="15" y="6053"/>
                    <a:pt x="29" y="6062"/>
                  </a:cubicBezTo>
                  <a:cubicBezTo>
                    <a:pt x="37" y="6065"/>
                    <a:pt x="45" y="6067"/>
                    <a:pt x="52" y="6067"/>
                  </a:cubicBezTo>
                  <a:cubicBezTo>
                    <a:pt x="65" y="6067"/>
                    <a:pt x="77" y="6063"/>
                    <a:pt x="87" y="6056"/>
                  </a:cubicBezTo>
                  <a:lnTo>
                    <a:pt x="4449" y="3537"/>
                  </a:lnTo>
                  <a:cubicBezTo>
                    <a:pt x="4451" y="3537"/>
                    <a:pt x="4452" y="3536"/>
                    <a:pt x="4455" y="3534"/>
                  </a:cubicBezTo>
                  <a:lnTo>
                    <a:pt x="4458" y="3533"/>
                  </a:lnTo>
                  <a:cubicBezTo>
                    <a:pt x="4478" y="3517"/>
                    <a:pt x="4495" y="3498"/>
                    <a:pt x="4507" y="3476"/>
                  </a:cubicBezTo>
                  <a:cubicBezTo>
                    <a:pt x="4524" y="3450"/>
                    <a:pt x="4533" y="3421"/>
                    <a:pt x="4535" y="3391"/>
                  </a:cubicBezTo>
                  <a:lnTo>
                    <a:pt x="4535" y="47"/>
                  </a:lnTo>
                  <a:cubicBezTo>
                    <a:pt x="4535" y="16"/>
                    <a:pt x="4526" y="0"/>
                    <a:pt x="451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p53"/>
            <p:cNvSpPr/>
            <p:nvPr/>
          </p:nvSpPr>
          <p:spPr>
            <a:xfrm>
              <a:off x="6148175" y="2470900"/>
              <a:ext cx="48275" cy="30500"/>
            </a:xfrm>
            <a:custGeom>
              <a:avLst/>
              <a:gdLst/>
              <a:ahLst/>
              <a:cxnLst/>
              <a:rect l="l" t="t" r="r" b="b"/>
              <a:pathLst>
                <a:path w="1931" h="1220" extrusionOk="0">
                  <a:moveTo>
                    <a:pt x="1" y="0"/>
                  </a:moveTo>
                  <a:lnTo>
                    <a:pt x="1293" y="1220"/>
                  </a:lnTo>
                  <a:lnTo>
                    <a:pt x="1845" y="901"/>
                  </a:lnTo>
                  <a:cubicBezTo>
                    <a:pt x="1847" y="901"/>
                    <a:pt x="1849" y="900"/>
                    <a:pt x="1851" y="898"/>
                  </a:cubicBezTo>
                  <a:lnTo>
                    <a:pt x="1854" y="897"/>
                  </a:lnTo>
                  <a:cubicBezTo>
                    <a:pt x="1874" y="881"/>
                    <a:pt x="1891" y="862"/>
                    <a:pt x="1905" y="840"/>
                  </a:cubicBezTo>
                  <a:cubicBezTo>
                    <a:pt x="1920" y="814"/>
                    <a:pt x="1929" y="785"/>
                    <a:pt x="1931" y="75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p53"/>
            <p:cNvSpPr/>
            <p:nvPr/>
          </p:nvSpPr>
          <p:spPr>
            <a:xfrm>
              <a:off x="6148175" y="2470900"/>
              <a:ext cx="48275" cy="30500"/>
            </a:xfrm>
            <a:custGeom>
              <a:avLst/>
              <a:gdLst/>
              <a:ahLst/>
              <a:cxnLst/>
              <a:rect l="l" t="t" r="r" b="b"/>
              <a:pathLst>
                <a:path w="1931" h="1220" extrusionOk="0">
                  <a:moveTo>
                    <a:pt x="1" y="0"/>
                  </a:moveTo>
                  <a:lnTo>
                    <a:pt x="1293" y="1220"/>
                  </a:lnTo>
                  <a:lnTo>
                    <a:pt x="1845" y="901"/>
                  </a:lnTo>
                  <a:cubicBezTo>
                    <a:pt x="1847" y="901"/>
                    <a:pt x="1849" y="900"/>
                    <a:pt x="1851" y="898"/>
                  </a:cubicBezTo>
                  <a:lnTo>
                    <a:pt x="1854" y="897"/>
                  </a:lnTo>
                  <a:cubicBezTo>
                    <a:pt x="1874" y="881"/>
                    <a:pt x="1891" y="862"/>
                    <a:pt x="1905" y="840"/>
                  </a:cubicBezTo>
                  <a:cubicBezTo>
                    <a:pt x="1920" y="814"/>
                    <a:pt x="1929" y="785"/>
                    <a:pt x="1931" y="75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p53"/>
            <p:cNvSpPr/>
            <p:nvPr/>
          </p:nvSpPr>
          <p:spPr>
            <a:xfrm>
              <a:off x="6083025" y="2480575"/>
              <a:ext cx="48350" cy="76100"/>
            </a:xfrm>
            <a:custGeom>
              <a:avLst/>
              <a:gdLst/>
              <a:ahLst/>
              <a:cxnLst/>
              <a:rect l="l" t="t" r="r" b="b"/>
              <a:pathLst>
                <a:path w="1934" h="3044" extrusionOk="0">
                  <a:moveTo>
                    <a:pt x="1934" y="1"/>
                  </a:moveTo>
                  <a:lnTo>
                    <a:pt x="4" y="2928"/>
                  </a:lnTo>
                  <a:lnTo>
                    <a:pt x="4" y="2983"/>
                  </a:lnTo>
                  <a:cubicBezTo>
                    <a:pt x="1" y="3005"/>
                    <a:pt x="12" y="3027"/>
                    <a:pt x="31" y="3040"/>
                  </a:cubicBezTo>
                  <a:cubicBezTo>
                    <a:pt x="38" y="3043"/>
                    <a:pt x="45" y="3044"/>
                    <a:pt x="53" y="3044"/>
                  </a:cubicBezTo>
                  <a:cubicBezTo>
                    <a:pt x="65" y="3044"/>
                    <a:pt x="78" y="3040"/>
                    <a:pt x="89" y="3033"/>
                  </a:cubicBezTo>
                  <a:lnTo>
                    <a:pt x="1590" y="2166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p53"/>
            <p:cNvSpPr/>
            <p:nvPr/>
          </p:nvSpPr>
          <p:spPr>
            <a:xfrm>
              <a:off x="6083075" y="2472125"/>
              <a:ext cx="52950" cy="84450"/>
            </a:xfrm>
            <a:custGeom>
              <a:avLst/>
              <a:gdLst/>
              <a:ahLst/>
              <a:cxnLst/>
              <a:rect l="l" t="t" r="r" b="b"/>
              <a:pathLst>
                <a:path w="2118" h="3378" extrusionOk="0">
                  <a:moveTo>
                    <a:pt x="2042" y="1"/>
                  </a:moveTo>
                  <a:lnTo>
                    <a:pt x="1859" y="295"/>
                  </a:lnTo>
                  <a:lnTo>
                    <a:pt x="1845" y="318"/>
                  </a:lnTo>
                  <a:lnTo>
                    <a:pt x="2" y="3266"/>
                  </a:lnTo>
                  <a:lnTo>
                    <a:pt x="2" y="3321"/>
                  </a:lnTo>
                  <a:cubicBezTo>
                    <a:pt x="0" y="3343"/>
                    <a:pt x="10" y="3365"/>
                    <a:pt x="29" y="3378"/>
                  </a:cubicBezTo>
                  <a:lnTo>
                    <a:pt x="2117" y="44"/>
                  </a:lnTo>
                  <a:lnTo>
                    <a:pt x="20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p53"/>
            <p:cNvSpPr/>
            <p:nvPr/>
          </p:nvSpPr>
          <p:spPr>
            <a:xfrm>
              <a:off x="6083800" y="2469350"/>
              <a:ext cx="111975" cy="87325"/>
            </a:xfrm>
            <a:custGeom>
              <a:avLst/>
              <a:gdLst/>
              <a:ahLst/>
              <a:cxnLst/>
              <a:rect l="l" t="t" r="r" b="b"/>
              <a:pathLst>
                <a:path w="4479" h="3493" extrusionOk="0">
                  <a:moveTo>
                    <a:pt x="2368" y="0"/>
                  </a:moveTo>
                  <a:cubicBezTo>
                    <a:pt x="2258" y="0"/>
                    <a:pt x="2150" y="56"/>
                    <a:pt x="2088" y="154"/>
                  </a:cubicBezTo>
                  <a:lnTo>
                    <a:pt x="0" y="3488"/>
                  </a:lnTo>
                  <a:cubicBezTo>
                    <a:pt x="8" y="3491"/>
                    <a:pt x="16" y="3493"/>
                    <a:pt x="23" y="3493"/>
                  </a:cubicBezTo>
                  <a:cubicBezTo>
                    <a:pt x="36" y="3493"/>
                    <a:pt x="48" y="3489"/>
                    <a:pt x="58" y="3482"/>
                  </a:cubicBezTo>
                  <a:lnTo>
                    <a:pt x="4426" y="960"/>
                  </a:lnTo>
                  <a:lnTo>
                    <a:pt x="4429" y="957"/>
                  </a:lnTo>
                  <a:cubicBezTo>
                    <a:pt x="4449" y="943"/>
                    <a:pt x="4466" y="924"/>
                    <a:pt x="4478" y="902"/>
                  </a:cubicBezTo>
                  <a:lnTo>
                    <a:pt x="2499" y="28"/>
                  </a:lnTo>
                  <a:cubicBezTo>
                    <a:pt x="2456" y="9"/>
                    <a:pt x="2412" y="0"/>
                    <a:pt x="2368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9" name="Google Shape;5039;p53"/>
            <p:cNvSpPr/>
            <p:nvPr/>
          </p:nvSpPr>
          <p:spPr>
            <a:xfrm>
              <a:off x="6083800" y="2490975"/>
              <a:ext cx="111975" cy="65700"/>
            </a:xfrm>
            <a:custGeom>
              <a:avLst/>
              <a:gdLst/>
              <a:ahLst/>
              <a:cxnLst/>
              <a:rect l="l" t="t" r="r" b="b"/>
              <a:pathLst>
                <a:path w="4479" h="2628" extrusionOk="0">
                  <a:moveTo>
                    <a:pt x="4398" y="1"/>
                  </a:moveTo>
                  <a:cubicBezTo>
                    <a:pt x="4387" y="20"/>
                    <a:pt x="4371" y="37"/>
                    <a:pt x="4353" y="50"/>
                  </a:cubicBezTo>
                  <a:lnTo>
                    <a:pt x="4350" y="52"/>
                  </a:lnTo>
                  <a:lnTo>
                    <a:pt x="58" y="2530"/>
                  </a:lnTo>
                  <a:lnTo>
                    <a:pt x="0" y="2623"/>
                  </a:lnTo>
                  <a:cubicBezTo>
                    <a:pt x="8" y="2626"/>
                    <a:pt x="16" y="2628"/>
                    <a:pt x="23" y="2628"/>
                  </a:cubicBezTo>
                  <a:cubicBezTo>
                    <a:pt x="36" y="2628"/>
                    <a:pt x="48" y="2624"/>
                    <a:pt x="58" y="2617"/>
                  </a:cubicBezTo>
                  <a:lnTo>
                    <a:pt x="4426" y="95"/>
                  </a:lnTo>
                  <a:lnTo>
                    <a:pt x="4429" y="92"/>
                  </a:lnTo>
                  <a:cubicBezTo>
                    <a:pt x="4449" y="78"/>
                    <a:pt x="4466" y="59"/>
                    <a:pt x="4478" y="37"/>
                  </a:cubicBezTo>
                  <a:lnTo>
                    <a:pt x="4398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0" name="Google Shape;5040;p53"/>
            <p:cNvSpPr/>
            <p:nvPr/>
          </p:nvSpPr>
          <p:spPr>
            <a:xfrm>
              <a:off x="6076425" y="2457525"/>
              <a:ext cx="2175" cy="8750"/>
            </a:xfrm>
            <a:custGeom>
              <a:avLst/>
              <a:gdLst/>
              <a:ahLst/>
              <a:cxnLst/>
              <a:rect l="l" t="t" r="r" b="b"/>
              <a:pathLst>
                <a:path w="87" h="350" extrusionOk="0">
                  <a:moveTo>
                    <a:pt x="17" y="0"/>
                  </a:moveTo>
                  <a:cubicBezTo>
                    <a:pt x="8" y="31"/>
                    <a:pt x="2" y="61"/>
                    <a:pt x="1" y="93"/>
                  </a:cubicBezTo>
                  <a:lnTo>
                    <a:pt x="1" y="309"/>
                  </a:lnTo>
                  <a:lnTo>
                    <a:pt x="70" y="350"/>
                  </a:lnTo>
                  <a:lnTo>
                    <a:pt x="70" y="134"/>
                  </a:lnTo>
                  <a:cubicBezTo>
                    <a:pt x="72" y="102"/>
                    <a:pt x="76" y="70"/>
                    <a:pt x="86" y="41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p53"/>
            <p:cNvSpPr/>
            <p:nvPr/>
          </p:nvSpPr>
          <p:spPr>
            <a:xfrm>
              <a:off x="6078175" y="2465275"/>
              <a:ext cx="8950" cy="4500"/>
            </a:xfrm>
            <a:custGeom>
              <a:avLst/>
              <a:gdLst/>
              <a:ahLst/>
              <a:cxnLst/>
              <a:rect l="l" t="t" r="r" b="b"/>
              <a:pathLst>
                <a:path w="358" h="180" extrusionOk="0">
                  <a:moveTo>
                    <a:pt x="67" y="1"/>
                  </a:moveTo>
                  <a:lnTo>
                    <a:pt x="0" y="40"/>
                  </a:lnTo>
                  <a:lnTo>
                    <a:pt x="173" y="138"/>
                  </a:lnTo>
                  <a:lnTo>
                    <a:pt x="243" y="179"/>
                  </a:lnTo>
                  <a:lnTo>
                    <a:pt x="293" y="150"/>
                  </a:lnTo>
                  <a:lnTo>
                    <a:pt x="357" y="166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p53"/>
            <p:cNvSpPr/>
            <p:nvPr/>
          </p:nvSpPr>
          <p:spPr>
            <a:xfrm>
              <a:off x="6078175" y="2465275"/>
              <a:ext cx="51350" cy="14825"/>
            </a:xfrm>
            <a:custGeom>
              <a:avLst/>
              <a:gdLst/>
              <a:ahLst/>
              <a:cxnLst/>
              <a:rect l="l" t="t" r="r" b="b"/>
              <a:pathLst>
                <a:path w="2054" h="593" extrusionOk="0">
                  <a:moveTo>
                    <a:pt x="67" y="1"/>
                  </a:moveTo>
                  <a:lnTo>
                    <a:pt x="0" y="40"/>
                  </a:lnTo>
                  <a:lnTo>
                    <a:pt x="173" y="138"/>
                  </a:lnTo>
                  <a:lnTo>
                    <a:pt x="243" y="179"/>
                  </a:lnTo>
                  <a:cubicBezTo>
                    <a:pt x="247" y="178"/>
                    <a:pt x="251" y="176"/>
                    <a:pt x="256" y="176"/>
                  </a:cubicBezTo>
                  <a:cubicBezTo>
                    <a:pt x="262" y="175"/>
                    <a:pt x="268" y="174"/>
                    <a:pt x="275" y="174"/>
                  </a:cubicBezTo>
                  <a:cubicBezTo>
                    <a:pt x="281" y="174"/>
                    <a:pt x="287" y="175"/>
                    <a:pt x="293" y="176"/>
                  </a:cubicBezTo>
                  <a:lnTo>
                    <a:pt x="434" y="211"/>
                  </a:lnTo>
                  <a:lnTo>
                    <a:pt x="2039" y="592"/>
                  </a:lnTo>
                  <a:lnTo>
                    <a:pt x="2054" y="569"/>
                  </a:lnTo>
                  <a:lnTo>
                    <a:pt x="357" y="166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53"/>
            <p:cNvSpPr/>
            <p:nvPr/>
          </p:nvSpPr>
          <p:spPr>
            <a:xfrm>
              <a:off x="6175250" y="2466775"/>
              <a:ext cx="41325" cy="53200"/>
            </a:xfrm>
            <a:custGeom>
              <a:avLst/>
              <a:gdLst/>
              <a:ahLst/>
              <a:cxnLst/>
              <a:rect l="l" t="t" r="r" b="b"/>
              <a:pathLst>
                <a:path w="1653" h="2128" extrusionOk="0">
                  <a:moveTo>
                    <a:pt x="1127" y="0"/>
                  </a:moveTo>
                  <a:cubicBezTo>
                    <a:pt x="1022" y="0"/>
                    <a:pt x="905" y="34"/>
                    <a:pt x="779" y="106"/>
                  </a:cubicBezTo>
                  <a:cubicBezTo>
                    <a:pt x="350" y="354"/>
                    <a:pt x="1" y="959"/>
                    <a:pt x="1" y="1456"/>
                  </a:cubicBezTo>
                  <a:cubicBezTo>
                    <a:pt x="1" y="1704"/>
                    <a:pt x="88" y="1878"/>
                    <a:pt x="228" y="1959"/>
                  </a:cubicBezTo>
                  <a:lnTo>
                    <a:pt x="521" y="2127"/>
                  </a:lnTo>
                  <a:lnTo>
                    <a:pt x="591" y="2013"/>
                  </a:lnTo>
                  <a:cubicBezTo>
                    <a:pt x="669" y="1995"/>
                    <a:pt x="745" y="1966"/>
                    <a:pt x="814" y="1926"/>
                  </a:cubicBezTo>
                  <a:cubicBezTo>
                    <a:pt x="1245" y="1678"/>
                    <a:pt x="1594" y="1075"/>
                    <a:pt x="1594" y="577"/>
                  </a:cubicBezTo>
                  <a:cubicBezTo>
                    <a:pt x="1594" y="509"/>
                    <a:pt x="1586" y="442"/>
                    <a:pt x="1570" y="377"/>
                  </a:cubicBezTo>
                  <a:lnTo>
                    <a:pt x="1652" y="239"/>
                  </a:lnTo>
                  <a:lnTo>
                    <a:pt x="1330" y="52"/>
                  </a:lnTo>
                  <a:lnTo>
                    <a:pt x="1328" y="51"/>
                  </a:lnTo>
                  <a:cubicBezTo>
                    <a:pt x="1269" y="18"/>
                    <a:pt x="1201" y="0"/>
                    <a:pt x="1127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p53"/>
            <p:cNvSpPr/>
            <p:nvPr/>
          </p:nvSpPr>
          <p:spPr>
            <a:xfrm>
              <a:off x="6175250" y="2496650"/>
              <a:ext cx="25650" cy="23350"/>
            </a:xfrm>
            <a:custGeom>
              <a:avLst/>
              <a:gdLst/>
              <a:ahLst/>
              <a:cxnLst/>
              <a:rect l="l" t="t" r="r" b="b"/>
              <a:pathLst>
                <a:path w="1026" h="934" extrusionOk="0">
                  <a:moveTo>
                    <a:pt x="30" y="0"/>
                  </a:moveTo>
                  <a:cubicBezTo>
                    <a:pt x="11" y="86"/>
                    <a:pt x="1" y="173"/>
                    <a:pt x="1" y="261"/>
                  </a:cubicBezTo>
                  <a:cubicBezTo>
                    <a:pt x="1" y="509"/>
                    <a:pt x="88" y="683"/>
                    <a:pt x="227" y="766"/>
                  </a:cubicBezTo>
                  <a:lnTo>
                    <a:pt x="521" y="934"/>
                  </a:lnTo>
                  <a:lnTo>
                    <a:pt x="591" y="818"/>
                  </a:lnTo>
                  <a:cubicBezTo>
                    <a:pt x="669" y="800"/>
                    <a:pt x="745" y="771"/>
                    <a:pt x="814" y="731"/>
                  </a:cubicBezTo>
                  <a:cubicBezTo>
                    <a:pt x="890" y="687"/>
                    <a:pt x="961" y="634"/>
                    <a:pt x="1026" y="574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5" name="Google Shape;5045;p53"/>
            <p:cNvSpPr/>
            <p:nvPr/>
          </p:nvSpPr>
          <p:spPr>
            <a:xfrm>
              <a:off x="6182900" y="2471200"/>
              <a:ext cx="39000" cy="50300"/>
            </a:xfrm>
            <a:custGeom>
              <a:avLst/>
              <a:gdLst/>
              <a:ahLst/>
              <a:cxnLst/>
              <a:rect l="l" t="t" r="r" b="b"/>
              <a:pathLst>
                <a:path w="1560" h="2012" extrusionOk="0">
                  <a:moveTo>
                    <a:pt x="1128" y="0"/>
                  </a:moveTo>
                  <a:cubicBezTo>
                    <a:pt x="1023" y="0"/>
                    <a:pt x="905" y="34"/>
                    <a:pt x="779" y="106"/>
                  </a:cubicBezTo>
                  <a:cubicBezTo>
                    <a:pt x="350" y="355"/>
                    <a:pt x="1" y="959"/>
                    <a:pt x="1" y="1456"/>
                  </a:cubicBezTo>
                  <a:cubicBezTo>
                    <a:pt x="1" y="1809"/>
                    <a:pt x="176" y="2012"/>
                    <a:pt x="431" y="2012"/>
                  </a:cubicBezTo>
                  <a:cubicBezTo>
                    <a:pt x="536" y="2012"/>
                    <a:pt x="654" y="1978"/>
                    <a:pt x="779" y="1905"/>
                  </a:cubicBezTo>
                  <a:cubicBezTo>
                    <a:pt x="1210" y="1658"/>
                    <a:pt x="1560" y="1054"/>
                    <a:pt x="1560" y="555"/>
                  </a:cubicBezTo>
                  <a:cubicBezTo>
                    <a:pt x="1560" y="203"/>
                    <a:pt x="1384" y="0"/>
                    <a:pt x="112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6" name="Google Shape;5046;p53"/>
            <p:cNvSpPr/>
            <p:nvPr/>
          </p:nvSpPr>
          <p:spPr>
            <a:xfrm>
              <a:off x="6192225" y="2479900"/>
              <a:ext cx="21050" cy="31450"/>
            </a:xfrm>
            <a:custGeom>
              <a:avLst/>
              <a:gdLst/>
              <a:ahLst/>
              <a:cxnLst/>
              <a:rect l="l" t="t" r="r" b="b"/>
              <a:pathLst>
                <a:path w="842" h="1258" extrusionOk="0">
                  <a:moveTo>
                    <a:pt x="537" y="1"/>
                  </a:moveTo>
                  <a:cubicBezTo>
                    <a:pt x="501" y="1"/>
                    <a:pt x="461" y="12"/>
                    <a:pt x="419" y="36"/>
                  </a:cubicBezTo>
                  <a:cubicBezTo>
                    <a:pt x="256" y="131"/>
                    <a:pt x="124" y="383"/>
                    <a:pt x="124" y="600"/>
                  </a:cubicBezTo>
                  <a:lnTo>
                    <a:pt x="124" y="772"/>
                  </a:lnTo>
                  <a:cubicBezTo>
                    <a:pt x="119" y="889"/>
                    <a:pt x="86" y="1004"/>
                    <a:pt x="24" y="1105"/>
                  </a:cubicBezTo>
                  <a:cubicBezTo>
                    <a:pt x="9" y="1131"/>
                    <a:pt x="0" y="1162"/>
                    <a:pt x="0" y="1192"/>
                  </a:cubicBezTo>
                  <a:cubicBezTo>
                    <a:pt x="0" y="1232"/>
                    <a:pt x="19" y="1257"/>
                    <a:pt x="46" y="1257"/>
                  </a:cubicBezTo>
                  <a:cubicBezTo>
                    <a:pt x="55" y="1257"/>
                    <a:pt x="64" y="1254"/>
                    <a:pt x="74" y="1249"/>
                  </a:cubicBezTo>
                  <a:lnTo>
                    <a:pt x="765" y="850"/>
                  </a:lnTo>
                  <a:cubicBezTo>
                    <a:pt x="807" y="825"/>
                    <a:pt x="840" y="761"/>
                    <a:pt x="840" y="706"/>
                  </a:cubicBezTo>
                  <a:cubicBezTo>
                    <a:pt x="841" y="686"/>
                    <a:pt x="833" y="664"/>
                    <a:pt x="818" y="650"/>
                  </a:cubicBezTo>
                  <a:lnTo>
                    <a:pt x="817" y="650"/>
                  </a:lnTo>
                  <a:cubicBezTo>
                    <a:pt x="754" y="622"/>
                    <a:pt x="715" y="553"/>
                    <a:pt x="715" y="450"/>
                  </a:cubicBezTo>
                  <a:lnTo>
                    <a:pt x="715" y="260"/>
                  </a:lnTo>
                  <a:cubicBezTo>
                    <a:pt x="715" y="98"/>
                    <a:pt x="641" y="1"/>
                    <a:pt x="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7" name="Google Shape;5047;p53"/>
            <p:cNvSpPr/>
            <p:nvPr/>
          </p:nvSpPr>
          <p:spPr>
            <a:xfrm>
              <a:off x="6199150" y="2505550"/>
              <a:ext cx="7125" cy="7250"/>
            </a:xfrm>
            <a:custGeom>
              <a:avLst/>
              <a:gdLst/>
              <a:ahLst/>
              <a:cxnLst/>
              <a:rect l="l" t="t" r="r" b="b"/>
              <a:pathLst>
                <a:path w="285" h="290" extrusionOk="0">
                  <a:moveTo>
                    <a:pt x="285" y="1"/>
                  </a:moveTo>
                  <a:lnTo>
                    <a:pt x="0" y="165"/>
                  </a:lnTo>
                  <a:cubicBezTo>
                    <a:pt x="0" y="242"/>
                    <a:pt x="36" y="289"/>
                    <a:pt x="86" y="289"/>
                  </a:cubicBezTo>
                  <a:cubicBezTo>
                    <a:pt x="103" y="289"/>
                    <a:pt x="122" y="284"/>
                    <a:pt x="142" y="272"/>
                  </a:cubicBezTo>
                  <a:cubicBezTo>
                    <a:pt x="221" y="227"/>
                    <a:pt x="285" y="10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7"/>
          <p:cNvSpPr txBox="1"/>
          <p:nvPr/>
        </p:nvSpPr>
        <p:spPr>
          <a:xfrm>
            <a:off x="158050" y="330450"/>
            <a:ext cx="77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7"/>
          <p:cNvSpPr txBox="1"/>
          <p:nvPr/>
        </p:nvSpPr>
        <p:spPr>
          <a:xfrm>
            <a:off x="114950" y="272975"/>
            <a:ext cx="82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7"/>
          <p:cNvSpPr txBox="1"/>
          <p:nvPr/>
        </p:nvSpPr>
        <p:spPr>
          <a:xfrm>
            <a:off x="81225" y="1490300"/>
            <a:ext cx="6780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accent5"/>
                </a:solidFill>
              </a:rPr>
              <a:t>F</a:t>
            </a:r>
            <a:br>
              <a:rPr lang="en" sz="5500">
                <a:solidFill>
                  <a:schemeClr val="accent5"/>
                </a:solidFill>
              </a:rPr>
            </a:br>
            <a:r>
              <a:rPr lang="en" sz="5500">
                <a:solidFill>
                  <a:schemeClr val="accent5"/>
                </a:solidFill>
              </a:rPr>
              <a:t>L</a:t>
            </a:r>
            <a:br>
              <a:rPr lang="en" sz="5500">
                <a:solidFill>
                  <a:schemeClr val="accent5"/>
                </a:solidFill>
              </a:rPr>
            </a:br>
            <a:r>
              <a:rPr lang="en" sz="5500">
                <a:solidFill>
                  <a:schemeClr val="accent5"/>
                </a:solidFill>
              </a:rPr>
              <a:t>O</a:t>
            </a:r>
            <a:endParaRPr sz="55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accent5"/>
                </a:solidFill>
              </a:rPr>
              <a:t>W</a:t>
            </a:r>
            <a:endParaRPr sz="5500">
              <a:solidFill>
                <a:schemeClr val="accent5"/>
              </a:solidFill>
            </a:endParaRPr>
          </a:p>
        </p:txBody>
      </p:sp>
      <p:sp>
        <p:nvSpPr>
          <p:cNvPr id="526" name="Google Shape;526;p27"/>
          <p:cNvSpPr txBox="1"/>
          <p:nvPr/>
        </p:nvSpPr>
        <p:spPr>
          <a:xfrm>
            <a:off x="8308550" y="-114950"/>
            <a:ext cx="6780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accent5"/>
                </a:solidFill>
              </a:rPr>
              <a:t>C</a:t>
            </a:r>
            <a:endParaRPr sz="55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accent5"/>
                </a:solidFill>
              </a:rPr>
              <a:t>H</a:t>
            </a:r>
            <a:br>
              <a:rPr lang="en" sz="5500">
                <a:solidFill>
                  <a:schemeClr val="accent5"/>
                </a:solidFill>
              </a:rPr>
            </a:br>
            <a:r>
              <a:rPr lang="en" sz="5500">
                <a:solidFill>
                  <a:schemeClr val="accent5"/>
                </a:solidFill>
              </a:rPr>
              <a:t>A</a:t>
            </a:r>
            <a:br>
              <a:rPr lang="en" sz="5500">
                <a:solidFill>
                  <a:schemeClr val="accent5"/>
                </a:solidFill>
              </a:rPr>
            </a:br>
            <a:r>
              <a:rPr lang="en" sz="5500">
                <a:solidFill>
                  <a:schemeClr val="accent5"/>
                </a:solidFill>
              </a:rPr>
              <a:t>R</a:t>
            </a:r>
            <a:br>
              <a:rPr lang="en" sz="5500">
                <a:solidFill>
                  <a:schemeClr val="accent5"/>
                </a:solidFill>
              </a:rPr>
            </a:br>
            <a:r>
              <a:rPr lang="en" sz="5500">
                <a:solidFill>
                  <a:schemeClr val="accent5"/>
                </a:solidFill>
              </a:rPr>
              <a:t>T</a:t>
            </a:r>
            <a:endParaRPr sz="5500">
              <a:solidFill>
                <a:schemeClr val="accent5"/>
              </a:solidFill>
            </a:endParaRPr>
          </a:p>
        </p:txBody>
      </p:sp>
      <p:grpSp>
        <p:nvGrpSpPr>
          <p:cNvPr id="527" name="Google Shape;527;p27"/>
          <p:cNvGrpSpPr/>
          <p:nvPr/>
        </p:nvGrpSpPr>
        <p:grpSpPr>
          <a:xfrm>
            <a:off x="-4870" y="-10"/>
            <a:ext cx="1061624" cy="851273"/>
            <a:chOff x="3753575" y="734700"/>
            <a:chExt cx="182025" cy="138750"/>
          </a:xfrm>
        </p:grpSpPr>
        <p:sp>
          <p:nvSpPr>
            <p:cNvPr id="528" name="Google Shape;528;p27"/>
            <p:cNvSpPr/>
            <p:nvPr/>
          </p:nvSpPr>
          <p:spPr>
            <a:xfrm>
              <a:off x="3753575" y="767275"/>
              <a:ext cx="182025" cy="105025"/>
            </a:xfrm>
            <a:custGeom>
              <a:avLst/>
              <a:gdLst/>
              <a:ahLst/>
              <a:cxnLst/>
              <a:rect l="l" t="t" r="r" b="b"/>
              <a:pathLst>
                <a:path w="7281" h="4201" extrusionOk="0">
                  <a:moveTo>
                    <a:pt x="4139" y="1"/>
                  </a:moveTo>
                  <a:lnTo>
                    <a:pt x="0" y="2388"/>
                  </a:lnTo>
                  <a:lnTo>
                    <a:pt x="3144" y="4200"/>
                  </a:lnTo>
                  <a:lnTo>
                    <a:pt x="7281" y="1813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30A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3753575" y="826950"/>
              <a:ext cx="78600" cy="46500"/>
            </a:xfrm>
            <a:custGeom>
              <a:avLst/>
              <a:gdLst/>
              <a:ahLst/>
              <a:cxnLst/>
              <a:rect l="l" t="t" r="r" b="b"/>
              <a:pathLst>
                <a:path w="3144" h="1860" extrusionOk="0">
                  <a:moveTo>
                    <a:pt x="0" y="1"/>
                  </a:moveTo>
                  <a:lnTo>
                    <a:pt x="0" y="48"/>
                  </a:lnTo>
                  <a:lnTo>
                    <a:pt x="3144" y="1860"/>
                  </a:lnTo>
                  <a:lnTo>
                    <a:pt x="3144" y="1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3832150" y="812600"/>
              <a:ext cx="103450" cy="60850"/>
            </a:xfrm>
            <a:custGeom>
              <a:avLst/>
              <a:gdLst/>
              <a:ahLst/>
              <a:cxnLst/>
              <a:rect l="l" t="t" r="r" b="b"/>
              <a:pathLst>
                <a:path w="4138" h="2434" extrusionOk="0">
                  <a:moveTo>
                    <a:pt x="4138" y="0"/>
                  </a:moveTo>
                  <a:lnTo>
                    <a:pt x="1" y="2387"/>
                  </a:lnTo>
                  <a:lnTo>
                    <a:pt x="1" y="2434"/>
                  </a:lnTo>
                  <a:lnTo>
                    <a:pt x="4138" y="4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3774050" y="779350"/>
              <a:ext cx="139550" cy="80575"/>
            </a:xfrm>
            <a:custGeom>
              <a:avLst/>
              <a:gdLst/>
              <a:ahLst/>
              <a:cxnLst/>
              <a:rect l="l" t="t" r="r" b="b"/>
              <a:pathLst>
                <a:path w="5582" h="3223" extrusionOk="0">
                  <a:moveTo>
                    <a:pt x="3276" y="1"/>
                  </a:moveTo>
                  <a:lnTo>
                    <a:pt x="0" y="1891"/>
                  </a:lnTo>
                  <a:lnTo>
                    <a:pt x="2305" y="3223"/>
                  </a:lnTo>
                  <a:lnTo>
                    <a:pt x="5582" y="1332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2F4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3774050" y="826625"/>
              <a:ext cx="57625" cy="34125"/>
            </a:xfrm>
            <a:custGeom>
              <a:avLst/>
              <a:gdLst/>
              <a:ahLst/>
              <a:cxnLst/>
              <a:rect l="l" t="t" r="r" b="b"/>
              <a:pathLst>
                <a:path w="2305" h="1365" extrusionOk="0">
                  <a:moveTo>
                    <a:pt x="0" y="0"/>
                  </a:moveTo>
                  <a:lnTo>
                    <a:pt x="0" y="35"/>
                  </a:lnTo>
                  <a:lnTo>
                    <a:pt x="2305" y="1365"/>
                  </a:lnTo>
                  <a:lnTo>
                    <a:pt x="2305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C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3831650" y="812625"/>
              <a:ext cx="81950" cy="48125"/>
            </a:xfrm>
            <a:custGeom>
              <a:avLst/>
              <a:gdLst/>
              <a:ahLst/>
              <a:cxnLst/>
              <a:rect l="l" t="t" r="r" b="b"/>
              <a:pathLst>
                <a:path w="3278" h="1925" extrusionOk="0">
                  <a:moveTo>
                    <a:pt x="3278" y="1"/>
                  </a:moveTo>
                  <a:lnTo>
                    <a:pt x="1" y="1892"/>
                  </a:lnTo>
                  <a:lnTo>
                    <a:pt x="1" y="1925"/>
                  </a:lnTo>
                  <a:lnTo>
                    <a:pt x="3278" y="34"/>
                  </a:lnTo>
                  <a:lnTo>
                    <a:pt x="3278" y="1"/>
                  </a:lnTo>
                  <a:close/>
                </a:path>
              </a:pathLst>
            </a:custGeom>
            <a:solidFill>
              <a:srgbClr val="AD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3790250" y="766800"/>
              <a:ext cx="22350" cy="19600"/>
            </a:xfrm>
            <a:custGeom>
              <a:avLst/>
              <a:gdLst/>
              <a:ahLst/>
              <a:cxnLst/>
              <a:rect l="l" t="t" r="r" b="b"/>
              <a:pathLst>
                <a:path w="894" h="784" extrusionOk="0">
                  <a:moveTo>
                    <a:pt x="839" y="1"/>
                  </a:moveTo>
                  <a:lnTo>
                    <a:pt x="37" y="664"/>
                  </a:lnTo>
                  <a:lnTo>
                    <a:pt x="1" y="713"/>
                  </a:lnTo>
                  <a:lnTo>
                    <a:pt x="105" y="652"/>
                  </a:lnTo>
                  <a:cubicBezTo>
                    <a:pt x="105" y="652"/>
                    <a:pt x="196" y="781"/>
                    <a:pt x="209" y="784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25" y="784"/>
                    <a:pt x="894" y="110"/>
                    <a:pt x="894" y="110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8B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3792850" y="748325"/>
              <a:ext cx="102200" cy="59000"/>
            </a:xfrm>
            <a:custGeom>
              <a:avLst/>
              <a:gdLst/>
              <a:ahLst/>
              <a:cxnLst/>
              <a:rect l="l" t="t" r="r" b="b"/>
              <a:pathLst>
                <a:path w="4088" h="2360" extrusionOk="0">
                  <a:moveTo>
                    <a:pt x="2411" y="0"/>
                  </a:moveTo>
                  <a:lnTo>
                    <a:pt x="1" y="1391"/>
                  </a:lnTo>
                  <a:lnTo>
                    <a:pt x="1677" y="2360"/>
                  </a:lnTo>
                  <a:lnTo>
                    <a:pt x="4087" y="968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3834775" y="772500"/>
              <a:ext cx="60275" cy="73750"/>
            </a:xfrm>
            <a:custGeom>
              <a:avLst/>
              <a:gdLst/>
              <a:ahLst/>
              <a:cxnLst/>
              <a:rect l="l" t="t" r="r" b="b"/>
              <a:pathLst>
                <a:path w="2411" h="2950" extrusionOk="0">
                  <a:moveTo>
                    <a:pt x="2410" y="1"/>
                  </a:moveTo>
                  <a:lnTo>
                    <a:pt x="0" y="1393"/>
                  </a:lnTo>
                  <a:lnTo>
                    <a:pt x="0" y="2950"/>
                  </a:lnTo>
                  <a:lnTo>
                    <a:pt x="2410" y="1559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3792850" y="767975"/>
              <a:ext cx="41950" cy="78275"/>
            </a:xfrm>
            <a:custGeom>
              <a:avLst/>
              <a:gdLst/>
              <a:ahLst/>
              <a:cxnLst/>
              <a:rect l="l" t="t" r="r" b="b"/>
              <a:pathLst>
                <a:path w="1678" h="3131" extrusionOk="0">
                  <a:moveTo>
                    <a:pt x="752" y="0"/>
                  </a:moveTo>
                  <a:lnTo>
                    <a:pt x="1" y="605"/>
                  </a:lnTo>
                  <a:lnTo>
                    <a:pt x="1" y="2164"/>
                  </a:lnTo>
                  <a:lnTo>
                    <a:pt x="1677" y="3131"/>
                  </a:lnTo>
                  <a:lnTo>
                    <a:pt x="1677" y="1574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3834775" y="811250"/>
              <a:ext cx="60275" cy="38425"/>
            </a:xfrm>
            <a:custGeom>
              <a:avLst/>
              <a:gdLst/>
              <a:ahLst/>
              <a:cxnLst/>
              <a:rect l="l" t="t" r="r" b="b"/>
              <a:pathLst>
                <a:path w="2411" h="1537" extrusionOk="0">
                  <a:moveTo>
                    <a:pt x="2410" y="1"/>
                  </a:moveTo>
                  <a:lnTo>
                    <a:pt x="0" y="1391"/>
                  </a:lnTo>
                  <a:lnTo>
                    <a:pt x="0" y="1536"/>
                  </a:lnTo>
                  <a:lnTo>
                    <a:pt x="2410" y="144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94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3792850" y="821850"/>
              <a:ext cx="41950" cy="27825"/>
            </a:xfrm>
            <a:custGeom>
              <a:avLst/>
              <a:gdLst/>
              <a:ahLst/>
              <a:cxnLst/>
              <a:rect l="l" t="t" r="r" b="b"/>
              <a:pathLst>
                <a:path w="1678" h="1113" extrusionOk="0">
                  <a:moveTo>
                    <a:pt x="1" y="0"/>
                  </a:moveTo>
                  <a:lnTo>
                    <a:pt x="1" y="144"/>
                  </a:lnTo>
                  <a:lnTo>
                    <a:pt x="1677" y="1112"/>
                  </a:lnTo>
                  <a:lnTo>
                    <a:pt x="1677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3811200" y="734700"/>
              <a:ext cx="86450" cy="75625"/>
            </a:xfrm>
            <a:custGeom>
              <a:avLst/>
              <a:gdLst/>
              <a:ahLst/>
              <a:cxnLst/>
              <a:rect l="l" t="t" r="r" b="b"/>
              <a:pathLst>
                <a:path w="3458" h="3025" extrusionOk="0">
                  <a:moveTo>
                    <a:pt x="2200" y="0"/>
                  </a:moveTo>
                  <a:lnTo>
                    <a:pt x="1" y="1270"/>
                  </a:lnTo>
                  <a:lnTo>
                    <a:pt x="943" y="3025"/>
                  </a:lnTo>
                  <a:lnTo>
                    <a:pt x="3458" y="1573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3789950" y="766450"/>
              <a:ext cx="21275" cy="18175"/>
            </a:xfrm>
            <a:custGeom>
              <a:avLst/>
              <a:gdLst/>
              <a:ahLst/>
              <a:cxnLst/>
              <a:rect l="l" t="t" r="r" b="b"/>
              <a:pathLst>
                <a:path w="851" h="727" extrusionOk="0">
                  <a:moveTo>
                    <a:pt x="851" y="0"/>
                  </a:moveTo>
                  <a:lnTo>
                    <a:pt x="1" y="704"/>
                  </a:lnTo>
                  <a:lnTo>
                    <a:pt x="13" y="727"/>
                  </a:lnTo>
                  <a:lnTo>
                    <a:pt x="851" y="3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3811200" y="766450"/>
              <a:ext cx="23600" cy="44000"/>
            </a:xfrm>
            <a:custGeom>
              <a:avLst/>
              <a:gdLst/>
              <a:ahLst/>
              <a:cxnLst/>
              <a:rect l="l" t="t" r="r" b="b"/>
              <a:pathLst>
                <a:path w="944" h="1760" extrusionOk="0">
                  <a:moveTo>
                    <a:pt x="1" y="0"/>
                  </a:moveTo>
                  <a:lnTo>
                    <a:pt x="1" y="31"/>
                  </a:lnTo>
                  <a:lnTo>
                    <a:pt x="929" y="1759"/>
                  </a:lnTo>
                  <a:lnTo>
                    <a:pt x="943" y="17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3840125" y="805850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524" y="1"/>
                  </a:moveTo>
                  <a:lnTo>
                    <a:pt x="1" y="304"/>
                  </a:lnTo>
                  <a:lnTo>
                    <a:pt x="1" y="787"/>
                  </a:lnTo>
                  <a:lnTo>
                    <a:pt x="524" y="485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3840125" y="806625"/>
              <a:ext cx="12675" cy="18425"/>
            </a:xfrm>
            <a:custGeom>
              <a:avLst/>
              <a:gdLst/>
              <a:ahLst/>
              <a:cxnLst/>
              <a:rect l="l" t="t" r="r" b="b"/>
              <a:pathLst>
                <a:path w="507" h="737" extrusionOk="0">
                  <a:moveTo>
                    <a:pt x="507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7" y="44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3852600" y="806625"/>
              <a:ext cx="200" cy="11100"/>
            </a:xfrm>
            <a:custGeom>
              <a:avLst/>
              <a:gdLst/>
              <a:ahLst/>
              <a:cxnLst/>
              <a:rect l="l" t="t" r="r" b="b"/>
              <a:pathLst>
                <a:path w="8" h="444" extrusionOk="0">
                  <a:moveTo>
                    <a:pt x="8" y="0"/>
                  </a:moveTo>
                  <a:lnTo>
                    <a:pt x="1" y="4"/>
                  </a:lnTo>
                  <a:lnTo>
                    <a:pt x="1" y="439"/>
                  </a:lnTo>
                  <a:lnTo>
                    <a:pt x="8" y="44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3840125" y="817600"/>
              <a:ext cx="12675" cy="7450"/>
            </a:xfrm>
            <a:custGeom>
              <a:avLst/>
              <a:gdLst/>
              <a:ahLst/>
              <a:cxnLst/>
              <a:rect l="l" t="t" r="r" b="b"/>
              <a:pathLst>
                <a:path w="507" h="298" extrusionOk="0">
                  <a:moveTo>
                    <a:pt x="500" y="0"/>
                  </a:moveTo>
                  <a:lnTo>
                    <a:pt x="1" y="288"/>
                  </a:lnTo>
                  <a:lnTo>
                    <a:pt x="1" y="298"/>
                  </a:lnTo>
                  <a:lnTo>
                    <a:pt x="507" y="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3846250" y="810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7" y="0"/>
                  </a:moveTo>
                  <a:lnTo>
                    <a:pt x="1" y="9"/>
                  </a:lnTo>
                  <a:lnTo>
                    <a:pt x="1" y="453"/>
                  </a:lnTo>
                  <a:lnTo>
                    <a:pt x="17" y="44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3840125" y="813600"/>
              <a:ext cx="425" cy="11525"/>
            </a:xfrm>
            <a:custGeom>
              <a:avLst/>
              <a:gdLst/>
              <a:ahLst/>
              <a:cxnLst/>
              <a:rect l="l" t="t" r="r" b="b"/>
              <a:pathLst>
                <a:path w="17" h="461" extrusionOk="0">
                  <a:moveTo>
                    <a:pt x="17" y="1"/>
                  </a:moveTo>
                  <a:lnTo>
                    <a:pt x="1" y="10"/>
                  </a:lnTo>
                  <a:lnTo>
                    <a:pt x="1" y="461"/>
                  </a:lnTo>
                  <a:lnTo>
                    <a:pt x="17" y="4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3846075" y="810375"/>
              <a:ext cx="200" cy="11125"/>
            </a:xfrm>
            <a:custGeom>
              <a:avLst/>
              <a:gdLst/>
              <a:ahLst/>
              <a:cxnLst/>
              <a:rect l="l" t="t" r="r" b="b"/>
              <a:pathLst>
                <a:path w="8" h="445" extrusionOk="0">
                  <a:moveTo>
                    <a:pt x="8" y="1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8" y="4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3840000" y="813325"/>
              <a:ext cx="150" cy="12200"/>
            </a:xfrm>
            <a:custGeom>
              <a:avLst/>
              <a:gdLst/>
              <a:ahLst/>
              <a:cxnLst/>
              <a:rect l="l" t="t" r="r" b="b"/>
              <a:pathLst>
                <a:path w="6" h="488" extrusionOk="0">
                  <a:moveTo>
                    <a:pt x="0" y="0"/>
                  </a:moveTo>
                  <a:lnTo>
                    <a:pt x="0" y="485"/>
                  </a:lnTo>
                  <a:lnTo>
                    <a:pt x="6" y="488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3840000" y="805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1"/>
                  </a:moveTo>
                  <a:lnTo>
                    <a:pt x="0" y="302"/>
                  </a:lnTo>
                  <a:lnTo>
                    <a:pt x="6" y="307"/>
                  </a:lnTo>
                  <a:lnTo>
                    <a:pt x="529" y="4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3839600" y="825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0" y="0"/>
                  </a:moveTo>
                  <a:lnTo>
                    <a:pt x="0" y="23"/>
                  </a:lnTo>
                  <a:lnTo>
                    <a:pt x="106" y="84"/>
                  </a:lnTo>
                  <a:lnTo>
                    <a:pt x="106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3839600" y="817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0"/>
                  </a:moveTo>
                  <a:lnTo>
                    <a:pt x="0" y="328"/>
                  </a:lnTo>
                  <a:lnTo>
                    <a:pt x="106" y="389"/>
                  </a:lnTo>
                  <a:lnTo>
                    <a:pt x="674" y="6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3842225" y="819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69" y="0"/>
                  </a:moveTo>
                  <a:lnTo>
                    <a:pt x="1" y="328"/>
                  </a:lnTo>
                  <a:lnTo>
                    <a:pt x="1" y="351"/>
                  </a:lnTo>
                  <a:lnTo>
                    <a:pt x="569" y="24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3861025" y="796075"/>
              <a:ext cx="9625" cy="35475"/>
            </a:xfrm>
            <a:custGeom>
              <a:avLst/>
              <a:gdLst/>
              <a:ahLst/>
              <a:cxnLst/>
              <a:rect l="l" t="t" r="r" b="b"/>
              <a:pathLst>
                <a:path w="385" h="1419" extrusionOk="0">
                  <a:moveTo>
                    <a:pt x="384" y="0"/>
                  </a:moveTo>
                  <a:lnTo>
                    <a:pt x="0" y="222"/>
                  </a:lnTo>
                  <a:lnTo>
                    <a:pt x="0" y="1418"/>
                  </a:lnTo>
                  <a:lnTo>
                    <a:pt x="384" y="11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3860650" y="801400"/>
              <a:ext cx="400" cy="30150"/>
            </a:xfrm>
            <a:custGeom>
              <a:avLst/>
              <a:gdLst/>
              <a:ahLst/>
              <a:cxnLst/>
              <a:rect l="l" t="t" r="r" b="b"/>
              <a:pathLst>
                <a:path w="16" h="1206" extrusionOk="0">
                  <a:moveTo>
                    <a:pt x="1" y="0"/>
                  </a:moveTo>
                  <a:lnTo>
                    <a:pt x="1" y="1197"/>
                  </a:lnTo>
                  <a:lnTo>
                    <a:pt x="15" y="1205"/>
                  </a:lnTo>
                  <a:lnTo>
                    <a:pt x="15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3860650" y="795850"/>
              <a:ext cx="10000" cy="5775"/>
            </a:xfrm>
            <a:custGeom>
              <a:avLst/>
              <a:gdLst/>
              <a:ahLst/>
              <a:cxnLst/>
              <a:rect l="l" t="t" r="r" b="b"/>
              <a:pathLst>
                <a:path w="400" h="231" extrusionOk="0">
                  <a:moveTo>
                    <a:pt x="385" y="0"/>
                  </a:moveTo>
                  <a:lnTo>
                    <a:pt x="1" y="222"/>
                  </a:lnTo>
                  <a:lnTo>
                    <a:pt x="15" y="231"/>
                  </a:lnTo>
                  <a:lnTo>
                    <a:pt x="399" y="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D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0" y="19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308" y="15"/>
                  </a:lnTo>
                  <a:lnTo>
                    <a:pt x="308" y="1145"/>
                  </a:lnTo>
                  <a:lnTo>
                    <a:pt x="0" y="132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0" y="11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188" y="9"/>
                  </a:lnTo>
                  <a:lnTo>
                    <a:pt x="188" y="701"/>
                  </a:lnTo>
                  <a:lnTo>
                    <a:pt x="0" y="80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99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3857500" y="744450"/>
              <a:ext cx="6125" cy="15900"/>
            </a:xfrm>
            <a:custGeom>
              <a:avLst/>
              <a:gdLst/>
              <a:ahLst/>
              <a:cxnLst/>
              <a:rect l="l" t="t" r="r" b="b"/>
              <a:pathLst>
                <a:path w="245" h="636" extrusionOk="0">
                  <a:moveTo>
                    <a:pt x="0" y="0"/>
                  </a:moveTo>
                  <a:lnTo>
                    <a:pt x="0" y="329"/>
                  </a:lnTo>
                  <a:lnTo>
                    <a:pt x="244" y="635"/>
                  </a:lnTo>
                  <a:lnTo>
                    <a:pt x="244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3857500" y="740925"/>
              <a:ext cx="12175" cy="7050"/>
            </a:xfrm>
            <a:custGeom>
              <a:avLst/>
              <a:gdLst/>
              <a:ahLst/>
              <a:cxnLst/>
              <a:rect l="l" t="t" r="r" b="b"/>
              <a:pathLst>
                <a:path w="487" h="282" extrusionOk="0">
                  <a:moveTo>
                    <a:pt x="244" y="1"/>
                  </a:moveTo>
                  <a:lnTo>
                    <a:pt x="0" y="141"/>
                  </a:lnTo>
                  <a:lnTo>
                    <a:pt x="244" y="282"/>
                  </a:lnTo>
                  <a:lnTo>
                    <a:pt x="486" y="1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3863600" y="744450"/>
              <a:ext cx="6075" cy="15900"/>
            </a:xfrm>
            <a:custGeom>
              <a:avLst/>
              <a:gdLst/>
              <a:ahLst/>
              <a:cxnLst/>
              <a:rect l="l" t="t" r="r" b="b"/>
              <a:pathLst>
                <a:path w="243" h="636" extrusionOk="0">
                  <a:moveTo>
                    <a:pt x="242" y="0"/>
                  </a:moveTo>
                  <a:lnTo>
                    <a:pt x="0" y="141"/>
                  </a:lnTo>
                  <a:lnTo>
                    <a:pt x="0" y="635"/>
                  </a:lnTo>
                  <a:lnTo>
                    <a:pt x="242" y="49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3856775" y="743250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0"/>
                  </a:moveTo>
                  <a:lnTo>
                    <a:pt x="0" y="118"/>
                  </a:lnTo>
                  <a:lnTo>
                    <a:pt x="273" y="274"/>
                  </a:lnTo>
                  <a:lnTo>
                    <a:pt x="273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3856775" y="739325"/>
              <a:ext cx="13625" cy="7850"/>
            </a:xfrm>
            <a:custGeom>
              <a:avLst/>
              <a:gdLst/>
              <a:ahLst/>
              <a:cxnLst/>
              <a:rect l="l" t="t" r="r" b="b"/>
              <a:pathLst>
                <a:path w="545" h="314" extrusionOk="0">
                  <a:moveTo>
                    <a:pt x="273" y="1"/>
                  </a:moveTo>
                  <a:lnTo>
                    <a:pt x="0" y="157"/>
                  </a:lnTo>
                  <a:lnTo>
                    <a:pt x="273" y="314"/>
                  </a:lnTo>
                  <a:lnTo>
                    <a:pt x="544" y="15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3858975" y="740600"/>
              <a:ext cx="9200" cy="5325"/>
            </a:xfrm>
            <a:custGeom>
              <a:avLst/>
              <a:gdLst/>
              <a:ahLst/>
              <a:cxnLst/>
              <a:rect l="l" t="t" r="r" b="b"/>
              <a:pathLst>
                <a:path w="368" h="213" extrusionOk="0">
                  <a:moveTo>
                    <a:pt x="185" y="0"/>
                  </a:moveTo>
                  <a:lnTo>
                    <a:pt x="1" y="106"/>
                  </a:lnTo>
                  <a:lnTo>
                    <a:pt x="185" y="212"/>
                  </a:lnTo>
                  <a:lnTo>
                    <a:pt x="368" y="10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3863600" y="743250"/>
              <a:ext cx="6800" cy="6875"/>
            </a:xfrm>
            <a:custGeom>
              <a:avLst/>
              <a:gdLst/>
              <a:ahLst/>
              <a:cxnLst/>
              <a:rect l="l" t="t" r="r" b="b"/>
              <a:pathLst>
                <a:path w="272" h="275" extrusionOk="0">
                  <a:moveTo>
                    <a:pt x="271" y="0"/>
                  </a:moveTo>
                  <a:lnTo>
                    <a:pt x="0" y="157"/>
                  </a:lnTo>
                  <a:lnTo>
                    <a:pt x="0" y="274"/>
                  </a:lnTo>
                  <a:lnTo>
                    <a:pt x="271" y="11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F2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3858975" y="740600"/>
              <a:ext cx="4650" cy="3075"/>
            </a:xfrm>
            <a:custGeom>
              <a:avLst/>
              <a:gdLst/>
              <a:ahLst/>
              <a:cxnLst/>
              <a:rect l="l" t="t" r="r" b="b"/>
              <a:pathLst>
                <a:path w="186" h="123" extrusionOk="0">
                  <a:moveTo>
                    <a:pt x="185" y="0"/>
                  </a:moveTo>
                  <a:lnTo>
                    <a:pt x="1" y="106"/>
                  </a:lnTo>
                  <a:lnTo>
                    <a:pt x="28" y="122"/>
                  </a:lnTo>
                  <a:lnTo>
                    <a:pt x="185" y="3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3863600" y="74060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0" y="0"/>
                  </a:moveTo>
                  <a:lnTo>
                    <a:pt x="0" y="32"/>
                  </a:lnTo>
                  <a:lnTo>
                    <a:pt x="155" y="122"/>
                  </a:lnTo>
                  <a:lnTo>
                    <a:pt x="18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3860625" y="832125"/>
              <a:ext cx="5950" cy="4775"/>
            </a:xfrm>
            <a:custGeom>
              <a:avLst/>
              <a:gdLst/>
              <a:ahLst/>
              <a:cxnLst/>
              <a:rect l="l" t="t" r="r" b="b"/>
              <a:pathLst>
                <a:path w="238" h="191" extrusionOk="0">
                  <a:moveTo>
                    <a:pt x="0" y="1"/>
                  </a:moveTo>
                  <a:lnTo>
                    <a:pt x="0" y="53"/>
                  </a:lnTo>
                  <a:lnTo>
                    <a:pt x="238" y="191"/>
                  </a:lnTo>
                  <a:lnTo>
                    <a:pt x="238" y="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3860625" y="826125"/>
              <a:ext cx="16400" cy="9475"/>
            </a:xfrm>
            <a:custGeom>
              <a:avLst/>
              <a:gdLst/>
              <a:ahLst/>
              <a:cxnLst/>
              <a:rect l="l" t="t" r="r" b="b"/>
              <a:pathLst>
                <a:path w="656" h="379" extrusionOk="0">
                  <a:moveTo>
                    <a:pt x="418" y="0"/>
                  </a:moveTo>
                  <a:lnTo>
                    <a:pt x="0" y="241"/>
                  </a:lnTo>
                  <a:lnTo>
                    <a:pt x="238" y="379"/>
                  </a:lnTo>
                  <a:lnTo>
                    <a:pt x="656" y="138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3866550" y="829550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419" y="1"/>
                  </a:moveTo>
                  <a:lnTo>
                    <a:pt x="1" y="242"/>
                  </a:lnTo>
                  <a:lnTo>
                    <a:pt x="1" y="294"/>
                  </a:lnTo>
                  <a:lnTo>
                    <a:pt x="419" y="53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3860625" y="830800"/>
              <a:ext cx="3500" cy="3350"/>
            </a:xfrm>
            <a:custGeom>
              <a:avLst/>
              <a:gdLst/>
              <a:ahLst/>
              <a:cxnLst/>
              <a:rect l="l" t="t" r="r" b="b"/>
              <a:pathLst>
                <a:path w="140" h="134" extrusionOk="0">
                  <a:moveTo>
                    <a:pt x="0" y="0"/>
                  </a:moveTo>
                  <a:lnTo>
                    <a:pt x="0" y="54"/>
                  </a:lnTo>
                  <a:lnTo>
                    <a:pt x="139" y="134"/>
                  </a:lnTo>
                  <a:lnTo>
                    <a:pt x="139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3860625" y="824775"/>
              <a:ext cx="13925" cy="8075"/>
            </a:xfrm>
            <a:custGeom>
              <a:avLst/>
              <a:gdLst/>
              <a:ahLst/>
              <a:cxnLst/>
              <a:rect l="l" t="t" r="r" b="b"/>
              <a:pathLst>
                <a:path w="557" h="323" extrusionOk="0">
                  <a:moveTo>
                    <a:pt x="418" y="1"/>
                  </a:moveTo>
                  <a:lnTo>
                    <a:pt x="0" y="241"/>
                  </a:lnTo>
                  <a:lnTo>
                    <a:pt x="139" y="322"/>
                  </a:lnTo>
                  <a:lnTo>
                    <a:pt x="557" y="80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3864100" y="826775"/>
              <a:ext cx="10450" cy="7375"/>
            </a:xfrm>
            <a:custGeom>
              <a:avLst/>
              <a:gdLst/>
              <a:ahLst/>
              <a:cxnLst/>
              <a:rect l="l" t="t" r="r" b="b"/>
              <a:pathLst>
                <a:path w="418" h="295" extrusionOk="0">
                  <a:moveTo>
                    <a:pt x="418" y="0"/>
                  </a:moveTo>
                  <a:lnTo>
                    <a:pt x="0" y="242"/>
                  </a:lnTo>
                  <a:lnTo>
                    <a:pt x="0" y="295"/>
                  </a:lnTo>
                  <a:lnTo>
                    <a:pt x="418" y="5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3876775" y="784875"/>
              <a:ext cx="13150" cy="19700"/>
            </a:xfrm>
            <a:custGeom>
              <a:avLst/>
              <a:gdLst/>
              <a:ahLst/>
              <a:cxnLst/>
              <a:rect l="l" t="t" r="r" b="b"/>
              <a:pathLst>
                <a:path w="526" h="788" extrusionOk="0">
                  <a:moveTo>
                    <a:pt x="526" y="0"/>
                  </a:moveTo>
                  <a:lnTo>
                    <a:pt x="1" y="303"/>
                  </a:lnTo>
                  <a:lnTo>
                    <a:pt x="1" y="787"/>
                  </a:lnTo>
                  <a:lnTo>
                    <a:pt x="526" y="48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3876775" y="785625"/>
              <a:ext cx="12725" cy="18450"/>
            </a:xfrm>
            <a:custGeom>
              <a:avLst/>
              <a:gdLst/>
              <a:ahLst/>
              <a:cxnLst/>
              <a:rect l="l" t="t" r="r" b="b"/>
              <a:pathLst>
                <a:path w="509" h="738" extrusionOk="0">
                  <a:moveTo>
                    <a:pt x="508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8" y="44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3889250" y="785625"/>
              <a:ext cx="250" cy="11125"/>
            </a:xfrm>
            <a:custGeom>
              <a:avLst/>
              <a:gdLst/>
              <a:ahLst/>
              <a:cxnLst/>
              <a:rect l="l" t="t" r="r" b="b"/>
              <a:pathLst>
                <a:path w="10" h="445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3876775" y="796600"/>
              <a:ext cx="12725" cy="7475"/>
            </a:xfrm>
            <a:custGeom>
              <a:avLst/>
              <a:gdLst/>
              <a:ahLst/>
              <a:cxnLst/>
              <a:rect l="l" t="t" r="r" b="b"/>
              <a:pathLst>
                <a:path w="509" h="299" extrusionOk="0">
                  <a:moveTo>
                    <a:pt x="500" y="1"/>
                  </a:moveTo>
                  <a:lnTo>
                    <a:pt x="1" y="289"/>
                  </a:lnTo>
                  <a:lnTo>
                    <a:pt x="1" y="298"/>
                  </a:lnTo>
                  <a:lnTo>
                    <a:pt x="508" y="5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3882950" y="789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6" y="1"/>
                  </a:moveTo>
                  <a:lnTo>
                    <a:pt x="0" y="9"/>
                  </a:lnTo>
                  <a:lnTo>
                    <a:pt x="0" y="453"/>
                  </a:lnTo>
                  <a:lnTo>
                    <a:pt x="16" y="44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3876775" y="792625"/>
              <a:ext cx="425" cy="11500"/>
            </a:xfrm>
            <a:custGeom>
              <a:avLst/>
              <a:gdLst/>
              <a:ahLst/>
              <a:cxnLst/>
              <a:rect l="l" t="t" r="r" b="b"/>
              <a:pathLst>
                <a:path w="17" h="460" extrusionOk="0">
                  <a:moveTo>
                    <a:pt x="17" y="0"/>
                  </a:moveTo>
                  <a:lnTo>
                    <a:pt x="1" y="9"/>
                  </a:lnTo>
                  <a:lnTo>
                    <a:pt x="1" y="460"/>
                  </a:lnTo>
                  <a:lnTo>
                    <a:pt x="17" y="45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3882725" y="789400"/>
              <a:ext cx="250" cy="11100"/>
            </a:xfrm>
            <a:custGeom>
              <a:avLst/>
              <a:gdLst/>
              <a:ahLst/>
              <a:cxnLst/>
              <a:rect l="l" t="t" r="r" b="b"/>
              <a:pathLst>
                <a:path w="10" h="444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3876675" y="792375"/>
              <a:ext cx="125" cy="12200"/>
            </a:xfrm>
            <a:custGeom>
              <a:avLst/>
              <a:gdLst/>
              <a:ahLst/>
              <a:cxnLst/>
              <a:rect l="l" t="t" r="r" b="b"/>
              <a:pathLst>
                <a:path w="5" h="488" extrusionOk="0">
                  <a:moveTo>
                    <a:pt x="1" y="0"/>
                  </a:moveTo>
                  <a:lnTo>
                    <a:pt x="1" y="483"/>
                  </a:lnTo>
                  <a:lnTo>
                    <a:pt x="5" y="487"/>
                  </a:lnTo>
                  <a:lnTo>
                    <a:pt x="5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3876675" y="784800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0"/>
                  </a:moveTo>
                  <a:lnTo>
                    <a:pt x="1" y="303"/>
                  </a:lnTo>
                  <a:lnTo>
                    <a:pt x="5" y="306"/>
                  </a:lnTo>
                  <a:lnTo>
                    <a:pt x="53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3876275" y="804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1" y="1"/>
                  </a:moveTo>
                  <a:lnTo>
                    <a:pt x="1" y="24"/>
                  </a:lnTo>
                  <a:lnTo>
                    <a:pt x="105" y="85"/>
                  </a:lnTo>
                  <a:lnTo>
                    <a:pt x="105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3876275" y="796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1"/>
                  </a:moveTo>
                  <a:lnTo>
                    <a:pt x="1" y="329"/>
                  </a:lnTo>
                  <a:lnTo>
                    <a:pt x="105" y="389"/>
                  </a:lnTo>
                  <a:lnTo>
                    <a:pt x="675" y="6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3878900" y="798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70" y="1"/>
                  </a:moveTo>
                  <a:lnTo>
                    <a:pt x="0" y="328"/>
                  </a:lnTo>
                  <a:lnTo>
                    <a:pt x="0" y="352"/>
                  </a:lnTo>
                  <a:lnTo>
                    <a:pt x="570" y="2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3803950" y="800850"/>
              <a:ext cx="13125" cy="29175"/>
            </a:xfrm>
            <a:custGeom>
              <a:avLst/>
              <a:gdLst/>
              <a:ahLst/>
              <a:cxnLst/>
              <a:rect l="l" t="t" r="r" b="b"/>
              <a:pathLst>
                <a:path w="525" h="1167" extrusionOk="0">
                  <a:moveTo>
                    <a:pt x="1" y="0"/>
                  </a:moveTo>
                  <a:lnTo>
                    <a:pt x="1" y="863"/>
                  </a:lnTo>
                  <a:lnTo>
                    <a:pt x="524" y="1166"/>
                  </a:lnTo>
                  <a:lnTo>
                    <a:pt x="524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3804350" y="801600"/>
              <a:ext cx="12725" cy="27925"/>
            </a:xfrm>
            <a:custGeom>
              <a:avLst/>
              <a:gdLst/>
              <a:ahLst/>
              <a:cxnLst/>
              <a:rect l="l" t="t" r="r" b="b"/>
              <a:pathLst>
                <a:path w="509" h="1117" extrusionOk="0">
                  <a:moveTo>
                    <a:pt x="1" y="1"/>
                  </a:moveTo>
                  <a:lnTo>
                    <a:pt x="1" y="825"/>
                  </a:lnTo>
                  <a:lnTo>
                    <a:pt x="508" y="1116"/>
                  </a:lnTo>
                  <a:lnTo>
                    <a:pt x="508" y="2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3804350" y="801600"/>
              <a:ext cx="250" cy="20625"/>
            </a:xfrm>
            <a:custGeom>
              <a:avLst/>
              <a:gdLst/>
              <a:ahLst/>
              <a:cxnLst/>
              <a:rect l="l" t="t" r="r" b="b"/>
              <a:pathLst>
                <a:path w="10" h="825" extrusionOk="0">
                  <a:moveTo>
                    <a:pt x="1" y="1"/>
                  </a:moveTo>
                  <a:lnTo>
                    <a:pt x="1" y="825"/>
                  </a:lnTo>
                  <a:lnTo>
                    <a:pt x="9" y="820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3804350" y="822100"/>
              <a:ext cx="12725" cy="7425"/>
            </a:xfrm>
            <a:custGeom>
              <a:avLst/>
              <a:gdLst/>
              <a:ahLst/>
              <a:cxnLst/>
              <a:rect l="l" t="t" r="r" b="b"/>
              <a:pathLst>
                <a:path w="509" h="297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3810525" y="805175"/>
              <a:ext cx="425" cy="20825"/>
            </a:xfrm>
            <a:custGeom>
              <a:avLst/>
              <a:gdLst/>
              <a:ahLst/>
              <a:cxnLst/>
              <a:rect l="l" t="t" r="r" b="b"/>
              <a:pathLst>
                <a:path w="17" h="833" extrusionOk="0">
                  <a:moveTo>
                    <a:pt x="0" y="0"/>
                  </a:moveTo>
                  <a:lnTo>
                    <a:pt x="0" y="822"/>
                  </a:lnTo>
                  <a:lnTo>
                    <a:pt x="16" y="832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3816650" y="808600"/>
              <a:ext cx="425" cy="21025"/>
            </a:xfrm>
            <a:custGeom>
              <a:avLst/>
              <a:gdLst/>
              <a:ahLst/>
              <a:cxnLst/>
              <a:rect l="l" t="t" r="r" b="b"/>
              <a:pathLst>
                <a:path w="17" h="841" extrusionOk="0">
                  <a:moveTo>
                    <a:pt x="0" y="1"/>
                  </a:moveTo>
                  <a:lnTo>
                    <a:pt x="0" y="830"/>
                  </a:lnTo>
                  <a:lnTo>
                    <a:pt x="16" y="840"/>
                  </a:lnTo>
                  <a:lnTo>
                    <a:pt x="16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3810925" y="805375"/>
              <a:ext cx="200" cy="20625"/>
            </a:xfrm>
            <a:custGeom>
              <a:avLst/>
              <a:gdLst/>
              <a:ahLst/>
              <a:cxnLst/>
              <a:rect l="l" t="t" r="r" b="b"/>
              <a:pathLst>
                <a:path w="8" h="825" extrusionOk="0">
                  <a:moveTo>
                    <a:pt x="0" y="1"/>
                  </a:moveTo>
                  <a:lnTo>
                    <a:pt x="0" y="824"/>
                  </a:lnTo>
                  <a:lnTo>
                    <a:pt x="7" y="819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3817050" y="808350"/>
              <a:ext cx="150" cy="21675"/>
            </a:xfrm>
            <a:custGeom>
              <a:avLst/>
              <a:gdLst/>
              <a:ahLst/>
              <a:cxnLst/>
              <a:rect l="l" t="t" r="r" b="b"/>
              <a:pathLst>
                <a:path w="6" h="867" extrusionOk="0">
                  <a:moveTo>
                    <a:pt x="6" y="1"/>
                  </a:moveTo>
                  <a:lnTo>
                    <a:pt x="0" y="4"/>
                  </a:lnTo>
                  <a:lnTo>
                    <a:pt x="0" y="866"/>
                  </a:lnTo>
                  <a:lnTo>
                    <a:pt x="6" y="86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3803950" y="800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1"/>
                  </a:moveTo>
                  <a:lnTo>
                    <a:pt x="1" y="3"/>
                  </a:lnTo>
                  <a:lnTo>
                    <a:pt x="524" y="307"/>
                  </a:lnTo>
                  <a:lnTo>
                    <a:pt x="530" y="3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3814950" y="830275"/>
              <a:ext cx="2625" cy="2150"/>
            </a:xfrm>
            <a:custGeom>
              <a:avLst/>
              <a:gdLst/>
              <a:ahLst/>
              <a:cxnLst/>
              <a:rect l="l" t="t" r="r" b="b"/>
              <a:pathLst>
                <a:path w="105" h="86" extrusionOk="0">
                  <a:moveTo>
                    <a:pt x="104" y="1"/>
                  </a:moveTo>
                  <a:lnTo>
                    <a:pt x="0" y="62"/>
                  </a:lnTo>
                  <a:lnTo>
                    <a:pt x="0" y="85"/>
                  </a:lnTo>
                  <a:lnTo>
                    <a:pt x="104" y="2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3800725" y="822100"/>
              <a:ext cx="16850" cy="9725"/>
            </a:xfrm>
            <a:custGeom>
              <a:avLst/>
              <a:gdLst/>
              <a:ahLst/>
              <a:cxnLst/>
              <a:rect l="l" t="t" r="r" b="b"/>
              <a:pathLst>
                <a:path w="674" h="389" extrusionOk="0">
                  <a:moveTo>
                    <a:pt x="105" y="0"/>
                  </a:moveTo>
                  <a:lnTo>
                    <a:pt x="1" y="60"/>
                  </a:lnTo>
                  <a:lnTo>
                    <a:pt x="569" y="389"/>
                  </a:lnTo>
                  <a:lnTo>
                    <a:pt x="673" y="32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3800725" y="823575"/>
              <a:ext cx="14250" cy="8850"/>
            </a:xfrm>
            <a:custGeom>
              <a:avLst/>
              <a:gdLst/>
              <a:ahLst/>
              <a:cxnLst/>
              <a:rect l="l" t="t" r="r" b="b"/>
              <a:pathLst>
                <a:path w="570" h="354" extrusionOk="0">
                  <a:moveTo>
                    <a:pt x="1" y="1"/>
                  </a:moveTo>
                  <a:lnTo>
                    <a:pt x="1" y="24"/>
                  </a:lnTo>
                  <a:lnTo>
                    <a:pt x="569" y="353"/>
                  </a:lnTo>
                  <a:lnTo>
                    <a:pt x="569" y="3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3803950" y="779000"/>
              <a:ext cx="13125" cy="15500"/>
            </a:xfrm>
            <a:custGeom>
              <a:avLst/>
              <a:gdLst/>
              <a:ahLst/>
              <a:cxnLst/>
              <a:rect l="l" t="t" r="r" b="b"/>
              <a:pathLst>
                <a:path w="525" h="620" extrusionOk="0">
                  <a:moveTo>
                    <a:pt x="1" y="0"/>
                  </a:moveTo>
                  <a:lnTo>
                    <a:pt x="1" y="316"/>
                  </a:lnTo>
                  <a:lnTo>
                    <a:pt x="524" y="619"/>
                  </a:lnTo>
                  <a:lnTo>
                    <a:pt x="524" y="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3804350" y="779750"/>
              <a:ext cx="12725" cy="14225"/>
            </a:xfrm>
            <a:custGeom>
              <a:avLst/>
              <a:gdLst/>
              <a:ahLst/>
              <a:cxnLst/>
              <a:rect l="l" t="t" r="r" b="b"/>
              <a:pathLst>
                <a:path w="509" h="569" extrusionOk="0">
                  <a:moveTo>
                    <a:pt x="1" y="1"/>
                  </a:moveTo>
                  <a:lnTo>
                    <a:pt x="1" y="278"/>
                  </a:lnTo>
                  <a:lnTo>
                    <a:pt x="508" y="569"/>
                  </a:lnTo>
                  <a:lnTo>
                    <a:pt x="508" y="2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3804350" y="779750"/>
              <a:ext cx="250" cy="6950"/>
            </a:xfrm>
            <a:custGeom>
              <a:avLst/>
              <a:gdLst/>
              <a:ahLst/>
              <a:cxnLst/>
              <a:rect l="l" t="t" r="r" b="b"/>
              <a:pathLst>
                <a:path w="10" h="278" extrusionOk="0">
                  <a:moveTo>
                    <a:pt x="1" y="1"/>
                  </a:moveTo>
                  <a:lnTo>
                    <a:pt x="1" y="278"/>
                  </a:lnTo>
                  <a:lnTo>
                    <a:pt x="9" y="273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3804350" y="786575"/>
              <a:ext cx="12725" cy="7400"/>
            </a:xfrm>
            <a:custGeom>
              <a:avLst/>
              <a:gdLst/>
              <a:ahLst/>
              <a:cxnLst/>
              <a:rect l="l" t="t" r="r" b="b"/>
              <a:pathLst>
                <a:path w="509" h="296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3810525" y="783275"/>
              <a:ext cx="425" cy="7200"/>
            </a:xfrm>
            <a:custGeom>
              <a:avLst/>
              <a:gdLst/>
              <a:ahLst/>
              <a:cxnLst/>
              <a:rect l="l" t="t" r="r" b="b"/>
              <a:pathLst>
                <a:path w="17" h="288" extrusionOk="0">
                  <a:moveTo>
                    <a:pt x="0" y="0"/>
                  </a:moveTo>
                  <a:lnTo>
                    <a:pt x="0" y="279"/>
                  </a:lnTo>
                  <a:lnTo>
                    <a:pt x="16" y="287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3816650" y="786750"/>
              <a:ext cx="425" cy="7350"/>
            </a:xfrm>
            <a:custGeom>
              <a:avLst/>
              <a:gdLst/>
              <a:ahLst/>
              <a:cxnLst/>
              <a:rect l="l" t="t" r="r" b="b"/>
              <a:pathLst>
                <a:path w="17" h="294" extrusionOk="0">
                  <a:moveTo>
                    <a:pt x="0" y="0"/>
                  </a:moveTo>
                  <a:lnTo>
                    <a:pt x="0" y="283"/>
                  </a:lnTo>
                  <a:lnTo>
                    <a:pt x="16" y="293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3810925" y="783525"/>
              <a:ext cx="200" cy="6950"/>
            </a:xfrm>
            <a:custGeom>
              <a:avLst/>
              <a:gdLst/>
              <a:ahLst/>
              <a:cxnLst/>
              <a:rect l="l" t="t" r="r" b="b"/>
              <a:pathLst>
                <a:path w="8" h="278" extrusionOk="0">
                  <a:moveTo>
                    <a:pt x="0" y="0"/>
                  </a:moveTo>
                  <a:lnTo>
                    <a:pt x="0" y="277"/>
                  </a:lnTo>
                  <a:lnTo>
                    <a:pt x="7" y="272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3817050" y="786450"/>
              <a:ext cx="150" cy="8050"/>
            </a:xfrm>
            <a:custGeom>
              <a:avLst/>
              <a:gdLst/>
              <a:ahLst/>
              <a:cxnLst/>
              <a:rect l="l" t="t" r="r" b="b"/>
              <a:pathLst>
                <a:path w="6" h="322" extrusionOk="0">
                  <a:moveTo>
                    <a:pt x="6" y="1"/>
                  </a:moveTo>
                  <a:lnTo>
                    <a:pt x="0" y="5"/>
                  </a:lnTo>
                  <a:lnTo>
                    <a:pt x="0" y="321"/>
                  </a:lnTo>
                  <a:lnTo>
                    <a:pt x="6" y="3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3803950" y="77892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0"/>
                  </a:moveTo>
                  <a:lnTo>
                    <a:pt x="1" y="3"/>
                  </a:lnTo>
                  <a:lnTo>
                    <a:pt x="524" y="306"/>
                  </a:lnTo>
                  <a:lnTo>
                    <a:pt x="530" y="30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0" name="Google Shape;610;p27"/>
          <p:cNvGrpSpPr/>
          <p:nvPr/>
        </p:nvGrpSpPr>
        <p:grpSpPr>
          <a:xfrm>
            <a:off x="8116743" y="4302540"/>
            <a:ext cx="1061624" cy="851273"/>
            <a:chOff x="3753575" y="734700"/>
            <a:chExt cx="182025" cy="138750"/>
          </a:xfrm>
        </p:grpSpPr>
        <p:sp>
          <p:nvSpPr>
            <p:cNvPr id="611" name="Google Shape;611;p27"/>
            <p:cNvSpPr/>
            <p:nvPr/>
          </p:nvSpPr>
          <p:spPr>
            <a:xfrm>
              <a:off x="3753575" y="767275"/>
              <a:ext cx="182025" cy="105025"/>
            </a:xfrm>
            <a:custGeom>
              <a:avLst/>
              <a:gdLst/>
              <a:ahLst/>
              <a:cxnLst/>
              <a:rect l="l" t="t" r="r" b="b"/>
              <a:pathLst>
                <a:path w="7281" h="4201" extrusionOk="0">
                  <a:moveTo>
                    <a:pt x="4139" y="1"/>
                  </a:moveTo>
                  <a:lnTo>
                    <a:pt x="0" y="2388"/>
                  </a:lnTo>
                  <a:lnTo>
                    <a:pt x="3144" y="4200"/>
                  </a:lnTo>
                  <a:lnTo>
                    <a:pt x="7281" y="1813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30A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3753575" y="826950"/>
              <a:ext cx="78600" cy="46500"/>
            </a:xfrm>
            <a:custGeom>
              <a:avLst/>
              <a:gdLst/>
              <a:ahLst/>
              <a:cxnLst/>
              <a:rect l="l" t="t" r="r" b="b"/>
              <a:pathLst>
                <a:path w="3144" h="1860" extrusionOk="0">
                  <a:moveTo>
                    <a:pt x="0" y="1"/>
                  </a:moveTo>
                  <a:lnTo>
                    <a:pt x="0" y="48"/>
                  </a:lnTo>
                  <a:lnTo>
                    <a:pt x="3144" y="1860"/>
                  </a:lnTo>
                  <a:lnTo>
                    <a:pt x="3144" y="1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3832150" y="812600"/>
              <a:ext cx="103450" cy="60850"/>
            </a:xfrm>
            <a:custGeom>
              <a:avLst/>
              <a:gdLst/>
              <a:ahLst/>
              <a:cxnLst/>
              <a:rect l="l" t="t" r="r" b="b"/>
              <a:pathLst>
                <a:path w="4138" h="2434" extrusionOk="0">
                  <a:moveTo>
                    <a:pt x="4138" y="0"/>
                  </a:moveTo>
                  <a:lnTo>
                    <a:pt x="1" y="2387"/>
                  </a:lnTo>
                  <a:lnTo>
                    <a:pt x="1" y="2434"/>
                  </a:lnTo>
                  <a:lnTo>
                    <a:pt x="4138" y="4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3774050" y="779350"/>
              <a:ext cx="139550" cy="80575"/>
            </a:xfrm>
            <a:custGeom>
              <a:avLst/>
              <a:gdLst/>
              <a:ahLst/>
              <a:cxnLst/>
              <a:rect l="l" t="t" r="r" b="b"/>
              <a:pathLst>
                <a:path w="5582" h="3223" extrusionOk="0">
                  <a:moveTo>
                    <a:pt x="3276" y="1"/>
                  </a:moveTo>
                  <a:lnTo>
                    <a:pt x="0" y="1891"/>
                  </a:lnTo>
                  <a:lnTo>
                    <a:pt x="2305" y="3223"/>
                  </a:lnTo>
                  <a:lnTo>
                    <a:pt x="5582" y="1332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2F4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3774050" y="826625"/>
              <a:ext cx="57625" cy="34125"/>
            </a:xfrm>
            <a:custGeom>
              <a:avLst/>
              <a:gdLst/>
              <a:ahLst/>
              <a:cxnLst/>
              <a:rect l="l" t="t" r="r" b="b"/>
              <a:pathLst>
                <a:path w="2305" h="1365" extrusionOk="0">
                  <a:moveTo>
                    <a:pt x="0" y="0"/>
                  </a:moveTo>
                  <a:lnTo>
                    <a:pt x="0" y="35"/>
                  </a:lnTo>
                  <a:lnTo>
                    <a:pt x="2305" y="1365"/>
                  </a:lnTo>
                  <a:lnTo>
                    <a:pt x="2305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C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3831650" y="812625"/>
              <a:ext cx="81950" cy="48125"/>
            </a:xfrm>
            <a:custGeom>
              <a:avLst/>
              <a:gdLst/>
              <a:ahLst/>
              <a:cxnLst/>
              <a:rect l="l" t="t" r="r" b="b"/>
              <a:pathLst>
                <a:path w="3278" h="1925" extrusionOk="0">
                  <a:moveTo>
                    <a:pt x="3278" y="1"/>
                  </a:moveTo>
                  <a:lnTo>
                    <a:pt x="1" y="1892"/>
                  </a:lnTo>
                  <a:lnTo>
                    <a:pt x="1" y="1925"/>
                  </a:lnTo>
                  <a:lnTo>
                    <a:pt x="3278" y="34"/>
                  </a:lnTo>
                  <a:lnTo>
                    <a:pt x="3278" y="1"/>
                  </a:lnTo>
                  <a:close/>
                </a:path>
              </a:pathLst>
            </a:custGeom>
            <a:solidFill>
              <a:srgbClr val="AD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3790250" y="766800"/>
              <a:ext cx="22350" cy="19600"/>
            </a:xfrm>
            <a:custGeom>
              <a:avLst/>
              <a:gdLst/>
              <a:ahLst/>
              <a:cxnLst/>
              <a:rect l="l" t="t" r="r" b="b"/>
              <a:pathLst>
                <a:path w="894" h="784" extrusionOk="0">
                  <a:moveTo>
                    <a:pt x="839" y="1"/>
                  </a:moveTo>
                  <a:lnTo>
                    <a:pt x="37" y="664"/>
                  </a:lnTo>
                  <a:lnTo>
                    <a:pt x="1" y="713"/>
                  </a:lnTo>
                  <a:lnTo>
                    <a:pt x="105" y="652"/>
                  </a:lnTo>
                  <a:cubicBezTo>
                    <a:pt x="105" y="652"/>
                    <a:pt x="196" y="781"/>
                    <a:pt x="209" y="784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25" y="784"/>
                    <a:pt x="894" y="110"/>
                    <a:pt x="894" y="110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8B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3792850" y="748325"/>
              <a:ext cx="102200" cy="59000"/>
            </a:xfrm>
            <a:custGeom>
              <a:avLst/>
              <a:gdLst/>
              <a:ahLst/>
              <a:cxnLst/>
              <a:rect l="l" t="t" r="r" b="b"/>
              <a:pathLst>
                <a:path w="4088" h="2360" extrusionOk="0">
                  <a:moveTo>
                    <a:pt x="2411" y="0"/>
                  </a:moveTo>
                  <a:lnTo>
                    <a:pt x="1" y="1391"/>
                  </a:lnTo>
                  <a:lnTo>
                    <a:pt x="1677" y="2360"/>
                  </a:lnTo>
                  <a:lnTo>
                    <a:pt x="4087" y="968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3834775" y="772500"/>
              <a:ext cx="60275" cy="73750"/>
            </a:xfrm>
            <a:custGeom>
              <a:avLst/>
              <a:gdLst/>
              <a:ahLst/>
              <a:cxnLst/>
              <a:rect l="l" t="t" r="r" b="b"/>
              <a:pathLst>
                <a:path w="2411" h="2950" extrusionOk="0">
                  <a:moveTo>
                    <a:pt x="2410" y="1"/>
                  </a:moveTo>
                  <a:lnTo>
                    <a:pt x="0" y="1393"/>
                  </a:lnTo>
                  <a:lnTo>
                    <a:pt x="0" y="2950"/>
                  </a:lnTo>
                  <a:lnTo>
                    <a:pt x="2410" y="1559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3792850" y="767975"/>
              <a:ext cx="41950" cy="78275"/>
            </a:xfrm>
            <a:custGeom>
              <a:avLst/>
              <a:gdLst/>
              <a:ahLst/>
              <a:cxnLst/>
              <a:rect l="l" t="t" r="r" b="b"/>
              <a:pathLst>
                <a:path w="1678" h="3131" extrusionOk="0">
                  <a:moveTo>
                    <a:pt x="752" y="0"/>
                  </a:moveTo>
                  <a:lnTo>
                    <a:pt x="1" y="605"/>
                  </a:lnTo>
                  <a:lnTo>
                    <a:pt x="1" y="2164"/>
                  </a:lnTo>
                  <a:lnTo>
                    <a:pt x="1677" y="3131"/>
                  </a:lnTo>
                  <a:lnTo>
                    <a:pt x="1677" y="1574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3834775" y="811250"/>
              <a:ext cx="60275" cy="38425"/>
            </a:xfrm>
            <a:custGeom>
              <a:avLst/>
              <a:gdLst/>
              <a:ahLst/>
              <a:cxnLst/>
              <a:rect l="l" t="t" r="r" b="b"/>
              <a:pathLst>
                <a:path w="2411" h="1537" extrusionOk="0">
                  <a:moveTo>
                    <a:pt x="2410" y="1"/>
                  </a:moveTo>
                  <a:lnTo>
                    <a:pt x="0" y="1391"/>
                  </a:lnTo>
                  <a:lnTo>
                    <a:pt x="0" y="1536"/>
                  </a:lnTo>
                  <a:lnTo>
                    <a:pt x="2410" y="144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94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3792850" y="821850"/>
              <a:ext cx="41950" cy="27825"/>
            </a:xfrm>
            <a:custGeom>
              <a:avLst/>
              <a:gdLst/>
              <a:ahLst/>
              <a:cxnLst/>
              <a:rect l="l" t="t" r="r" b="b"/>
              <a:pathLst>
                <a:path w="1678" h="1113" extrusionOk="0">
                  <a:moveTo>
                    <a:pt x="1" y="0"/>
                  </a:moveTo>
                  <a:lnTo>
                    <a:pt x="1" y="144"/>
                  </a:lnTo>
                  <a:lnTo>
                    <a:pt x="1677" y="1112"/>
                  </a:lnTo>
                  <a:lnTo>
                    <a:pt x="1677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3811200" y="734700"/>
              <a:ext cx="86450" cy="75625"/>
            </a:xfrm>
            <a:custGeom>
              <a:avLst/>
              <a:gdLst/>
              <a:ahLst/>
              <a:cxnLst/>
              <a:rect l="l" t="t" r="r" b="b"/>
              <a:pathLst>
                <a:path w="3458" h="3025" extrusionOk="0">
                  <a:moveTo>
                    <a:pt x="2200" y="0"/>
                  </a:moveTo>
                  <a:lnTo>
                    <a:pt x="1" y="1270"/>
                  </a:lnTo>
                  <a:lnTo>
                    <a:pt x="943" y="3025"/>
                  </a:lnTo>
                  <a:lnTo>
                    <a:pt x="3458" y="1573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3789950" y="766450"/>
              <a:ext cx="21275" cy="18175"/>
            </a:xfrm>
            <a:custGeom>
              <a:avLst/>
              <a:gdLst/>
              <a:ahLst/>
              <a:cxnLst/>
              <a:rect l="l" t="t" r="r" b="b"/>
              <a:pathLst>
                <a:path w="851" h="727" extrusionOk="0">
                  <a:moveTo>
                    <a:pt x="851" y="0"/>
                  </a:moveTo>
                  <a:lnTo>
                    <a:pt x="1" y="704"/>
                  </a:lnTo>
                  <a:lnTo>
                    <a:pt x="13" y="727"/>
                  </a:lnTo>
                  <a:lnTo>
                    <a:pt x="851" y="3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3811200" y="766450"/>
              <a:ext cx="23600" cy="44000"/>
            </a:xfrm>
            <a:custGeom>
              <a:avLst/>
              <a:gdLst/>
              <a:ahLst/>
              <a:cxnLst/>
              <a:rect l="l" t="t" r="r" b="b"/>
              <a:pathLst>
                <a:path w="944" h="1760" extrusionOk="0">
                  <a:moveTo>
                    <a:pt x="1" y="0"/>
                  </a:moveTo>
                  <a:lnTo>
                    <a:pt x="1" y="31"/>
                  </a:lnTo>
                  <a:lnTo>
                    <a:pt x="929" y="1759"/>
                  </a:lnTo>
                  <a:lnTo>
                    <a:pt x="943" y="17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3840125" y="805850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524" y="1"/>
                  </a:moveTo>
                  <a:lnTo>
                    <a:pt x="1" y="304"/>
                  </a:lnTo>
                  <a:lnTo>
                    <a:pt x="1" y="787"/>
                  </a:lnTo>
                  <a:lnTo>
                    <a:pt x="524" y="485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3840125" y="806625"/>
              <a:ext cx="12675" cy="18425"/>
            </a:xfrm>
            <a:custGeom>
              <a:avLst/>
              <a:gdLst/>
              <a:ahLst/>
              <a:cxnLst/>
              <a:rect l="l" t="t" r="r" b="b"/>
              <a:pathLst>
                <a:path w="507" h="737" extrusionOk="0">
                  <a:moveTo>
                    <a:pt x="507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7" y="44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3852600" y="806625"/>
              <a:ext cx="200" cy="11100"/>
            </a:xfrm>
            <a:custGeom>
              <a:avLst/>
              <a:gdLst/>
              <a:ahLst/>
              <a:cxnLst/>
              <a:rect l="l" t="t" r="r" b="b"/>
              <a:pathLst>
                <a:path w="8" h="444" extrusionOk="0">
                  <a:moveTo>
                    <a:pt x="8" y="0"/>
                  </a:moveTo>
                  <a:lnTo>
                    <a:pt x="1" y="4"/>
                  </a:lnTo>
                  <a:lnTo>
                    <a:pt x="1" y="439"/>
                  </a:lnTo>
                  <a:lnTo>
                    <a:pt x="8" y="44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3840125" y="817600"/>
              <a:ext cx="12675" cy="7450"/>
            </a:xfrm>
            <a:custGeom>
              <a:avLst/>
              <a:gdLst/>
              <a:ahLst/>
              <a:cxnLst/>
              <a:rect l="l" t="t" r="r" b="b"/>
              <a:pathLst>
                <a:path w="507" h="298" extrusionOk="0">
                  <a:moveTo>
                    <a:pt x="500" y="0"/>
                  </a:moveTo>
                  <a:lnTo>
                    <a:pt x="1" y="288"/>
                  </a:lnTo>
                  <a:lnTo>
                    <a:pt x="1" y="298"/>
                  </a:lnTo>
                  <a:lnTo>
                    <a:pt x="507" y="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3846250" y="810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7" y="0"/>
                  </a:moveTo>
                  <a:lnTo>
                    <a:pt x="1" y="9"/>
                  </a:lnTo>
                  <a:lnTo>
                    <a:pt x="1" y="453"/>
                  </a:lnTo>
                  <a:lnTo>
                    <a:pt x="17" y="44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3840125" y="813600"/>
              <a:ext cx="425" cy="11525"/>
            </a:xfrm>
            <a:custGeom>
              <a:avLst/>
              <a:gdLst/>
              <a:ahLst/>
              <a:cxnLst/>
              <a:rect l="l" t="t" r="r" b="b"/>
              <a:pathLst>
                <a:path w="17" h="461" extrusionOk="0">
                  <a:moveTo>
                    <a:pt x="17" y="1"/>
                  </a:moveTo>
                  <a:lnTo>
                    <a:pt x="1" y="10"/>
                  </a:lnTo>
                  <a:lnTo>
                    <a:pt x="1" y="461"/>
                  </a:lnTo>
                  <a:lnTo>
                    <a:pt x="17" y="4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3846075" y="810375"/>
              <a:ext cx="200" cy="11125"/>
            </a:xfrm>
            <a:custGeom>
              <a:avLst/>
              <a:gdLst/>
              <a:ahLst/>
              <a:cxnLst/>
              <a:rect l="l" t="t" r="r" b="b"/>
              <a:pathLst>
                <a:path w="8" h="445" extrusionOk="0">
                  <a:moveTo>
                    <a:pt x="8" y="1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8" y="4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3840000" y="813325"/>
              <a:ext cx="150" cy="12200"/>
            </a:xfrm>
            <a:custGeom>
              <a:avLst/>
              <a:gdLst/>
              <a:ahLst/>
              <a:cxnLst/>
              <a:rect l="l" t="t" r="r" b="b"/>
              <a:pathLst>
                <a:path w="6" h="488" extrusionOk="0">
                  <a:moveTo>
                    <a:pt x="0" y="0"/>
                  </a:moveTo>
                  <a:lnTo>
                    <a:pt x="0" y="485"/>
                  </a:lnTo>
                  <a:lnTo>
                    <a:pt x="6" y="488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3840000" y="805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1"/>
                  </a:moveTo>
                  <a:lnTo>
                    <a:pt x="0" y="302"/>
                  </a:lnTo>
                  <a:lnTo>
                    <a:pt x="6" y="307"/>
                  </a:lnTo>
                  <a:lnTo>
                    <a:pt x="529" y="4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3839600" y="825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0" y="0"/>
                  </a:moveTo>
                  <a:lnTo>
                    <a:pt x="0" y="23"/>
                  </a:lnTo>
                  <a:lnTo>
                    <a:pt x="106" y="84"/>
                  </a:lnTo>
                  <a:lnTo>
                    <a:pt x="106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3839600" y="817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0"/>
                  </a:moveTo>
                  <a:lnTo>
                    <a:pt x="0" y="328"/>
                  </a:lnTo>
                  <a:lnTo>
                    <a:pt x="106" y="389"/>
                  </a:lnTo>
                  <a:lnTo>
                    <a:pt x="674" y="6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3842225" y="819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69" y="0"/>
                  </a:moveTo>
                  <a:lnTo>
                    <a:pt x="1" y="328"/>
                  </a:lnTo>
                  <a:lnTo>
                    <a:pt x="1" y="351"/>
                  </a:lnTo>
                  <a:lnTo>
                    <a:pt x="569" y="24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3861025" y="796075"/>
              <a:ext cx="9625" cy="35475"/>
            </a:xfrm>
            <a:custGeom>
              <a:avLst/>
              <a:gdLst/>
              <a:ahLst/>
              <a:cxnLst/>
              <a:rect l="l" t="t" r="r" b="b"/>
              <a:pathLst>
                <a:path w="385" h="1419" extrusionOk="0">
                  <a:moveTo>
                    <a:pt x="384" y="0"/>
                  </a:moveTo>
                  <a:lnTo>
                    <a:pt x="0" y="222"/>
                  </a:lnTo>
                  <a:lnTo>
                    <a:pt x="0" y="1418"/>
                  </a:lnTo>
                  <a:lnTo>
                    <a:pt x="384" y="11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3860650" y="801400"/>
              <a:ext cx="400" cy="30150"/>
            </a:xfrm>
            <a:custGeom>
              <a:avLst/>
              <a:gdLst/>
              <a:ahLst/>
              <a:cxnLst/>
              <a:rect l="l" t="t" r="r" b="b"/>
              <a:pathLst>
                <a:path w="16" h="1206" extrusionOk="0">
                  <a:moveTo>
                    <a:pt x="1" y="0"/>
                  </a:moveTo>
                  <a:lnTo>
                    <a:pt x="1" y="1197"/>
                  </a:lnTo>
                  <a:lnTo>
                    <a:pt x="15" y="1205"/>
                  </a:lnTo>
                  <a:lnTo>
                    <a:pt x="15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3860650" y="795850"/>
              <a:ext cx="10000" cy="5775"/>
            </a:xfrm>
            <a:custGeom>
              <a:avLst/>
              <a:gdLst/>
              <a:ahLst/>
              <a:cxnLst/>
              <a:rect l="l" t="t" r="r" b="b"/>
              <a:pathLst>
                <a:path w="400" h="231" extrusionOk="0">
                  <a:moveTo>
                    <a:pt x="385" y="0"/>
                  </a:moveTo>
                  <a:lnTo>
                    <a:pt x="1" y="222"/>
                  </a:lnTo>
                  <a:lnTo>
                    <a:pt x="15" y="231"/>
                  </a:lnTo>
                  <a:lnTo>
                    <a:pt x="399" y="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D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0" y="19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308" y="15"/>
                  </a:lnTo>
                  <a:lnTo>
                    <a:pt x="308" y="1145"/>
                  </a:lnTo>
                  <a:lnTo>
                    <a:pt x="0" y="132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0" y="11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188" y="9"/>
                  </a:lnTo>
                  <a:lnTo>
                    <a:pt x="188" y="701"/>
                  </a:lnTo>
                  <a:lnTo>
                    <a:pt x="0" y="80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99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3857500" y="744450"/>
              <a:ext cx="6125" cy="15900"/>
            </a:xfrm>
            <a:custGeom>
              <a:avLst/>
              <a:gdLst/>
              <a:ahLst/>
              <a:cxnLst/>
              <a:rect l="l" t="t" r="r" b="b"/>
              <a:pathLst>
                <a:path w="245" h="636" extrusionOk="0">
                  <a:moveTo>
                    <a:pt x="0" y="0"/>
                  </a:moveTo>
                  <a:lnTo>
                    <a:pt x="0" y="329"/>
                  </a:lnTo>
                  <a:lnTo>
                    <a:pt x="244" y="635"/>
                  </a:lnTo>
                  <a:lnTo>
                    <a:pt x="244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3857500" y="740925"/>
              <a:ext cx="12175" cy="7050"/>
            </a:xfrm>
            <a:custGeom>
              <a:avLst/>
              <a:gdLst/>
              <a:ahLst/>
              <a:cxnLst/>
              <a:rect l="l" t="t" r="r" b="b"/>
              <a:pathLst>
                <a:path w="487" h="282" extrusionOk="0">
                  <a:moveTo>
                    <a:pt x="244" y="1"/>
                  </a:moveTo>
                  <a:lnTo>
                    <a:pt x="0" y="141"/>
                  </a:lnTo>
                  <a:lnTo>
                    <a:pt x="244" y="282"/>
                  </a:lnTo>
                  <a:lnTo>
                    <a:pt x="486" y="1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3863600" y="744450"/>
              <a:ext cx="6075" cy="15900"/>
            </a:xfrm>
            <a:custGeom>
              <a:avLst/>
              <a:gdLst/>
              <a:ahLst/>
              <a:cxnLst/>
              <a:rect l="l" t="t" r="r" b="b"/>
              <a:pathLst>
                <a:path w="243" h="636" extrusionOk="0">
                  <a:moveTo>
                    <a:pt x="242" y="0"/>
                  </a:moveTo>
                  <a:lnTo>
                    <a:pt x="0" y="141"/>
                  </a:lnTo>
                  <a:lnTo>
                    <a:pt x="0" y="635"/>
                  </a:lnTo>
                  <a:lnTo>
                    <a:pt x="242" y="49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3856775" y="743250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0"/>
                  </a:moveTo>
                  <a:lnTo>
                    <a:pt x="0" y="118"/>
                  </a:lnTo>
                  <a:lnTo>
                    <a:pt x="273" y="274"/>
                  </a:lnTo>
                  <a:lnTo>
                    <a:pt x="273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3856775" y="739325"/>
              <a:ext cx="13625" cy="7850"/>
            </a:xfrm>
            <a:custGeom>
              <a:avLst/>
              <a:gdLst/>
              <a:ahLst/>
              <a:cxnLst/>
              <a:rect l="l" t="t" r="r" b="b"/>
              <a:pathLst>
                <a:path w="545" h="314" extrusionOk="0">
                  <a:moveTo>
                    <a:pt x="273" y="1"/>
                  </a:moveTo>
                  <a:lnTo>
                    <a:pt x="0" y="157"/>
                  </a:lnTo>
                  <a:lnTo>
                    <a:pt x="273" y="314"/>
                  </a:lnTo>
                  <a:lnTo>
                    <a:pt x="544" y="15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3858975" y="740600"/>
              <a:ext cx="9200" cy="5325"/>
            </a:xfrm>
            <a:custGeom>
              <a:avLst/>
              <a:gdLst/>
              <a:ahLst/>
              <a:cxnLst/>
              <a:rect l="l" t="t" r="r" b="b"/>
              <a:pathLst>
                <a:path w="368" h="213" extrusionOk="0">
                  <a:moveTo>
                    <a:pt x="185" y="0"/>
                  </a:moveTo>
                  <a:lnTo>
                    <a:pt x="1" y="106"/>
                  </a:lnTo>
                  <a:lnTo>
                    <a:pt x="185" y="212"/>
                  </a:lnTo>
                  <a:lnTo>
                    <a:pt x="368" y="10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3863600" y="743250"/>
              <a:ext cx="6800" cy="6875"/>
            </a:xfrm>
            <a:custGeom>
              <a:avLst/>
              <a:gdLst/>
              <a:ahLst/>
              <a:cxnLst/>
              <a:rect l="l" t="t" r="r" b="b"/>
              <a:pathLst>
                <a:path w="272" h="275" extrusionOk="0">
                  <a:moveTo>
                    <a:pt x="271" y="0"/>
                  </a:moveTo>
                  <a:lnTo>
                    <a:pt x="0" y="157"/>
                  </a:lnTo>
                  <a:lnTo>
                    <a:pt x="0" y="274"/>
                  </a:lnTo>
                  <a:lnTo>
                    <a:pt x="271" y="11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F2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3858975" y="740600"/>
              <a:ext cx="4650" cy="3075"/>
            </a:xfrm>
            <a:custGeom>
              <a:avLst/>
              <a:gdLst/>
              <a:ahLst/>
              <a:cxnLst/>
              <a:rect l="l" t="t" r="r" b="b"/>
              <a:pathLst>
                <a:path w="186" h="123" extrusionOk="0">
                  <a:moveTo>
                    <a:pt x="185" y="0"/>
                  </a:moveTo>
                  <a:lnTo>
                    <a:pt x="1" y="106"/>
                  </a:lnTo>
                  <a:lnTo>
                    <a:pt x="28" y="122"/>
                  </a:lnTo>
                  <a:lnTo>
                    <a:pt x="185" y="3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3863600" y="74060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0" y="0"/>
                  </a:moveTo>
                  <a:lnTo>
                    <a:pt x="0" y="32"/>
                  </a:lnTo>
                  <a:lnTo>
                    <a:pt x="155" y="122"/>
                  </a:lnTo>
                  <a:lnTo>
                    <a:pt x="18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3860625" y="832125"/>
              <a:ext cx="5950" cy="4775"/>
            </a:xfrm>
            <a:custGeom>
              <a:avLst/>
              <a:gdLst/>
              <a:ahLst/>
              <a:cxnLst/>
              <a:rect l="l" t="t" r="r" b="b"/>
              <a:pathLst>
                <a:path w="238" h="191" extrusionOk="0">
                  <a:moveTo>
                    <a:pt x="0" y="1"/>
                  </a:moveTo>
                  <a:lnTo>
                    <a:pt x="0" y="53"/>
                  </a:lnTo>
                  <a:lnTo>
                    <a:pt x="238" y="191"/>
                  </a:lnTo>
                  <a:lnTo>
                    <a:pt x="238" y="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3860625" y="826125"/>
              <a:ext cx="16400" cy="9475"/>
            </a:xfrm>
            <a:custGeom>
              <a:avLst/>
              <a:gdLst/>
              <a:ahLst/>
              <a:cxnLst/>
              <a:rect l="l" t="t" r="r" b="b"/>
              <a:pathLst>
                <a:path w="656" h="379" extrusionOk="0">
                  <a:moveTo>
                    <a:pt x="418" y="0"/>
                  </a:moveTo>
                  <a:lnTo>
                    <a:pt x="0" y="241"/>
                  </a:lnTo>
                  <a:lnTo>
                    <a:pt x="238" y="379"/>
                  </a:lnTo>
                  <a:lnTo>
                    <a:pt x="656" y="138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3866550" y="829550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419" y="1"/>
                  </a:moveTo>
                  <a:lnTo>
                    <a:pt x="1" y="242"/>
                  </a:lnTo>
                  <a:lnTo>
                    <a:pt x="1" y="294"/>
                  </a:lnTo>
                  <a:lnTo>
                    <a:pt x="419" y="53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3860625" y="830800"/>
              <a:ext cx="3500" cy="3350"/>
            </a:xfrm>
            <a:custGeom>
              <a:avLst/>
              <a:gdLst/>
              <a:ahLst/>
              <a:cxnLst/>
              <a:rect l="l" t="t" r="r" b="b"/>
              <a:pathLst>
                <a:path w="140" h="134" extrusionOk="0">
                  <a:moveTo>
                    <a:pt x="0" y="0"/>
                  </a:moveTo>
                  <a:lnTo>
                    <a:pt x="0" y="54"/>
                  </a:lnTo>
                  <a:lnTo>
                    <a:pt x="139" y="134"/>
                  </a:lnTo>
                  <a:lnTo>
                    <a:pt x="139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3860625" y="824775"/>
              <a:ext cx="13925" cy="8075"/>
            </a:xfrm>
            <a:custGeom>
              <a:avLst/>
              <a:gdLst/>
              <a:ahLst/>
              <a:cxnLst/>
              <a:rect l="l" t="t" r="r" b="b"/>
              <a:pathLst>
                <a:path w="557" h="323" extrusionOk="0">
                  <a:moveTo>
                    <a:pt x="418" y="1"/>
                  </a:moveTo>
                  <a:lnTo>
                    <a:pt x="0" y="241"/>
                  </a:lnTo>
                  <a:lnTo>
                    <a:pt x="139" y="322"/>
                  </a:lnTo>
                  <a:lnTo>
                    <a:pt x="557" y="80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3864100" y="826775"/>
              <a:ext cx="10450" cy="7375"/>
            </a:xfrm>
            <a:custGeom>
              <a:avLst/>
              <a:gdLst/>
              <a:ahLst/>
              <a:cxnLst/>
              <a:rect l="l" t="t" r="r" b="b"/>
              <a:pathLst>
                <a:path w="418" h="295" extrusionOk="0">
                  <a:moveTo>
                    <a:pt x="418" y="0"/>
                  </a:moveTo>
                  <a:lnTo>
                    <a:pt x="0" y="242"/>
                  </a:lnTo>
                  <a:lnTo>
                    <a:pt x="0" y="295"/>
                  </a:lnTo>
                  <a:lnTo>
                    <a:pt x="418" y="5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3876775" y="784875"/>
              <a:ext cx="13150" cy="19700"/>
            </a:xfrm>
            <a:custGeom>
              <a:avLst/>
              <a:gdLst/>
              <a:ahLst/>
              <a:cxnLst/>
              <a:rect l="l" t="t" r="r" b="b"/>
              <a:pathLst>
                <a:path w="526" h="788" extrusionOk="0">
                  <a:moveTo>
                    <a:pt x="526" y="0"/>
                  </a:moveTo>
                  <a:lnTo>
                    <a:pt x="1" y="303"/>
                  </a:lnTo>
                  <a:lnTo>
                    <a:pt x="1" y="787"/>
                  </a:lnTo>
                  <a:lnTo>
                    <a:pt x="526" y="48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3876775" y="785625"/>
              <a:ext cx="12725" cy="18450"/>
            </a:xfrm>
            <a:custGeom>
              <a:avLst/>
              <a:gdLst/>
              <a:ahLst/>
              <a:cxnLst/>
              <a:rect l="l" t="t" r="r" b="b"/>
              <a:pathLst>
                <a:path w="509" h="738" extrusionOk="0">
                  <a:moveTo>
                    <a:pt x="508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8" y="44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3889250" y="785625"/>
              <a:ext cx="250" cy="11125"/>
            </a:xfrm>
            <a:custGeom>
              <a:avLst/>
              <a:gdLst/>
              <a:ahLst/>
              <a:cxnLst/>
              <a:rect l="l" t="t" r="r" b="b"/>
              <a:pathLst>
                <a:path w="10" h="445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3876775" y="796600"/>
              <a:ext cx="12725" cy="7475"/>
            </a:xfrm>
            <a:custGeom>
              <a:avLst/>
              <a:gdLst/>
              <a:ahLst/>
              <a:cxnLst/>
              <a:rect l="l" t="t" r="r" b="b"/>
              <a:pathLst>
                <a:path w="509" h="299" extrusionOk="0">
                  <a:moveTo>
                    <a:pt x="500" y="1"/>
                  </a:moveTo>
                  <a:lnTo>
                    <a:pt x="1" y="289"/>
                  </a:lnTo>
                  <a:lnTo>
                    <a:pt x="1" y="298"/>
                  </a:lnTo>
                  <a:lnTo>
                    <a:pt x="508" y="5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3882950" y="789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6" y="1"/>
                  </a:moveTo>
                  <a:lnTo>
                    <a:pt x="0" y="9"/>
                  </a:lnTo>
                  <a:lnTo>
                    <a:pt x="0" y="453"/>
                  </a:lnTo>
                  <a:lnTo>
                    <a:pt x="16" y="44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3876775" y="792625"/>
              <a:ext cx="425" cy="11500"/>
            </a:xfrm>
            <a:custGeom>
              <a:avLst/>
              <a:gdLst/>
              <a:ahLst/>
              <a:cxnLst/>
              <a:rect l="l" t="t" r="r" b="b"/>
              <a:pathLst>
                <a:path w="17" h="460" extrusionOk="0">
                  <a:moveTo>
                    <a:pt x="17" y="0"/>
                  </a:moveTo>
                  <a:lnTo>
                    <a:pt x="1" y="9"/>
                  </a:lnTo>
                  <a:lnTo>
                    <a:pt x="1" y="460"/>
                  </a:lnTo>
                  <a:lnTo>
                    <a:pt x="17" y="45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3882725" y="789400"/>
              <a:ext cx="250" cy="11100"/>
            </a:xfrm>
            <a:custGeom>
              <a:avLst/>
              <a:gdLst/>
              <a:ahLst/>
              <a:cxnLst/>
              <a:rect l="l" t="t" r="r" b="b"/>
              <a:pathLst>
                <a:path w="10" h="444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3876675" y="792375"/>
              <a:ext cx="125" cy="12200"/>
            </a:xfrm>
            <a:custGeom>
              <a:avLst/>
              <a:gdLst/>
              <a:ahLst/>
              <a:cxnLst/>
              <a:rect l="l" t="t" r="r" b="b"/>
              <a:pathLst>
                <a:path w="5" h="488" extrusionOk="0">
                  <a:moveTo>
                    <a:pt x="1" y="0"/>
                  </a:moveTo>
                  <a:lnTo>
                    <a:pt x="1" y="483"/>
                  </a:lnTo>
                  <a:lnTo>
                    <a:pt x="5" y="487"/>
                  </a:lnTo>
                  <a:lnTo>
                    <a:pt x="5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876675" y="784800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0"/>
                  </a:moveTo>
                  <a:lnTo>
                    <a:pt x="1" y="303"/>
                  </a:lnTo>
                  <a:lnTo>
                    <a:pt x="5" y="306"/>
                  </a:lnTo>
                  <a:lnTo>
                    <a:pt x="53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3876275" y="804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1" y="1"/>
                  </a:moveTo>
                  <a:lnTo>
                    <a:pt x="1" y="24"/>
                  </a:lnTo>
                  <a:lnTo>
                    <a:pt x="105" y="85"/>
                  </a:lnTo>
                  <a:lnTo>
                    <a:pt x="105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3876275" y="796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1"/>
                  </a:moveTo>
                  <a:lnTo>
                    <a:pt x="1" y="329"/>
                  </a:lnTo>
                  <a:lnTo>
                    <a:pt x="105" y="389"/>
                  </a:lnTo>
                  <a:lnTo>
                    <a:pt x="675" y="6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3878900" y="798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70" y="1"/>
                  </a:moveTo>
                  <a:lnTo>
                    <a:pt x="0" y="328"/>
                  </a:lnTo>
                  <a:lnTo>
                    <a:pt x="0" y="352"/>
                  </a:lnTo>
                  <a:lnTo>
                    <a:pt x="570" y="2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3803950" y="800850"/>
              <a:ext cx="13125" cy="29175"/>
            </a:xfrm>
            <a:custGeom>
              <a:avLst/>
              <a:gdLst/>
              <a:ahLst/>
              <a:cxnLst/>
              <a:rect l="l" t="t" r="r" b="b"/>
              <a:pathLst>
                <a:path w="525" h="1167" extrusionOk="0">
                  <a:moveTo>
                    <a:pt x="1" y="0"/>
                  </a:moveTo>
                  <a:lnTo>
                    <a:pt x="1" y="863"/>
                  </a:lnTo>
                  <a:lnTo>
                    <a:pt x="524" y="1166"/>
                  </a:lnTo>
                  <a:lnTo>
                    <a:pt x="524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3804350" y="801600"/>
              <a:ext cx="12725" cy="27925"/>
            </a:xfrm>
            <a:custGeom>
              <a:avLst/>
              <a:gdLst/>
              <a:ahLst/>
              <a:cxnLst/>
              <a:rect l="l" t="t" r="r" b="b"/>
              <a:pathLst>
                <a:path w="509" h="1117" extrusionOk="0">
                  <a:moveTo>
                    <a:pt x="1" y="1"/>
                  </a:moveTo>
                  <a:lnTo>
                    <a:pt x="1" y="825"/>
                  </a:lnTo>
                  <a:lnTo>
                    <a:pt x="508" y="1116"/>
                  </a:lnTo>
                  <a:lnTo>
                    <a:pt x="508" y="2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3804350" y="801600"/>
              <a:ext cx="250" cy="20625"/>
            </a:xfrm>
            <a:custGeom>
              <a:avLst/>
              <a:gdLst/>
              <a:ahLst/>
              <a:cxnLst/>
              <a:rect l="l" t="t" r="r" b="b"/>
              <a:pathLst>
                <a:path w="10" h="825" extrusionOk="0">
                  <a:moveTo>
                    <a:pt x="1" y="1"/>
                  </a:moveTo>
                  <a:lnTo>
                    <a:pt x="1" y="825"/>
                  </a:lnTo>
                  <a:lnTo>
                    <a:pt x="9" y="820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3804350" y="822100"/>
              <a:ext cx="12725" cy="7425"/>
            </a:xfrm>
            <a:custGeom>
              <a:avLst/>
              <a:gdLst/>
              <a:ahLst/>
              <a:cxnLst/>
              <a:rect l="l" t="t" r="r" b="b"/>
              <a:pathLst>
                <a:path w="509" h="297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3810525" y="805175"/>
              <a:ext cx="425" cy="20825"/>
            </a:xfrm>
            <a:custGeom>
              <a:avLst/>
              <a:gdLst/>
              <a:ahLst/>
              <a:cxnLst/>
              <a:rect l="l" t="t" r="r" b="b"/>
              <a:pathLst>
                <a:path w="17" h="833" extrusionOk="0">
                  <a:moveTo>
                    <a:pt x="0" y="0"/>
                  </a:moveTo>
                  <a:lnTo>
                    <a:pt x="0" y="822"/>
                  </a:lnTo>
                  <a:lnTo>
                    <a:pt x="16" y="832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816650" y="808600"/>
              <a:ext cx="425" cy="21025"/>
            </a:xfrm>
            <a:custGeom>
              <a:avLst/>
              <a:gdLst/>
              <a:ahLst/>
              <a:cxnLst/>
              <a:rect l="l" t="t" r="r" b="b"/>
              <a:pathLst>
                <a:path w="17" h="841" extrusionOk="0">
                  <a:moveTo>
                    <a:pt x="0" y="1"/>
                  </a:moveTo>
                  <a:lnTo>
                    <a:pt x="0" y="830"/>
                  </a:lnTo>
                  <a:lnTo>
                    <a:pt x="16" y="840"/>
                  </a:lnTo>
                  <a:lnTo>
                    <a:pt x="16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3810925" y="805375"/>
              <a:ext cx="200" cy="20625"/>
            </a:xfrm>
            <a:custGeom>
              <a:avLst/>
              <a:gdLst/>
              <a:ahLst/>
              <a:cxnLst/>
              <a:rect l="l" t="t" r="r" b="b"/>
              <a:pathLst>
                <a:path w="8" h="825" extrusionOk="0">
                  <a:moveTo>
                    <a:pt x="0" y="1"/>
                  </a:moveTo>
                  <a:lnTo>
                    <a:pt x="0" y="824"/>
                  </a:lnTo>
                  <a:lnTo>
                    <a:pt x="7" y="819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7"/>
            <p:cNvSpPr/>
            <p:nvPr/>
          </p:nvSpPr>
          <p:spPr>
            <a:xfrm>
              <a:off x="3817050" y="808350"/>
              <a:ext cx="150" cy="21675"/>
            </a:xfrm>
            <a:custGeom>
              <a:avLst/>
              <a:gdLst/>
              <a:ahLst/>
              <a:cxnLst/>
              <a:rect l="l" t="t" r="r" b="b"/>
              <a:pathLst>
                <a:path w="6" h="867" extrusionOk="0">
                  <a:moveTo>
                    <a:pt x="6" y="1"/>
                  </a:moveTo>
                  <a:lnTo>
                    <a:pt x="0" y="4"/>
                  </a:lnTo>
                  <a:lnTo>
                    <a:pt x="0" y="866"/>
                  </a:lnTo>
                  <a:lnTo>
                    <a:pt x="6" y="86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3803950" y="800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1"/>
                  </a:moveTo>
                  <a:lnTo>
                    <a:pt x="1" y="3"/>
                  </a:lnTo>
                  <a:lnTo>
                    <a:pt x="524" y="307"/>
                  </a:lnTo>
                  <a:lnTo>
                    <a:pt x="530" y="3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3814950" y="830275"/>
              <a:ext cx="2625" cy="2150"/>
            </a:xfrm>
            <a:custGeom>
              <a:avLst/>
              <a:gdLst/>
              <a:ahLst/>
              <a:cxnLst/>
              <a:rect l="l" t="t" r="r" b="b"/>
              <a:pathLst>
                <a:path w="105" h="86" extrusionOk="0">
                  <a:moveTo>
                    <a:pt x="104" y="1"/>
                  </a:moveTo>
                  <a:lnTo>
                    <a:pt x="0" y="62"/>
                  </a:lnTo>
                  <a:lnTo>
                    <a:pt x="0" y="85"/>
                  </a:lnTo>
                  <a:lnTo>
                    <a:pt x="104" y="2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3800725" y="822100"/>
              <a:ext cx="16850" cy="9725"/>
            </a:xfrm>
            <a:custGeom>
              <a:avLst/>
              <a:gdLst/>
              <a:ahLst/>
              <a:cxnLst/>
              <a:rect l="l" t="t" r="r" b="b"/>
              <a:pathLst>
                <a:path w="674" h="389" extrusionOk="0">
                  <a:moveTo>
                    <a:pt x="105" y="0"/>
                  </a:moveTo>
                  <a:lnTo>
                    <a:pt x="1" y="60"/>
                  </a:lnTo>
                  <a:lnTo>
                    <a:pt x="569" y="389"/>
                  </a:lnTo>
                  <a:lnTo>
                    <a:pt x="673" y="32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3800725" y="823575"/>
              <a:ext cx="14250" cy="8850"/>
            </a:xfrm>
            <a:custGeom>
              <a:avLst/>
              <a:gdLst/>
              <a:ahLst/>
              <a:cxnLst/>
              <a:rect l="l" t="t" r="r" b="b"/>
              <a:pathLst>
                <a:path w="570" h="354" extrusionOk="0">
                  <a:moveTo>
                    <a:pt x="1" y="1"/>
                  </a:moveTo>
                  <a:lnTo>
                    <a:pt x="1" y="24"/>
                  </a:lnTo>
                  <a:lnTo>
                    <a:pt x="569" y="353"/>
                  </a:lnTo>
                  <a:lnTo>
                    <a:pt x="569" y="3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3803950" y="779000"/>
              <a:ext cx="13125" cy="15500"/>
            </a:xfrm>
            <a:custGeom>
              <a:avLst/>
              <a:gdLst/>
              <a:ahLst/>
              <a:cxnLst/>
              <a:rect l="l" t="t" r="r" b="b"/>
              <a:pathLst>
                <a:path w="525" h="620" extrusionOk="0">
                  <a:moveTo>
                    <a:pt x="1" y="0"/>
                  </a:moveTo>
                  <a:lnTo>
                    <a:pt x="1" y="316"/>
                  </a:lnTo>
                  <a:lnTo>
                    <a:pt x="524" y="619"/>
                  </a:lnTo>
                  <a:lnTo>
                    <a:pt x="524" y="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3804350" y="779750"/>
              <a:ext cx="12725" cy="14225"/>
            </a:xfrm>
            <a:custGeom>
              <a:avLst/>
              <a:gdLst/>
              <a:ahLst/>
              <a:cxnLst/>
              <a:rect l="l" t="t" r="r" b="b"/>
              <a:pathLst>
                <a:path w="509" h="569" extrusionOk="0">
                  <a:moveTo>
                    <a:pt x="1" y="1"/>
                  </a:moveTo>
                  <a:lnTo>
                    <a:pt x="1" y="278"/>
                  </a:lnTo>
                  <a:lnTo>
                    <a:pt x="508" y="569"/>
                  </a:lnTo>
                  <a:lnTo>
                    <a:pt x="508" y="2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3804350" y="779750"/>
              <a:ext cx="250" cy="6950"/>
            </a:xfrm>
            <a:custGeom>
              <a:avLst/>
              <a:gdLst/>
              <a:ahLst/>
              <a:cxnLst/>
              <a:rect l="l" t="t" r="r" b="b"/>
              <a:pathLst>
                <a:path w="10" h="278" extrusionOk="0">
                  <a:moveTo>
                    <a:pt x="1" y="1"/>
                  </a:moveTo>
                  <a:lnTo>
                    <a:pt x="1" y="278"/>
                  </a:lnTo>
                  <a:lnTo>
                    <a:pt x="9" y="273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3804350" y="786575"/>
              <a:ext cx="12725" cy="7400"/>
            </a:xfrm>
            <a:custGeom>
              <a:avLst/>
              <a:gdLst/>
              <a:ahLst/>
              <a:cxnLst/>
              <a:rect l="l" t="t" r="r" b="b"/>
              <a:pathLst>
                <a:path w="509" h="296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3810525" y="783275"/>
              <a:ext cx="425" cy="7200"/>
            </a:xfrm>
            <a:custGeom>
              <a:avLst/>
              <a:gdLst/>
              <a:ahLst/>
              <a:cxnLst/>
              <a:rect l="l" t="t" r="r" b="b"/>
              <a:pathLst>
                <a:path w="17" h="288" extrusionOk="0">
                  <a:moveTo>
                    <a:pt x="0" y="0"/>
                  </a:moveTo>
                  <a:lnTo>
                    <a:pt x="0" y="279"/>
                  </a:lnTo>
                  <a:lnTo>
                    <a:pt x="16" y="287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3816650" y="786750"/>
              <a:ext cx="425" cy="7350"/>
            </a:xfrm>
            <a:custGeom>
              <a:avLst/>
              <a:gdLst/>
              <a:ahLst/>
              <a:cxnLst/>
              <a:rect l="l" t="t" r="r" b="b"/>
              <a:pathLst>
                <a:path w="17" h="294" extrusionOk="0">
                  <a:moveTo>
                    <a:pt x="0" y="0"/>
                  </a:moveTo>
                  <a:lnTo>
                    <a:pt x="0" y="283"/>
                  </a:lnTo>
                  <a:lnTo>
                    <a:pt x="16" y="293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3810925" y="783525"/>
              <a:ext cx="200" cy="6950"/>
            </a:xfrm>
            <a:custGeom>
              <a:avLst/>
              <a:gdLst/>
              <a:ahLst/>
              <a:cxnLst/>
              <a:rect l="l" t="t" r="r" b="b"/>
              <a:pathLst>
                <a:path w="8" h="278" extrusionOk="0">
                  <a:moveTo>
                    <a:pt x="0" y="0"/>
                  </a:moveTo>
                  <a:lnTo>
                    <a:pt x="0" y="277"/>
                  </a:lnTo>
                  <a:lnTo>
                    <a:pt x="7" y="272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817050" y="786450"/>
              <a:ext cx="150" cy="8050"/>
            </a:xfrm>
            <a:custGeom>
              <a:avLst/>
              <a:gdLst/>
              <a:ahLst/>
              <a:cxnLst/>
              <a:rect l="l" t="t" r="r" b="b"/>
              <a:pathLst>
                <a:path w="6" h="322" extrusionOk="0">
                  <a:moveTo>
                    <a:pt x="6" y="1"/>
                  </a:moveTo>
                  <a:lnTo>
                    <a:pt x="0" y="5"/>
                  </a:lnTo>
                  <a:lnTo>
                    <a:pt x="0" y="321"/>
                  </a:lnTo>
                  <a:lnTo>
                    <a:pt x="6" y="3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3803950" y="77892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0"/>
                  </a:moveTo>
                  <a:lnTo>
                    <a:pt x="1" y="3"/>
                  </a:lnTo>
                  <a:lnTo>
                    <a:pt x="524" y="306"/>
                  </a:lnTo>
                  <a:lnTo>
                    <a:pt x="530" y="30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93" name="Google Shape;6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407" y="-82300"/>
            <a:ext cx="745518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2" name="Google Shape;5052;p54"/>
          <p:cNvSpPr txBox="1">
            <a:spLocks noGrp="1"/>
          </p:cNvSpPr>
          <p:nvPr>
            <p:ph type="subTitle" idx="4294967295"/>
          </p:nvPr>
        </p:nvSpPr>
        <p:spPr>
          <a:xfrm>
            <a:off x="1031900" y="605625"/>
            <a:ext cx="34431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Isi dari pemesanan, menggunakan materi looping, struk</a:t>
            </a:r>
            <a:endParaRPr sz="1400"/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/>
          </a:p>
        </p:txBody>
      </p:sp>
      <p:sp>
        <p:nvSpPr>
          <p:cNvPr id="5053" name="Google Shape;5053;p54"/>
          <p:cNvSpPr/>
          <p:nvPr/>
        </p:nvSpPr>
        <p:spPr>
          <a:xfrm rot="10800000" flipH="1">
            <a:off x="1119550" y="10908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4" name="Google Shape;5054;p54"/>
          <p:cNvPicPr preferRelativeResize="0"/>
          <p:nvPr/>
        </p:nvPicPr>
        <p:blipFill rotWithShape="1">
          <a:blip r:embed="rId3">
            <a:alphaModFix/>
          </a:blip>
          <a:srcRect l="5044" t="37581" r="21522" b="20229"/>
          <a:stretch/>
        </p:blipFill>
        <p:spPr>
          <a:xfrm>
            <a:off x="804574" y="1301150"/>
            <a:ext cx="7567449" cy="244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5" name="Google Shape;5055;p54"/>
          <p:cNvSpPr txBox="1"/>
          <p:nvPr/>
        </p:nvSpPr>
        <p:spPr>
          <a:xfrm>
            <a:off x="284675" y="2681113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6" name="Google Shape;5056;p54"/>
          <p:cNvGrpSpPr/>
          <p:nvPr/>
        </p:nvGrpSpPr>
        <p:grpSpPr>
          <a:xfrm>
            <a:off x="6755158" y="3370695"/>
            <a:ext cx="2259040" cy="1635101"/>
            <a:chOff x="5920438" y="2369275"/>
            <a:chExt cx="430400" cy="311525"/>
          </a:xfrm>
        </p:grpSpPr>
        <p:sp>
          <p:nvSpPr>
            <p:cNvPr id="5057" name="Google Shape;5057;p54"/>
            <p:cNvSpPr/>
            <p:nvPr/>
          </p:nvSpPr>
          <p:spPr>
            <a:xfrm>
              <a:off x="5920438" y="2463350"/>
              <a:ext cx="430400" cy="204825"/>
            </a:xfrm>
            <a:custGeom>
              <a:avLst/>
              <a:gdLst/>
              <a:ahLst/>
              <a:cxnLst/>
              <a:rect l="l" t="t" r="r" b="b"/>
              <a:pathLst>
                <a:path w="17216" h="8193" extrusionOk="0">
                  <a:moveTo>
                    <a:pt x="8607" y="0"/>
                  </a:moveTo>
                  <a:cubicBezTo>
                    <a:pt x="6601" y="0"/>
                    <a:pt x="4594" y="400"/>
                    <a:pt x="3063" y="1200"/>
                  </a:cubicBezTo>
                  <a:cubicBezTo>
                    <a:pt x="0" y="2799"/>
                    <a:pt x="2" y="5393"/>
                    <a:pt x="3063" y="6993"/>
                  </a:cubicBezTo>
                  <a:cubicBezTo>
                    <a:pt x="4595" y="7793"/>
                    <a:pt x="6602" y="8192"/>
                    <a:pt x="8608" y="8192"/>
                  </a:cubicBezTo>
                  <a:cubicBezTo>
                    <a:pt x="10615" y="8192"/>
                    <a:pt x="12622" y="7793"/>
                    <a:pt x="14153" y="6993"/>
                  </a:cubicBezTo>
                  <a:cubicBezTo>
                    <a:pt x="17215" y="5393"/>
                    <a:pt x="17215" y="2799"/>
                    <a:pt x="14153" y="1200"/>
                  </a:cubicBezTo>
                  <a:cubicBezTo>
                    <a:pt x="12621" y="400"/>
                    <a:pt x="10614" y="0"/>
                    <a:pt x="8607" y="0"/>
                  </a:cubicBezTo>
                  <a:close/>
                </a:path>
              </a:pathLst>
            </a:custGeom>
            <a:solidFill>
              <a:srgbClr val="F4AA9E">
                <a:alpha val="5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p54"/>
            <p:cNvSpPr/>
            <p:nvPr/>
          </p:nvSpPr>
          <p:spPr>
            <a:xfrm>
              <a:off x="5997725" y="2568450"/>
              <a:ext cx="267450" cy="112325"/>
            </a:xfrm>
            <a:custGeom>
              <a:avLst/>
              <a:gdLst/>
              <a:ahLst/>
              <a:cxnLst/>
              <a:rect l="l" t="t" r="r" b="b"/>
              <a:pathLst>
                <a:path w="10698" h="4493" extrusionOk="0">
                  <a:moveTo>
                    <a:pt x="112" y="1"/>
                  </a:moveTo>
                  <a:cubicBezTo>
                    <a:pt x="46" y="51"/>
                    <a:pt x="5" y="128"/>
                    <a:pt x="1" y="212"/>
                  </a:cubicBezTo>
                  <a:lnTo>
                    <a:pt x="1" y="381"/>
                  </a:lnTo>
                  <a:cubicBezTo>
                    <a:pt x="5" y="470"/>
                    <a:pt x="52" y="552"/>
                    <a:pt x="127" y="601"/>
                  </a:cubicBezTo>
                  <a:lnTo>
                    <a:pt x="6816" y="4462"/>
                  </a:lnTo>
                  <a:cubicBezTo>
                    <a:pt x="6856" y="4483"/>
                    <a:pt x="6899" y="4493"/>
                    <a:pt x="6943" y="4493"/>
                  </a:cubicBezTo>
                  <a:cubicBezTo>
                    <a:pt x="6986" y="4493"/>
                    <a:pt x="7030" y="4483"/>
                    <a:pt x="7070" y="4462"/>
                  </a:cubicBezTo>
                  <a:lnTo>
                    <a:pt x="10570" y="2443"/>
                  </a:lnTo>
                  <a:cubicBezTo>
                    <a:pt x="10646" y="2393"/>
                    <a:pt x="10694" y="2311"/>
                    <a:pt x="10698" y="2222"/>
                  </a:cubicBezTo>
                  <a:lnTo>
                    <a:pt x="10698" y="2054"/>
                  </a:lnTo>
                  <a:cubicBezTo>
                    <a:pt x="10694" y="1971"/>
                    <a:pt x="10653" y="1894"/>
                    <a:pt x="10588" y="1844"/>
                  </a:cubicBezTo>
                  <a:lnTo>
                    <a:pt x="10588" y="1844"/>
                  </a:lnTo>
                  <a:cubicBezTo>
                    <a:pt x="10640" y="1884"/>
                    <a:pt x="10634" y="1942"/>
                    <a:pt x="10570" y="1980"/>
                  </a:cubicBezTo>
                  <a:lnTo>
                    <a:pt x="7071" y="4000"/>
                  </a:lnTo>
                  <a:cubicBezTo>
                    <a:pt x="7031" y="4020"/>
                    <a:pt x="6987" y="4030"/>
                    <a:pt x="6943" y="4030"/>
                  </a:cubicBezTo>
                  <a:cubicBezTo>
                    <a:pt x="6899" y="4030"/>
                    <a:pt x="6856" y="4020"/>
                    <a:pt x="6816" y="4000"/>
                  </a:cubicBezTo>
                  <a:lnTo>
                    <a:pt x="127" y="138"/>
                  </a:lnTo>
                  <a:cubicBezTo>
                    <a:pt x="63" y="101"/>
                    <a:pt x="57" y="43"/>
                    <a:pt x="11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54"/>
            <p:cNvSpPr/>
            <p:nvPr/>
          </p:nvSpPr>
          <p:spPr>
            <a:xfrm>
              <a:off x="5999175" y="2516950"/>
              <a:ext cx="264600" cy="152275"/>
            </a:xfrm>
            <a:custGeom>
              <a:avLst/>
              <a:gdLst/>
              <a:ahLst/>
              <a:cxnLst/>
              <a:rect l="l" t="t" r="r" b="b"/>
              <a:pathLst>
                <a:path w="10584" h="6091" extrusionOk="0">
                  <a:moveTo>
                    <a:pt x="4296" y="535"/>
                  </a:moveTo>
                  <a:cubicBezTo>
                    <a:pt x="4319" y="535"/>
                    <a:pt x="4341" y="540"/>
                    <a:pt x="4363" y="553"/>
                  </a:cubicBezTo>
                  <a:lnTo>
                    <a:pt x="9605" y="3580"/>
                  </a:lnTo>
                  <a:cubicBezTo>
                    <a:pt x="9665" y="3615"/>
                    <a:pt x="9665" y="3670"/>
                    <a:pt x="9605" y="3706"/>
                  </a:cubicBezTo>
                  <a:lnTo>
                    <a:pt x="6423" y="5544"/>
                  </a:lnTo>
                  <a:cubicBezTo>
                    <a:pt x="6389" y="5561"/>
                    <a:pt x="6352" y="5570"/>
                    <a:pt x="6314" y="5570"/>
                  </a:cubicBezTo>
                  <a:cubicBezTo>
                    <a:pt x="6277" y="5570"/>
                    <a:pt x="6240" y="5561"/>
                    <a:pt x="6206" y="5544"/>
                  </a:cubicBezTo>
                  <a:lnTo>
                    <a:pt x="997" y="2536"/>
                  </a:lnTo>
                  <a:cubicBezTo>
                    <a:pt x="938" y="2501"/>
                    <a:pt x="938" y="2446"/>
                    <a:pt x="997" y="2412"/>
                  </a:cubicBezTo>
                  <a:lnTo>
                    <a:pt x="4180" y="573"/>
                  </a:lnTo>
                  <a:cubicBezTo>
                    <a:pt x="4218" y="551"/>
                    <a:pt x="4258" y="535"/>
                    <a:pt x="4296" y="535"/>
                  </a:cubicBezTo>
                  <a:close/>
                  <a:moveTo>
                    <a:pt x="3698" y="0"/>
                  </a:moveTo>
                  <a:cubicBezTo>
                    <a:pt x="3654" y="0"/>
                    <a:pt x="3611" y="10"/>
                    <a:pt x="3571" y="31"/>
                  </a:cubicBezTo>
                  <a:lnTo>
                    <a:pt x="70" y="2052"/>
                  </a:lnTo>
                  <a:cubicBezTo>
                    <a:pt x="1" y="2093"/>
                    <a:pt x="1" y="2158"/>
                    <a:pt x="70" y="2198"/>
                  </a:cubicBezTo>
                  <a:lnTo>
                    <a:pt x="6760" y="6060"/>
                  </a:lnTo>
                  <a:cubicBezTo>
                    <a:pt x="6799" y="6080"/>
                    <a:pt x="6843" y="6090"/>
                    <a:pt x="6886" y="6090"/>
                  </a:cubicBezTo>
                  <a:cubicBezTo>
                    <a:pt x="6930" y="6090"/>
                    <a:pt x="6973" y="6080"/>
                    <a:pt x="7013" y="6060"/>
                  </a:cubicBezTo>
                  <a:lnTo>
                    <a:pt x="10514" y="4040"/>
                  </a:lnTo>
                  <a:cubicBezTo>
                    <a:pt x="10583" y="3999"/>
                    <a:pt x="10583" y="3933"/>
                    <a:pt x="10512" y="3892"/>
                  </a:cubicBezTo>
                  <a:lnTo>
                    <a:pt x="3825" y="31"/>
                  </a:lnTo>
                  <a:cubicBezTo>
                    <a:pt x="3785" y="10"/>
                    <a:pt x="3741" y="0"/>
                    <a:pt x="369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54"/>
            <p:cNvSpPr/>
            <p:nvPr/>
          </p:nvSpPr>
          <p:spPr>
            <a:xfrm>
              <a:off x="5997700" y="2568450"/>
              <a:ext cx="173600" cy="112350"/>
            </a:xfrm>
            <a:custGeom>
              <a:avLst/>
              <a:gdLst/>
              <a:ahLst/>
              <a:cxnLst/>
              <a:rect l="l" t="t" r="r" b="b"/>
              <a:pathLst>
                <a:path w="6944" h="4494" extrusionOk="0">
                  <a:moveTo>
                    <a:pt x="113" y="1"/>
                  </a:moveTo>
                  <a:lnTo>
                    <a:pt x="113" y="1"/>
                  </a:lnTo>
                  <a:cubicBezTo>
                    <a:pt x="111" y="2"/>
                    <a:pt x="109" y="4"/>
                    <a:pt x="108" y="5"/>
                  </a:cubicBezTo>
                  <a:lnTo>
                    <a:pt x="108" y="5"/>
                  </a:lnTo>
                  <a:cubicBezTo>
                    <a:pt x="110" y="4"/>
                    <a:pt x="111" y="2"/>
                    <a:pt x="113" y="1"/>
                  </a:cubicBezTo>
                  <a:close/>
                  <a:moveTo>
                    <a:pt x="108" y="5"/>
                  </a:moveTo>
                  <a:cubicBezTo>
                    <a:pt x="44" y="56"/>
                    <a:pt x="5" y="131"/>
                    <a:pt x="0" y="212"/>
                  </a:cubicBezTo>
                  <a:lnTo>
                    <a:pt x="0" y="381"/>
                  </a:lnTo>
                  <a:cubicBezTo>
                    <a:pt x="5" y="469"/>
                    <a:pt x="53" y="552"/>
                    <a:pt x="128" y="601"/>
                  </a:cubicBezTo>
                  <a:lnTo>
                    <a:pt x="6816" y="4462"/>
                  </a:lnTo>
                  <a:cubicBezTo>
                    <a:pt x="6853" y="4482"/>
                    <a:pt x="6893" y="4493"/>
                    <a:pt x="6936" y="4493"/>
                  </a:cubicBezTo>
                  <a:cubicBezTo>
                    <a:pt x="6938" y="4493"/>
                    <a:pt x="6941" y="4493"/>
                    <a:pt x="6943" y="4493"/>
                  </a:cubicBezTo>
                  <a:lnTo>
                    <a:pt x="6943" y="4030"/>
                  </a:lnTo>
                  <a:cubicBezTo>
                    <a:pt x="6941" y="4030"/>
                    <a:pt x="6938" y="4030"/>
                    <a:pt x="6936" y="4030"/>
                  </a:cubicBezTo>
                  <a:cubicBezTo>
                    <a:pt x="6893" y="4030"/>
                    <a:pt x="6853" y="4019"/>
                    <a:pt x="6816" y="4000"/>
                  </a:cubicBezTo>
                  <a:lnTo>
                    <a:pt x="128" y="138"/>
                  </a:lnTo>
                  <a:cubicBezTo>
                    <a:pt x="65" y="103"/>
                    <a:pt x="59" y="46"/>
                    <a:pt x="108" y="5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54"/>
            <p:cNvSpPr/>
            <p:nvPr/>
          </p:nvSpPr>
          <p:spPr>
            <a:xfrm>
              <a:off x="6047575" y="2544950"/>
              <a:ext cx="6650" cy="3500"/>
            </a:xfrm>
            <a:custGeom>
              <a:avLst/>
              <a:gdLst/>
              <a:ahLst/>
              <a:cxnLst/>
              <a:rect l="l" t="t" r="r" b="b"/>
              <a:pathLst>
                <a:path w="266" h="140" extrusionOk="0">
                  <a:moveTo>
                    <a:pt x="133" y="1"/>
                  </a:moveTo>
                  <a:cubicBezTo>
                    <a:pt x="104" y="1"/>
                    <a:pt x="75" y="7"/>
                    <a:pt x="48" y="21"/>
                  </a:cubicBezTo>
                  <a:cubicBezTo>
                    <a:pt x="1" y="47"/>
                    <a:pt x="1" y="92"/>
                    <a:pt x="48" y="120"/>
                  </a:cubicBezTo>
                  <a:cubicBezTo>
                    <a:pt x="75" y="133"/>
                    <a:pt x="104" y="139"/>
                    <a:pt x="133" y="139"/>
                  </a:cubicBezTo>
                  <a:cubicBezTo>
                    <a:pt x="162" y="139"/>
                    <a:pt x="191" y="133"/>
                    <a:pt x="218" y="120"/>
                  </a:cubicBezTo>
                  <a:cubicBezTo>
                    <a:pt x="266" y="92"/>
                    <a:pt x="266" y="47"/>
                    <a:pt x="218" y="21"/>
                  </a:cubicBezTo>
                  <a:cubicBezTo>
                    <a:pt x="191" y="7"/>
                    <a:pt x="162" y="1"/>
                    <a:pt x="1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p54"/>
            <p:cNvSpPr/>
            <p:nvPr/>
          </p:nvSpPr>
          <p:spPr>
            <a:xfrm>
              <a:off x="6202150" y="2632900"/>
              <a:ext cx="15625" cy="9050"/>
            </a:xfrm>
            <a:custGeom>
              <a:avLst/>
              <a:gdLst/>
              <a:ahLst/>
              <a:cxnLst/>
              <a:rect l="l" t="t" r="r" b="b"/>
              <a:pathLst>
                <a:path w="625" h="362" fill="none" extrusionOk="0">
                  <a:moveTo>
                    <a:pt x="514" y="297"/>
                  </a:moveTo>
                  <a:cubicBezTo>
                    <a:pt x="624" y="233"/>
                    <a:pt x="624" y="128"/>
                    <a:pt x="514" y="65"/>
                  </a:cubicBezTo>
                  <a:cubicBezTo>
                    <a:pt x="402" y="1"/>
                    <a:pt x="224" y="1"/>
                    <a:pt x="112" y="65"/>
                  </a:cubicBezTo>
                  <a:cubicBezTo>
                    <a:pt x="1" y="128"/>
                    <a:pt x="1" y="233"/>
                    <a:pt x="112" y="297"/>
                  </a:cubicBezTo>
                  <a:cubicBezTo>
                    <a:pt x="223" y="360"/>
                    <a:pt x="402" y="362"/>
                    <a:pt x="514" y="29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95959"/>
              </a:solidFill>
              <a:prstDash val="solid"/>
              <a:miter lim="14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p54"/>
            <p:cNvSpPr/>
            <p:nvPr/>
          </p:nvSpPr>
          <p:spPr>
            <a:xfrm>
              <a:off x="6046575" y="2544200"/>
              <a:ext cx="21875" cy="12350"/>
            </a:xfrm>
            <a:custGeom>
              <a:avLst/>
              <a:gdLst/>
              <a:ahLst/>
              <a:cxnLst/>
              <a:rect l="l" t="t" r="r" b="b"/>
              <a:pathLst>
                <a:path w="875" h="494" extrusionOk="0">
                  <a:moveTo>
                    <a:pt x="771" y="1"/>
                  </a:moveTo>
                  <a:cubicBezTo>
                    <a:pt x="746" y="1"/>
                    <a:pt x="722" y="7"/>
                    <a:pt x="700" y="18"/>
                  </a:cubicBezTo>
                  <a:lnTo>
                    <a:pt x="41" y="399"/>
                  </a:lnTo>
                  <a:cubicBezTo>
                    <a:pt x="1" y="422"/>
                    <a:pt x="0" y="457"/>
                    <a:pt x="36" y="479"/>
                  </a:cubicBezTo>
                  <a:cubicBezTo>
                    <a:pt x="57" y="489"/>
                    <a:pt x="80" y="494"/>
                    <a:pt x="103" y="494"/>
                  </a:cubicBezTo>
                  <a:cubicBezTo>
                    <a:pt x="127" y="494"/>
                    <a:pt x="152" y="488"/>
                    <a:pt x="174" y="476"/>
                  </a:cubicBezTo>
                  <a:lnTo>
                    <a:pt x="834" y="96"/>
                  </a:lnTo>
                  <a:cubicBezTo>
                    <a:pt x="873" y="73"/>
                    <a:pt x="874" y="37"/>
                    <a:pt x="838" y="16"/>
                  </a:cubicBezTo>
                  <a:cubicBezTo>
                    <a:pt x="816" y="6"/>
                    <a:pt x="793" y="1"/>
                    <a:pt x="7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p54"/>
            <p:cNvSpPr/>
            <p:nvPr/>
          </p:nvSpPr>
          <p:spPr>
            <a:xfrm>
              <a:off x="6022525" y="2530300"/>
              <a:ext cx="218275" cy="125900"/>
            </a:xfrm>
            <a:custGeom>
              <a:avLst/>
              <a:gdLst/>
              <a:ahLst/>
              <a:cxnLst/>
              <a:rect l="l" t="t" r="r" b="b"/>
              <a:pathLst>
                <a:path w="8731" h="5036" extrusionOk="0">
                  <a:moveTo>
                    <a:pt x="3361" y="0"/>
                  </a:moveTo>
                  <a:cubicBezTo>
                    <a:pt x="3322" y="0"/>
                    <a:pt x="3282" y="17"/>
                    <a:pt x="3244" y="39"/>
                  </a:cubicBezTo>
                  <a:lnTo>
                    <a:pt x="62" y="1876"/>
                  </a:lnTo>
                  <a:cubicBezTo>
                    <a:pt x="2" y="1911"/>
                    <a:pt x="1" y="1967"/>
                    <a:pt x="62" y="2002"/>
                  </a:cubicBezTo>
                  <a:lnTo>
                    <a:pt x="5270" y="5010"/>
                  </a:lnTo>
                  <a:cubicBezTo>
                    <a:pt x="5304" y="5027"/>
                    <a:pt x="5341" y="5036"/>
                    <a:pt x="5378" y="5036"/>
                  </a:cubicBezTo>
                  <a:cubicBezTo>
                    <a:pt x="5416" y="5036"/>
                    <a:pt x="5453" y="5027"/>
                    <a:pt x="5488" y="5010"/>
                  </a:cubicBezTo>
                  <a:lnTo>
                    <a:pt x="8669" y="3172"/>
                  </a:lnTo>
                  <a:cubicBezTo>
                    <a:pt x="8730" y="3138"/>
                    <a:pt x="8730" y="3081"/>
                    <a:pt x="8669" y="3046"/>
                  </a:cubicBezTo>
                  <a:lnTo>
                    <a:pt x="3427" y="19"/>
                  </a:lnTo>
                  <a:cubicBezTo>
                    <a:pt x="3405" y="6"/>
                    <a:pt x="3383" y="0"/>
                    <a:pt x="336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54"/>
            <p:cNvSpPr/>
            <p:nvPr/>
          </p:nvSpPr>
          <p:spPr>
            <a:xfrm>
              <a:off x="6022525" y="2530300"/>
              <a:ext cx="218275" cy="125900"/>
            </a:xfrm>
            <a:custGeom>
              <a:avLst/>
              <a:gdLst/>
              <a:ahLst/>
              <a:cxnLst/>
              <a:rect l="l" t="t" r="r" b="b"/>
              <a:pathLst>
                <a:path w="8731" h="5036" extrusionOk="0">
                  <a:moveTo>
                    <a:pt x="3361" y="0"/>
                  </a:moveTo>
                  <a:cubicBezTo>
                    <a:pt x="3322" y="0"/>
                    <a:pt x="3282" y="17"/>
                    <a:pt x="3244" y="39"/>
                  </a:cubicBezTo>
                  <a:lnTo>
                    <a:pt x="62" y="1876"/>
                  </a:lnTo>
                  <a:cubicBezTo>
                    <a:pt x="2" y="1911"/>
                    <a:pt x="1" y="1967"/>
                    <a:pt x="62" y="2002"/>
                  </a:cubicBezTo>
                  <a:lnTo>
                    <a:pt x="5270" y="5010"/>
                  </a:lnTo>
                  <a:cubicBezTo>
                    <a:pt x="5304" y="5027"/>
                    <a:pt x="5341" y="5036"/>
                    <a:pt x="5378" y="5036"/>
                  </a:cubicBezTo>
                  <a:cubicBezTo>
                    <a:pt x="5416" y="5036"/>
                    <a:pt x="5453" y="5027"/>
                    <a:pt x="5488" y="5010"/>
                  </a:cubicBezTo>
                  <a:lnTo>
                    <a:pt x="8669" y="3172"/>
                  </a:lnTo>
                  <a:cubicBezTo>
                    <a:pt x="8730" y="3138"/>
                    <a:pt x="8730" y="3081"/>
                    <a:pt x="8669" y="3046"/>
                  </a:cubicBezTo>
                  <a:lnTo>
                    <a:pt x="3427" y="19"/>
                  </a:lnTo>
                  <a:cubicBezTo>
                    <a:pt x="3405" y="6"/>
                    <a:pt x="3383" y="0"/>
                    <a:pt x="3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p54"/>
            <p:cNvSpPr/>
            <p:nvPr/>
          </p:nvSpPr>
          <p:spPr>
            <a:xfrm>
              <a:off x="6032200" y="2580325"/>
              <a:ext cx="2000" cy="1100"/>
            </a:xfrm>
            <a:custGeom>
              <a:avLst/>
              <a:gdLst/>
              <a:ahLst/>
              <a:cxnLst/>
              <a:rect l="l" t="t" r="r" b="b"/>
              <a:pathLst>
                <a:path w="80" h="44" extrusionOk="0">
                  <a:moveTo>
                    <a:pt x="25" y="1"/>
                  </a:moveTo>
                  <a:cubicBezTo>
                    <a:pt x="20" y="1"/>
                    <a:pt x="15" y="2"/>
                    <a:pt x="11" y="4"/>
                  </a:cubicBezTo>
                  <a:lnTo>
                    <a:pt x="8" y="6"/>
                  </a:lnTo>
                  <a:cubicBezTo>
                    <a:pt x="1" y="8"/>
                    <a:pt x="1" y="19"/>
                    <a:pt x="8" y="22"/>
                  </a:cubicBezTo>
                  <a:lnTo>
                    <a:pt x="41" y="40"/>
                  </a:lnTo>
                  <a:cubicBezTo>
                    <a:pt x="46" y="43"/>
                    <a:pt x="50" y="44"/>
                    <a:pt x="55" y="44"/>
                  </a:cubicBezTo>
                  <a:cubicBezTo>
                    <a:pt x="60" y="44"/>
                    <a:pt x="64" y="43"/>
                    <a:pt x="67" y="40"/>
                  </a:cubicBezTo>
                  <a:lnTo>
                    <a:pt x="72" y="39"/>
                  </a:lnTo>
                  <a:cubicBezTo>
                    <a:pt x="79" y="35"/>
                    <a:pt x="79" y="27"/>
                    <a:pt x="72" y="23"/>
                  </a:cubicBezTo>
                  <a:lnTo>
                    <a:pt x="38" y="4"/>
                  </a:lnTo>
                  <a:cubicBezTo>
                    <a:pt x="34" y="2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7" name="Google Shape;5067;p54"/>
            <p:cNvSpPr/>
            <p:nvPr/>
          </p:nvSpPr>
          <p:spPr>
            <a:xfrm>
              <a:off x="6033075" y="2579100"/>
              <a:ext cx="2625" cy="1450"/>
            </a:xfrm>
            <a:custGeom>
              <a:avLst/>
              <a:gdLst/>
              <a:ahLst/>
              <a:cxnLst/>
              <a:rect l="l" t="t" r="r" b="b"/>
              <a:pathLst>
                <a:path w="105" h="58" extrusionOk="0">
                  <a:moveTo>
                    <a:pt x="26" y="1"/>
                  </a:moveTo>
                  <a:cubicBezTo>
                    <a:pt x="21" y="1"/>
                    <a:pt x="17" y="2"/>
                    <a:pt x="12" y="4"/>
                  </a:cubicBezTo>
                  <a:lnTo>
                    <a:pt x="9" y="5"/>
                  </a:lnTo>
                  <a:cubicBezTo>
                    <a:pt x="1" y="10"/>
                    <a:pt x="2" y="17"/>
                    <a:pt x="9" y="21"/>
                  </a:cubicBezTo>
                  <a:lnTo>
                    <a:pt x="67" y="55"/>
                  </a:lnTo>
                  <a:cubicBezTo>
                    <a:pt x="72" y="57"/>
                    <a:pt x="76" y="58"/>
                    <a:pt x="80" y="58"/>
                  </a:cubicBezTo>
                  <a:cubicBezTo>
                    <a:pt x="85" y="58"/>
                    <a:pt x="89" y="57"/>
                    <a:pt x="93" y="55"/>
                  </a:cubicBezTo>
                  <a:lnTo>
                    <a:pt x="98" y="53"/>
                  </a:lnTo>
                  <a:cubicBezTo>
                    <a:pt x="105" y="50"/>
                    <a:pt x="105" y="40"/>
                    <a:pt x="98" y="37"/>
                  </a:cubicBezTo>
                  <a:lnTo>
                    <a:pt x="38" y="4"/>
                  </a:lnTo>
                  <a:cubicBezTo>
                    <a:pt x="35" y="2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8" name="Google Shape;5068;p54"/>
            <p:cNvSpPr/>
            <p:nvPr/>
          </p:nvSpPr>
          <p:spPr>
            <a:xfrm>
              <a:off x="6033975" y="2577875"/>
              <a:ext cx="3250" cy="1825"/>
            </a:xfrm>
            <a:custGeom>
              <a:avLst/>
              <a:gdLst/>
              <a:ahLst/>
              <a:cxnLst/>
              <a:rect l="l" t="t" r="r" b="b"/>
              <a:pathLst>
                <a:path w="130" h="73" extrusionOk="0">
                  <a:moveTo>
                    <a:pt x="25" y="0"/>
                  </a:moveTo>
                  <a:cubicBezTo>
                    <a:pt x="20" y="0"/>
                    <a:pt x="16" y="1"/>
                    <a:pt x="12" y="4"/>
                  </a:cubicBezTo>
                  <a:lnTo>
                    <a:pt x="8" y="5"/>
                  </a:lnTo>
                  <a:cubicBezTo>
                    <a:pt x="1" y="9"/>
                    <a:pt x="1" y="17"/>
                    <a:pt x="8" y="21"/>
                  </a:cubicBezTo>
                  <a:lnTo>
                    <a:pt x="92" y="69"/>
                  </a:lnTo>
                  <a:cubicBezTo>
                    <a:pt x="96" y="71"/>
                    <a:pt x="100" y="72"/>
                    <a:pt x="105" y="72"/>
                  </a:cubicBezTo>
                  <a:cubicBezTo>
                    <a:pt x="109" y="72"/>
                    <a:pt x="114" y="71"/>
                    <a:pt x="118" y="69"/>
                  </a:cubicBezTo>
                  <a:lnTo>
                    <a:pt x="123" y="67"/>
                  </a:lnTo>
                  <a:cubicBezTo>
                    <a:pt x="130" y="64"/>
                    <a:pt x="130" y="54"/>
                    <a:pt x="123" y="51"/>
                  </a:cubicBezTo>
                  <a:lnTo>
                    <a:pt x="39" y="4"/>
                  </a:lnTo>
                  <a:cubicBezTo>
                    <a:pt x="34" y="1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9" name="Google Shape;5069;p54"/>
            <p:cNvSpPr/>
            <p:nvPr/>
          </p:nvSpPr>
          <p:spPr>
            <a:xfrm>
              <a:off x="6033975" y="2576125"/>
              <a:ext cx="4750" cy="2700"/>
            </a:xfrm>
            <a:custGeom>
              <a:avLst/>
              <a:gdLst/>
              <a:ahLst/>
              <a:cxnLst/>
              <a:rect l="l" t="t" r="r" b="b"/>
              <a:pathLst>
                <a:path w="190" h="108" extrusionOk="0">
                  <a:moveTo>
                    <a:pt x="25" y="1"/>
                  </a:moveTo>
                  <a:cubicBezTo>
                    <a:pt x="20" y="1"/>
                    <a:pt x="16" y="2"/>
                    <a:pt x="12" y="4"/>
                  </a:cubicBezTo>
                  <a:lnTo>
                    <a:pt x="8" y="5"/>
                  </a:lnTo>
                  <a:cubicBezTo>
                    <a:pt x="1" y="8"/>
                    <a:pt x="1" y="18"/>
                    <a:pt x="8" y="21"/>
                  </a:cubicBezTo>
                  <a:lnTo>
                    <a:pt x="152" y="104"/>
                  </a:lnTo>
                  <a:cubicBezTo>
                    <a:pt x="156" y="106"/>
                    <a:pt x="161" y="107"/>
                    <a:pt x="165" y="107"/>
                  </a:cubicBezTo>
                  <a:cubicBezTo>
                    <a:pt x="170" y="107"/>
                    <a:pt x="175" y="106"/>
                    <a:pt x="179" y="104"/>
                  </a:cubicBezTo>
                  <a:lnTo>
                    <a:pt x="182" y="103"/>
                  </a:lnTo>
                  <a:cubicBezTo>
                    <a:pt x="189" y="100"/>
                    <a:pt x="189" y="89"/>
                    <a:pt x="182" y="87"/>
                  </a:cubicBezTo>
                  <a:lnTo>
                    <a:pt x="39" y="4"/>
                  </a:lnTo>
                  <a:cubicBezTo>
                    <a:pt x="34" y="2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p54"/>
            <p:cNvSpPr/>
            <p:nvPr/>
          </p:nvSpPr>
          <p:spPr>
            <a:xfrm>
              <a:off x="6039050" y="2574350"/>
              <a:ext cx="3650" cy="2850"/>
            </a:xfrm>
            <a:custGeom>
              <a:avLst/>
              <a:gdLst/>
              <a:ahLst/>
              <a:cxnLst/>
              <a:rect l="l" t="t" r="r" b="b"/>
              <a:pathLst>
                <a:path w="146" h="114" extrusionOk="0">
                  <a:moveTo>
                    <a:pt x="28" y="29"/>
                  </a:moveTo>
                  <a:lnTo>
                    <a:pt x="82" y="59"/>
                  </a:lnTo>
                  <a:lnTo>
                    <a:pt x="33" y="88"/>
                  </a:lnTo>
                  <a:lnTo>
                    <a:pt x="28" y="29"/>
                  </a:lnTo>
                  <a:close/>
                  <a:moveTo>
                    <a:pt x="23" y="1"/>
                  </a:moveTo>
                  <a:cubicBezTo>
                    <a:pt x="20" y="1"/>
                    <a:pt x="17" y="2"/>
                    <a:pt x="15" y="4"/>
                  </a:cubicBezTo>
                  <a:lnTo>
                    <a:pt x="5" y="10"/>
                  </a:lnTo>
                  <a:cubicBezTo>
                    <a:pt x="4" y="10"/>
                    <a:pt x="2" y="11"/>
                    <a:pt x="1" y="13"/>
                  </a:cubicBezTo>
                  <a:cubicBezTo>
                    <a:pt x="1" y="14"/>
                    <a:pt x="1" y="15"/>
                    <a:pt x="1" y="15"/>
                  </a:cubicBezTo>
                  <a:lnTo>
                    <a:pt x="5" y="101"/>
                  </a:lnTo>
                  <a:cubicBezTo>
                    <a:pt x="5" y="102"/>
                    <a:pt x="5" y="104"/>
                    <a:pt x="7" y="104"/>
                  </a:cubicBezTo>
                  <a:cubicBezTo>
                    <a:pt x="7" y="105"/>
                    <a:pt x="8" y="107"/>
                    <a:pt x="10" y="107"/>
                  </a:cubicBezTo>
                  <a:lnTo>
                    <a:pt x="17" y="111"/>
                  </a:lnTo>
                  <a:cubicBezTo>
                    <a:pt x="18" y="113"/>
                    <a:pt x="20" y="113"/>
                    <a:pt x="22" y="113"/>
                  </a:cubicBezTo>
                  <a:cubicBezTo>
                    <a:pt x="24" y="113"/>
                    <a:pt x="25" y="113"/>
                    <a:pt x="27" y="111"/>
                  </a:cubicBezTo>
                  <a:lnTo>
                    <a:pt x="95" y="72"/>
                  </a:lnTo>
                  <a:lnTo>
                    <a:pt x="115" y="85"/>
                  </a:lnTo>
                  <a:cubicBezTo>
                    <a:pt x="118" y="85"/>
                    <a:pt x="120" y="87"/>
                    <a:pt x="123" y="87"/>
                  </a:cubicBezTo>
                  <a:cubicBezTo>
                    <a:pt x="126" y="85"/>
                    <a:pt x="127" y="85"/>
                    <a:pt x="130" y="84"/>
                  </a:cubicBezTo>
                  <a:lnTo>
                    <a:pt x="140" y="76"/>
                  </a:lnTo>
                  <a:cubicBezTo>
                    <a:pt x="143" y="75"/>
                    <a:pt x="146" y="73"/>
                    <a:pt x="146" y="72"/>
                  </a:cubicBezTo>
                  <a:cubicBezTo>
                    <a:pt x="146" y="71"/>
                    <a:pt x="144" y="69"/>
                    <a:pt x="143" y="68"/>
                  </a:cubicBezTo>
                  <a:lnTo>
                    <a:pt x="121" y="56"/>
                  </a:lnTo>
                  <a:lnTo>
                    <a:pt x="136" y="47"/>
                  </a:lnTo>
                  <a:cubicBezTo>
                    <a:pt x="139" y="46"/>
                    <a:pt x="140" y="44"/>
                    <a:pt x="140" y="43"/>
                  </a:cubicBezTo>
                  <a:cubicBezTo>
                    <a:pt x="141" y="42"/>
                    <a:pt x="140" y="40"/>
                    <a:pt x="137" y="39"/>
                  </a:cubicBezTo>
                  <a:lnTo>
                    <a:pt x="133" y="36"/>
                  </a:lnTo>
                  <a:cubicBezTo>
                    <a:pt x="131" y="36"/>
                    <a:pt x="128" y="34"/>
                    <a:pt x="126" y="34"/>
                  </a:cubicBezTo>
                  <a:cubicBezTo>
                    <a:pt x="123" y="34"/>
                    <a:pt x="121" y="36"/>
                    <a:pt x="118" y="37"/>
                  </a:cubicBezTo>
                  <a:lnTo>
                    <a:pt x="104" y="46"/>
                  </a:lnTo>
                  <a:lnTo>
                    <a:pt x="30" y="4"/>
                  </a:lnTo>
                  <a:cubicBezTo>
                    <a:pt x="27" y="2"/>
                    <a:pt x="25" y="1"/>
                    <a:pt x="2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1" name="Google Shape;5071;p54"/>
            <p:cNvSpPr/>
            <p:nvPr/>
          </p:nvSpPr>
          <p:spPr>
            <a:xfrm>
              <a:off x="6041300" y="2572125"/>
              <a:ext cx="5425" cy="3075"/>
            </a:xfrm>
            <a:custGeom>
              <a:avLst/>
              <a:gdLst/>
              <a:ahLst/>
              <a:cxnLst/>
              <a:rect l="l" t="t" r="r" b="b"/>
              <a:pathLst>
                <a:path w="217" h="123" extrusionOk="0">
                  <a:moveTo>
                    <a:pt x="102" y="0"/>
                  </a:moveTo>
                  <a:cubicBezTo>
                    <a:pt x="101" y="0"/>
                    <a:pt x="100" y="1"/>
                    <a:pt x="99" y="2"/>
                  </a:cubicBezTo>
                  <a:cubicBezTo>
                    <a:pt x="91" y="3"/>
                    <a:pt x="81" y="4"/>
                    <a:pt x="72" y="9"/>
                  </a:cubicBezTo>
                  <a:cubicBezTo>
                    <a:pt x="62" y="13"/>
                    <a:pt x="51" y="17"/>
                    <a:pt x="41" y="23"/>
                  </a:cubicBezTo>
                  <a:cubicBezTo>
                    <a:pt x="18" y="36"/>
                    <a:pt x="5" y="51"/>
                    <a:pt x="2" y="65"/>
                  </a:cubicBezTo>
                  <a:cubicBezTo>
                    <a:pt x="1" y="80"/>
                    <a:pt x="11" y="93"/>
                    <a:pt x="31" y="104"/>
                  </a:cubicBezTo>
                  <a:cubicBezTo>
                    <a:pt x="51" y="116"/>
                    <a:pt x="72" y="122"/>
                    <a:pt x="93" y="122"/>
                  </a:cubicBezTo>
                  <a:cubicBezTo>
                    <a:pt x="96" y="122"/>
                    <a:pt x="98" y="122"/>
                    <a:pt x="101" y="122"/>
                  </a:cubicBezTo>
                  <a:cubicBezTo>
                    <a:pt x="127" y="120"/>
                    <a:pt x="152" y="112"/>
                    <a:pt x="175" y="99"/>
                  </a:cubicBezTo>
                  <a:cubicBezTo>
                    <a:pt x="192" y="90"/>
                    <a:pt x="207" y="77"/>
                    <a:pt x="217" y="61"/>
                  </a:cubicBezTo>
                  <a:lnTo>
                    <a:pt x="217" y="58"/>
                  </a:lnTo>
                  <a:cubicBezTo>
                    <a:pt x="217" y="57"/>
                    <a:pt x="215" y="57"/>
                    <a:pt x="214" y="55"/>
                  </a:cubicBezTo>
                  <a:lnTo>
                    <a:pt x="165" y="28"/>
                  </a:lnTo>
                  <a:cubicBezTo>
                    <a:pt x="162" y="26"/>
                    <a:pt x="159" y="25"/>
                    <a:pt x="157" y="25"/>
                  </a:cubicBezTo>
                  <a:cubicBezTo>
                    <a:pt x="153" y="25"/>
                    <a:pt x="150" y="26"/>
                    <a:pt x="149" y="28"/>
                  </a:cubicBezTo>
                  <a:lnTo>
                    <a:pt x="104" y="54"/>
                  </a:lnTo>
                  <a:cubicBezTo>
                    <a:pt x="101" y="55"/>
                    <a:pt x="98" y="57"/>
                    <a:pt x="98" y="58"/>
                  </a:cubicBezTo>
                  <a:cubicBezTo>
                    <a:pt x="98" y="60"/>
                    <a:pt x="99" y="61"/>
                    <a:pt x="102" y="62"/>
                  </a:cubicBezTo>
                  <a:lnTo>
                    <a:pt x="107" y="65"/>
                  </a:lnTo>
                  <a:cubicBezTo>
                    <a:pt x="108" y="67"/>
                    <a:pt x="111" y="67"/>
                    <a:pt x="114" y="67"/>
                  </a:cubicBezTo>
                  <a:cubicBezTo>
                    <a:pt x="115" y="67"/>
                    <a:pt x="118" y="65"/>
                    <a:pt x="121" y="64"/>
                  </a:cubicBezTo>
                  <a:lnTo>
                    <a:pt x="149" y="48"/>
                  </a:lnTo>
                  <a:lnTo>
                    <a:pt x="183" y="68"/>
                  </a:lnTo>
                  <a:cubicBezTo>
                    <a:pt x="181" y="71"/>
                    <a:pt x="178" y="74"/>
                    <a:pt x="173" y="77"/>
                  </a:cubicBezTo>
                  <a:cubicBezTo>
                    <a:pt x="169" y="81"/>
                    <a:pt x="163" y="84"/>
                    <a:pt x="157" y="87"/>
                  </a:cubicBezTo>
                  <a:cubicBezTo>
                    <a:pt x="143" y="96"/>
                    <a:pt x="127" y="102"/>
                    <a:pt x="110" y="102"/>
                  </a:cubicBezTo>
                  <a:cubicBezTo>
                    <a:pt x="107" y="102"/>
                    <a:pt x="105" y="102"/>
                    <a:pt x="103" y="102"/>
                  </a:cubicBezTo>
                  <a:cubicBezTo>
                    <a:pt x="88" y="102"/>
                    <a:pt x="73" y="97"/>
                    <a:pt x="59" y="89"/>
                  </a:cubicBezTo>
                  <a:cubicBezTo>
                    <a:pt x="43" y="80"/>
                    <a:pt x="36" y="70"/>
                    <a:pt x="37" y="60"/>
                  </a:cubicBezTo>
                  <a:cubicBezTo>
                    <a:pt x="38" y="51"/>
                    <a:pt x="47" y="41"/>
                    <a:pt x="63" y="31"/>
                  </a:cubicBezTo>
                  <a:cubicBezTo>
                    <a:pt x="76" y="23"/>
                    <a:pt x="91" y="19"/>
                    <a:pt x="105" y="16"/>
                  </a:cubicBezTo>
                  <a:lnTo>
                    <a:pt x="108" y="15"/>
                  </a:lnTo>
                  <a:cubicBezTo>
                    <a:pt x="110" y="13"/>
                    <a:pt x="110" y="13"/>
                    <a:pt x="108" y="12"/>
                  </a:cubicBezTo>
                  <a:lnTo>
                    <a:pt x="105" y="3"/>
                  </a:lnTo>
                  <a:cubicBezTo>
                    <a:pt x="105" y="2"/>
                    <a:pt x="105" y="2"/>
                    <a:pt x="104" y="2"/>
                  </a:cubicBezTo>
                  <a:cubicBezTo>
                    <a:pt x="104" y="1"/>
                    <a:pt x="103" y="0"/>
                    <a:pt x="10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2" name="Google Shape;5072;p54"/>
            <p:cNvSpPr/>
            <p:nvPr/>
          </p:nvSpPr>
          <p:spPr>
            <a:xfrm>
              <a:off x="6067125" y="2557100"/>
              <a:ext cx="4900" cy="2800"/>
            </a:xfrm>
            <a:custGeom>
              <a:avLst/>
              <a:gdLst/>
              <a:ahLst/>
              <a:cxnLst/>
              <a:rect l="l" t="t" r="r" b="b"/>
              <a:pathLst>
                <a:path w="196" h="112" extrusionOk="0">
                  <a:moveTo>
                    <a:pt x="99" y="0"/>
                  </a:moveTo>
                  <a:cubicBezTo>
                    <a:pt x="95" y="0"/>
                    <a:pt x="91" y="1"/>
                    <a:pt x="87" y="4"/>
                  </a:cubicBezTo>
                  <a:lnTo>
                    <a:pt x="7" y="50"/>
                  </a:lnTo>
                  <a:cubicBezTo>
                    <a:pt x="0" y="51"/>
                    <a:pt x="0" y="60"/>
                    <a:pt x="7" y="62"/>
                  </a:cubicBezTo>
                  <a:lnTo>
                    <a:pt x="87" y="108"/>
                  </a:lnTo>
                  <a:cubicBezTo>
                    <a:pt x="91" y="110"/>
                    <a:pt x="95" y="111"/>
                    <a:pt x="99" y="111"/>
                  </a:cubicBezTo>
                  <a:cubicBezTo>
                    <a:pt x="102" y="111"/>
                    <a:pt x="106" y="110"/>
                    <a:pt x="109" y="108"/>
                  </a:cubicBezTo>
                  <a:lnTo>
                    <a:pt x="190" y="62"/>
                  </a:lnTo>
                  <a:cubicBezTo>
                    <a:pt x="196" y="59"/>
                    <a:pt x="196" y="53"/>
                    <a:pt x="190" y="50"/>
                  </a:cubicBezTo>
                  <a:lnTo>
                    <a:pt x="109" y="4"/>
                  </a:lnTo>
                  <a:cubicBezTo>
                    <a:pt x="106" y="1"/>
                    <a:pt x="102" y="0"/>
                    <a:pt x="9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3" name="Google Shape;5073;p54"/>
            <p:cNvSpPr/>
            <p:nvPr/>
          </p:nvSpPr>
          <p:spPr>
            <a:xfrm>
              <a:off x="6066575" y="2556900"/>
              <a:ext cx="2825" cy="1400"/>
            </a:xfrm>
            <a:custGeom>
              <a:avLst/>
              <a:gdLst/>
              <a:ahLst/>
              <a:cxnLst/>
              <a:rect l="l" t="t" r="r" b="b"/>
              <a:pathLst>
                <a:path w="113" h="56" extrusionOk="0">
                  <a:moveTo>
                    <a:pt x="51" y="0"/>
                  </a:moveTo>
                  <a:cubicBezTo>
                    <a:pt x="38" y="0"/>
                    <a:pt x="27" y="1"/>
                    <a:pt x="16" y="7"/>
                  </a:cubicBezTo>
                  <a:cubicBezTo>
                    <a:pt x="0" y="16"/>
                    <a:pt x="0" y="30"/>
                    <a:pt x="16" y="39"/>
                  </a:cubicBezTo>
                  <a:lnTo>
                    <a:pt x="44" y="55"/>
                  </a:lnTo>
                  <a:lnTo>
                    <a:pt x="64" y="51"/>
                  </a:lnTo>
                  <a:lnTo>
                    <a:pt x="37" y="36"/>
                  </a:lnTo>
                  <a:cubicBezTo>
                    <a:pt x="25" y="32"/>
                    <a:pt x="25" y="16"/>
                    <a:pt x="37" y="12"/>
                  </a:cubicBezTo>
                  <a:cubicBezTo>
                    <a:pt x="41" y="9"/>
                    <a:pt x="45" y="7"/>
                    <a:pt x="51" y="7"/>
                  </a:cubicBezTo>
                  <a:cubicBezTo>
                    <a:pt x="56" y="7"/>
                    <a:pt x="60" y="9"/>
                    <a:pt x="64" y="12"/>
                  </a:cubicBezTo>
                  <a:lnTo>
                    <a:pt x="92" y="28"/>
                  </a:lnTo>
                  <a:lnTo>
                    <a:pt x="112" y="23"/>
                  </a:lnTo>
                  <a:lnTo>
                    <a:pt x="85" y="7"/>
                  </a:lnTo>
                  <a:cubicBezTo>
                    <a:pt x="74" y="1"/>
                    <a:pt x="63" y="0"/>
                    <a:pt x="5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4" name="Google Shape;5074;p54"/>
            <p:cNvSpPr/>
            <p:nvPr/>
          </p:nvSpPr>
          <p:spPr>
            <a:xfrm>
              <a:off x="6098650" y="2536000"/>
              <a:ext cx="9750" cy="5350"/>
            </a:xfrm>
            <a:custGeom>
              <a:avLst/>
              <a:gdLst/>
              <a:ahLst/>
              <a:cxnLst/>
              <a:rect l="l" t="t" r="r" b="b"/>
              <a:pathLst>
                <a:path w="390" h="214" extrusionOk="0">
                  <a:moveTo>
                    <a:pt x="260" y="10"/>
                  </a:moveTo>
                  <a:cubicBezTo>
                    <a:pt x="266" y="10"/>
                    <a:pt x="270" y="11"/>
                    <a:pt x="276" y="14"/>
                  </a:cubicBezTo>
                  <a:lnTo>
                    <a:pt x="350" y="57"/>
                  </a:lnTo>
                  <a:cubicBezTo>
                    <a:pt x="363" y="62"/>
                    <a:pt x="363" y="79"/>
                    <a:pt x="350" y="83"/>
                  </a:cubicBezTo>
                  <a:lnTo>
                    <a:pt x="147" y="201"/>
                  </a:lnTo>
                  <a:cubicBezTo>
                    <a:pt x="141" y="204"/>
                    <a:pt x="137" y="205"/>
                    <a:pt x="131" y="205"/>
                  </a:cubicBezTo>
                  <a:cubicBezTo>
                    <a:pt x="125" y="205"/>
                    <a:pt x="120" y="204"/>
                    <a:pt x="114" y="201"/>
                  </a:cubicBezTo>
                  <a:lnTo>
                    <a:pt x="40" y="159"/>
                  </a:lnTo>
                  <a:cubicBezTo>
                    <a:pt x="27" y="153"/>
                    <a:pt x="27" y="136"/>
                    <a:pt x="40" y="131"/>
                  </a:cubicBezTo>
                  <a:lnTo>
                    <a:pt x="243" y="14"/>
                  </a:lnTo>
                  <a:cubicBezTo>
                    <a:pt x="247" y="12"/>
                    <a:pt x="250" y="11"/>
                    <a:pt x="255" y="10"/>
                  </a:cubicBezTo>
                  <a:close/>
                  <a:moveTo>
                    <a:pt x="260" y="1"/>
                  </a:moveTo>
                  <a:cubicBezTo>
                    <a:pt x="246" y="1"/>
                    <a:pt x="233" y="4"/>
                    <a:pt x="221" y="10"/>
                  </a:cubicBezTo>
                  <a:lnTo>
                    <a:pt x="18" y="127"/>
                  </a:lnTo>
                  <a:cubicBezTo>
                    <a:pt x="1" y="137"/>
                    <a:pt x="1" y="153"/>
                    <a:pt x="18" y="163"/>
                  </a:cubicBezTo>
                  <a:lnTo>
                    <a:pt x="92" y="205"/>
                  </a:lnTo>
                  <a:cubicBezTo>
                    <a:pt x="104" y="211"/>
                    <a:pt x="117" y="214"/>
                    <a:pt x="131" y="214"/>
                  </a:cubicBezTo>
                  <a:cubicBezTo>
                    <a:pt x="137" y="214"/>
                    <a:pt x="143" y="214"/>
                    <a:pt x="149" y="213"/>
                  </a:cubicBezTo>
                  <a:cubicBezTo>
                    <a:pt x="156" y="211"/>
                    <a:pt x="163" y="208"/>
                    <a:pt x="169" y="205"/>
                  </a:cubicBezTo>
                  <a:lnTo>
                    <a:pt x="372" y="88"/>
                  </a:lnTo>
                  <a:cubicBezTo>
                    <a:pt x="389" y="78"/>
                    <a:pt x="389" y="62"/>
                    <a:pt x="372" y="52"/>
                  </a:cubicBezTo>
                  <a:lnTo>
                    <a:pt x="298" y="10"/>
                  </a:lnTo>
                  <a:cubicBezTo>
                    <a:pt x="286" y="4"/>
                    <a:pt x="273" y="1"/>
                    <a:pt x="26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p54"/>
            <p:cNvSpPr/>
            <p:nvPr/>
          </p:nvSpPr>
          <p:spPr>
            <a:xfrm>
              <a:off x="6100075" y="2536600"/>
              <a:ext cx="6900" cy="4175"/>
            </a:xfrm>
            <a:custGeom>
              <a:avLst/>
              <a:gdLst/>
              <a:ahLst/>
              <a:cxnLst/>
              <a:rect l="l" t="t" r="r" b="b"/>
              <a:pathLst>
                <a:path w="276" h="167" extrusionOk="0">
                  <a:moveTo>
                    <a:pt x="196" y="0"/>
                  </a:moveTo>
                  <a:cubicBezTo>
                    <a:pt x="196" y="0"/>
                    <a:pt x="195" y="0"/>
                    <a:pt x="193" y="1"/>
                  </a:cubicBezTo>
                  <a:lnTo>
                    <a:pt x="10" y="107"/>
                  </a:lnTo>
                  <a:cubicBezTo>
                    <a:pt x="0" y="110"/>
                    <a:pt x="0" y="123"/>
                    <a:pt x="10" y="128"/>
                  </a:cubicBezTo>
                  <a:lnTo>
                    <a:pt x="77" y="165"/>
                  </a:lnTo>
                  <a:cubicBezTo>
                    <a:pt x="79" y="167"/>
                    <a:pt x="80" y="167"/>
                    <a:pt x="80" y="167"/>
                  </a:cubicBezTo>
                  <a:cubicBezTo>
                    <a:pt x="82" y="167"/>
                    <a:pt x="83" y="167"/>
                    <a:pt x="83" y="165"/>
                  </a:cubicBezTo>
                  <a:lnTo>
                    <a:pt x="266" y="59"/>
                  </a:lnTo>
                  <a:cubicBezTo>
                    <a:pt x="276" y="57"/>
                    <a:pt x="276" y="44"/>
                    <a:pt x="266" y="39"/>
                  </a:cubicBezTo>
                  <a:lnTo>
                    <a:pt x="199" y="1"/>
                  </a:lnTo>
                  <a:cubicBezTo>
                    <a:pt x="199" y="0"/>
                    <a:pt x="198" y="0"/>
                    <a:pt x="19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6" name="Google Shape;5076;p54"/>
            <p:cNvSpPr/>
            <p:nvPr/>
          </p:nvSpPr>
          <p:spPr>
            <a:xfrm>
              <a:off x="6106050" y="2536050"/>
              <a:ext cx="2275" cy="1250"/>
            </a:xfrm>
            <a:custGeom>
              <a:avLst/>
              <a:gdLst/>
              <a:ahLst/>
              <a:cxnLst/>
              <a:rect l="l" t="t" r="r" b="b"/>
              <a:pathLst>
                <a:path w="91" h="50" extrusionOk="0">
                  <a:moveTo>
                    <a:pt x="25" y="1"/>
                  </a:moveTo>
                  <a:cubicBezTo>
                    <a:pt x="21" y="1"/>
                    <a:pt x="17" y="1"/>
                    <a:pt x="14" y="2"/>
                  </a:cubicBezTo>
                  <a:lnTo>
                    <a:pt x="1" y="9"/>
                  </a:lnTo>
                  <a:lnTo>
                    <a:pt x="70" y="50"/>
                  </a:lnTo>
                  <a:lnTo>
                    <a:pt x="83" y="42"/>
                  </a:lnTo>
                  <a:cubicBezTo>
                    <a:pt x="90" y="37"/>
                    <a:pt x="83" y="26"/>
                    <a:pt x="69" y="18"/>
                  </a:cubicBezTo>
                  <a:lnTo>
                    <a:pt x="54" y="9"/>
                  </a:lnTo>
                  <a:cubicBezTo>
                    <a:pt x="46" y="4"/>
                    <a:pt x="35" y="1"/>
                    <a:pt x="2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7" name="Google Shape;5077;p54"/>
            <p:cNvSpPr/>
            <p:nvPr/>
          </p:nvSpPr>
          <p:spPr>
            <a:xfrm>
              <a:off x="6066975" y="2576700"/>
              <a:ext cx="20400" cy="11025"/>
            </a:xfrm>
            <a:custGeom>
              <a:avLst/>
              <a:gdLst/>
              <a:ahLst/>
              <a:cxnLst/>
              <a:rect l="l" t="t" r="r" b="b"/>
              <a:pathLst>
                <a:path w="816" h="441" extrusionOk="0">
                  <a:moveTo>
                    <a:pt x="330" y="72"/>
                  </a:moveTo>
                  <a:cubicBezTo>
                    <a:pt x="370" y="72"/>
                    <a:pt x="415" y="82"/>
                    <a:pt x="463" y="103"/>
                  </a:cubicBezTo>
                  <a:cubicBezTo>
                    <a:pt x="467" y="148"/>
                    <a:pt x="440" y="182"/>
                    <a:pt x="402" y="204"/>
                  </a:cubicBezTo>
                  <a:cubicBezTo>
                    <a:pt x="365" y="225"/>
                    <a:pt x="329" y="236"/>
                    <a:pt x="293" y="236"/>
                  </a:cubicBezTo>
                  <a:cubicBezTo>
                    <a:pt x="264" y="236"/>
                    <a:pt x="236" y="229"/>
                    <a:pt x="209" y="213"/>
                  </a:cubicBezTo>
                  <a:cubicBezTo>
                    <a:pt x="150" y="178"/>
                    <a:pt x="160" y="133"/>
                    <a:pt x="215" y="103"/>
                  </a:cubicBezTo>
                  <a:cubicBezTo>
                    <a:pt x="248" y="83"/>
                    <a:pt x="287" y="72"/>
                    <a:pt x="330" y="72"/>
                  </a:cubicBezTo>
                  <a:close/>
                  <a:moveTo>
                    <a:pt x="384" y="1"/>
                  </a:moveTo>
                  <a:cubicBezTo>
                    <a:pt x="301" y="1"/>
                    <a:pt x="219" y="22"/>
                    <a:pt x="145" y="64"/>
                  </a:cubicBezTo>
                  <a:cubicBezTo>
                    <a:pt x="32" y="129"/>
                    <a:pt x="0" y="219"/>
                    <a:pt x="99" y="277"/>
                  </a:cubicBezTo>
                  <a:cubicBezTo>
                    <a:pt x="143" y="302"/>
                    <a:pt x="191" y="313"/>
                    <a:pt x="240" y="313"/>
                  </a:cubicBezTo>
                  <a:cubicBezTo>
                    <a:pt x="308" y="313"/>
                    <a:pt x="379" y="291"/>
                    <a:pt x="444" y="254"/>
                  </a:cubicBezTo>
                  <a:cubicBezTo>
                    <a:pt x="492" y="226"/>
                    <a:pt x="528" y="181"/>
                    <a:pt x="531" y="138"/>
                  </a:cubicBezTo>
                  <a:cubicBezTo>
                    <a:pt x="662" y="220"/>
                    <a:pt x="640" y="285"/>
                    <a:pt x="557" y="333"/>
                  </a:cubicBezTo>
                  <a:cubicBezTo>
                    <a:pt x="514" y="356"/>
                    <a:pt x="464" y="370"/>
                    <a:pt x="415" y="372"/>
                  </a:cubicBezTo>
                  <a:lnTo>
                    <a:pt x="405" y="441"/>
                  </a:lnTo>
                  <a:cubicBezTo>
                    <a:pt x="486" y="436"/>
                    <a:pt x="566" y="412"/>
                    <a:pt x="637" y="371"/>
                  </a:cubicBezTo>
                  <a:cubicBezTo>
                    <a:pt x="773" y="293"/>
                    <a:pt x="815" y="177"/>
                    <a:pt x="624" y="65"/>
                  </a:cubicBezTo>
                  <a:cubicBezTo>
                    <a:pt x="550" y="22"/>
                    <a:pt x="467" y="1"/>
                    <a:pt x="38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8" name="Google Shape;5078;p54"/>
            <p:cNvSpPr/>
            <p:nvPr/>
          </p:nvSpPr>
          <p:spPr>
            <a:xfrm>
              <a:off x="6083150" y="2573350"/>
              <a:ext cx="12275" cy="6725"/>
            </a:xfrm>
            <a:custGeom>
              <a:avLst/>
              <a:gdLst/>
              <a:ahLst/>
              <a:cxnLst/>
              <a:rect l="l" t="t" r="r" b="b"/>
              <a:pathLst>
                <a:path w="491" h="269" extrusionOk="0">
                  <a:moveTo>
                    <a:pt x="135" y="1"/>
                  </a:moveTo>
                  <a:cubicBezTo>
                    <a:pt x="107" y="1"/>
                    <a:pt x="77" y="8"/>
                    <a:pt x="52" y="22"/>
                  </a:cubicBezTo>
                  <a:cubicBezTo>
                    <a:pt x="9" y="48"/>
                    <a:pt x="0" y="83"/>
                    <a:pt x="35" y="102"/>
                  </a:cubicBezTo>
                  <a:cubicBezTo>
                    <a:pt x="50" y="111"/>
                    <a:pt x="69" y="115"/>
                    <a:pt x="91" y="115"/>
                  </a:cubicBezTo>
                  <a:cubicBezTo>
                    <a:pt x="119" y="115"/>
                    <a:pt x="149" y="107"/>
                    <a:pt x="174" y="93"/>
                  </a:cubicBezTo>
                  <a:cubicBezTo>
                    <a:pt x="218" y="67"/>
                    <a:pt x="225" y="34"/>
                    <a:pt x="190" y="13"/>
                  </a:cubicBezTo>
                  <a:cubicBezTo>
                    <a:pt x="175" y="5"/>
                    <a:pt x="156" y="1"/>
                    <a:pt x="135" y="1"/>
                  </a:cubicBezTo>
                  <a:close/>
                  <a:moveTo>
                    <a:pt x="400" y="154"/>
                  </a:moveTo>
                  <a:cubicBezTo>
                    <a:pt x="373" y="154"/>
                    <a:pt x="343" y="162"/>
                    <a:pt x="318" y="176"/>
                  </a:cubicBezTo>
                  <a:cubicBezTo>
                    <a:pt x="274" y="202"/>
                    <a:pt x="265" y="235"/>
                    <a:pt x="302" y="256"/>
                  </a:cubicBezTo>
                  <a:cubicBezTo>
                    <a:pt x="316" y="264"/>
                    <a:pt x="336" y="268"/>
                    <a:pt x="356" y="268"/>
                  </a:cubicBezTo>
                  <a:cubicBezTo>
                    <a:pt x="384" y="268"/>
                    <a:pt x="414" y="261"/>
                    <a:pt x="440" y="245"/>
                  </a:cubicBezTo>
                  <a:cubicBezTo>
                    <a:pt x="483" y="221"/>
                    <a:pt x="490" y="187"/>
                    <a:pt x="455" y="167"/>
                  </a:cubicBezTo>
                  <a:cubicBezTo>
                    <a:pt x="441" y="158"/>
                    <a:pt x="421" y="154"/>
                    <a:pt x="400" y="154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9" name="Google Shape;5079;p54"/>
            <p:cNvSpPr/>
            <p:nvPr/>
          </p:nvSpPr>
          <p:spPr>
            <a:xfrm>
              <a:off x="6088075" y="2564800"/>
              <a:ext cx="19675" cy="10250"/>
            </a:xfrm>
            <a:custGeom>
              <a:avLst/>
              <a:gdLst/>
              <a:ahLst/>
              <a:cxnLst/>
              <a:rect l="l" t="t" r="r" b="b"/>
              <a:pathLst>
                <a:path w="787" h="410" extrusionOk="0">
                  <a:moveTo>
                    <a:pt x="299" y="74"/>
                  </a:moveTo>
                  <a:cubicBezTo>
                    <a:pt x="352" y="74"/>
                    <a:pt x="417" y="93"/>
                    <a:pt x="501" y="141"/>
                  </a:cubicBezTo>
                  <a:cubicBezTo>
                    <a:pt x="640" y="221"/>
                    <a:pt x="643" y="277"/>
                    <a:pt x="579" y="313"/>
                  </a:cubicBezTo>
                  <a:cubicBezTo>
                    <a:pt x="554" y="328"/>
                    <a:pt x="525" y="336"/>
                    <a:pt x="489" y="336"/>
                  </a:cubicBezTo>
                  <a:cubicBezTo>
                    <a:pt x="434" y="336"/>
                    <a:pt x="365" y="316"/>
                    <a:pt x="280" y="267"/>
                  </a:cubicBezTo>
                  <a:cubicBezTo>
                    <a:pt x="141" y="187"/>
                    <a:pt x="142" y="135"/>
                    <a:pt x="206" y="97"/>
                  </a:cubicBezTo>
                  <a:cubicBezTo>
                    <a:pt x="232" y="83"/>
                    <a:pt x="263" y="74"/>
                    <a:pt x="299" y="74"/>
                  </a:cubicBezTo>
                  <a:close/>
                  <a:moveTo>
                    <a:pt x="351" y="0"/>
                  </a:moveTo>
                  <a:cubicBezTo>
                    <a:pt x="274" y="0"/>
                    <a:pt x="201" y="20"/>
                    <a:pt x="137" y="57"/>
                  </a:cubicBezTo>
                  <a:cubicBezTo>
                    <a:pt x="0" y="136"/>
                    <a:pt x="0" y="237"/>
                    <a:pt x="167" y="334"/>
                  </a:cubicBezTo>
                  <a:cubicBezTo>
                    <a:pt x="256" y="385"/>
                    <a:pt x="349" y="410"/>
                    <a:pt x="437" y="410"/>
                  </a:cubicBezTo>
                  <a:cubicBezTo>
                    <a:pt x="513" y="410"/>
                    <a:pt x="586" y="391"/>
                    <a:pt x="650" y="354"/>
                  </a:cubicBezTo>
                  <a:cubicBezTo>
                    <a:pt x="786" y="274"/>
                    <a:pt x="780" y="171"/>
                    <a:pt x="614" y="76"/>
                  </a:cubicBezTo>
                  <a:cubicBezTo>
                    <a:pt x="527" y="24"/>
                    <a:pt x="437" y="0"/>
                    <a:pt x="35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0" name="Google Shape;5080;p54"/>
            <p:cNvSpPr/>
            <p:nvPr/>
          </p:nvSpPr>
          <p:spPr>
            <a:xfrm>
              <a:off x="6101350" y="2557125"/>
              <a:ext cx="19650" cy="10275"/>
            </a:xfrm>
            <a:custGeom>
              <a:avLst/>
              <a:gdLst/>
              <a:ahLst/>
              <a:cxnLst/>
              <a:rect l="l" t="t" r="r" b="b"/>
              <a:pathLst>
                <a:path w="786" h="411" extrusionOk="0">
                  <a:moveTo>
                    <a:pt x="300" y="74"/>
                  </a:moveTo>
                  <a:cubicBezTo>
                    <a:pt x="353" y="74"/>
                    <a:pt x="418" y="93"/>
                    <a:pt x="500" y="140"/>
                  </a:cubicBezTo>
                  <a:cubicBezTo>
                    <a:pt x="641" y="222"/>
                    <a:pt x="642" y="277"/>
                    <a:pt x="580" y="313"/>
                  </a:cubicBezTo>
                  <a:cubicBezTo>
                    <a:pt x="555" y="327"/>
                    <a:pt x="525" y="336"/>
                    <a:pt x="489" y="336"/>
                  </a:cubicBezTo>
                  <a:cubicBezTo>
                    <a:pt x="434" y="336"/>
                    <a:pt x="365" y="316"/>
                    <a:pt x="281" y="268"/>
                  </a:cubicBezTo>
                  <a:cubicBezTo>
                    <a:pt x="141" y="187"/>
                    <a:pt x="142" y="135"/>
                    <a:pt x="207" y="98"/>
                  </a:cubicBezTo>
                  <a:cubicBezTo>
                    <a:pt x="233" y="83"/>
                    <a:pt x="264" y="74"/>
                    <a:pt x="300" y="74"/>
                  </a:cubicBezTo>
                  <a:close/>
                  <a:moveTo>
                    <a:pt x="352" y="0"/>
                  </a:moveTo>
                  <a:cubicBezTo>
                    <a:pt x="275" y="0"/>
                    <a:pt x="202" y="20"/>
                    <a:pt x="136" y="58"/>
                  </a:cubicBezTo>
                  <a:cubicBezTo>
                    <a:pt x="0" y="136"/>
                    <a:pt x="0" y="238"/>
                    <a:pt x="167" y="333"/>
                  </a:cubicBezTo>
                  <a:cubicBezTo>
                    <a:pt x="256" y="385"/>
                    <a:pt x="348" y="410"/>
                    <a:pt x="435" y="410"/>
                  </a:cubicBezTo>
                  <a:cubicBezTo>
                    <a:pt x="512" y="410"/>
                    <a:pt x="585" y="391"/>
                    <a:pt x="650" y="354"/>
                  </a:cubicBezTo>
                  <a:cubicBezTo>
                    <a:pt x="786" y="275"/>
                    <a:pt x="780" y="172"/>
                    <a:pt x="615" y="75"/>
                  </a:cubicBezTo>
                  <a:cubicBezTo>
                    <a:pt x="527" y="25"/>
                    <a:pt x="437" y="0"/>
                    <a:pt x="35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1" name="Google Shape;5081;p54"/>
            <p:cNvSpPr/>
            <p:nvPr/>
          </p:nvSpPr>
          <p:spPr>
            <a:xfrm>
              <a:off x="6082700" y="2565450"/>
              <a:ext cx="91850" cy="52650"/>
            </a:xfrm>
            <a:custGeom>
              <a:avLst/>
              <a:gdLst/>
              <a:ahLst/>
              <a:cxnLst/>
              <a:rect l="l" t="t" r="r" b="b"/>
              <a:pathLst>
                <a:path w="3674" h="2106" extrusionOk="0">
                  <a:moveTo>
                    <a:pt x="2833" y="1"/>
                  </a:moveTo>
                  <a:cubicBezTo>
                    <a:pt x="2798" y="1"/>
                    <a:pt x="2762" y="9"/>
                    <a:pt x="2730" y="25"/>
                  </a:cubicBezTo>
                  <a:lnTo>
                    <a:pt x="57" y="1568"/>
                  </a:lnTo>
                  <a:cubicBezTo>
                    <a:pt x="1" y="1601"/>
                    <a:pt x="1" y="1653"/>
                    <a:pt x="57" y="1687"/>
                  </a:cubicBezTo>
                  <a:lnTo>
                    <a:pt x="740" y="2081"/>
                  </a:lnTo>
                  <a:cubicBezTo>
                    <a:pt x="772" y="2097"/>
                    <a:pt x="807" y="2105"/>
                    <a:pt x="842" y="2105"/>
                  </a:cubicBezTo>
                  <a:cubicBezTo>
                    <a:pt x="878" y="2105"/>
                    <a:pt x="913" y="2097"/>
                    <a:pt x="945" y="2081"/>
                  </a:cubicBezTo>
                  <a:lnTo>
                    <a:pt x="3617" y="537"/>
                  </a:lnTo>
                  <a:cubicBezTo>
                    <a:pt x="3674" y="505"/>
                    <a:pt x="3674" y="453"/>
                    <a:pt x="3617" y="419"/>
                  </a:cubicBezTo>
                  <a:lnTo>
                    <a:pt x="2934" y="25"/>
                  </a:lnTo>
                  <a:cubicBezTo>
                    <a:pt x="2902" y="9"/>
                    <a:pt x="2868" y="1"/>
                    <a:pt x="2833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2" name="Google Shape;5082;p54"/>
            <p:cNvSpPr/>
            <p:nvPr/>
          </p:nvSpPr>
          <p:spPr>
            <a:xfrm>
              <a:off x="6090650" y="2594250"/>
              <a:ext cx="33000" cy="18875"/>
            </a:xfrm>
            <a:custGeom>
              <a:avLst/>
              <a:gdLst/>
              <a:ahLst/>
              <a:cxnLst/>
              <a:rect l="l" t="t" r="r" b="b"/>
              <a:pathLst>
                <a:path w="1320" h="755" extrusionOk="0">
                  <a:moveTo>
                    <a:pt x="774" y="0"/>
                  </a:moveTo>
                  <a:cubicBezTo>
                    <a:pt x="759" y="0"/>
                    <a:pt x="743" y="4"/>
                    <a:pt x="730" y="11"/>
                  </a:cubicBezTo>
                  <a:lnTo>
                    <a:pt x="25" y="417"/>
                  </a:lnTo>
                  <a:cubicBezTo>
                    <a:pt x="0" y="432"/>
                    <a:pt x="0" y="455"/>
                    <a:pt x="25" y="468"/>
                  </a:cubicBezTo>
                  <a:lnTo>
                    <a:pt x="503" y="745"/>
                  </a:lnTo>
                  <a:cubicBezTo>
                    <a:pt x="517" y="751"/>
                    <a:pt x="532" y="755"/>
                    <a:pt x="547" y="755"/>
                  </a:cubicBezTo>
                  <a:cubicBezTo>
                    <a:pt x="562" y="755"/>
                    <a:pt x="577" y="751"/>
                    <a:pt x="592" y="745"/>
                  </a:cubicBezTo>
                  <a:lnTo>
                    <a:pt x="1297" y="337"/>
                  </a:lnTo>
                  <a:cubicBezTo>
                    <a:pt x="1320" y="323"/>
                    <a:pt x="1320" y="301"/>
                    <a:pt x="1297" y="287"/>
                  </a:cubicBezTo>
                  <a:lnTo>
                    <a:pt x="818" y="11"/>
                  </a:lnTo>
                  <a:cubicBezTo>
                    <a:pt x="804" y="4"/>
                    <a:pt x="789" y="0"/>
                    <a:pt x="7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3" name="Google Shape;5083;p54"/>
            <p:cNvSpPr/>
            <p:nvPr/>
          </p:nvSpPr>
          <p:spPr>
            <a:xfrm>
              <a:off x="6090800" y="2594225"/>
              <a:ext cx="32725" cy="18925"/>
            </a:xfrm>
            <a:custGeom>
              <a:avLst/>
              <a:gdLst/>
              <a:ahLst/>
              <a:cxnLst/>
              <a:rect l="l" t="t" r="r" b="b"/>
              <a:pathLst>
                <a:path w="1309" h="757" extrusionOk="0">
                  <a:moveTo>
                    <a:pt x="766" y="1"/>
                  </a:moveTo>
                  <a:lnTo>
                    <a:pt x="673" y="378"/>
                  </a:lnTo>
                  <a:lnTo>
                    <a:pt x="0" y="444"/>
                  </a:lnTo>
                  <a:lnTo>
                    <a:pt x="0" y="444"/>
                  </a:lnTo>
                  <a:lnTo>
                    <a:pt x="550" y="418"/>
                  </a:lnTo>
                  <a:lnTo>
                    <a:pt x="537" y="756"/>
                  </a:lnTo>
                  <a:lnTo>
                    <a:pt x="579" y="417"/>
                  </a:lnTo>
                  <a:lnTo>
                    <a:pt x="735" y="410"/>
                  </a:lnTo>
                  <a:lnTo>
                    <a:pt x="741" y="337"/>
                  </a:lnTo>
                  <a:lnTo>
                    <a:pt x="1308" y="314"/>
                  </a:lnTo>
                  <a:lnTo>
                    <a:pt x="744" y="307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4" name="Google Shape;5084;p54"/>
            <p:cNvSpPr/>
            <p:nvPr/>
          </p:nvSpPr>
          <p:spPr>
            <a:xfrm>
              <a:off x="6115950" y="2580600"/>
              <a:ext cx="21625" cy="12225"/>
            </a:xfrm>
            <a:custGeom>
              <a:avLst/>
              <a:gdLst/>
              <a:ahLst/>
              <a:cxnLst/>
              <a:rect l="l" t="t" r="r" b="b"/>
              <a:pathLst>
                <a:path w="865" h="489" extrusionOk="0">
                  <a:moveTo>
                    <a:pt x="780" y="1"/>
                  </a:moveTo>
                  <a:cubicBezTo>
                    <a:pt x="760" y="1"/>
                    <a:pt x="741" y="5"/>
                    <a:pt x="724" y="15"/>
                  </a:cubicBezTo>
                  <a:lnTo>
                    <a:pt x="34" y="412"/>
                  </a:lnTo>
                  <a:cubicBezTo>
                    <a:pt x="2" y="430"/>
                    <a:pt x="0" y="459"/>
                    <a:pt x="29" y="476"/>
                  </a:cubicBezTo>
                  <a:cubicBezTo>
                    <a:pt x="47" y="484"/>
                    <a:pt x="65" y="488"/>
                    <a:pt x="83" y="488"/>
                  </a:cubicBezTo>
                  <a:cubicBezTo>
                    <a:pt x="103" y="488"/>
                    <a:pt x="123" y="484"/>
                    <a:pt x="141" y="475"/>
                  </a:cubicBezTo>
                  <a:lnTo>
                    <a:pt x="833" y="77"/>
                  </a:lnTo>
                  <a:cubicBezTo>
                    <a:pt x="863" y="58"/>
                    <a:pt x="865" y="31"/>
                    <a:pt x="834" y="13"/>
                  </a:cubicBezTo>
                  <a:cubicBezTo>
                    <a:pt x="817" y="5"/>
                    <a:pt x="798" y="1"/>
                    <a:pt x="7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5" name="Google Shape;5085;p54"/>
            <p:cNvSpPr/>
            <p:nvPr/>
          </p:nvSpPr>
          <p:spPr>
            <a:xfrm>
              <a:off x="6121275" y="2573375"/>
              <a:ext cx="39350" cy="22500"/>
            </a:xfrm>
            <a:custGeom>
              <a:avLst/>
              <a:gdLst/>
              <a:ahLst/>
              <a:cxnLst/>
              <a:rect l="l" t="t" r="r" b="b"/>
              <a:pathLst>
                <a:path w="1574" h="900" extrusionOk="0">
                  <a:moveTo>
                    <a:pt x="1491" y="0"/>
                  </a:moveTo>
                  <a:cubicBezTo>
                    <a:pt x="1471" y="0"/>
                    <a:pt x="1451" y="5"/>
                    <a:pt x="1433" y="14"/>
                  </a:cubicBezTo>
                  <a:lnTo>
                    <a:pt x="33" y="823"/>
                  </a:lnTo>
                  <a:cubicBezTo>
                    <a:pt x="1" y="842"/>
                    <a:pt x="1" y="869"/>
                    <a:pt x="30" y="887"/>
                  </a:cubicBezTo>
                  <a:cubicBezTo>
                    <a:pt x="47" y="895"/>
                    <a:pt x="66" y="900"/>
                    <a:pt x="85" y="900"/>
                  </a:cubicBezTo>
                  <a:cubicBezTo>
                    <a:pt x="104" y="900"/>
                    <a:pt x="124" y="895"/>
                    <a:pt x="141" y="885"/>
                  </a:cubicBezTo>
                  <a:lnTo>
                    <a:pt x="1542" y="76"/>
                  </a:lnTo>
                  <a:cubicBezTo>
                    <a:pt x="1572" y="59"/>
                    <a:pt x="1574" y="31"/>
                    <a:pt x="1543" y="12"/>
                  </a:cubicBezTo>
                  <a:cubicBezTo>
                    <a:pt x="1527" y="4"/>
                    <a:pt x="1509" y="0"/>
                    <a:pt x="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6" name="Google Shape;5086;p54"/>
            <p:cNvSpPr/>
            <p:nvPr/>
          </p:nvSpPr>
          <p:spPr>
            <a:xfrm>
              <a:off x="6126575" y="2576425"/>
              <a:ext cx="39400" cy="22525"/>
            </a:xfrm>
            <a:custGeom>
              <a:avLst/>
              <a:gdLst/>
              <a:ahLst/>
              <a:cxnLst/>
              <a:rect l="l" t="t" r="r" b="b"/>
              <a:pathLst>
                <a:path w="1576" h="901" extrusionOk="0">
                  <a:moveTo>
                    <a:pt x="1490" y="1"/>
                  </a:moveTo>
                  <a:cubicBezTo>
                    <a:pt x="1470" y="1"/>
                    <a:pt x="1451" y="6"/>
                    <a:pt x="1433" y="15"/>
                  </a:cubicBezTo>
                  <a:lnTo>
                    <a:pt x="34" y="824"/>
                  </a:lnTo>
                  <a:cubicBezTo>
                    <a:pt x="2" y="842"/>
                    <a:pt x="0" y="871"/>
                    <a:pt x="31" y="888"/>
                  </a:cubicBezTo>
                  <a:cubicBezTo>
                    <a:pt x="48" y="897"/>
                    <a:pt x="67" y="901"/>
                    <a:pt x="85" y="901"/>
                  </a:cubicBezTo>
                  <a:cubicBezTo>
                    <a:pt x="105" y="901"/>
                    <a:pt x="125" y="896"/>
                    <a:pt x="142" y="887"/>
                  </a:cubicBezTo>
                  <a:lnTo>
                    <a:pt x="1542" y="77"/>
                  </a:lnTo>
                  <a:cubicBezTo>
                    <a:pt x="1574" y="60"/>
                    <a:pt x="1575" y="31"/>
                    <a:pt x="1545" y="14"/>
                  </a:cubicBezTo>
                  <a:cubicBezTo>
                    <a:pt x="1528" y="5"/>
                    <a:pt x="1509" y="1"/>
                    <a:pt x="1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7" name="Google Shape;5087;p54"/>
            <p:cNvSpPr/>
            <p:nvPr/>
          </p:nvSpPr>
          <p:spPr>
            <a:xfrm>
              <a:off x="6076475" y="2399850"/>
              <a:ext cx="119975" cy="157075"/>
            </a:xfrm>
            <a:custGeom>
              <a:avLst/>
              <a:gdLst/>
              <a:ahLst/>
              <a:cxnLst/>
              <a:rect l="l" t="t" r="r" b="b"/>
              <a:pathLst>
                <a:path w="4799" h="6283" extrusionOk="0">
                  <a:moveTo>
                    <a:pt x="4532" y="0"/>
                  </a:moveTo>
                  <a:lnTo>
                    <a:pt x="0" y="2616"/>
                  </a:lnTo>
                  <a:lnTo>
                    <a:pt x="0" y="6059"/>
                  </a:lnTo>
                  <a:cubicBezTo>
                    <a:pt x="3" y="6118"/>
                    <a:pt x="35" y="6173"/>
                    <a:pt x="84" y="6207"/>
                  </a:cubicBezTo>
                  <a:lnTo>
                    <a:pt x="182" y="6262"/>
                  </a:lnTo>
                  <a:cubicBezTo>
                    <a:pt x="208" y="6276"/>
                    <a:pt x="237" y="6282"/>
                    <a:pt x="266" y="6282"/>
                  </a:cubicBezTo>
                  <a:cubicBezTo>
                    <a:pt x="295" y="6282"/>
                    <a:pt x="324" y="6276"/>
                    <a:pt x="351" y="6262"/>
                  </a:cubicBezTo>
                  <a:lnTo>
                    <a:pt x="4713" y="3743"/>
                  </a:lnTo>
                  <a:cubicBezTo>
                    <a:pt x="4764" y="3711"/>
                    <a:pt x="4794" y="3656"/>
                    <a:pt x="4799" y="3597"/>
                  </a:cubicBezTo>
                  <a:lnTo>
                    <a:pt x="4799" y="253"/>
                  </a:lnTo>
                  <a:cubicBezTo>
                    <a:pt x="4794" y="193"/>
                    <a:pt x="4764" y="138"/>
                    <a:pt x="4713" y="105"/>
                  </a:cubicBezTo>
                  <a:lnTo>
                    <a:pt x="4532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8" name="Google Shape;5088;p54"/>
            <p:cNvSpPr/>
            <p:nvPr/>
          </p:nvSpPr>
          <p:spPr>
            <a:xfrm>
              <a:off x="6076475" y="2399850"/>
              <a:ext cx="119975" cy="157075"/>
            </a:xfrm>
            <a:custGeom>
              <a:avLst/>
              <a:gdLst/>
              <a:ahLst/>
              <a:cxnLst/>
              <a:rect l="l" t="t" r="r" b="b"/>
              <a:pathLst>
                <a:path w="4799" h="6283" extrusionOk="0">
                  <a:moveTo>
                    <a:pt x="4532" y="0"/>
                  </a:moveTo>
                  <a:lnTo>
                    <a:pt x="0" y="2616"/>
                  </a:lnTo>
                  <a:lnTo>
                    <a:pt x="0" y="6059"/>
                  </a:lnTo>
                  <a:cubicBezTo>
                    <a:pt x="3" y="6118"/>
                    <a:pt x="35" y="6173"/>
                    <a:pt x="84" y="6207"/>
                  </a:cubicBezTo>
                  <a:lnTo>
                    <a:pt x="182" y="6262"/>
                  </a:lnTo>
                  <a:cubicBezTo>
                    <a:pt x="208" y="6276"/>
                    <a:pt x="237" y="6282"/>
                    <a:pt x="266" y="6282"/>
                  </a:cubicBezTo>
                  <a:cubicBezTo>
                    <a:pt x="295" y="6282"/>
                    <a:pt x="324" y="6276"/>
                    <a:pt x="351" y="6262"/>
                  </a:cubicBezTo>
                  <a:lnTo>
                    <a:pt x="4713" y="3743"/>
                  </a:lnTo>
                  <a:cubicBezTo>
                    <a:pt x="4764" y="3711"/>
                    <a:pt x="4794" y="3656"/>
                    <a:pt x="4799" y="3597"/>
                  </a:cubicBezTo>
                  <a:lnTo>
                    <a:pt x="4799" y="253"/>
                  </a:lnTo>
                  <a:cubicBezTo>
                    <a:pt x="4794" y="193"/>
                    <a:pt x="4764" y="138"/>
                    <a:pt x="4713" y="105"/>
                  </a:cubicBezTo>
                  <a:lnTo>
                    <a:pt x="45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9" name="Google Shape;5089;p54"/>
            <p:cNvSpPr/>
            <p:nvPr/>
          </p:nvSpPr>
          <p:spPr>
            <a:xfrm>
              <a:off x="6076475" y="2372350"/>
              <a:ext cx="113300" cy="93925"/>
            </a:xfrm>
            <a:custGeom>
              <a:avLst/>
              <a:gdLst/>
              <a:ahLst/>
              <a:cxnLst/>
              <a:rect l="l" t="t" r="r" b="b"/>
              <a:pathLst>
                <a:path w="4532" h="3757" extrusionOk="0">
                  <a:moveTo>
                    <a:pt x="2400" y="1"/>
                  </a:moveTo>
                  <a:cubicBezTo>
                    <a:pt x="2357" y="1"/>
                    <a:pt x="2315" y="20"/>
                    <a:pt x="2289" y="56"/>
                  </a:cubicBezTo>
                  <a:lnTo>
                    <a:pt x="58" y="3315"/>
                  </a:lnTo>
                  <a:cubicBezTo>
                    <a:pt x="24" y="3371"/>
                    <a:pt x="3" y="3435"/>
                    <a:pt x="0" y="3500"/>
                  </a:cubicBezTo>
                  <a:lnTo>
                    <a:pt x="0" y="3716"/>
                  </a:lnTo>
                  <a:lnTo>
                    <a:pt x="70" y="3757"/>
                  </a:lnTo>
                  <a:lnTo>
                    <a:pt x="4532" y="1100"/>
                  </a:lnTo>
                  <a:lnTo>
                    <a:pt x="4532" y="884"/>
                  </a:lnTo>
                  <a:cubicBezTo>
                    <a:pt x="4530" y="857"/>
                    <a:pt x="4522" y="829"/>
                    <a:pt x="4506" y="806"/>
                  </a:cubicBezTo>
                  <a:lnTo>
                    <a:pt x="4525" y="796"/>
                  </a:lnTo>
                  <a:lnTo>
                    <a:pt x="4453" y="755"/>
                  </a:lnTo>
                  <a:cubicBezTo>
                    <a:pt x="4448" y="752"/>
                    <a:pt x="4442" y="749"/>
                    <a:pt x="4436" y="747"/>
                  </a:cubicBezTo>
                  <a:lnTo>
                    <a:pt x="2442" y="7"/>
                  </a:lnTo>
                  <a:cubicBezTo>
                    <a:pt x="2428" y="3"/>
                    <a:pt x="2414" y="1"/>
                    <a:pt x="2400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0" name="Google Shape;5090;p54"/>
            <p:cNvSpPr/>
            <p:nvPr/>
          </p:nvSpPr>
          <p:spPr>
            <a:xfrm>
              <a:off x="6076825" y="2373125"/>
              <a:ext cx="59150" cy="85450"/>
            </a:xfrm>
            <a:custGeom>
              <a:avLst/>
              <a:gdLst/>
              <a:ahLst/>
              <a:cxnLst/>
              <a:rect l="l" t="t" r="r" b="b"/>
              <a:pathLst>
                <a:path w="2366" h="3418" extrusionOk="0">
                  <a:moveTo>
                    <a:pt x="2296" y="1"/>
                  </a:moveTo>
                  <a:cubicBezTo>
                    <a:pt x="2292" y="4"/>
                    <a:pt x="2289" y="8"/>
                    <a:pt x="2285" y="12"/>
                  </a:cubicBezTo>
                  <a:cubicBezTo>
                    <a:pt x="2280" y="17"/>
                    <a:pt x="2276" y="21"/>
                    <a:pt x="2273" y="25"/>
                  </a:cubicBezTo>
                  <a:lnTo>
                    <a:pt x="43" y="3284"/>
                  </a:lnTo>
                  <a:cubicBezTo>
                    <a:pt x="39" y="3289"/>
                    <a:pt x="34" y="3297"/>
                    <a:pt x="30" y="3302"/>
                  </a:cubicBezTo>
                  <a:cubicBezTo>
                    <a:pt x="30" y="3304"/>
                    <a:pt x="30" y="3305"/>
                    <a:pt x="28" y="3305"/>
                  </a:cubicBezTo>
                  <a:cubicBezTo>
                    <a:pt x="25" y="3313"/>
                    <a:pt x="23" y="3318"/>
                    <a:pt x="20" y="3326"/>
                  </a:cubicBezTo>
                  <a:lnTo>
                    <a:pt x="20" y="3327"/>
                  </a:lnTo>
                  <a:cubicBezTo>
                    <a:pt x="12" y="3343"/>
                    <a:pt x="7" y="3360"/>
                    <a:pt x="1" y="3376"/>
                  </a:cubicBezTo>
                  <a:lnTo>
                    <a:pt x="70" y="3417"/>
                  </a:lnTo>
                  <a:cubicBezTo>
                    <a:pt x="79" y="3384"/>
                    <a:pt x="94" y="3352"/>
                    <a:pt x="112" y="3323"/>
                  </a:cubicBezTo>
                  <a:lnTo>
                    <a:pt x="2344" y="66"/>
                  </a:lnTo>
                  <a:cubicBezTo>
                    <a:pt x="2350" y="56"/>
                    <a:pt x="2357" y="49"/>
                    <a:pt x="2366" y="41"/>
                  </a:cubicBezTo>
                  <a:lnTo>
                    <a:pt x="2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p54"/>
            <p:cNvSpPr/>
            <p:nvPr/>
          </p:nvSpPr>
          <p:spPr>
            <a:xfrm>
              <a:off x="6134250" y="2372350"/>
              <a:ext cx="55350" cy="19900"/>
            </a:xfrm>
            <a:custGeom>
              <a:avLst/>
              <a:gdLst/>
              <a:ahLst/>
              <a:cxnLst/>
              <a:rect l="l" t="t" r="r" b="b"/>
              <a:pathLst>
                <a:path w="2214" h="796" extrusionOk="0">
                  <a:moveTo>
                    <a:pt x="89" y="0"/>
                  </a:moveTo>
                  <a:cubicBezTo>
                    <a:pt x="57" y="0"/>
                    <a:pt x="26" y="11"/>
                    <a:pt x="1" y="32"/>
                  </a:cubicBezTo>
                  <a:lnTo>
                    <a:pt x="70" y="72"/>
                  </a:lnTo>
                  <a:cubicBezTo>
                    <a:pt x="95" y="51"/>
                    <a:pt x="126" y="41"/>
                    <a:pt x="158" y="41"/>
                  </a:cubicBezTo>
                  <a:cubicBezTo>
                    <a:pt x="172" y="41"/>
                    <a:pt x="187" y="43"/>
                    <a:pt x="201" y="48"/>
                  </a:cubicBezTo>
                  <a:lnTo>
                    <a:pt x="2195" y="787"/>
                  </a:lnTo>
                  <a:cubicBezTo>
                    <a:pt x="2202" y="789"/>
                    <a:pt x="2208" y="793"/>
                    <a:pt x="2214" y="796"/>
                  </a:cubicBezTo>
                  <a:lnTo>
                    <a:pt x="2144" y="755"/>
                  </a:lnTo>
                  <a:cubicBezTo>
                    <a:pt x="2138" y="752"/>
                    <a:pt x="2131" y="749"/>
                    <a:pt x="2125" y="747"/>
                  </a:cubicBezTo>
                  <a:lnTo>
                    <a:pt x="131" y="7"/>
                  </a:lnTo>
                  <a:cubicBezTo>
                    <a:pt x="118" y="3"/>
                    <a:pt x="103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2" name="Google Shape;5092;p54"/>
            <p:cNvSpPr/>
            <p:nvPr/>
          </p:nvSpPr>
          <p:spPr>
            <a:xfrm>
              <a:off x="6077600" y="2455200"/>
              <a:ext cx="300" cy="500"/>
            </a:xfrm>
            <a:custGeom>
              <a:avLst/>
              <a:gdLst/>
              <a:ahLst/>
              <a:cxnLst/>
              <a:rect l="l" t="t" r="r" b="b"/>
              <a:pathLst>
                <a:path w="12" h="20" extrusionOk="0">
                  <a:moveTo>
                    <a:pt x="12" y="1"/>
                  </a:moveTo>
                  <a:cubicBezTo>
                    <a:pt x="7" y="6"/>
                    <a:pt x="3" y="14"/>
                    <a:pt x="0" y="19"/>
                  </a:cubicBezTo>
                  <a:cubicBezTo>
                    <a:pt x="5" y="14"/>
                    <a:pt x="8" y="6"/>
                    <a:pt x="12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3" name="Google Shape;5093;p54"/>
            <p:cNvSpPr/>
            <p:nvPr/>
          </p:nvSpPr>
          <p:spPr>
            <a:xfrm>
              <a:off x="6133925" y="237312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1" y="12"/>
                  </a:moveTo>
                  <a:cubicBezTo>
                    <a:pt x="5" y="8"/>
                    <a:pt x="9" y="4"/>
                    <a:pt x="14" y="1"/>
                  </a:cubicBezTo>
                  <a:cubicBezTo>
                    <a:pt x="9" y="4"/>
                    <a:pt x="5" y="8"/>
                    <a:pt x="1" y="12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4" name="Google Shape;5094;p54"/>
            <p:cNvSpPr/>
            <p:nvPr/>
          </p:nvSpPr>
          <p:spPr>
            <a:xfrm>
              <a:off x="6076825" y="2456300"/>
              <a:ext cx="500" cy="1250"/>
            </a:xfrm>
            <a:custGeom>
              <a:avLst/>
              <a:gdLst/>
              <a:ahLst/>
              <a:cxnLst/>
              <a:rect l="l" t="t" r="r" b="b"/>
              <a:pathLst>
                <a:path w="20" h="50" extrusionOk="0">
                  <a:moveTo>
                    <a:pt x="1" y="49"/>
                  </a:moveTo>
                  <a:cubicBezTo>
                    <a:pt x="7" y="33"/>
                    <a:pt x="12" y="16"/>
                    <a:pt x="20" y="0"/>
                  </a:cubicBezTo>
                  <a:cubicBezTo>
                    <a:pt x="12" y="16"/>
                    <a:pt x="7" y="33"/>
                    <a:pt x="1" y="49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5" name="Google Shape;5095;p54"/>
            <p:cNvSpPr/>
            <p:nvPr/>
          </p:nvSpPr>
          <p:spPr>
            <a:xfrm>
              <a:off x="6077300" y="2455775"/>
              <a:ext cx="275" cy="500"/>
            </a:xfrm>
            <a:custGeom>
              <a:avLst/>
              <a:gdLst/>
              <a:ahLst/>
              <a:cxnLst/>
              <a:rect l="l" t="t" r="r" b="b"/>
              <a:pathLst>
                <a:path w="11" h="20" extrusionOk="0">
                  <a:moveTo>
                    <a:pt x="1" y="20"/>
                  </a:moveTo>
                  <a:cubicBezTo>
                    <a:pt x="4" y="12"/>
                    <a:pt x="8" y="7"/>
                    <a:pt x="11" y="1"/>
                  </a:cubicBezTo>
                  <a:cubicBezTo>
                    <a:pt x="8" y="7"/>
                    <a:pt x="4" y="12"/>
                    <a:pt x="1" y="2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6" name="Google Shape;5096;p54"/>
            <p:cNvSpPr/>
            <p:nvPr/>
          </p:nvSpPr>
          <p:spPr>
            <a:xfrm>
              <a:off x="6077300" y="2456250"/>
              <a:ext cx="25" cy="75"/>
            </a:xfrm>
            <a:custGeom>
              <a:avLst/>
              <a:gdLst/>
              <a:ahLst/>
              <a:cxnLst/>
              <a:rect l="l" t="t" r="r" b="b"/>
              <a:pathLst>
                <a:path w="1" h="3" extrusionOk="0">
                  <a:moveTo>
                    <a:pt x="1" y="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7" name="Google Shape;5097;p54"/>
            <p:cNvSpPr/>
            <p:nvPr/>
          </p:nvSpPr>
          <p:spPr>
            <a:xfrm>
              <a:off x="6076825" y="2457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8" name="Google Shape;5098;p54"/>
            <p:cNvSpPr/>
            <p:nvPr/>
          </p:nvSpPr>
          <p:spPr>
            <a:xfrm>
              <a:off x="6134250" y="2373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9" name="Google Shape;5099;p54"/>
            <p:cNvSpPr/>
            <p:nvPr/>
          </p:nvSpPr>
          <p:spPr>
            <a:xfrm>
              <a:off x="6077550" y="2455675"/>
              <a:ext cx="75" cy="125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1" y="5"/>
                  </a:move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0" name="Google Shape;5100;p54"/>
            <p:cNvSpPr/>
            <p:nvPr/>
          </p:nvSpPr>
          <p:spPr>
            <a:xfrm>
              <a:off x="6133675" y="2373425"/>
              <a:ext cx="275" cy="350"/>
            </a:xfrm>
            <a:custGeom>
              <a:avLst/>
              <a:gdLst/>
              <a:ahLst/>
              <a:cxnLst/>
              <a:rect l="l" t="t" r="r" b="b"/>
              <a:pathLst>
                <a:path w="11" h="14" extrusionOk="0">
                  <a:moveTo>
                    <a:pt x="1" y="13"/>
                  </a:moveTo>
                  <a:cubicBezTo>
                    <a:pt x="3" y="9"/>
                    <a:pt x="8" y="5"/>
                    <a:pt x="11" y="0"/>
                  </a:cubicBezTo>
                  <a:cubicBezTo>
                    <a:pt x="8" y="5"/>
                    <a:pt x="3" y="9"/>
                    <a:pt x="1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1" name="Google Shape;5101;p54"/>
            <p:cNvSpPr/>
            <p:nvPr/>
          </p:nvSpPr>
          <p:spPr>
            <a:xfrm>
              <a:off x="6078175" y="2373375"/>
              <a:ext cx="113300" cy="92900"/>
            </a:xfrm>
            <a:custGeom>
              <a:avLst/>
              <a:gdLst/>
              <a:ahLst/>
              <a:cxnLst/>
              <a:rect l="l" t="t" r="r" b="b"/>
              <a:pathLst>
                <a:path w="4532" h="3716" extrusionOk="0">
                  <a:moveTo>
                    <a:pt x="2400" y="0"/>
                  </a:moveTo>
                  <a:cubicBezTo>
                    <a:pt x="2357" y="0"/>
                    <a:pt x="2315" y="20"/>
                    <a:pt x="2289" y="56"/>
                  </a:cubicBezTo>
                  <a:lnTo>
                    <a:pt x="57" y="3314"/>
                  </a:lnTo>
                  <a:cubicBezTo>
                    <a:pt x="22" y="3371"/>
                    <a:pt x="3" y="3435"/>
                    <a:pt x="0" y="3500"/>
                  </a:cubicBezTo>
                  <a:lnTo>
                    <a:pt x="0" y="3716"/>
                  </a:lnTo>
                  <a:lnTo>
                    <a:pt x="4532" y="1100"/>
                  </a:lnTo>
                  <a:lnTo>
                    <a:pt x="4532" y="884"/>
                  </a:lnTo>
                  <a:cubicBezTo>
                    <a:pt x="4529" y="823"/>
                    <a:pt x="4491" y="769"/>
                    <a:pt x="4436" y="746"/>
                  </a:cubicBezTo>
                  <a:lnTo>
                    <a:pt x="2442" y="7"/>
                  </a:lnTo>
                  <a:cubicBezTo>
                    <a:pt x="2428" y="2"/>
                    <a:pt x="2414" y="0"/>
                    <a:pt x="2400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2" name="Google Shape;5102;p54"/>
            <p:cNvSpPr/>
            <p:nvPr/>
          </p:nvSpPr>
          <p:spPr>
            <a:xfrm>
              <a:off x="6085975" y="2424400"/>
              <a:ext cx="4725" cy="120625"/>
            </a:xfrm>
            <a:custGeom>
              <a:avLst/>
              <a:gdLst/>
              <a:ahLst/>
              <a:cxnLst/>
              <a:rect l="l" t="t" r="r" b="b"/>
              <a:pathLst>
                <a:path w="189" h="4825" extrusionOk="0">
                  <a:moveTo>
                    <a:pt x="42" y="0"/>
                  </a:moveTo>
                  <a:cubicBezTo>
                    <a:pt x="16" y="39"/>
                    <a:pt x="3" y="84"/>
                    <a:pt x="0" y="131"/>
                  </a:cubicBezTo>
                  <a:lnTo>
                    <a:pt x="0" y="4659"/>
                  </a:lnTo>
                  <a:cubicBezTo>
                    <a:pt x="0" y="4698"/>
                    <a:pt x="15" y="4726"/>
                    <a:pt x="36" y="4739"/>
                  </a:cubicBezTo>
                  <a:lnTo>
                    <a:pt x="38" y="4740"/>
                  </a:lnTo>
                  <a:lnTo>
                    <a:pt x="183" y="4824"/>
                  </a:lnTo>
                  <a:cubicBezTo>
                    <a:pt x="161" y="4811"/>
                    <a:pt x="148" y="4784"/>
                    <a:pt x="148" y="4745"/>
                  </a:cubicBezTo>
                  <a:lnTo>
                    <a:pt x="148" y="216"/>
                  </a:lnTo>
                  <a:cubicBezTo>
                    <a:pt x="150" y="170"/>
                    <a:pt x="164" y="125"/>
                    <a:pt x="189" y="8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3" name="Google Shape;5103;p54"/>
            <p:cNvSpPr/>
            <p:nvPr/>
          </p:nvSpPr>
          <p:spPr>
            <a:xfrm>
              <a:off x="6089675" y="2371400"/>
              <a:ext cx="97250" cy="173850"/>
            </a:xfrm>
            <a:custGeom>
              <a:avLst/>
              <a:gdLst/>
              <a:ahLst/>
              <a:cxnLst/>
              <a:rect l="l" t="t" r="r" b="b"/>
              <a:pathLst>
                <a:path w="3890" h="6954" extrusionOk="0">
                  <a:moveTo>
                    <a:pt x="3820" y="1"/>
                  </a:moveTo>
                  <a:cubicBezTo>
                    <a:pt x="3804" y="1"/>
                    <a:pt x="3785" y="6"/>
                    <a:pt x="3765" y="17"/>
                  </a:cubicBezTo>
                  <a:lnTo>
                    <a:pt x="125" y="2119"/>
                  </a:lnTo>
                  <a:cubicBezTo>
                    <a:pt x="51" y="2168"/>
                    <a:pt x="4" y="2248"/>
                    <a:pt x="0" y="2336"/>
                  </a:cubicBezTo>
                  <a:lnTo>
                    <a:pt x="0" y="6865"/>
                  </a:lnTo>
                  <a:cubicBezTo>
                    <a:pt x="0" y="6921"/>
                    <a:pt x="29" y="6954"/>
                    <a:pt x="70" y="6954"/>
                  </a:cubicBezTo>
                  <a:cubicBezTo>
                    <a:pt x="86" y="6954"/>
                    <a:pt x="105" y="6948"/>
                    <a:pt x="125" y="6937"/>
                  </a:cubicBezTo>
                  <a:lnTo>
                    <a:pt x="3765" y="4836"/>
                  </a:lnTo>
                  <a:cubicBezTo>
                    <a:pt x="3838" y="4788"/>
                    <a:pt x="3885" y="4707"/>
                    <a:pt x="3889" y="4619"/>
                  </a:cubicBezTo>
                  <a:lnTo>
                    <a:pt x="3889" y="90"/>
                  </a:lnTo>
                  <a:cubicBezTo>
                    <a:pt x="3889" y="33"/>
                    <a:pt x="3861" y="1"/>
                    <a:pt x="382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4" name="Google Shape;5104;p54"/>
            <p:cNvSpPr/>
            <p:nvPr/>
          </p:nvSpPr>
          <p:spPr>
            <a:xfrm>
              <a:off x="6086975" y="2369275"/>
              <a:ext cx="98925" cy="57275"/>
            </a:xfrm>
            <a:custGeom>
              <a:avLst/>
              <a:gdLst/>
              <a:ahLst/>
              <a:cxnLst/>
              <a:rect l="l" t="t" r="r" b="b"/>
              <a:pathLst>
                <a:path w="3957" h="2291" extrusionOk="0">
                  <a:moveTo>
                    <a:pt x="3781" y="0"/>
                  </a:moveTo>
                  <a:cubicBezTo>
                    <a:pt x="3764" y="0"/>
                    <a:pt x="3746" y="6"/>
                    <a:pt x="3725" y="17"/>
                  </a:cubicBezTo>
                  <a:lnTo>
                    <a:pt x="85" y="2119"/>
                  </a:lnTo>
                  <a:cubicBezTo>
                    <a:pt x="50" y="2140"/>
                    <a:pt x="21" y="2170"/>
                    <a:pt x="1" y="2205"/>
                  </a:cubicBezTo>
                  <a:lnTo>
                    <a:pt x="149" y="2291"/>
                  </a:lnTo>
                  <a:cubicBezTo>
                    <a:pt x="169" y="2256"/>
                    <a:pt x="198" y="2225"/>
                    <a:pt x="233" y="2205"/>
                  </a:cubicBezTo>
                  <a:lnTo>
                    <a:pt x="3873" y="104"/>
                  </a:lnTo>
                  <a:cubicBezTo>
                    <a:pt x="3888" y="92"/>
                    <a:pt x="3906" y="86"/>
                    <a:pt x="3924" y="86"/>
                  </a:cubicBezTo>
                  <a:cubicBezTo>
                    <a:pt x="3935" y="86"/>
                    <a:pt x="3946" y="88"/>
                    <a:pt x="3957" y="92"/>
                  </a:cubicBezTo>
                  <a:lnTo>
                    <a:pt x="3813" y="10"/>
                  </a:lnTo>
                  <a:lnTo>
                    <a:pt x="3815" y="10"/>
                  </a:lnTo>
                  <a:cubicBezTo>
                    <a:pt x="3805" y="3"/>
                    <a:pt x="3794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p54"/>
            <p:cNvSpPr/>
            <p:nvPr/>
          </p:nvSpPr>
          <p:spPr>
            <a:xfrm>
              <a:off x="6098050" y="2386350"/>
              <a:ext cx="79375" cy="48225"/>
            </a:xfrm>
            <a:custGeom>
              <a:avLst/>
              <a:gdLst/>
              <a:ahLst/>
              <a:cxnLst/>
              <a:rect l="l" t="t" r="r" b="b"/>
              <a:pathLst>
                <a:path w="3175" h="1929" extrusionOk="0">
                  <a:moveTo>
                    <a:pt x="3135" y="0"/>
                  </a:moveTo>
                  <a:cubicBezTo>
                    <a:pt x="3125" y="0"/>
                    <a:pt x="3113" y="4"/>
                    <a:pt x="3100" y="11"/>
                  </a:cubicBezTo>
                  <a:lnTo>
                    <a:pt x="74" y="1758"/>
                  </a:lnTo>
                  <a:cubicBezTo>
                    <a:pt x="31" y="1785"/>
                    <a:pt x="3" y="1831"/>
                    <a:pt x="0" y="1880"/>
                  </a:cubicBezTo>
                  <a:cubicBezTo>
                    <a:pt x="0" y="1911"/>
                    <a:pt x="16" y="1929"/>
                    <a:pt x="39" y="1929"/>
                  </a:cubicBezTo>
                  <a:cubicBezTo>
                    <a:pt x="50" y="1929"/>
                    <a:pt x="62" y="1925"/>
                    <a:pt x="74" y="1918"/>
                  </a:cubicBezTo>
                  <a:lnTo>
                    <a:pt x="3100" y="171"/>
                  </a:lnTo>
                  <a:cubicBezTo>
                    <a:pt x="3142" y="143"/>
                    <a:pt x="3170" y="98"/>
                    <a:pt x="3174" y="47"/>
                  </a:cubicBezTo>
                  <a:cubicBezTo>
                    <a:pt x="3174" y="17"/>
                    <a:pt x="3158" y="0"/>
                    <a:pt x="3135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6" name="Google Shape;5106;p54"/>
            <p:cNvSpPr/>
            <p:nvPr/>
          </p:nvSpPr>
          <p:spPr>
            <a:xfrm>
              <a:off x="6098050" y="2394275"/>
              <a:ext cx="79375" cy="48250"/>
            </a:xfrm>
            <a:custGeom>
              <a:avLst/>
              <a:gdLst/>
              <a:ahLst/>
              <a:cxnLst/>
              <a:rect l="l" t="t" r="r" b="b"/>
              <a:pathLst>
                <a:path w="3175" h="1930" extrusionOk="0">
                  <a:moveTo>
                    <a:pt x="3135" y="0"/>
                  </a:moveTo>
                  <a:cubicBezTo>
                    <a:pt x="3125" y="0"/>
                    <a:pt x="3113" y="4"/>
                    <a:pt x="3100" y="12"/>
                  </a:cubicBezTo>
                  <a:lnTo>
                    <a:pt x="74" y="1759"/>
                  </a:lnTo>
                  <a:cubicBezTo>
                    <a:pt x="31" y="1785"/>
                    <a:pt x="3" y="1831"/>
                    <a:pt x="0" y="1881"/>
                  </a:cubicBezTo>
                  <a:cubicBezTo>
                    <a:pt x="0" y="1912"/>
                    <a:pt x="16" y="1929"/>
                    <a:pt x="39" y="1929"/>
                  </a:cubicBezTo>
                  <a:cubicBezTo>
                    <a:pt x="50" y="1929"/>
                    <a:pt x="62" y="1926"/>
                    <a:pt x="74" y="1918"/>
                  </a:cubicBezTo>
                  <a:lnTo>
                    <a:pt x="3100" y="171"/>
                  </a:lnTo>
                  <a:cubicBezTo>
                    <a:pt x="3144" y="144"/>
                    <a:pt x="3170" y="99"/>
                    <a:pt x="3174" y="48"/>
                  </a:cubicBezTo>
                  <a:cubicBezTo>
                    <a:pt x="3174" y="18"/>
                    <a:pt x="3159" y="0"/>
                    <a:pt x="3135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7" name="Google Shape;5107;p54"/>
            <p:cNvSpPr/>
            <p:nvPr/>
          </p:nvSpPr>
          <p:spPr>
            <a:xfrm>
              <a:off x="6098050" y="2402225"/>
              <a:ext cx="79375" cy="48225"/>
            </a:xfrm>
            <a:custGeom>
              <a:avLst/>
              <a:gdLst/>
              <a:ahLst/>
              <a:cxnLst/>
              <a:rect l="l" t="t" r="r" b="b"/>
              <a:pathLst>
                <a:path w="3175" h="1929" extrusionOk="0">
                  <a:moveTo>
                    <a:pt x="3135" y="1"/>
                  </a:moveTo>
                  <a:cubicBezTo>
                    <a:pt x="3125" y="1"/>
                    <a:pt x="3113" y="4"/>
                    <a:pt x="3100" y="11"/>
                  </a:cubicBezTo>
                  <a:lnTo>
                    <a:pt x="74" y="1759"/>
                  </a:lnTo>
                  <a:cubicBezTo>
                    <a:pt x="31" y="1786"/>
                    <a:pt x="3" y="1831"/>
                    <a:pt x="0" y="1882"/>
                  </a:cubicBezTo>
                  <a:cubicBezTo>
                    <a:pt x="0" y="1912"/>
                    <a:pt x="16" y="1929"/>
                    <a:pt x="39" y="1929"/>
                  </a:cubicBezTo>
                  <a:cubicBezTo>
                    <a:pt x="50" y="1929"/>
                    <a:pt x="61" y="1925"/>
                    <a:pt x="74" y="1918"/>
                  </a:cubicBezTo>
                  <a:lnTo>
                    <a:pt x="3100" y="171"/>
                  </a:lnTo>
                  <a:cubicBezTo>
                    <a:pt x="3142" y="143"/>
                    <a:pt x="3170" y="98"/>
                    <a:pt x="3174" y="49"/>
                  </a:cubicBezTo>
                  <a:cubicBezTo>
                    <a:pt x="3174" y="18"/>
                    <a:pt x="3158" y="1"/>
                    <a:pt x="3135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8" name="Google Shape;5108;p54"/>
            <p:cNvSpPr/>
            <p:nvPr/>
          </p:nvSpPr>
          <p:spPr>
            <a:xfrm>
              <a:off x="6098050" y="2410175"/>
              <a:ext cx="79375" cy="48225"/>
            </a:xfrm>
            <a:custGeom>
              <a:avLst/>
              <a:gdLst/>
              <a:ahLst/>
              <a:cxnLst/>
              <a:rect l="l" t="t" r="r" b="b"/>
              <a:pathLst>
                <a:path w="3175" h="1929" extrusionOk="0">
                  <a:moveTo>
                    <a:pt x="3135" y="0"/>
                  </a:moveTo>
                  <a:cubicBezTo>
                    <a:pt x="3125" y="0"/>
                    <a:pt x="3113" y="4"/>
                    <a:pt x="3100" y="11"/>
                  </a:cubicBezTo>
                  <a:lnTo>
                    <a:pt x="74" y="1758"/>
                  </a:lnTo>
                  <a:cubicBezTo>
                    <a:pt x="31" y="1786"/>
                    <a:pt x="3" y="1831"/>
                    <a:pt x="0" y="1880"/>
                  </a:cubicBezTo>
                  <a:cubicBezTo>
                    <a:pt x="0" y="1911"/>
                    <a:pt x="16" y="1928"/>
                    <a:pt x="39" y="1928"/>
                  </a:cubicBezTo>
                  <a:cubicBezTo>
                    <a:pt x="50" y="1928"/>
                    <a:pt x="62" y="1925"/>
                    <a:pt x="74" y="1918"/>
                  </a:cubicBezTo>
                  <a:lnTo>
                    <a:pt x="3100" y="170"/>
                  </a:lnTo>
                  <a:cubicBezTo>
                    <a:pt x="3144" y="143"/>
                    <a:pt x="3170" y="98"/>
                    <a:pt x="3174" y="48"/>
                  </a:cubicBezTo>
                  <a:cubicBezTo>
                    <a:pt x="3174" y="17"/>
                    <a:pt x="3158" y="0"/>
                    <a:pt x="3135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9" name="Google Shape;5109;p54"/>
            <p:cNvSpPr/>
            <p:nvPr/>
          </p:nvSpPr>
          <p:spPr>
            <a:xfrm>
              <a:off x="6098050" y="2418100"/>
              <a:ext cx="79375" cy="48225"/>
            </a:xfrm>
            <a:custGeom>
              <a:avLst/>
              <a:gdLst/>
              <a:ahLst/>
              <a:cxnLst/>
              <a:rect l="l" t="t" r="r" b="b"/>
              <a:pathLst>
                <a:path w="3175" h="1929" extrusionOk="0">
                  <a:moveTo>
                    <a:pt x="3135" y="1"/>
                  </a:moveTo>
                  <a:cubicBezTo>
                    <a:pt x="3125" y="1"/>
                    <a:pt x="3113" y="4"/>
                    <a:pt x="3100" y="11"/>
                  </a:cubicBezTo>
                  <a:lnTo>
                    <a:pt x="74" y="1759"/>
                  </a:lnTo>
                  <a:cubicBezTo>
                    <a:pt x="31" y="1786"/>
                    <a:pt x="3" y="1831"/>
                    <a:pt x="0" y="1880"/>
                  </a:cubicBezTo>
                  <a:cubicBezTo>
                    <a:pt x="0" y="1912"/>
                    <a:pt x="16" y="1929"/>
                    <a:pt x="39" y="1929"/>
                  </a:cubicBezTo>
                  <a:cubicBezTo>
                    <a:pt x="50" y="1929"/>
                    <a:pt x="62" y="1925"/>
                    <a:pt x="74" y="1918"/>
                  </a:cubicBezTo>
                  <a:lnTo>
                    <a:pt x="3100" y="171"/>
                  </a:lnTo>
                  <a:cubicBezTo>
                    <a:pt x="3142" y="143"/>
                    <a:pt x="3170" y="98"/>
                    <a:pt x="3174" y="49"/>
                  </a:cubicBezTo>
                  <a:cubicBezTo>
                    <a:pt x="3174" y="18"/>
                    <a:pt x="3158" y="1"/>
                    <a:pt x="3135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0" name="Google Shape;5110;p54"/>
            <p:cNvSpPr/>
            <p:nvPr/>
          </p:nvSpPr>
          <p:spPr>
            <a:xfrm>
              <a:off x="6098050" y="2426050"/>
              <a:ext cx="79375" cy="48225"/>
            </a:xfrm>
            <a:custGeom>
              <a:avLst/>
              <a:gdLst/>
              <a:ahLst/>
              <a:cxnLst/>
              <a:rect l="l" t="t" r="r" b="b"/>
              <a:pathLst>
                <a:path w="3175" h="1929" extrusionOk="0">
                  <a:moveTo>
                    <a:pt x="3135" y="0"/>
                  </a:moveTo>
                  <a:cubicBezTo>
                    <a:pt x="3125" y="0"/>
                    <a:pt x="3113" y="4"/>
                    <a:pt x="3100" y="11"/>
                  </a:cubicBezTo>
                  <a:lnTo>
                    <a:pt x="74" y="1758"/>
                  </a:lnTo>
                  <a:cubicBezTo>
                    <a:pt x="31" y="1786"/>
                    <a:pt x="3" y="1831"/>
                    <a:pt x="0" y="1880"/>
                  </a:cubicBezTo>
                  <a:cubicBezTo>
                    <a:pt x="0" y="1911"/>
                    <a:pt x="16" y="1928"/>
                    <a:pt x="39" y="1928"/>
                  </a:cubicBezTo>
                  <a:cubicBezTo>
                    <a:pt x="50" y="1928"/>
                    <a:pt x="62" y="1925"/>
                    <a:pt x="74" y="1918"/>
                  </a:cubicBezTo>
                  <a:lnTo>
                    <a:pt x="3100" y="170"/>
                  </a:lnTo>
                  <a:cubicBezTo>
                    <a:pt x="3144" y="143"/>
                    <a:pt x="3170" y="98"/>
                    <a:pt x="3174" y="49"/>
                  </a:cubicBezTo>
                  <a:cubicBezTo>
                    <a:pt x="3174" y="18"/>
                    <a:pt x="3158" y="0"/>
                    <a:pt x="3135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1" name="Google Shape;5111;p54"/>
            <p:cNvSpPr/>
            <p:nvPr/>
          </p:nvSpPr>
          <p:spPr>
            <a:xfrm>
              <a:off x="6098050" y="2433975"/>
              <a:ext cx="79375" cy="48250"/>
            </a:xfrm>
            <a:custGeom>
              <a:avLst/>
              <a:gdLst/>
              <a:ahLst/>
              <a:cxnLst/>
              <a:rect l="l" t="t" r="r" b="b"/>
              <a:pathLst>
                <a:path w="3175" h="1930" extrusionOk="0">
                  <a:moveTo>
                    <a:pt x="3135" y="1"/>
                  </a:moveTo>
                  <a:cubicBezTo>
                    <a:pt x="3125" y="1"/>
                    <a:pt x="3113" y="4"/>
                    <a:pt x="3100" y="11"/>
                  </a:cubicBezTo>
                  <a:lnTo>
                    <a:pt x="74" y="1759"/>
                  </a:lnTo>
                  <a:cubicBezTo>
                    <a:pt x="31" y="1786"/>
                    <a:pt x="3" y="1831"/>
                    <a:pt x="0" y="1882"/>
                  </a:cubicBezTo>
                  <a:cubicBezTo>
                    <a:pt x="0" y="1912"/>
                    <a:pt x="16" y="1930"/>
                    <a:pt x="39" y="1930"/>
                  </a:cubicBezTo>
                  <a:cubicBezTo>
                    <a:pt x="49" y="1930"/>
                    <a:pt x="61" y="1926"/>
                    <a:pt x="74" y="1918"/>
                  </a:cubicBezTo>
                  <a:lnTo>
                    <a:pt x="3100" y="171"/>
                  </a:lnTo>
                  <a:cubicBezTo>
                    <a:pt x="3142" y="145"/>
                    <a:pt x="3170" y="98"/>
                    <a:pt x="3174" y="49"/>
                  </a:cubicBezTo>
                  <a:cubicBezTo>
                    <a:pt x="3174" y="18"/>
                    <a:pt x="3158" y="1"/>
                    <a:pt x="3135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2" name="Google Shape;5112;p54"/>
            <p:cNvSpPr/>
            <p:nvPr/>
          </p:nvSpPr>
          <p:spPr>
            <a:xfrm>
              <a:off x="6098050" y="2441925"/>
              <a:ext cx="79375" cy="48225"/>
            </a:xfrm>
            <a:custGeom>
              <a:avLst/>
              <a:gdLst/>
              <a:ahLst/>
              <a:cxnLst/>
              <a:rect l="l" t="t" r="r" b="b"/>
              <a:pathLst>
                <a:path w="3175" h="1929" extrusionOk="0">
                  <a:moveTo>
                    <a:pt x="3135" y="0"/>
                  </a:moveTo>
                  <a:cubicBezTo>
                    <a:pt x="3125" y="0"/>
                    <a:pt x="3113" y="4"/>
                    <a:pt x="3100" y="11"/>
                  </a:cubicBezTo>
                  <a:lnTo>
                    <a:pt x="74" y="1760"/>
                  </a:lnTo>
                  <a:cubicBezTo>
                    <a:pt x="31" y="1786"/>
                    <a:pt x="4" y="1831"/>
                    <a:pt x="0" y="1880"/>
                  </a:cubicBezTo>
                  <a:cubicBezTo>
                    <a:pt x="0" y="1911"/>
                    <a:pt x="16" y="1928"/>
                    <a:pt x="40" y="1928"/>
                  </a:cubicBezTo>
                  <a:cubicBezTo>
                    <a:pt x="50" y="1928"/>
                    <a:pt x="62" y="1925"/>
                    <a:pt x="74" y="1918"/>
                  </a:cubicBezTo>
                  <a:lnTo>
                    <a:pt x="3100" y="169"/>
                  </a:lnTo>
                  <a:cubicBezTo>
                    <a:pt x="3144" y="143"/>
                    <a:pt x="3170" y="98"/>
                    <a:pt x="3174" y="47"/>
                  </a:cubicBezTo>
                  <a:cubicBezTo>
                    <a:pt x="3174" y="17"/>
                    <a:pt x="3158" y="0"/>
                    <a:pt x="3135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3" name="Google Shape;5113;p54"/>
            <p:cNvSpPr/>
            <p:nvPr/>
          </p:nvSpPr>
          <p:spPr>
            <a:xfrm>
              <a:off x="6082225" y="2468300"/>
              <a:ext cx="111325" cy="87300"/>
            </a:xfrm>
            <a:custGeom>
              <a:avLst/>
              <a:gdLst/>
              <a:ahLst/>
              <a:cxnLst/>
              <a:rect l="l" t="t" r="r" b="b"/>
              <a:pathLst>
                <a:path w="4453" h="3492" extrusionOk="0">
                  <a:moveTo>
                    <a:pt x="2354" y="0"/>
                  </a:moveTo>
                  <a:cubicBezTo>
                    <a:pt x="2245" y="0"/>
                    <a:pt x="2138" y="56"/>
                    <a:pt x="2077" y="155"/>
                  </a:cubicBezTo>
                  <a:lnTo>
                    <a:pt x="1" y="3486"/>
                  </a:lnTo>
                  <a:cubicBezTo>
                    <a:pt x="8" y="3489"/>
                    <a:pt x="16" y="3491"/>
                    <a:pt x="24" y="3491"/>
                  </a:cubicBezTo>
                  <a:cubicBezTo>
                    <a:pt x="36" y="3491"/>
                    <a:pt x="48" y="3487"/>
                    <a:pt x="59" y="3480"/>
                  </a:cubicBezTo>
                  <a:lnTo>
                    <a:pt x="133" y="3437"/>
                  </a:lnTo>
                  <a:lnTo>
                    <a:pt x="2151" y="197"/>
                  </a:lnTo>
                  <a:cubicBezTo>
                    <a:pt x="2212" y="99"/>
                    <a:pt x="2318" y="44"/>
                    <a:pt x="2429" y="44"/>
                  </a:cubicBezTo>
                  <a:cubicBezTo>
                    <a:pt x="2473" y="44"/>
                    <a:pt x="2517" y="52"/>
                    <a:pt x="2560" y="71"/>
                  </a:cubicBezTo>
                  <a:lnTo>
                    <a:pt x="4448" y="909"/>
                  </a:lnTo>
                  <a:cubicBezTo>
                    <a:pt x="4450" y="906"/>
                    <a:pt x="4451" y="905"/>
                    <a:pt x="4453" y="902"/>
                  </a:cubicBezTo>
                  <a:lnTo>
                    <a:pt x="2485" y="28"/>
                  </a:lnTo>
                  <a:cubicBezTo>
                    <a:pt x="2443" y="9"/>
                    <a:pt x="2398" y="0"/>
                    <a:pt x="2354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4" name="Google Shape;5114;p54"/>
            <p:cNvSpPr/>
            <p:nvPr/>
          </p:nvSpPr>
          <p:spPr>
            <a:xfrm>
              <a:off x="6082225" y="2479500"/>
              <a:ext cx="49275" cy="76100"/>
            </a:xfrm>
            <a:custGeom>
              <a:avLst/>
              <a:gdLst/>
              <a:ahLst/>
              <a:cxnLst/>
              <a:rect l="l" t="t" r="r" b="b"/>
              <a:pathLst>
                <a:path w="1971" h="3044" extrusionOk="0">
                  <a:moveTo>
                    <a:pt x="1893" y="0"/>
                  </a:moveTo>
                  <a:lnTo>
                    <a:pt x="1" y="3038"/>
                  </a:lnTo>
                  <a:cubicBezTo>
                    <a:pt x="8" y="3041"/>
                    <a:pt x="16" y="3043"/>
                    <a:pt x="24" y="3043"/>
                  </a:cubicBezTo>
                  <a:cubicBezTo>
                    <a:pt x="36" y="3043"/>
                    <a:pt x="48" y="3039"/>
                    <a:pt x="59" y="3032"/>
                  </a:cubicBezTo>
                  <a:lnTo>
                    <a:pt x="133" y="2989"/>
                  </a:lnTo>
                  <a:lnTo>
                    <a:pt x="1970" y="39"/>
                  </a:lnTo>
                  <a:lnTo>
                    <a:pt x="1970" y="39"/>
                  </a:lnTo>
                  <a:lnTo>
                    <a:pt x="1966" y="44"/>
                  </a:lnTo>
                  <a:lnTo>
                    <a:pt x="18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p54"/>
            <p:cNvSpPr/>
            <p:nvPr/>
          </p:nvSpPr>
          <p:spPr>
            <a:xfrm>
              <a:off x="6134150" y="2468325"/>
              <a:ext cx="59400" cy="22725"/>
            </a:xfrm>
            <a:custGeom>
              <a:avLst/>
              <a:gdLst/>
              <a:ahLst/>
              <a:cxnLst/>
              <a:rect l="l" t="t" r="r" b="b"/>
              <a:pathLst>
                <a:path w="2376" h="909" extrusionOk="0">
                  <a:moveTo>
                    <a:pt x="276" y="0"/>
                  </a:moveTo>
                  <a:cubicBezTo>
                    <a:pt x="167" y="0"/>
                    <a:pt x="61" y="55"/>
                    <a:pt x="0" y="153"/>
                  </a:cubicBezTo>
                  <a:lnTo>
                    <a:pt x="74" y="196"/>
                  </a:lnTo>
                  <a:cubicBezTo>
                    <a:pt x="135" y="98"/>
                    <a:pt x="241" y="43"/>
                    <a:pt x="352" y="43"/>
                  </a:cubicBezTo>
                  <a:cubicBezTo>
                    <a:pt x="396" y="43"/>
                    <a:pt x="440" y="51"/>
                    <a:pt x="483" y="70"/>
                  </a:cubicBezTo>
                  <a:lnTo>
                    <a:pt x="2371" y="908"/>
                  </a:lnTo>
                  <a:cubicBezTo>
                    <a:pt x="2373" y="907"/>
                    <a:pt x="2374" y="904"/>
                    <a:pt x="2376" y="901"/>
                  </a:cubicBezTo>
                  <a:lnTo>
                    <a:pt x="408" y="28"/>
                  </a:lnTo>
                  <a:cubicBezTo>
                    <a:pt x="365" y="9"/>
                    <a:pt x="320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6" name="Google Shape;5116;p54"/>
            <p:cNvSpPr/>
            <p:nvPr/>
          </p:nvSpPr>
          <p:spPr>
            <a:xfrm>
              <a:off x="6084275" y="2400850"/>
              <a:ext cx="112150" cy="81275"/>
            </a:xfrm>
            <a:custGeom>
              <a:avLst/>
              <a:gdLst/>
              <a:ahLst/>
              <a:cxnLst/>
              <a:rect l="l" t="t" r="r" b="b"/>
              <a:pathLst>
                <a:path w="4486" h="3251" extrusionOk="0">
                  <a:moveTo>
                    <a:pt x="4484" y="186"/>
                  </a:moveTo>
                  <a:lnTo>
                    <a:pt x="4484" y="186"/>
                  </a:lnTo>
                  <a:cubicBezTo>
                    <a:pt x="4484" y="187"/>
                    <a:pt x="4485" y="189"/>
                    <a:pt x="4485" y="191"/>
                  </a:cubicBezTo>
                  <a:cubicBezTo>
                    <a:pt x="4485" y="189"/>
                    <a:pt x="4484" y="187"/>
                    <a:pt x="4484" y="186"/>
                  </a:cubicBezTo>
                  <a:close/>
                  <a:moveTo>
                    <a:pt x="4289" y="1"/>
                  </a:moveTo>
                  <a:lnTo>
                    <a:pt x="4221" y="40"/>
                  </a:lnTo>
                  <a:lnTo>
                    <a:pt x="4382" y="134"/>
                  </a:lnTo>
                  <a:cubicBezTo>
                    <a:pt x="4375" y="139"/>
                    <a:pt x="4368" y="146"/>
                    <a:pt x="4362" y="153"/>
                  </a:cubicBezTo>
                  <a:lnTo>
                    <a:pt x="2490" y="2760"/>
                  </a:lnTo>
                  <a:lnTo>
                    <a:pt x="2211" y="3148"/>
                  </a:lnTo>
                  <a:cubicBezTo>
                    <a:pt x="2182" y="3186"/>
                    <a:pt x="2136" y="3207"/>
                    <a:pt x="2089" y="3207"/>
                  </a:cubicBezTo>
                  <a:cubicBezTo>
                    <a:pt x="2078" y="3207"/>
                    <a:pt x="2068" y="3206"/>
                    <a:pt x="2058" y="3204"/>
                  </a:cubicBezTo>
                  <a:lnTo>
                    <a:pt x="1818" y="3148"/>
                  </a:lnTo>
                  <a:lnTo>
                    <a:pt x="51" y="2727"/>
                  </a:lnTo>
                  <a:lnTo>
                    <a:pt x="0" y="2756"/>
                  </a:lnTo>
                  <a:cubicBezTo>
                    <a:pt x="4" y="2755"/>
                    <a:pt x="9" y="2753"/>
                    <a:pt x="13" y="2752"/>
                  </a:cubicBezTo>
                  <a:cubicBezTo>
                    <a:pt x="19" y="2751"/>
                    <a:pt x="24" y="2751"/>
                    <a:pt x="29" y="2751"/>
                  </a:cubicBezTo>
                  <a:cubicBezTo>
                    <a:pt x="37" y="2751"/>
                    <a:pt x="44" y="2751"/>
                    <a:pt x="51" y="2753"/>
                  </a:cubicBezTo>
                  <a:lnTo>
                    <a:pt x="1884" y="3190"/>
                  </a:lnTo>
                  <a:lnTo>
                    <a:pt x="2124" y="3248"/>
                  </a:lnTo>
                  <a:cubicBezTo>
                    <a:pt x="2134" y="3249"/>
                    <a:pt x="2143" y="3250"/>
                    <a:pt x="2153" y="3250"/>
                  </a:cubicBezTo>
                  <a:cubicBezTo>
                    <a:pt x="2201" y="3250"/>
                    <a:pt x="2247" y="3229"/>
                    <a:pt x="2278" y="3190"/>
                  </a:cubicBezTo>
                  <a:lnTo>
                    <a:pt x="2557" y="2802"/>
                  </a:lnTo>
                  <a:lnTo>
                    <a:pt x="4420" y="207"/>
                  </a:lnTo>
                  <a:lnTo>
                    <a:pt x="4429" y="194"/>
                  </a:lnTo>
                  <a:cubicBezTo>
                    <a:pt x="4434" y="185"/>
                    <a:pt x="4442" y="178"/>
                    <a:pt x="4450" y="172"/>
                  </a:cubicBezTo>
                  <a:cubicBezTo>
                    <a:pt x="4456" y="168"/>
                    <a:pt x="4461" y="166"/>
                    <a:pt x="4466" y="166"/>
                  </a:cubicBezTo>
                  <a:cubicBezTo>
                    <a:pt x="4474" y="166"/>
                    <a:pt x="4481" y="173"/>
                    <a:pt x="4484" y="186"/>
                  </a:cubicBezTo>
                  <a:lnTo>
                    <a:pt x="4484" y="186"/>
                  </a:lnTo>
                  <a:cubicBezTo>
                    <a:pt x="4473" y="137"/>
                    <a:pt x="4443" y="94"/>
                    <a:pt x="4401" y="66"/>
                  </a:cubicBezTo>
                  <a:lnTo>
                    <a:pt x="4289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7" name="Google Shape;5117;p54"/>
            <p:cNvSpPr/>
            <p:nvPr/>
          </p:nvSpPr>
          <p:spPr>
            <a:xfrm>
              <a:off x="6131350" y="2469950"/>
              <a:ext cx="16825" cy="12150"/>
            </a:xfrm>
            <a:custGeom>
              <a:avLst/>
              <a:gdLst/>
              <a:ahLst/>
              <a:cxnLst/>
              <a:rect l="l" t="t" r="r" b="b"/>
              <a:pathLst>
                <a:path w="673" h="486" extrusionOk="0">
                  <a:moveTo>
                    <a:pt x="603" y="1"/>
                  </a:moveTo>
                  <a:lnTo>
                    <a:pt x="327" y="384"/>
                  </a:lnTo>
                  <a:cubicBezTo>
                    <a:pt x="297" y="422"/>
                    <a:pt x="252" y="443"/>
                    <a:pt x="205" y="443"/>
                  </a:cubicBezTo>
                  <a:cubicBezTo>
                    <a:pt x="195" y="443"/>
                    <a:pt x="185" y="442"/>
                    <a:pt x="175" y="440"/>
                  </a:cubicBezTo>
                  <a:lnTo>
                    <a:pt x="17" y="404"/>
                  </a:lnTo>
                  <a:lnTo>
                    <a:pt x="5" y="421"/>
                  </a:lnTo>
                  <a:lnTo>
                    <a:pt x="1" y="426"/>
                  </a:lnTo>
                  <a:lnTo>
                    <a:pt x="241" y="482"/>
                  </a:lnTo>
                  <a:cubicBezTo>
                    <a:pt x="251" y="484"/>
                    <a:pt x="261" y="485"/>
                    <a:pt x="271" y="485"/>
                  </a:cubicBezTo>
                  <a:cubicBezTo>
                    <a:pt x="318" y="485"/>
                    <a:pt x="364" y="463"/>
                    <a:pt x="394" y="426"/>
                  </a:cubicBezTo>
                  <a:lnTo>
                    <a:pt x="672" y="37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8" name="Google Shape;5118;p54"/>
            <p:cNvSpPr/>
            <p:nvPr/>
          </p:nvSpPr>
          <p:spPr>
            <a:xfrm>
              <a:off x="6146425" y="2400850"/>
              <a:ext cx="49950" cy="70050"/>
            </a:xfrm>
            <a:custGeom>
              <a:avLst/>
              <a:gdLst/>
              <a:ahLst/>
              <a:cxnLst/>
              <a:rect l="l" t="t" r="r" b="b"/>
              <a:pathLst>
                <a:path w="1998" h="2802" extrusionOk="0">
                  <a:moveTo>
                    <a:pt x="1803" y="1"/>
                  </a:moveTo>
                  <a:lnTo>
                    <a:pt x="1735" y="39"/>
                  </a:lnTo>
                  <a:lnTo>
                    <a:pt x="1898" y="133"/>
                  </a:lnTo>
                  <a:cubicBezTo>
                    <a:pt x="1889" y="137"/>
                    <a:pt x="1882" y="145"/>
                    <a:pt x="1876" y="152"/>
                  </a:cubicBezTo>
                  <a:lnTo>
                    <a:pt x="2" y="2760"/>
                  </a:lnTo>
                  <a:lnTo>
                    <a:pt x="1" y="2763"/>
                  </a:lnTo>
                  <a:lnTo>
                    <a:pt x="69" y="2801"/>
                  </a:lnTo>
                  <a:lnTo>
                    <a:pt x="1934" y="208"/>
                  </a:lnTo>
                  <a:lnTo>
                    <a:pt x="1943" y="194"/>
                  </a:lnTo>
                  <a:cubicBezTo>
                    <a:pt x="1948" y="187"/>
                    <a:pt x="1956" y="178"/>
                    <a:pt x="1964" y="172"/>
                  </a:cubicBezTo>
                  <a:cubicBezTo>
                    <a:pt x="1970" y="168"/>
                    <a:pt x="1975" y="167"/>
                    <a:pt x="1979" y="167"/>
                  </a:cubicBezTo>
                  <a:cubicBezTo>
                    <a:pt x="1988" y="167"/>
                    <a:pt x="1995" y="175"/>
                    <a:pt x="1998" y="192"/>
                  </a:cubicBezTo>
                  <a:cubicBezTo>
                    <a:pt x="1989" y="140"/>
                    <a:pt x="1959" y="94"/>
                    <a:pt x="1915" y="65"/>
                  </a:cubicBezTo>
                  <a:lnTo>
                    <a:pt x="18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9" name="Google Shape;5119;p54"/>
            <p:cNvSpPr/>
            <p:nvPr/>
          </p:nvSpPr>
          <p:spPr>
            <a:xfrm>
              <a:off x="6076425" y="2465250"/>
              <a:ext cx="10050" cy="91675"/>
            </a:xfrm>
            <a:custGeom>
              <a:avLst/>
              <a:gdLst/>
              <a:ahLst/>
              <a:cxnLst/>
              <a:rect l="l" t="t" r="r" b="b"/>
              <a:pathLst>
                <a:path w="402" h="3667" extrusionOk="0">
                  <a:moveTo>
                    <a:pt x="1" y="0"/>
                  </a:moveTo>
                  <a:lnTo>
                    <a:pt x="1" y="3443"/>
                  </a:lnTo>
                  <a:cubicBezTo>
                    <a:pt x="5" y="3502"/>
                    <a:pt x="36" y="3557"/>
                    <a:pt x="86" y="3591"/>
                  </a:cubicBezTo>
                  <a:lnTo>
                    <a:pt x="182" y="3646"/>
                  </a:lnTo>
                  <a:cubicBezTo>
                    <a:pt x="209" y="3660"/>
                    <a:pt x="238" y="3666"/>
                    <a:pt x="268" y="3666"/>
                  </a:cubicBezTo>
                  <a:cubicBezTo>
                    <a:pt x="297" y="3666"/>
                    <a:pt x="326" y="3660"/>
                    <a:pt x="353" y="3646"/>
                  </a:cubicBezTo>
                  <a:lnTo>
                    <a:pt x="401" y="3618"/>
                  </a:lnTo>
                  <a:lnTo>
                    <a:pt x="401" y="2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0" name="Google Shape;5120;p54"/>
            <p:cNvSpPr/>
            <p:nvPr/>
          </p:nvSpPr>
          <p:spPr>
            <a:xfrm>
              <a:off x="6083075" y="2406050"/>
              <a:ext cx="111700" cy="149525"/>
            </a:xfrm>
            <a:custGeom>
              <a:avLst/>
              <a:gdLst/>
              <a:ahLst/>
              <a:cxnLst/>
              <a:rect l="l" t="t" r="r" b="b"/>
              <a:pathLst>
                <a:path w="4468" h="5981" extrusionOk="0">
                  <a:moveTo>
                    <a:pt x="4468" y="0"/>
                  </a:moveTo>
                  <a:lnTo>
                    <a:pt x="2605" y="2593"/>
                  </a:lnTo>
                  <a:lnTo>
                    <a:pt x="2326" y="2982"/>
                  </a:lnTo>
                  <a:cubicBezTo>
                    <a:pt x="2296" y="3020"/>
                    <a:pt x="2251" y="3041"/>
                    <a:pt x="2203" y="3041"/>
                  </a:cubicBezTo>
                  <a:cubicBezTo>
                    <a:pt x="2193" y="3041"/>
                    <a:pt x="2183" y="3040"/>
                    <a:pt x="2172" y="3038"/>
                  </a:cubicBezTo>
                  <a:lnTo>
                    <a:pt x="1933" y="2982"/>
                  </a:lnTo>
                  <a:lnTo>
                    <a:pt x="99" y="2545"/>
                  </a:lnTo>
                  <a:cubicBezTo>
                    <a:pt x="92" y="2543"/>
                    <a:pt x="85" y="2542"/>
                    <a:pt x="78" y="2542"/>
                  </a:cubicBezTo>
                  <a:cubicBezTo>
                    <a:pt x="36" y="2542"/>
                    <a:pt x="1" y="2577"/>
                    <a:pt x="3" y="2621"/>
                  </a:cubicBezTo>
                  <a:lnTo>
                    <a:pt x="3" y="5964"/>
                  </a:lnTo>
                  <a:cubicBezTo>
                    <a:pt x="3" y="5969"/>
                    <a:pt x="3" y="5975"/>
                    <a:pt x="5" y="5980"/>
                  </a:cubicBezTo>
                  <a:cubicBezTo>
                    <a:pt x="9" y="5977"/>
                    <a:pt x="15" y="5975"/>
                    <a:pt x="21" y="5972"/>
                  </a:cubicBezTo>
                  <a:lnTo>
                    <a:pt x="4382" y="3454"/>
                  </a:lnTo>
                  <a:cubicBezTo>
                    <a:pt x="4384" y="3453"/>
                    <a:pt x="4385" y="3451"/>
                    <a:pt x="4388" y="3450"/>
                  </a:cubicBezTo>
                  <a:lnTo>
                    <a:pt x="4391" y="3449"/>
                  </a:lnTo>
                  <a:cubicBezTo>
                    <a:pt x="4411" y="3434"/>
                    <a:pt x="4429" y="3415"/>
                    <a:pt x="4440" y="3392"/>
                  </a:cubicBezTo>
                  <a:cubicBezTo>
                    <a:pt x="4456" y="3367"/>
                    <a:pt x="4466" y="3337"/>
                    <a:pt x="4468" y="3306"/>
                  </a:cubicBezTo>
                  <a:lnTo>
                    <a:pt x="446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1" name="Google Shape;5121;p54"/>
            <p:cNvSpPr/>
            <p:nvPr/>
          </p:nvSpPr>
          <p:spPr>
            <a:xfrm>
              <a:off x="6083075" y="2405000"/>
              <a:ext cx="113375" cy="151675"/>
            </a:xfrm>
            <a:custGeom>
              <a:avLst/>
              <a:gdLst/>
              <a:ahLst/>
              <a:cxnLst/>
              <a:rect l="l" t="t" r="r" b="b"/>
              <a:pathLst>
                <a:path w="4535" h="6067" extrusionOk="0">
                  <a:moveTo>
                    <a:pt x="4513" y="0"/>
                  </a:moveTo>
                  <a:cubicBezTo>
                    <a:pt x="4503" y="0"/>
                    <a:pt x="4490" y="9"/>
                    <a:pt x="4477" y="28"/>
                  </a:cubicBezTo>
                  <a:lnTo>
                    <a:pt x="4468" y="42"/>
                  </a:lnTo>
                  <a:lnTo>
                    <a:pt x="2605" y="2635"/>
                  </a:lnTo>
                  <a:lnTo>
                    <a:pt x="2326" y="3024"/>
                  </a:lnTo>
                  <a:cubicBezTo>
                    <a:pt x="2296" y="3062"/>
                    <a:pt x="2251" y="3083"/>
                    <a:pt x="2203" y="3083"/>
                  </a:cubicBezTo>
                  <a:cubicBezTo>
                    <a:pt x="2193" y="3083"/>
                    <a:pt x="2183" y="3082"/>
                    <a:pt x="2172" y="3080"/>
                  </a:cubicBezTo>
                  <a:lnTo>
                    <a:pt x="1933" y="3024"/>
                  </a:lnTo>
                  <a:lnTo>
                    <a:pt x="99" y="2587"/>
                  </a:lnTo>
                  <a:cubicBezTo>
                    <a:pt x="92" y="2585"/>
                    <a:pt x="85" y="2584"/>
                    <a:pt x="78" y="2584"/>
                  </a:cubicBezTo>
                  <a:cubicBezTo>
                    <a:pt x="36" y="2584"/>
                    <a:pt x="1" y="2619"/>
                    <a:pt x="3" y="2663"/>
                  </a:cubicBezTo>
                  <a:lnTo>
                    <a:pt x="3" y="6006"/>
                  </a:lnTo>
                  <a:cubicBezTo>
                    <a:pt x="3" y="6011"/>
                    <a:pt x="3" y="6017"/>
                    <a:pt x="5" y="6021"/>
                  </a:cubicBezTo>
                  <a:cubicBezTo>
                    <a:pt x="5" y="6038"/>
                    <a:pt x="15" y="6053"/>
                    <a:pt x="29" y="6062"/>
                  </a:cubicBezTo>
                  <a:cubicBezTo>
                    <a:pt x="37" y="6065"/>
                    <a:pt x="45" y="6067"/>
                    <a:pt x="52" y="6067"/>
                  </a:cubicBezTo>
                  <a:cubicBezTo>
                    <a:pt x="65" y="6067"/>
                    <a:pt x="77" y="6063"/>
                    <a:pt x="87" y="6056"/>
                  </a:cubicBezTo>
                  <a:lnTo>
                    <a:pt x="4449" y="3537"/>
                  </a:lnTo>
                  <a:cubicBezTo>
                    <a:pt x="4451" y="3537"/>
                    <a:pt x="4452" y="3536"/>
                    <a:pt x="4455" y="3534"/>
                  </a:cubicBezTo>
                  <a:lnTo>
                    <a:pt x="4458" y="3533"/>
                  </a:lnTo>
                  <a:cubicBezTo>
                    <a:pt x="4478" y="3517"/>
                    <a:pt x="4495" y="3498"/>
                    <a:pt x="4507" y="3476"/>
                  </a:cubicBezTo>
                  <a:cubicBezTo>
                    <a:pt x="4524" y="3450"/>
                    <a:pt x="4533" y="3421"/>
                    <a:pt x="4535" y="3391"/>
                  </a:cubicBezTo>
                  <a:lnTo>
                    <a:pt x="4535" y="47"/>
                  </a:lnTo>
                  <a:cubicBezTo>
                    <a:pt x="4535" y="16"/>
                    <a:pt x="4526" y="0"/>
                    <a:pt x="451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2" name="Google Shape;5122;p54"/>
            <p:cNvSpPr/>
            <p:nvPr/>
          </p:nvSpPr>
          <p:spPr>
            <a:xfrm>
              <a:off x="6148175" y="2470900"/>
              <a:ext cx="48275" cy="30500"/>
            </a:xfrm>
            <a:custGeom>
              <a:avLst/>
              <a:gdLst/>
              <a:ahLst/>
              <a:cxnLst/>
              <a:rect l="l" t="t" r="r" b="b"/>
              <a:pathLst>
                <a:path w="1931" h="1220" extrusionOk="0">
                  <a:moveTo>
                    <a:pt x="1" y="0"/>
                  </a:moveTo>
                  <a:lnTo>
                    <a:pt x="1293" y="1220"/>
                  </a:lnTo>
                  <a:lnTo>
                    <a:pt x="1845" y="901"/>
                  </a:lnTo>
                  <a:cubicBezTo>
                    <a:pt x="1847" y="901"/>
                    <a:pt x="1849" y="900"/>
                    <a:pt x="1851" y="898"/>
                  </a:cubicBezTo>
                  <a:lnTo>
                    <a:pt x="1854" y="897"/>
                  </a:lnTo>
                  <a:cubicBezTo>
                    <a:pt x="1874" y="881"/>
                    <a:pt x="1891" y="862"/>
                    <a:pt x="1905" y="840"/>
                  </a:cubicBezTo>
                  <a:cubicBezTo>
                    <a:pt x="1920" y="814"/>
                    <a:pt x="1929" y="785"/>
                    <a:pt x="1931" y="75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3" name="Google Shape;5123;p54"/>
            <p:cNvSpPr/>
            <p:nvPr/>
          </p:nvSpPr>
          <p:spPr>
            <a:xfrm>
              <a:off x="6148175" y="2470900"/>
              <a:ext cx="48275" cy="30500"/>
            </a:xfrm>
            <a:custGeom>
              <a:avLst/>
              <a:gdLst/>
              <a:ahLst/>
              <a:cxnLst/>
              <a:rect l="l" t="t" r="r" b="b"/>
              <a:pathLst>
                <a:path w="1931" h="1220" extrusionOk="0">
                  <a:moveTo>
                    <a:pt x="1" y="0"/>
                  </a:moveTo>
                  <a:lnTo>
                    <a:pt x="1293" y="1220"/>
                  </a:lnTo>
                  <a:lnTo>
                    <a:pt x="1845" y="901"/>
                  </a:lnTo>
                  <a:cubicBezTo>
                    <a:pt x="1847" y="901"/>
                    <a:pt x="1849" y="900"/>
                    <a:pt x="1851" y="898"/>
                  </a:cubicBezTo>
                  <a:lnTo>
                    <a:pt x="1854" y="897"/>
                  </a:lnTo>
                  <a:cubicBezTo>
                    <a:pt x="1874" y="881"/>
                    <a:pt x="1891" y="862"/>
                    <a:pt x="1905" y="840"/>
                  </a:cubicBezTo>
                  <a:cubicBezTo>
                    <a:pt x="1920" y="814"/>
                    <a:pt x="1929" y="785"/>
                    <a:pt x="1931" y="75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4" name="Google Shape;5124;p54"/>
            <p:cNvSpPr/>
            <p:nvPr/>
          </p:nvSpPr>
          <p:spPr>
            <a:xfrm>
              <a:off x="6083025" y="2480575"/>
              <a:ext cx="48350" cy="76100"/>
            </a:xfrm>
            <a:custGeom>
              <a:avLst/>
              <a:gdLst/>
              <a:ahLst/>
              <a:cxnLst/>
              <a:rect l="l" t="t" r="r" b="b"/>
              <a:pathLst>
                <a:path w="1934" h="3044" extrusionOk="0">
                  <a:moveTo>
                    <a:pt x="1934" y="1"/>
                  </a:moveTo>
                  <a:lnTo>
                    <a:pt x="4" y="2928"/>
                  </a:lnTo>
                  <a:lnTo>
                    <a:pt x="4" y="2983"/>
                  </a:lnTo>
                  <a:cubicBezTo>
                    <a:pt x="1" y="3005"/>
                    <a:pt x="12" y="3027"/>
                    <a:pt x="31" y="3040"/>
                  </a:cubicBezTo>
                  <a:cubicBezTo>
                    <a:pt x="38" y="3043"/>
                    <a:pt x="45" y="3044"/>
                    <a:pt x="53" y="3044"/>
                  </a:cubicBezTo>
                  <a:cubicBezTo>
                    <a:pt x="65" y="3044"/>
                    <a:pt x="78" y="3040"/>
                    <a:pt x="89" y="3033"/>
                  </a:cubicBezTo>
                  <a:lnTo>
                    <a:pt x="1590" y="2166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5" name="Google Shape;5125;p54"/>
            <p:cNvSpPr/>
            <p:nvPr/>
          </p:nvSpPr>
          <p:spPr>
            <a:xfrm>
              <a:off x="6083075" y="2472125"/>
              <a:ext cx="52950" cy="84450"/>
            </a:xfrm>
            <a:custGeom>
              <a:avLst/>
              <a:gdLst/>
              <a:ahLst/>
              <a:cxnLst/>
              <a:rect l="l" t="t" r="r" b="b"/>
              <a:pathLst>
                <a:path w="2118" h="3378" extrusionOk="0">
                  <a:moveTo>
                    <a:pt x="2042" y="1"/>
                  </a:moveTo>
                  <a:lnTo>
                    <a:pt x="1859" y="295"/>
                  </a:lnTo>
                  <a:lnTo>
                    <a:pt x="1845" y="318"/>
                  </a:lnTo>
                  <a:lnTo>
                    <a:pt x="2" y="3266"/>
                  </a:lnTo>
                  <a:lnTo>
                    <a:pt x="2" y="3321"/>
                  </a:lnTo>
                  <a:cubicBezTo>
                    <a:pt x="0" y="3343"/>
                    <a:pt x="10" y="3365"/>
                    <a:pt x="29" y="3378"/>
                  </a:cubicBezTo>
                  <a:lnTo>
                    <a:pt x="2117" y="44"/>
                  </a:lnTo>
                  <a:lnTo>
                    <a:pt x="20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6" name="Google Shape;5126;p54"/>
            <p:cNvSpPr/>
            <p:nvPr/>
          </p:nvSpPr>
          <p:spPr>
            <a:xfrm>
              <a:off x="6083800" y="2469350"/>
              <a:ext cx="111975" cy="87325"/>
            </a:xfrm>
            <a:custGeom>
              <a:avLst/>
              <a:gdLst/>
              <a:ahLst/>
              <a:cxnLst/>
              <a:rect l="l" t="t" r="r" b="b"/>
              <a:pathLst>
                <a:path w="4479" h="3493" extrusionOk="0">
                  <a:moveTo>
                    <a:pt x="2368" y="0"/>
                  </a:moveTo>
                  <a:cubicBezTo>
                    <a:pt x="2258" y="0"/>
                    <a:pt x="2150" y="56"/>
                    <a:pt x="2088" y="154"/>
                  </a:cubicBezTo>
                  <a:lnTo>
                    <a:pt x="0" y="3488"/>
                  </a:lnTo>
                  <a:cubicBezTo>
                    <a:pt x="8" y="3491"/>
                    <a:pt x="16" y="3493"/>
                    <a:pt x="23" y="3493"/>
                  </a:cubicBezTo>
                  <a:cubicBezTo>
                    <a:pt x="36" y="3493"/>
                    <a:pt x="48" y="3489"/>
                    <a:pt x="58" y="3482"/>
                  </a:cubicBezTo>
                  <a:lnTo>
                    <a:pt x="4426" y="960"/>
                  </a:lnTo>
                  <a:lnTo>
                    <a:pt x="4429" y="957"/>
                  </a:lnTo>
                  <a:cubicBezTo>
                    <a:pt x="4449" y="943"/>
                    <a:pt x="4466" y="924"/>
                    <a:pt x="4478" y="902"/>
                  </a:cubicBezTo>
                  <a:lnTo>
                    <a:pt x="2499" y="28"/>
                  </a:lnTo>
                  <a:cubicBezTo>
                    <a:pt x="2456" y="9"/>
                    <a:pt x="2412" y="0"/>
                    <a:pt x="2368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7" name="Google Shape;5127;p54"/>
            <p:cNvSpPr/>
            <p:nvPr/>
          </p:nvSpPr>
          <p:spPr>
            <a:xfrm>
              <a:off x="6083800" y="2490975"/>
              <a:ext cx="111975" cy="65700"/>
            </a:xfrm>
            <a:custGeom>
              <a:avLst/>
              <a:gdLst/>
              <a:ahLst/>
              <a:cxnLst/>
              <a:rect l="l" t="t" r="r" b="b"/>
              <a:pathLst>
                <a:path w="4479" h="2628" extrusionOk="0">
                  <a:moveTo>
                    <a:pt x="4398" y="1"/>
                  </a:moveTo>
                  <a:cubicBezTo>
                    <a:pt x="4387" y="20"/>
                    <a:pt x="4371" y="37"/>
                    <a:pt x="4353" y="50"/>
                  </a:cubicBezTo>
                  <a:lnTo>
                    <a:pt x="4350" y="52"/>
                  </a:lnTo>
                  <a:lnTo>
                    <a:pt x="58" y="2530"/>
                  </a:lnTo>
                  <a:lnTo>
                    <a:pt x="0" y="2623"/>
                  </a:lnTo>
                  <a:cubicBezTo>
                    <a:pt x="8" y="2626"/>
                    <a:pt x="16" y="2628"/>
                    <a:pt x="23" y="2628"/>
                  </a:cubicBezTo>
                  <a:cubicBezTo>
                    <a:pt x="36" y="2628"/>
                    <a:pt x="48" y="2624"/>
                    <a:pt x="58" y="2617"/>
                  </a:cubicBezTo>
                  <a:lnTo>
                    <a:pt x="4426" y="95"/>
                  </a:lnTo>
                  <a:lnTo>
                    <a:pt x="4429" y="92"/>
                  </a:lnTo>
                  <a:cubicBezTo>
                    <a:pt x="4449" y="78"/>
                    <a:pt x="4466" y="59"/>
                    <a:pt x="4478" y="37"/>
                  </a:cubicBezTo>
                  <a:lnTo>
                    <a:pt x="4398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8" name="Google Shape;5128;p54"/>
            <p:cNvSpPr/>
            <p:nvPr/>
          </p:nvSpPr>
          <p:spPr>
            <a:xfrm>
              <a:off x="6076425" y="2457525"/>
              <a:ext cx="2175" cy="8750"/>
            </a:xfrm>
            <a:custGeom>
              <a:avLst/>
              <a:gdLst/>
              <a:ahLst/>
              <a:cxnLst/>
              <a:rect l="l" t="t" r="r" b="b"/>
              <a:pathLst>
                <a:path w="87" h="350" extrusionOk="0">
                  <a:moveTo>
                    <a:pt x="17" y="0"/>
                  </a:moveTo>
                  <a:cubicBezTo>
                    <a:pt x="8" y="31"/>
                    <a:pt x="2" y="61"/>
                    <a:pt x="1" y="93"/>
                  </a:cubicBezTo>
                  <a:lnTo>
                    <a:pt x="1" y="309"/>
                  </a:lnTo>
                  <a:lnTo>
                    <a:pt x="70" y="350"/>
                  </a:lnTo>
                  <a:lnTo>
                    <a:pt x="70" y="134"/>
                  </a:lnTo>
                  <a:cubicBezTo>
                    <a:pt x="72" y="102"/>
                    <a:pt x="76" y="70"/>
                    <a:pt x="86" y="41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9" name="Google Shape;5129;p54"/>
            <p:cNvSpPr/>
            <p:nvPr/>
          </p:nvSpPr>
          <p:spPr>
            <a:xfrm>
              <a:off x="6078175" y="2465275"/>
              <a:ext cx="8950" cy="4500"/>
            </a:xfrm>
            <a:custGeom>
              <a:avLst/>
              <a:gdLst/>
              <a:ahLst/>
              <a:cxnLst/>
              <a:rect l="l" t="t" r="r" b="b"/>
              <a:pathLst>
                <a:path w="358" h="180" extrusionOk="0">
                  <a:moveTo>
                    <a:pt x="67" y="1"/>
                  </a:moveTo>
                  <a:lnTo>
                    <a:pt x="0" y="40"/>
                  </a:lnTo>
                  <a:lnTo>
                    <a:pt x="173" y="138"/>
                  </a:lnTo>
                  <a:lnTo>
                    <a:pt x="243" y="179"/>
                  </a:lnTo>
                  <a:lnTo>
                    <a:pt x="293" y="150"/>
                  </a:lnTo>
                  <a:lnTo>
                    <a:pt x="357" y="166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0" name="Google Shape;5130;p54"/>
            <p:cNvSpPr/>
            <p:nvPr/>
          </p:nvSpPr>
          <p:spPr>
            <a:xfrm>
              <a:off x="6078175" y="2465275"/>
              <a:ext cx="51350" cy="14825"/>
            </a:xfrm>
            <a:custGeom>
              <a:avLst/>
              <a:gdLst/>
              <a:ahLst/>
              <a:cxnLst/>
              <a:rect l="l" t="t" r="r" b="b"/>
              <a:pathLst>
                <a:path w="2054" h="593" extrusionOk="0">
                  <a:moveTo>
                    <a:pt x="67" y="1"/>
                  </a:moveTo>
                  <a:lnTo>
                    <a:pt x="0" y="40"/>
                  </a:lnTo>
                  <a:lnTo>
                    <a:pt x="173" y="138"/>
                  </a:lnTo>
                  <a:lnTo>
                    <a:pt x="243" y="179"/>
                  </a:lnTo>
                  <a:cubicBezTo>
                    <a:pt x="247" y="178"/>
                    <a:pt x="251" y="176"/>
                    <a:pt x="256" y="176"/>
                  </a:cubicBezTo>
                  <a:cubicBezTo>
                    <a:pt x="262" y="175"/>
                    <a:pt x="268" y="174"/>
                    <a:pt x="275" y="174"/>
                  </a:cubicBezTo>
                  <a:cubicBezTo>
                    <a:pt x="281" y="174"/>
                    <a:pt x="287" y="175"/>
                    <a:pt x="293" y="176"/>
                  </a:cubicBezTo>
                  <a:lnTo>
                    <a:pt x="434" y="211"/>
                  </a:lnTo>
                  <a:lnTo>
                    <a:pt x="2039" y="592"/>
                  </a:lnTo>
                  <a:lnTo>
                    <a:pt x="2054" y="569"/>
                  </a:lnTo>
                  <a:lnTo>
                    <a:pt x="357" y="166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1" name="Google Shape;5131;p54"/>
            <p:cNvSpPr/>
            <p:nvPr/>
          </p:nvSpPr>
          <p:spPr>
            <a:xfrm>
              <a:off x="6175250" y="2466775"/>
              <a:ext cx="41325" cy="53200"/>
            </a:xfrm>
            <a:custGeom>
              <a:avLst/>
              <a:gdLst/>
              <a:ahLst/>
              <a:cxnLst/>
              <a:rect l="l" t="t" r="r" b="b"/>
              <a:pathLst>
                <a:path w="1653" h="2128" extrusionOk="0">
                  <a:moveTo>
                    <a:pt x="1127" y="0"/>
                  </a:moveTo>
                  <a:cubicBezTo>
                    <a:pt x="1022" y="0"/>
                    <a:pt x="905" y="34"/>
                    <a:pt x="779" y="106"/>
                  </a:cubicBezTo>
                  <a:cubicBezTo>
                    <a:pt x="350" y="354"/>
                    <a:pt x="1" y="959"/>
                    <a:pt x="1" y="1456"/>
                  </a:cubicBezTo>
                  <a:cubicBezTo>
                    <a:pt x="1" y="1704"/>
                    <a:pt x="88" y="1878"/>
                    <a:pt x="228" y="1959"/>
                  </a:cubicBezTo>
                  <a:lnTo>
                    <a:pt x="521" y="2127"/>
                  </a:lnTo>
                  <a:lnTo>
                    <a:pt x="591" y="2013"/>
                  </a:lnTo>
                  <a:cubicBezTo>
                    <a:pt x="669" y="1995"/>
                    <a:pt x="745" y="1966"/>
                    <a:pt x="814" y="1926"/>
                  </a:cubicBezTo>
                  <a:cubicBezTo>
                    <a:pt x="1245" y="1678"/>
                    <a:pt x="1594" y="1075"/>
                    <a:pt x="1594" y="577"/>
                  </a:cubicBezTo>
                  <a:cubicBezTo>
                    <a:pt x="1594" y="509"/>
                    <a:pt x="1586" y="442"/>
                    <a:pt x="1570" y="377"/>
                  </a:cubicBezTo>
                  <a:lnTo>
                    <a:pt x="1652" y="239"/>
                  </a:lnTo>
                  <a:lnTo>
                    <a:pt x="1330" y="52"/>
                  </a:lnTo>
                  <a:lnTo>
                    <a:pt x="1328" y="51"/>
                  </a:lnTo>
                  <a:cubicBezTo>
                    <a:pt x="1269" y="18"/>
                    <a:pt x="1201" y="0"/>
                    <a:pt x="1127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2" name="Google Shape;5132;p54"/>
            <p:cNvSpPr/>
            <p:nvPr/>
          </p:nvSpPr>
          <p:spPr>
            <a:xfrm>
              <a:off x="6175250" y="2496650"/>
              <a:ext cx="25650" cy="23350"/>
            </a:xfrm>
            <a:custGeom>
              <a:avLst/>
              <a:gdLst/>
              <a:ahLst/>
              <a:cxnLst/>
              <a:rect l="l" t="t" r="r" b="b"/>
              <a:pathLst>
                <a:path w="1026" h="934" extrusionOk="0">
                  <a:moveTo>
                    <a:pt x="30" y="0"/>
                  </a:moveTo>
                  <a:cubicBezTo>
                    <a:pt x="11" y="86"/>
                    <a:pt x="1" y="173"/>
                    <a:pt x="1" y="261"/>
                  </a:cubicBezTo>
                  <a:cubicBezTo>
                    <a:pt x="1" y="509"/>
                    <a:pt x="88" y="683"/>
                    <a:pt x="227" y="766"/>
                  </a:cubicBezTo>
                  <a:lnTo>
                    <a:pt x="521" y="934"/>
                  </a:lnTo>
                  <a:lnTo>
                    <a:pt x="591" y="818"/>
                  </a:lnTo>
                  <a:cubicBezTo>
                    <a:pt x="669" y="800"/>
                    <a:pt x="745" y="771"/>
                    <a:pt x="814" y="731"/>
                  </a:cubicBezTo>
                  <a:cubicBezTo>
                    <a:pt x="890" y="687"/>
                    <a:pt x="961" y="634"/>
                    <a:pt x="1026" y="574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3" name="Google Shape;5133;p54"/>
            <p:cNvSpPr/>
            <p:nvPr/>
          </p:nvSpPr>
          <p:spPr>
            <a:xfrm>
              <a:off x="6182900" y="2471200"/>
              <a:ext cx="39000" cy="50300"/>
            </a:xfrm>
            <a:custGeom>
              <a:avLst/>
              <a:gdLst/>
              <a:ahLst/>
              <a:cxnLst/>
              <a:rect l="l" t="t" r="r" b="b"/>
              <a:pathLst>
                <a:path w="1560" h="2012" extrusionOk="0">
                  <a:moveTo>
                    <a:pt x="1128" y="0"/>
                  </a:moveTo>
                  <a:cubicBezTo>
                    <a:pt x="1023" y="0"/>
                    <a:pt x="905" y="34"/>
                    <a:pt x="779" y="106"/>
                  </a:cubicBezTo>
                  <a:cubicBezTo>
                    <a:pt x="350" y="355"/>
                    <a:pt x="1" y="959"/>
                    <a:pt x="1" y="1456"/>
                  </a:cubicBezTo>
                  <a:cubicBezTo>
                    <a:pt x="1" y="1809"/>
                    <a:pt x="176" y="2012"/>
                    <a:pt x="431" y="2012"/>
                  </a:cubicBezTo>
                  <a:cubicBezTo>
                    <a:pt x="536" y="2012"/>
                    <a:pt x="654" y="1978"/>
                    <a:pt x="779" y="1905"/>
                  </a:cubicBezTo>
                  <a:cubicBezTo>
                    <a:pt x="1210" y="1658"/>
                    <a:pt x="1560" y="1054"/>
                    <a:pt x="1560" y="555"/>
                  </a:cubicBezTo>
                  <a:cubicBezTo>
                    <a:pt x="1560" y="203"/>
                    <a:pt x="1384" y="0"/>
                    <a:pt x="112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4" name="Google Shape;5134;p54"/>
            <p:cNvSpPr/>
            <p:nvPr/>
          </p:nvSpPr>
          <p:spPr>
            <a:xfrm>
              <a:off x="6192225" y="2479900"/>
              <a:ext cx="21050" cy="31450"/>
            </a:xfrm>
            <a:custGeom>
              <a:avLst/>
              <a:gdLst/>
              <a:ahLst/>
              <a:cxnLst/>
              <a:rect l="l" t="t" r="r" b="b"/>
              <a:pathLst>
                <a:path w="842" h="1258" extrusionOk="0">
                  <a:moveTo>
                    <a:pt x="537" y="1"/>
                  </a:moveTo>
                  <a:cubicBezTo>
                    <a:pt x="501" y="1"/>
                    <a:pt x="461" y="12"/>
                    <a:pt x="419" y="36"/>
                  </a:cubicBezTo>
                  <a:cubicBezTo>
                    <a:pt x="256" y="131"/>
                    <a:pt x="124" y="383"/>
                    <a:pt x="124" y="600"/>
                  </a:cubicBezTo>
                  <a:lnTo>
                    <a:pt x="124" y="772"/>
                  </a:lnTo>
                  <a:cubicBezTo>
                    <a:pt x="119" y="889"/>
                    <a:pt x="86" y="1004"/>
                    <a:pt x="24" y="1105"/>
                  </a:cubicBezTo>
                  <a:cubicBezTo>
                    <a:pt x="9" y="1131"/>
                    <a:pt x="0" y="1162"/>
                    <a:pt x="0" y="1192"/>
                  </a:cubicBezTo>
                  <a:cubicBezTo>
                    <a:pt x="0" y="1232"/>
                    <a:pt x="19" y="1257"/>
                    <a:pt x="46" y="1257"/>
                  </a:cubicBezTo>
                  <a:cubicBezTo>
                    <a:pt x="55" y="1257"/>
                    <a:pt x="64" y="1254"/>
                    <a:pt x="74" y="1249"/>
                  </a:cubicBezTo>
                  <a:lnTo>
                    <a:pt x="765" y="850"/>
                  </a:lnTo>
                  <a:cubicBezTo>
                    <a:pt x="807" y="825"/>
                    <a:pt x="840" y="761"/>
                    <a:pt x="840" y="706"/>
                  </a:cubicBezTo>
                  <a:cubicBezTo>
                    <a:pt x="841" y="686"/>
                    <a:pt x="833" y="664"/>
                    <a:pt x="818" y="650"/>
                  </a:cubicBezTo>
                  <a:lnTo>
                    <a:pt x="817" y="650"/>
                  </a:lnTo>
                  <a:cubicBezTo>
                    <a:pt x="754" y="622"/>
                    <a:pt x="715" y="553"/>
                    <a:pt x="715" y="450"/>
                  </a:cubicBezTo>
                  <a:lnTo>
                    <a:pt x="715" y="260"/>
                  </a:lnTo>
                  <a:cubicBezTo>
                    <a:pt x="715" y="98"/>
                    <a:pt x="641" y="1"/>
                    <a:pt x="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5" name="Google Shape;5135;p54"/>
            <p:cNvSpPr/>
            <p:nvPr/>
          </p:nvSpPr>
          <p:spPr>
            <a:xfrm>
              <a:off x="6199150" y="2505550"/>
              <a:ext cx="7125" cy="7250"/>
            </a:xfrm>
            <a:custGeom>
              <a:avLst/>
              <a:gdLst/>
              <a:ahLst/>
              <a:cxnLst/>
              <a:rect l="l" t="t" r="r" b="b"/>
              <a:pathLst>
                <a:path w="285" h="290" extrusionOk="0">
                  <a:moveTo>
                    <a:pt x="285" y="1"/>
                  </a:moveTo>
                  <a:lnTo>
                    <a:pt x="0" y="165"/>
                  </a:lnTo>
                  <a:cubicBezTo>
                    <a:pt x="0" y="242"/>
                    <a:pt x="36" y="289"/>
                    <a:pt x="86" y="289"/>
                  </a:cubicBezTo>
                  <a:cubicBezTo>
                    <a:pt x="103" y="289"/>
                    <a:pt x="122" y="284"/>
                    <a:pt x="142" y="272"/>
                  </a:cubicBezTo>
                  <a:cubicBezTo>
                    <a:pt x="221" y="227"/>
                    <a:pt x="285" y="10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" name="Google Shape;5140;p55"/>
          <p:cNvSpPr txBox="1">
            <a:spLocks noGrp="1"/>
          </p:cNvSpPr>
          <p:nvPr>
            <p:ph type="subTitle" idx="4294967295"/>
          </p:nvPr>
        </p:nvSpPr>
        <p:spPr>
          <a:xfrm>
            <a:off x="535900" y="519350"/>
            <a:ext cx="32691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Fungsi yang menampilkan Metode Pembayaran yang dapat dipilih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1" name="Google Shape;5141;p55"/>
          <p:cNvSpPr txBox="1">
            <a:spLocks noGrp="1"/>
          </p:cNvSpPr>
          <p:nvPr>
            <p:ph type="subTitle" idx="4294967295"/>
          </p:nvPr>
        </p:nvSpPr>
        <p:spPr>
          <a:xfrm>
            <a:off x="535900" y="143650"/>
            <a:ext cx="315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142" name="Google Shape;5142;p55"/>
          <p:cNvSpPr/>
          <p:nvPr/>
        </p:nvSpPr>
        <p:spPr>
          <a:xfrm rot="10800000" flipH="1">
            <a:off x="1730650" y="1080159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3" name="Google Shape;5143;p55"/>
          <p:cNvSpPr txBox="1"/>
          <p:nvPr/>
        </p:nvSpPr>
        <p:spPr>
          <a:xfrm>
            <a:off x="284675" y="2681113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44" name="Google Shape;5144;p55"/>
          <p:cNvPicPr preferRelativeResize="0"/>
          <p:nvPr/>
        </p:nvPicPr>
        <p:blipFill rotWithShape="1">
          <a:blip r:embed="rId3">
            <a:alphaModFix/>
          </a:blip>
          <a:srcRect l="5820"/>
          <a:stretch/>
        </p:blipFill>
        <p:spPr>
          <a:xfrm>
            <a:off x="646525" y="2833600"/>
            <a:ext cx="3644600" cy="11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5" name="Google Shape;5145;p55"/>
          <p:cNvPicPr preferRelativeResize="0"/>
          <p:nvPr/>
        </p:nvPicPr>
        <p:blipFill rotWithShape="1">
          <a:blip r:embed="rId4">
            <a:alphaModFix/>
          </a:blip>
          <a:srcRect l="5179" r="2168"/>
          <a:stretch/>
        </p:blipFill>
        <p:spPr>
          <a:xfrm>
            <a:off x="284675" y="1600250"/>
            <a:ext cx="7745500" cy="9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6" name="Google Shape;514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7375" y="2140550"/>
            <a:ext cx="3796625" cy="1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7" name="Google Shape;5147;p55"/>
          <p:cNvPicPr preferRelativeResize="0"/>
          <p:nvPr/>
        </p:nvPicPr>
        <p:blipFill rotWithShape="1">
          <a:blip r:embed="rId6">
            <a:alphaModFix/>
          </a:blip>
          <a:srcRect t="43753"/>
          <a:stretch/>
        </p:blipFill>
        <p:spPr>
          <a:xfrm>
            <a:off x="-47875" y="2534499"/>
            <a:ext cx="1254244" cy="15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8" name="Google Shape;5148;p55"/>
          <p:cNvGrpSpPr/>
          <p:nvPr/>
        </p:nvGrpSpPr>
        <p:grpSpPr>
          <a:xfrm>
            <a:off x="6832658" y="3423664"/>
            <a:ext cx="2311339" cy="1583151"/>
            <a:chOff x="6391200" y="2366900"/>
            <a:chExt cx="430425" cy="294825"/>
          </a:xfrm>
        </p:grpSpPr>
        <p:sp>
          <p:nvSpPr>
            <p:cNvPr id="5149" name="Google Shape;5149;p55"/>
            <p:cNvSpPr/>
            <p:nvPr/>
          </p:nvSpPr>
          <p:spPr>
            <a:xfrm>
              <a:off x="6391200" y="2456850"/>
              <a:ext cx="430425" cy="204875"/>
            </a:xfrm>
            <a:custGeom>
              <a:avLst/>
              <a:gdLst/>
              <a:ahLst/>
              <a:cxnLst/>
              <a:rect l="l" t="t" r="r" b="b"/>
              <a:pathLst>
                <a:path w="17217" h="8195" extrusionOk="0">
                  <a:moveTo>
                    <a:pt x="8608" y="1"/>
                  </a:moveTo>
                  <a:cubicBezTo>
                    <a:pt x="6602" y="1"/>
                    <a:pt x="4595" y="401"/>
                    <a:pt x="3063" y="1201"/>
                  </a:cubicBezTo>
                  <a:cubicBezTo>
                    <a:pt x="1" y="2801"/>
                    <a:pt x="1" y="5394"/>
                    <a:pt x="3063" y="6995"/>
                  </a:cubicBezTo>
                  <a:cubicBezTo>
                    <a:pt x="4595" y="7795"/>
                    <a:pt x="6602" y="8195"/>
                    <a:pt x="8608" y="8195"/>
                  </a:cubicBezTo>
                  <a:cubicBezTo>
                    <a:pt x="10615" y="8195"/>
                    <a:pt x="12622" y="7795"/>
                    <a:pt x="14154" y="6995"/>
                  </a:cubicBezTo>
                  <a:cubicBezTo>
                    <a:pt x="17216" y="5394"/>
                    <a:pt x="17216" y="2801"/>
                    <a:pt x="14154" y="1201"/>
                  </a:cubicBezTo>
                  <a:cubicBezTo>
                    <a:pt x="12622" y="401"/>
                    <a:pt x="10615" y="1"/>
                    <a:pt x="8608" y="1"/>
                  </a:cubicBezTo>
                  <a:close/>
                </a:path>
              </a:pathLst>
            </a:custGeom>
            <a:solidFill>
              <a:srgbClr val="F4AA9E">
                <a:alpha val="5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0" name="Google Shape;5150;p55"/>
            <p:cNvSpPr/>
            <p:nvPr/>
          </p:nvSpPr>
          <p:spPr>
            <a:xfrm>
              <a:off x="6703525" y="2413150"/>
              <a:ext cx="7075" cy="16300"/>
            </a:xfrm>
            <a:custGeom>
              <a:avLst/>
              <a:gdLst/>
              <a:ahLst/>
              <a:cxnLst/>
              <a:rect l="l" t="t" r="r" b="b"/>
              <a:pathLst>
                <a:path w="283" h="652" extrusionOk="0">
                  <a:moveTo>
                    <a:pt x="0" y="1"/>
                  </a:moveTo>
                  <a:lnTo>
                    <a:pt x="0" y="489"/>
                  </a:lnTo>
                  <a:lnTo>
                    <a:pt x="283" y="652"/>
                  </a:lnTo>
                  <a:lnTo>
                    <a:pt x="283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1" name="Google Shape;5151;p55"/>
            <p:cNvSpPr/>
            <p:nvPr/>
          </p:nvSpPr>
          <p:spPr>
            <a:xfrm>
              <a:off x="6550725" y="2366900"/>
              <a:ext cx="152825" cy="197525"/>
            </a:xfrm>
            <a:custGeom>
              <a:avLst/>
              <a:gdLst/>
              <a:ahLst/>
              <a:cxnLst/>
              <a:rect l="l" t="t" r="r" b="b"/>
              <a:pathLst>
                <a:path w="6113" h="7901" extrusionOk="0">
                  <a:moveTo>
                    <a:pt x="4844" y="0"/>
                  </a:moveTo>
                  <a:cubicBezTo>
                    <a:pt x="4819" y="0"/>
                    <a:pt x="4793" y="7"/>
                    <a:pt x="4769" y="22"/>
                  </a:cubicBezTo>
                  <a:lnTo>
                    <a:pt x="263" y="2625"/>
                  </a:lnTo>
                  <a:cubicBezTo>
                    <a:pt x="87" y="2726"/>
                    <a:pt x="0" y="2858"/>
                    <a:pt x="0" y="2989"/>
                  </a:cubicBezTo>
                  <a:lnTo>
                    <a:pt x="0" y="7383"/>
                  </a:lnTo>
                  <a:cubicBezTo>
                    <a:pt x="0" y="7514"/>
                    <a:pt x="87" y="7645"/>
                    <a:pt x="263" y="7746"/>
                  </a:cubicBezTo>
                  <a:lnTo>
                    <a:pt x="268" y="7749"/>
                  </a:lnTo>
                  <a:cubicBezTo>
                    <a:pt x="442" y="7850"/>
                    <a:pt x="671" y="7901"/>
                    <a:pt x="899" y="7901"/>
                  </a:cubicBezTo>
                  <a:cubicBezTo>
                    <a:pt x="1128" y="7901"/>
                    <a:pt x="1356" y="7850"/>
                    <a:pt x="1530" y="7749"/>
                  </a:cubicBezTo>
                  <a:lnTo>
                    <a:pt x="6037" y="5148"/>
                  </a:lnTo>
                  <a:cubicBezTo>
                    <a:pt x="6082" y="5119"/>
                    <a:pt x="6109" y="5071"/>
                    <a:pt x="6112" y="5017"/>
                  </a:cubicBezTo>
                  <a:lnTo>
                    <a:pt x="6112" y="712"/>
                  </a:lnTo>
                  <a:lnTo>
                    <a:pt x="6041" y="672"/>
                  </a:lnTo>
                  <a:cubicBezTo>
                    <a:pt x="6019" y="660"/>
                    <a:pt x="5996" y="655"/>
                    <a:pt x="5972" y="655"/>
                  </a:cubicBezTo>
                  <a:cubicBezTo>
                    <a:pt x="5946" y="655"/>
                    <a:pt x="5920" y="661"/>
                    <a:pt x="5896" y="673"/>
                  </a:cubicBezTo>
                  <a:lnTo>
                    <a:pt x="4986" y="1199"/>
                  </a:lnTo>
                  <a:lnTo>
                    <a:pt x="4986" y="147"/>
                  </a:lnTo>
                  <a:cubicBezTo>
                    <a:pt x="4989" y="62"/>
                    <a:pt x="4919" y="0"/>
                    <a:pt x="4844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2" name="Google Shape;5152;p55"/>
            <p:cNvSpPr/>
            <p:nvPr/>
          </p:nvSpPr>
          <p:spPr>
            <a:xfrm>
              <a:off x="6548575" y="2367000"/>
              <a:ext cx="154175" cy="87600"/>
            </a:xfrm>
            <a:custGeom>
              <a:avLst/>
              <a:gdLst/>
              <a:ahLst/>
              <a:cxnLst/>
              <a:rect l="l" t="t" r="r" b="b"/>
              <a:pathLst>
                <a:path w="6167" h="3504" extrusionOk="0">
                  <a:moveTo>
                    <a:pt x="4930" y="1"/>
                  </a:moveTo>
                  <a:cubicBezTo>
                    <a:pt x="4904" y="1"/>
                    <a:pt x="4879" y="7"/>
                    <a:pt x="4855" y="19"/>
                  </a:cubicBezTo>
                  <a:lnTo>
                    <a:pt x="349" y="2621"/>
                  </a:lnTo>
                  <a:cubicBezTo>
                    <a:pt x="1" y="2821"/>
                    <a:pt x="1" y="3149"/>
                    <a:pt x="349" y="3350"/>
                  </a:cubicBezTo>
                  <a:lnTo>
                    <a:pt x="356" y="3353"/>
                  </a:lnTo>
                  <a:cubicBezTo>
                    <a:pt x="529" y="3453"/>
                    <a:pt x="758" y="3503"/>
                    <a:pt x="986" y="3503"/>
                  </a:cubicBezTo>
                  <a:cubicBezTo>
                    <a:pt x="1215" y="3503"/>
                    <a:pt x="1443" y="3453"/>
                    <a:pt x="1617" y="3353"/>
                  </a:cubicBezTo>
                  <a:lnTo>
                    <a:pt x="6123" y="750"/>
                  </a:lnTo>
                  <a:cubicBezTo>
                    <a:pt x="6163" y="727"/>
                    <a:pt x="6166" y="689"/>
                    <a:pt x="6127" y="666"/>
                  </a:cubicBezTo>
                  <a:cubicBezTo>
                    <a:pt x="6105" y="656"/>
                    <a:pt x="6081" y="651"/>
                    <a:pt x="6058" y="651"/>
                  </a:cubicBezTo>
                  <a:cubicBezTo>
                    <a:pt x="6032" y="651"/>
                    <a:pt x="6006" y="657"/>
                    <a:pt x="5982" y="669"/>
                  </a:cubicBezTo>
                  <a:lnTo>
                    <a:pt x="1600" y="3199"/>
                  </a:lnTo>
                  <a:cubicBezTo>
                    <a:pt x="1559" y="3223"/>
                    <a:pt x="1491" y="3262"/>
                    <a:pt x="1448" y="3282"/>
                  </a:cubicBezTo>
                  <a:cubicBezTo>
                    <a:pt x="1304" y="3347"/>
                    <a:pt x="1132" y="3380"/>
                    <a:pt x="966" y="3380"/>
                  </a:cubicBezTo>
                  <a:cubicBezTo>
                    <a:pt x="824" y="3380"/>
                    <a:pt x="685" y="3356"/>
                    <a:pt x="569" y="3308"/>
                  </a:cubicBezTo>
                  <a:cubicBezTo>
                    <a:pt x="517" y="3285"/>
                    <a:pt x="466" y="3256"/>
                    <a:pt x="420" y="3221"/>
                  </a:cubicBezTo>
                  <a:cubicBezTo>
                    <a:pt x="244" y="3076"/>
                    <a:pt x="263" y="2873"/>
                    <a:pt x="466" y="2721"/>
                  </a:cubicBezTo>
                  <a:cubicBezTo>
                    <a:pt x="514" y="2688"/>
                    <a:pt x="563" y="2657"/>
                    <a:pt x="614" y="2630"/>
                  </a:cubicBezTo>
                  <a:lnTo>
                    <a:pt x="4996" y="101"/>
                  </a:lnTo>
                  <a:cubicBezTo>
                    <a:pt x="5037" y="76"/>
                    <a:pt x="5040" y="38"/>
                    <a:pt x="5000" y="17"/>
                  </a:cubicBezTo>
                  <a:cubicBezTo>
                    <a:pt x="4978" y="6"/>
                    <a:pt x="4954" y="1"/>
                    <a:pt x="493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3" name="Google Shape;5153;p55"/>
            <p:cNvSpPr/>
            <p:nvPr/>
          </p:nvSpPr>
          <p:spPr>
            <a:xfrm>
              <a:off x="6548575" y="2367000"/>
              <a:ext cx="154175" cy="87600"/>
            </a:xfrm>
            <a:custGeom>
              <a:avLst/>
              <a:gdLst/>
              <a:ahLst/>
              <a:cxnLst/>
              <a:rect l="l" t="t" r="r" b="b"/>
              <a:pathLst>
                <a:path w="6167" h="3504" extrusionOk="0">
                  <a:moveTo>
                    <a:pt x="4930" y="1"/>
                  </a:moveTo>
                  <a:cubicBezTo>
                    <a:pt x="4904" y="1"/>
                    <a:pt x="4879" y="7"/>
                    <a:pt x="4855" y="19"/>
                  </a:cubicBezTo>
                  <a:lnTo>
                    <a:pt x="349" y="2621"/>
                  </a:lnTo>
                  <a:cubicBezTo>
                    <a:pt x="1" y="2821"/>
                    <a:pt x="1" y="3149"/>
                    <a:pt x="349" y="3350"/>
                  </a:cubicBezTo>
                  <a:lnTo>
                    <a:pt x="356" y="3353"/>
                  </a:lnTo>
                  <a:cubicBezTo>
                    <a:pt x="529" y="3453"/>
                    <a:pt x="758" y="3503"/>
                    <a:pt x="986" y="3503"/>
                  </a:cubicBezTo>
                  <a:cubicBezTo>
                    <a:pt x="1215" y="3503"/>
                    <a:pt x="1443" y="3453"/>
                    <a:pt x="1617" y="3353"/>
                  </a:cubicBezTo>
                  <a:lnTo>
                    <a:pt x="6123" y="750"/>
                  </a:lnTo>
                  <a:cubicBezTo>
                    <a:pt x="6163" y="727"/>
                    <a:pt x="6166" y="689"/>
                    <a:pt x="6127" y="666"/>
                  </a:cubicBezTo>
                  <a:cubicBezTo>
                    <a:pt x="6105" y="656"/>
                    <a:pt x="6081" y="651"/>
                    <a:pt x="6058" y="651"/>
                  </a:cubicBezTo>
                  <a:cubicBezTo>
                    <a:pt x="6032" y="651"/>
                    <a:pt x="6006" y="657"/>
                    <a:pt x="5982" y="669"/>
                  </a:cubicBezTo>
                  <a:lnTo>
                    <a:pt x="1600" y="3199"/>
                  </a:lnTo>
                  <a:cubicBezTo>
                    <a:pt x="1559" y="3223"/>
                    <a:pt x="1491" y="3262"/>
                    <a:pt x="1448" y="3282"/>
                  </a:cubicBezTo>
                  <a:cubicBezTo>
                    <a:pt x="1304" y="3347"/>
                    <a:pt x="1132" y="3380"/>
                    <a:pt x="966" y="3380"/>
                  </a:cubicBezTo>
                  <a:cubicBezTo>
                    <a:pt x="824" y="3380"/>
                    <a:pt x="685" y="3356"/>
                    <a:pt x="569" y="3308"/>
                  </a:cubicBezTo>
                  <a:cubicBezTo>
                    <a:pt x="517" y="3285"/>
                    <a:pt x="466" y="3256"/>
                    <a:pt x="420" y="3221"/>
                  </a:cubicBezTo>
                  <a:cubicBezTo>
                    <a:pt x="244" y="3076"/>
                    <a:pt x="263" y="2873"/>
                    <a:pt x="466" y="2721"/>
                  </a:cubicBezTo>
                  <a:cubicBezTo>
                    <a:pt x="514" y="2688"/>
                    <a:pt x="563" y="2657"/>
                    <a:pt x="614" y="2630"/>
                  </a:cubicBezTo>
                  <a:lnTo>
                    <a:pt x="4996" y="101"/>
                  </a:lnTo>
                  <a:cubicBezTo>
                    <a:pt x="5037" y="76"/>
                    <a:pt x="5040" y="38"/>
                    <a:pt x="5000" y="17"/>
                  </a:cubicBezTo>
                  <a:cubicBezTo>
                    <a:pt x="4978" y="6"/>
                    <a:pt x="4954" y="1"/>
                    <a:pt x="4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4" name="Google Shape;5154;p55"/>
            <p:cNvSpPr/>
            <p:nvPr/>
          </p:nvSpPr>
          <p:spPr>
            <a:xfrm>
              <a:off x="6552375" y="2454900"/>
              <a:ext cx="2575" cy="2400"/>
            </a:xfrm>
            <a:custGeom>
              <a:avLst/>
              <a:gdLst/>
              <a:ahLst/>
              <a:cxnLst/>
              <a:rect l="l" t="t" r="r" b="b"/>
              <a:pathLst>
                <a:path w="103" h="96" extrusionOk="0">
                  <a:moveTo>
                    <a:pt x="25" y="1"/>
                  </a:moveTo>
                  <a:cubicBezTo>
                    <a:pt x="12" y="1"/>
                    <a:pt x="0" y="17"/>
                    <a:pt x="11" y="30"/>
                  </a:cubicBezTo>
                  <a:cubicBezTo>
                    <a:pt x="30" y="52"/>
                    <a:pt x="50" y="72"/>
                    <a:pt x="72" y="91"/>
                  </a:cubicBezTo>
                  <a:cubicBezTo>
                    <a:pt x="75" y="94"/>
                    <a:pt x="79" y="95"/>
                    <a:pt x="84" y="95"/>
                  </a:cubicBezTo>
                  <a:cubicBezTo>
                    <a:pt x="88" y="95"/>
                    <a:pt x="94" y="94"/>
                    <a:pt x="97" y="89"/>
                  </a:cubicBezTo>
                  <a:cubicBezTo>
                    <a:pt x="102" y="82"/>
                    <a:pt x="102" y="72"/>
                    <a:pt x="95" y="66"/>
                  </a:cubicBezTo>
                  <a:cubicBezTo>
                    <a:pt x="73" y="47"/>
                    <a:pt x="55" y="29"/>
                    <a:pt x="37" y="7"/>
                  </a:cubicBezTo>
                  <a:cubicBezTo>
                    <a:pt x="34" y="2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5" name="Google Shape;5155;p55"/>
            <p:cNvSpPr/>
            <p:nvPr/>
          </p:nvSpPr>
          <p:spPr>
            <a:xfrm>
              <a:off x="6557525" y="2399675"/>
              <a:ext cx="134050" cy="63500"/>
            </a:xfrm>
            <a:custGeom>
              <a:avLst/>
              <a:gdLst/>
              <a:ahLst/>
              <a:cxnLst/>
              <a:rect l="l" t="t" r="r" b="b"/>
              <a:pathLst>
                <a:path w="5362" h="2540" extrusionOk="0">
                  <a:moveTo>
                    <a:pt x="5337" y="0"/>
                  </a:moveTo>
                  <a:cubicBezTo>
                    <a:pt x="5334" y="0"/>
                    <a:pt x="5331" y="1"/>
                    <a:pt x="5328" y="3"/>
                  </a:cubicBezTo>
                  <a:lnTo>
                    <a:pt x="5180" y="89"/>
                  </a:lnTo>
                  <a:cubicBezTo>
                    <a:pt x="5172" y="93"/>
                    <a:pt x="5169" y="103"/>
                    <a:pt x="5173" y="112"/>
                  </a:cubicBezTo>
                  <a:cubicBezTo>
                    <a:pt x="5176" y="116"/>
                    <a:pt x="5182" y="120"/>
                    <a:pt x="5189" y="120"/>
                  </a:cubicBezTo>
                  <a:lnTo>
                    <a:pt x="5189" y="119"/>
                  </a:lnTo>
                  <a:cubicBezTo>
                    <a:pt x="5192" y="119"/>
                    <a:pt x="5195" y="119"/>
                    <a:pt x="5196" y="118"/>
                  </a:cubicBezTo>
                  <a:lnTo>
                    <a:pt x="5346" y="32"/>
                  </a:lnTo>
                  <a:cubicBezTo>
                    <a:pt x="5362" y="22"/>
                    <a:pt x="5352" y="0"/>
                    <a:pt x="5337" y="0"/>
                  </a:cubicBezTo>
                  <a:close/>
                  <a:moveTo>
                    <a:pt x="5040" y="171"/>
                  </a:moveTo>
                  <a:cubicBezTo>
                    <a:pt x="5038" y="171"/>
                    <a:pt x="5034" y="172"/>
                    <a:pt x="5031" y="174"/>
                  </a:cubicBezTo>
                  <a:lnTo>
                    <a:pt x="4883" y="260"/>
                  </a:lnTo>
                  <a:cubicBezTo>
                    <a:pt x="4874" y="264"/>
                    <a:pt x="4873" y="274"/>
                    <a:pt x="4877" y="283"/>
                  </a:cubicBezTo>
                  <a:cubicBezTo>
                    <a:pt x="4880" y="287"/>
                    <a:pt x="4886" y="292"/>
                    <a:pt x="4892" y="292"/>
                  </a:cubicBezTo>
                  <a:cubicBezTo>
                    <a:pt x="4895" y="292"/>
                    <a:pt x="4898" y="290"/>
                    <a:pt x="4901" y="289"/>
                  </a:cubicBezTo>
                  <a:lnTo>
                    <a:pt x="5049" y="203"/>
                  </a:lnTo>
                  <a:cubicBezTo>
                    <a:pt x="5064" y="193"/>
                    <a:pt x="5056" y="171"/>
                    <a:pt x="5040" y="171"/>
                  </a:cubicBezTo>
                  <a:close/>
                  <a:moveTo>
                    <a:pt x="4743" y="343"/>
                  </a:moveTo>
                  <a:cubicBezTo>
                    <a:pt x="4740" y="343"/>
                    <a:pt x="4738" y="344"/>
                    <a:pt x="4735" y="345"/>
                  </a:cubicBezTo>
                  <a:lnTo>
                    <a:pt x="4587" y="431"/>
                  </a:lnTo>
                  <a:cubicBezTo>
                    <a:pt x="4579" y="435"/>
                    <a:pt x="4576" y="445"/>
                    <a:pt x="4580" y="454"/>
                  </a:cubicBezTo>
                  <a:cubicBezTo>
                    <a:pt x="4583" y="460"/>
                    <a:pt x="4589" y="463"/>
                    <a:pt x="4595" y="463"/>
                  </a:cubicBezTo>
                  <a:lnTo>
                    <a:pt x="4595" y="461"/>
                  </a:lnTo>
                  <a:cubicBezTo>
                    <a:pt x="4598" y="461"/>
                    <a:pt x="4600" y="461"/>
                    <a:pt x="4603" y="460"/>
                  </a:cubicBezTo>
                  <a:lnTo>
                    <a:pt x="4753" y="374"/>
                  </a:lnTo>
                  <a:cubicBezTo>
                    <a:pt x="4766" y="364"/>
                    <a:pt x="4758" y="343"/>
                    <a:pt x="4743" y="343"/>
                  </a:cubicBezTo>
                  <a:close/>
                  <a:moveTo>
                    <a:pt x="4446" y="515"/>
                  </a:moveTo>
                  <a:cubicBezTo>
                    <a:pt x="4443" y="515"/>
                    <a:pt x="4441" y="515"/>
                    <a:pt x="4438" y="516"/>
                  </a:cubicBezTo>
                  <a:lnTo>
                    <a:pt x="4290" y="602"/>
                  </a:lnTo>
                  <a:cubicBezTo>
                    <a:pt x="4281" y="606"/>
                    <a:pt x="4279" y="616"/>
                    <a:pt x="4284" y="625"/>
                  </a:cubicBezTo>
                  <a:cubicBezTo>
                    <a:pt x="4287" y="631"/>
                    <a:pt x="4293" y="634"/>
                    <a:pt x="4299" y="634"/>
                  </a:cubicBezTo>
                  <a:lnTo>
                    <a:pt x="4299" y="632"/>
                  </a:lnTo>
                  <a:cubicBezTo>
                    <a:pt x="4300" y="633"/>
                    <a:pt x="4301" y="633"/>
                    <a:pt x="4301" y="633"/>
                  </a:cubicBezTo>
                  <a:cubicBezTo>
                    <a:pt x="4303" y="633"/>
                    <a:pt x="4305" y="632"/>
                    <a:pt x="4308" y="631"/>
                  </a:cubicBezTo>
                  <a:lnTo>
                    <a:pt x="4455" y="545"/>
                  </a:lnTo>
                  <a:cubicBezTo>
                    <a:pt x="4470" y="535"/>
                    <a:pt x="4461" y="515"/>
                    <a:pt x="4446" y="515"/>
                  </a:cubicBezTo>
                  <a:close/>
                  <a:moveTo>
                    <a:pt x="4152" y="684"/>
                  </a:moveTo>
                  <a:cubicBezTo>
                    <a:pt x="4149" y="684"/>
                    <a:pt x="4145" y="685"/>
                    <a:pt x="4142" y="687"/>
                  </a:cubicBezTo>
                  <a:lnTo>
                    <a:pt x="3993" y="773"/>
                  </a:lnTo>
                  <a:cubicBezTo>
                    <a:pt x="3986" y="777"/>
                    <a:pt x="3983" y="789"/>
                    <a:pt x="3987" y="796"/>
                  </a:cubicBezTo>
                  <a:cubicBezTo>
                    <a:pt x="3990" y="802"/>
                    <a:pt x="3996" y="805"/>
                    <a:pt x="4002" y="805"/>
                  </a:cubicBezTo>
                  <a:cubicBezTo>
                    <a:pt x="4004" y="805"/>
                    <a:pt x="4007" y="803"/>
                    <a:pt x="4010" y="803"/>
                  </a:cubicBezTo>
                  <a:lnTo>
                    <a:pt x="4158" y="716"/>
                  </a:lnTo>
                  <a:cubicBezTo>
                    <a:pt x="4177" y="708"/>
                    <a:pt x="4167" y="684"/>
                    <a:pt x="4152" y="684"/>
                  </a:cubicBezTo>
                  <a:close/>
                  <a:moveTo>
                    <a:pt x="3853" y="856"/>
                  </a:moveTo>
                  <a:cubicBezTo>
                    <a:pt x="3850" y="856"/>
                    <a:pt x="3848" y="857"/>
                    <a:pt x="3845" y="859"/>
                  </a:cubicBezTo>
                  <a:lnTo>
                    <a:pt x="3697" y="944"/>
                  </a:lnTo>
                  <a:cubicBezTo>
                    <a:pt x="3688" y="950"/>
                    <a:pt x="3685" y="960"/>
                    <a:pt x="3690" y="967"/>
                  </a:cubicBezTo>
                  <a:cubicBezTo>
                    <a:pt x="3693" y="973"/>
                    <a:pt x="3698" y="976"/>
                    <a:pt x="3706" y="976"/>
                  </a:cubicBezTo>
                  <a:cubicBezTo>
                    <a:pt x="3709" y="976"/>
                    <a:pt x="3712" y="975"/>
                    <a:pt x="3713" y="975"/>
                  </a:cubicBezTo>
                  <a:lnTo>
                    <a:pt x="3862" y="889"/>
                  </a:lnTo>
                  <a:cubicBezTo>
                    <a:pt x="3878" y="879"/>
                    <a:pt x="3868" y="856"/>
                    <a:pt x="3853" y="856"/>
                  </a:cubicBezTo>
                  <a:close/>
                  <a:moveTo>
                    <a:pt x="3555" y="1028"/>
                  </a:moveTo>
                  <a:cubicBezTo>
                    <a:pt x="3553" y="1028"/>
                    <a:pt x="3550" y="1028"/>
                    <a:pt x="3548" y="1030"/>
                  </a:cubicBezTo>
                  <a:lnTo>
                    <a:pt x="3400" y="1115"/>
                  </a:lnTo>
                  <a:cubicBezTo>
                    <a:pt x="3391" y="1121"/>
                    <a:pt x="3390" y="1131"/>
                    <a:pt x="3394" y="1138"/>
                  </a:cubicBezTo>
                  <a:cubicBezTo>
                    <a:pt x="3397" y="1144"/>
                    <a:pt x="3403" y="1147"/>
                    <a:pt x="3408" y="1147"/>
                  </a:cubicBezTo>
                  <a:cubicBezTo>
                    <a:pt x="3411" y="1147"/>
                    <a:pt x="3414" y="1147"/>
                    <a:pt x="3417" y="1146"/>
                  </a:cubicBezTo>
                  <a:lnTo>
                    <a:pt x="3565" y="1060"/>
                  </a:lnTo>
                  <a:cubicBezTo>
                    <a:pt x="3580" y="1049"/>
                    <a:pt x="3570" y="1028"/>
                    <a:pt x="3555" y="1028"/>
                  </a:cubicBezTo>
                  <a:close/>
                  <a:moveTo>
                    <a:pt x="3260" y="1200"/>
                  </a:moveTo>
                  <a:cubicBezTo>
                    <a:pt x="3258" y="1200"/>
                    <a:pt x="3255" y="1201"/>
                    <a:pt x="3252" y="1202"/>
                  </a:cubicBezTo>
                  <a:lnTo>
                    <a:pt x="3104" y="1288"/>
                  </a:lnTo>
                  <a:cubicBezTo>
                    <a:pt x="3088" y="1295"/>
                    <a:pt x="3093" y="1318"/>
                    <a:pt x="3110" y="1318"/>
                  </a:cubicBezTo>
                  <a:cubicBezTo>
                    <a:pt x="3110" y="1318"/>
                    <a:pt x="3111" y="1318"/>
                    <a:pt x="3111" y="1318"/>
                  </a:cubicBezTo>
                  <a:cubicBezTo>
                    <a:pt x="3114" y="1318"/>
                    <a:pt x="3117" y="1318"/>
                    <a:pt x="3120" y="1317"/>
                  </a:cubicBezTo>
                  <a:lnTo>
                    <a:pt x="3269" y="1231"/>
                  </a:lnTo>
                  <a:cubicBezTo>
                    <a:pt x="3283" y="1220"/>
                    <a:pt x="3275" y="1200"/>
                    <a:pt x="3260" y="1200"/>
                  </a:cubicBezTo>
                  <a:close/>
                  <a:moveTo>
                    <a:pt x="2962" y="1372"/>
                  </a:moveTo>
                  <a:cubicBezTo>
                    <a:pt x="2960" y="1372"/>
                    <a:pt x="2957" y="1372"/>
                    <a:pt x="2955" y="1373"/>
                  </a:cubicBezTo>
                  <a:lnTo>
                    <a:pt x="2807" y="1459"/>
                  </a:lnTo>
                  <a:cubicBezTo>
                    <a:pt x="2798" y="1463"/>
                    <a:pt x="2795" y="1473"/>
                    <a:pt x="2801" y="1482"/>
                  </a:cubicBezTo>
                  <a:cubicBezTo>
                    <a:pt x="2804" y="1486"/>
                    <a:pt x="2810" y="1491"/>
                    <a:pt x="2815" y="1491"/>
                  </a:cubicBezTo>
                  <a:lnTo>
                    <a:pt x="2815" y="1489"/>
                  </a:lnTo>
                  <a:cubicBezTo>
                    <a:pt x="2818" y="1489"/>
                    <a:pt x="2821" y="1489"/>
                    <a:pt x="2824" y="1488"/>
                  </a:cubicBezTo>
                  <a:lnTo>
                    <a:pt x="2972" y="1402"/>
                  </a:lnTo>
                  <a:cubicBezTo>
                    <a:pt x="2987" y="1392"/>
                    <a:pt x="2977" y="1372"/>
                    <a:pt x="2962" y="1372"/>
                  </a:cubicBezTo>
                  <a:close/>
                  <a:moveTo>
                    <a:pt x="2667" y="1541"/>
                  </a:moveTo>
                  <a:cubicBezTo>
                    <a:pt x="2664" y="1541"/>
                    <a:pt x="2661" y="1542"/>
                    <a:pt x="2659" y="1544"/>
                  </a:cubicBezTo>
                  <a:lnTo>
                    <a:pt x="2509" y="1630"/>
                  </a:lnTo>
                  <a:cubicBezTo>
                    <a:pt x="2502" y="1634"/>
                    <a:pt x="2499" y="1644"/>
                    <a:pt x="2504" y="1653"/>
                  </a:cubicBezTo>
                  <a:cubicBezTo>
                    <a:pt x="2507" y="1658"/>
                    <a:pt x="2512" y="1662"/>
                    <a:pt x="2518" y="1662"/>
                  </a:cubicBezTo>
                  <a:lnTo>
                    <a:pt x="2518" y="1660"/>
                  </a:lnTo>
                  <a:cubicBezTo>
                    <a:pt x="2521" y="1660"/>
                    <a:pt x="2524" y="1660"/>
                    <a:pt x="2527" y="1659"/>
                  </a:cubicBezTo>
                  <a:lnTo>
                    <a:pt x="2675" y="1573"/>
                  </a:lnTo>
                  <a:cubicBezTo>
                    <a:pt x="2683" y="1569"/>
                    <a:pt x="2686" y="1559"/>
                    <a:pt x="2682" y="1550"/>
                  </a:cubicBezTo>
                  <a:cubicBezTo>
                    <a:pt x="2678" y="1545"/>
                    <a:pt x="2673" y="1541"/>
                    <a:pt x="2667" y="1541"/>
                  </a:cubicBezTo>
                  <a:close/>
                  <a:moveTo>
                    <a:pt x="2370" y="1713"/>
                  </a:moveTo>
                  <a:cubicBezTo>
                    <a:pt x="2368" y="1713"/>
                    <a:pt x="2365" y="1714"/>
                    <a:pt x="2362" y="1716"/>
                  </a:cubicBezTo>
                  <a:lnTo>
                    <a:pt x="2214" y="1801"/>
                  </a:lnTo>
                  <a:cubicBezTo>
                    <a:pt x="2205" y="1805"/>
                    <a:pt x="2202" y="1816"/>
                    <a:pt x="2206" y="1824"/>
                  </a:cubicBezTo>
                  <a:cubicBezTo>
                    <a:pt x="2209" y="1830"/>
                    <a:pt x="2215" y="1833"/>
                    <a:pt x="2222" y="1833"/>
                  </a:cubicBezTo>
                  <a:lnTo>
                    <a:pt x="2222" y="1832"/>
                  </a:lnTo>
                  <a:cubicBezTo>
                    <a:pt x="2224" y="1832"/>
                    <a:pt x="2228" y="1832"/>
                    <a:pt x="2230" y="1830"/>
                  </a:cubicBezTo>
                  <a:lnTo>
                    <a:pt x="2379" y="1745"/>
                  </a:lnTo>
                  <a:cubicBezTo>
                    <a:pt x="2395" y="1735"/>
                    <a:pt x="2385" y="1713"/>
                    <a:pt x="2370" y="1713"/>
                  </a:cubicBezTo>
                  <a:close/>
                  <a:moveTo>
                    <a:pt x="2072" y="1885"/>
                  </a:moveTo>
                  <a:cubicBezTo>
                    <a:pt x="2069" y="1885"/>
                    <a:pt x="2067" y="1885"/>
                    <a:pt x="2064" y="1887"/>
                  </a:cubicBezTo>
                  <a:lnTo>
                    <a:pt x="1916" y="1972"/>
                  </a:lnTo>
                  <a:cubicBezTo>
                    <a:pt x="1908" y="1977"/>
                    <a:pt x="1906" y="1987"/>
                    <a:pt x="1911" y="1995"/>
                  </a:cubicBezTo>
                  <a:cubicBezTo>
                    <a:pt x="1913" y="2001"/>
                    <a:pt x="1919" y="2004"/>
                    <a:pt x="1925" y="2004"/>
                  </a:cubicBezTo>
                  <a:lnTo>
                    <a:pt x="1925" y="2003"/>
                  </a:lnTo>
                  <a:cubicBezTo>
                    <a:pt x="1926" y="2003"/>
                    <a:pt x="1927" y="2003"/>
                    <a:pt x="1928" y="2003"/>
                  </a:cubicBezTo>
                  <a:cubicBezTo>
                    <a:pt x="1930" y="2003"/>
                    <a:pt x="1932" y="2002"/>
                    <a:pt x="1934" y="2001"/>
                  </a:cubicBezTo>
                  <a:lnTo>
                    <a:pt x="2082" y="1916"/>
                  </a:lnTo>
                  <a:cubicBezTo>
                    <a:pt x="2097" y="1906"/>
                    <a:pt x="2087" y="1885"/>
                    <a:pt x="2072" y="1885"/>
                  </a:cubicBezTo>
                  <a:close/>
                  <a:moveTo>
                    <a:pt x="1776" y="2056"/>
                  </a:moveTo>
                  <a:cubicBezTo>
                    <a:pt x="1774" y="2056"/>
                    <a:pt x="1771" y="2057"/>
                    <a:pt x="1768" y="2058"/>
                  </a:cubicBezTo>
                  <a:lnTo>
                    <a:pt x="1621" y="2143"/>
                  </a:lnTo>
                  <a:cubicBezTo>
                    <a:pt x="1605" y="2152"/>
                    <a:pt x="1610" y="2175"/>
                    <a:pt x="1628" y="2175"/>
                  </a:cubicBezTo>
                  <a:cubicBezTo>
                    <a:pt x="1631" y="2175"/>
                    <a:pt x="1634" y="2174"/>
                    <a:pt x="1636" y="2174"/>
                  </a:cubicBezTo>
                  <a:lnTo>
                    <a:pt x="1786" y="2087"/>
                  </a:lnTo>
                  <a:cubicBezTo>
                    <a:pt x="1800" y="2077"/>
                    <a:pt x="1791" y="2056"/>
                    <a:pt x="1776" y="2056"/>
                  </a:cubicBezTo>
                  <a:close/>
                  <a:moveTo>
                    <a:pt x="1479" y="2227"/>
                  </a:moveTo>
                  <a:cubicBezTo>
                    <a:pt x="1476" y="2227"/>
                    <a:pt x="1474" y="2228"/>
                    <a:pt x="1471" y="2229"/>
                  </a:cubicBezTo>
                  <a:lnTo>
                    <a:pt x="1323" y="2314"/>
                  </a:lnTo>
                  <a:cubicBezTo>
                    <a:pt x="1315" y="2320"/>
                    <a:pt x="1312" y="2330"/>
                    <a:pt x="1317" y="2338"/>
                  </a:cubicBezTo>
                  <a:cubicBezTo>
                    <a:pt x="1320" y="2343"/>
                    <a:pt x="1326" y="2346"/>
                    <a:pt x="1332" y="2346"/>
                  </a:cubicBezTo>
                  <a:cubicBezTo>
                    <a:pt x="1335" y="2346"/>
                    <a:pt x="1338" y="2345"/>
                    <a:pt x="1341" y="2345"/>
                  </a:cubicBezTo>
                  <a:lnTo>
                    <a:pt x="1489" y="2259"/>
                  </a:lnTo>
                  <a:cubicBezTo>
                    <a:pt x="1504" y="2248"/>
                    <a:pt x="1494" y="2227"/>
                    <a:pt x="1479" y="2227"/>
                  </a:cubicBezTo>
                  <a:close/>
                  <a:moveTo>
                    <a:pt x="19" y="2368"/>
                  </a:moveTo>
                  <a:cubicBezTo>
                    <a:pt x="12" y="2368"/>
                    <a:pt x="7" y="2371"/>
                    <a:pt x="4" y="2377"/>
                  </a:cubicBezTo>
                  <a:cubicBezTo>
                    <a:pt x="1" y="2384"/>
                    <a:pt x="4" y="2394"/>
                    <a:pt x="11" y="2399"/>
                  </a:cubicBezTo>
                  <a:cubicBezTo>
                    <a:pt x="62" y="2426"/>
                    <a:pt x="115" y="2449"/>
                    <a:pt x="170" y="2468"/>
                  </a:cubicBezTo>
                  <a:cubicBezTo>
                    <a:pt x="172" y="2468"/>
                    <a:pt x="175" y="2470"/>
                    <a:pt x="176" y="2470"/>
                  </a:cubicBezTo>
                  <a:lnTo>
                    <a:pt x="176" y="2468"/>
                  </a:lnTo>
                  <a:cubicBezTo>
                    <a:pt x="184" y="2468"/>
                    <a:pt x="189" y="2464"/>
                    <a:pt x="192" y="2458"/>
                  </a:cubicBezTo>
                  <a:cubicBezTo>
                    <a:pt x="195" y="2448"/>
                    <a:pt x="191" y="2439"/>
                    <a:pt x="182" y="2436"/>
                  </a:cubicBezTo>
                  <a:cubicBezTo>
                    <a:pt x="128" y="2417"/>
                    <a:pt x="76" y="2396"/>
                    <a:pt x="27" y="2370"/>
                  </a:cubicBezTo>
                  <a:cubicBezTo>
                    <a:pt x="24" y="2368"/>
                    <a:pt x="21" y="2368"/>
                    <a:pt x="19" y="2368"/>
                  </a:cubicBezTo>
                  <a:close/>
                  <a:moveTo>
                    <a:pt x="1183" y="2393"/>
                  </a:moveTo>
                  <a:cubicBezTo>
                    <a:pt x="1180" y="2393"/>
                    <a:pt x="1177" y="2394"/>
                    <a:pt x="1174" y="2396"/>
                  </a:cubicBezTo>
                  <a:cubicBezTo>
                    <a:pt x="1123" y="2419"/>
                    <a:pt x="1070" y="2438"/>
                    <a:pt x="1016" y="2454"/>
                  </a:cubicBezTo>
                  <a:cubicBezTo>
                    <a:pt x="997" y="2459"/>
                    <a:pt x="1001" y="2487"/>
                    <a:pt x="1020" y="2487"/>
                  </a:cubicBezTo>
                  <a:lnTo>
                    <a:pt x="1025" y="2487"/>
                  </a:lnTo>
                  <a:cubicBezTo>
                    <a:pt x="1081" y="2471"/>
                    <a:pt x="1135" y="2451"/>
                    <a:pt x="1188" y="2428"/>
                  </a:cubicBezTo>
                  <a:cubicBezTo>
                    <a:pt x="1208" y="2420"/>
                    <a:pt x="1200" y="2393"/>
                    <a:pt x="1183" y="2393"/>
                  </a:cubicBezTo>
                  <a:close/>
                  <a:moveTo>
                    <a:pt x="340" y="2478"/>
                  </a:moveTo>
                  <a:cubicBezTo>
                    <a:pt x="320" y="2478"/>
                    <a:pt x="316" y="2509"/>
                    <a:pt x="339" y="2512"/>
                  </a:cubicBezTo>
                  <a:cubicBezTo>
                    <a:pt x="395" y="2523"/>
                    <a:pt x="452" y="2530"/>
                    <a:pt x="510" y="2535"/>
                  </a:cubicBezTo>
                  <a:lnTo>
                    <a:pt x="511" y="2535"/>
                  </a:lnTo>
                  <a:cubicBezTo>
                    <a:pt x="532" y="2533"/>
                    <a:pt x="533" y="2504"/>
                    <a:pt x="513" y="2501"/>
                  </a:cubicBezTo>
                  <a:cubicBezTo>
                    <a:pt x="456" y="2497"/>
                    <a:pt x="401" y="2490"/>
                    <a:pt x="344" y="2478"/>
                  </a:cubicBezTo>
                  <a:cubicBezTo>
                    <a:pt x="343" y="2478"/>
                    <a:pt x="341" y="2478"/>
                    <a:pt x="340" y="2478"/>
                  </a:cubicBezTo>
                  <a:close/>
                  <a:moveTo>
                    <a:pt x="853" y="2488"/>
                  </a:moveTo>
                  <a:cubicBezTo>
                    <a:pt x="852" y="2488"/>
                    <a:pt x="852" y="2488"/>
                    <a:pt x="851" y="2488"/>
                  </a:cubicBezTo>
                  <a:cubicBezTo>
                    <a:pt x="795" y="2497"/>
                    <a:pt x="739" y="2503"/>
                    <a:pt x="682" y="2504"/>
                  </a:cubicBezTo>
                  <a:cubicBezTo>
                    <a:pt x="662" y="2507"/>
                    <a:pt x="662" y="2536"/>
                    <a:pt x="682" y="2539"/>
                  </a:cubicBezTo>
                  <a:lnTo>
                    <a:pt x="684" y="2539"/>
                  </a:lnTo>
                  <a:cubicBezTo>
                    <a:pt x="742" y="2536"/>
                    <a:pt x="798" y="2530"/>
                    <a:pt x="856" y="2523"/>
                  </a:cubicBezTo>
                  <a:cubicBezTo>
                    <a:pt x="877" y="2519"/>
                    <a:pt x="874" y="2488"/>
                    <a:pt x="853" y="2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6" name="Google Shape;5156;p55"/>
            <p:cNvSpPr/>
            <p:nvPr/>
          </p:nvSpPr>
          <p:spPr>
            <a:xfrm>
              <a:off x="6694000" y="2396425"/>
              <a:ext cx="2950" cy="3000"/>
            </a:xfrm>
            <a:custGeom>
              <a:avLst/>
              <a:gdLst/>
              <a:ahLst/>
              <a:cxnLst/>
              <a:rect l="l" t="t" r="r" b="b"/>
              <a:pathLst>
                <a:path w="118" h="120" extrusionOk="0">
                  <a:moveTo>
                    <a:pt x="100" y="1"/>
                  </a:moveTo>
                  <a:cubicBezTo>
                    <a:pt x="97" y="1"/>
                    <a:pt x="94" y="2"/>
                    <a:pt x="91" y="4"/>
                  </a:cubicBezTo>
                  <a:lnTo>
                    <a:pt x="19" y="46"/>
                  </a:lnTo>
                  <a:cubicBezTo>
                    <a:pt x="1" y="54"/>
                    <a:pt x="10" y="78"/>
                    <a:pt x="25" y="78"/>
                  </a:cubicBezTo>
                  <a:cubicBezTo>
                    <a:pt x="28" y="78"/>
                    <a:pt x="31" y="77"/>
                    <a:pt x="35" y="75"/>
                  </a:cubicBezTo>
                  <a:lnTo>
                    <a:pt x="83" y="47"/>
                  </a:lnTo>
                  <a:lnTo>
                    <a:pt x="83" y="103"/>
                  </a:lnTo>
                  <a:cubicBezTo>
                    <a:pt x="83" y="113"/>
                    <a:pt x="91" y="120"/>
                    <a:pt x="100" y="120"/>
                  </a:cubicBezTo>
                  <a:cubicBezTo>
                    <a:pt x="109" y="120"/>
                    <a:pt x="117" y="113"/>
                    <a:pt x="117" y="103"/>
                  </a:cubicBezTo>
                  <a:lnTo>
                    <a:pt x="117" y="18"/>
                  </a:lnTo>
                  <a:cubicBezTo>
                    <a:pt x="117" y="13"/>
                    <a:pt x="113" y="7"/>
                    <a:pt x="109" y="4"/>
                  </a:cubicBezTo>
                  <a:cubicBezTo>
                    <a:pt x="106" y="2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7" name="Google Shape;5157;p55"/>
            <p:cNvSpPr/>
            <p:nvPr/>
          </p:nvSpPr>
          <p:spPr>
            <a:xfrm>
              <a:off x="6696025" y="2402875"/>
              <a:ext cx="950" cy="81650"/>
            </a:xfrm>
            <a:custGeom>
              <a:avLst/>
              <a:gdLst/>
              <a:ahLst/>
              <a:cxnLst/>
              <a:rect l="l" t="t" r="r" b="b"/>
              <a:pathLst>
                <a:path w="38" h="3266" extrusionOk="0">
                  <a:moveTo>
                    <a:pt x="19" y="0"/>
                  </a:moveTo>
                  <a:cubicBezTo>
                    <a:pt x="11" y="0"/>
                    <a:pt x="3" y="6"/>
                    <a:pt x="2" y="16"/>
                  </a:cubicBezTo>
                  <a:lnTo>
                    <a:pt x="2" y="185"/>
                  </a:lnTo>
                  <a:cubicBezTo>
                    <a:pt x="2" y="194"/>
                    <a:pt x="10" y="203"/>
                    <a:pt x="19" y="203"/>
                  </a:cubicBezTo>
                  <a:cubicBezTo>
                    <a:pt x="28" y="203"/>
                    <a:pt x="36" y="194"/>
                    <a:pt x="36" y="185"/>
                  </a:cubicBezTo>
                  <a:lnTo>
                    <a:pt x="36" y="16"/>
                  </a:lnTo>
                  <a:cubicBezTo>
                    <a:pt x="35" y="6"/>
                    <a:pt x="27" y="0"/>
                    <a:pt x="19" y="0"/>
                  </a:cubicBezTo>
                  <a:close/>
                  <a:moveTo>
                    <a:pt x="19" y="336"/>
                  </a:moveTo>
                  <a:cubicBezTo>
                    <a:pt x="10" y="336"/>
                    <a:pt x="1" y="343"/>
                    <a:pt x="2" y="355"/>
                  </a:cubicBezTo>
                  <a:lnTo>
                    <a:pt x="2" y="526"/>
                  </a:lnTo>
                  <a:cubicBezTo>
                    <a:pt x="2" y="535"/>
                    <a:pt x="10" y="542"/>
                    <a:pt x="19" y="542"/>
                  </a:cubicBezTo>
                  <a:lnTo>
                    <a:pt x="19" y="543"/>
                  </a:lnTo>
                  <a:cubicBezTo>
                    <a:pt x="29" y="543"/>
                    <a:pt x="36" y="535"/>
                    <a:pt x="36" y="526"/>
                  </a:cubicBezTo>
                  <a:lnTo>
                    <a:pt x="36" y="355"/>
                  </a:lnTo>
                  <a:cubicBezTo>
                    <a:pt x="38" y="343"/>
                    <a:pt x="29" y="336"/>
                    <a:pt x="19" y="336"/>
                  </a:cubicBezTo>
                  <a:close/>
                  <a:moveTo>
                    <a:pt x="19" y="677"/>
                  </a:moveTo>
                  <a:cubicBezTo>
                    <a:pt x="10" y="677"/>
                    <a:pt x="1" y="683"/>
                    <a:pt x="2" y="696"/>
                  </a:cubicBezTo>
                  <a:lnTo>
                    <a:pt x="2" y="865"/>
                  </a:lnTo>
                  <a:cubicBezTo>
                    <a:pt x="2" y="876"/>
                    <a:pt x="10" y="883"/>
                    <a:pt x="19" y="883"/>
                  </a:cubicBezTo>
                  <a:cubicBezTo>
                    <a:pt x="28" y="883"/>
                    <a:pt x="36" y="876"/>
                    <a:pt x="36" y="865"/>
                  </a:cubicBezTo>
                  <a:lnTo>
                    <a:pt x="36" y="696"/>
                  </a:lnTo>
                  <a:cubicBezTo>
                    <a:pt x="38" y="683"/>
                    <a:pt x="29" y="677"/>
                    <a:pt x="19" y="677"/>
                  </a:cubicBezTo>
                  <a:close/>
                  <a:moveTo>
                    <a:pt x="19" y="1017"/>
                  </a:moveTo>
                  <a:cubicBezTo>
                    <a:pt x="10" y="1017"/>
                    <a:pt x="1" y="1023"/>
                    <a:pt x="2" y="1037"/>
                  </a:cubicBezTo>
                  <a:lnTo>
                    <a:pt x="2" y="1206"/>
                  </a:lnTo>
                  <a:cubicBezTo>
                    <a:pt x="2" y="1215"/>
                    <a:pt x="10" y="1224"/>
                    <a:pt x="19" y="1224"/>
                  </a:cubicBezTo>
                  <a:cubicBezTo>
                    <a:pt x="28" y="1224"/>
                    <a:pt x="36" y="1215"/>
                    <a:pt x="36" y="1206"/>
                  </a:cubicBezTo>
                  <a:lnTo>
                    <a:pt x="36" y="1037"/>
                  </a:lnTo>
                  <a:cubicBezTo>
                    <a:pt x="38" y="1023"/>
                    <a:pt x="29" y="1017"/>
                    <a:pt x="19" y="1017"/>
                  </a:cubicBezTo>
                  <a:close/>
                  <a:moveTo>
                    <a:pt x="19" y="1357"/>
                  </a:moveTo>
                  <a:cubicBezTo>
                    <a:pt x="10" y="1357"/>
                    <a:pt x="1" y="1363"/>
                    <a:pt x="2" y="1376"/>
                  </a:cubicBezTo>
                  <a:lnTo>
                    <a:pt x="2" y="1547"/>
                  </a:lnTo>
                  <a:cubicBezTo>
                    <a:pt x="2" y="1556"/>
                    <a:pt x="10" y="1563"/>
                    <a:pt x="19" y="1563"/>
                  </a:cubicBezTo>
                  <a:cubicBezTo>
                    <a:pt x="28" y="1563"/>
                    <a:pt x="36" y="1556"/>
                    <a:pt x="36" y="1547"/>
                  </a:cubicBezTo>
                  <a:lnTo>
                    <a:pt x="36" y="1376"/>
                  </a:lnTo>
                  <a:cubicBezTo>
                    <a:pt x="38" y="1363"/>
                    <a:pt x="29" y="1357"/>
                    <a:pt x="19" y="1357"/>
                  </a:cubicBezTo>
                  <a:close/>
                  <a:moveTo>
                    <a:pt x="19" y="1698"/>
                  </a:moveTo>
                  <a:cubicBezTo>
                    <a:pt x="10" y="1698"/>
                    <a:pt x="1" y="1704"/>
                    <a:pt x="2" y="1717"/>
                  </a:cubicBezTo>
                  <a:lnTo>
                    <a:pt x="2" y="1886"/>
                  </a:lnTo>
                  <a:cubicBezTo>
                    <a:pt x="2" y="1896"/>
                    <a:pt x="10" y="1904"/>
                    <a:pt x="19" y="1904"/>
                  </a:cubicBezTo>
                  <a:cubicBezTo>
                    <a:pt x="28" y="1904"/>
                    <a:pt x="35" y="1896"/>
                    <a:pt x="36" y="1886"/>
                  </a:cubicBezTo>
                  <a:lnTo>
                    <a:pt x="36" y="1717"/>
                  </a:lnTo>
                  <a:cubicBezTo>
                    <a:pt x="38" y="1704"/>
                    <a:pt x="29" y="1698"/>
                    <a:pt x="19" y="1698"/>
                  </a:cubicBezTo>
                  <a:close/>
                  <a:moveTo>
                    <a:pt x="19" y="2041"/>
                  </a:moveTo>
                  <a:cubicBezTo>
                    <a:pt x="11" y="2041"/>
                    <a:pt x="3" y="2046"/>
                    <a:pt x="2" y="2056"/>
                  </a:cubicBezTo>
                  <a:lnTo>
                    <a:pt x="2" y="2227"/>
                  </a:lnTo>
                  <a:cubicBezTo>
                    <a:pt x="2" y="2236"/>
                    <a:pt x="10" y="2244"/>
                    <a:pt x="19" y="2244"/>
                  </a:cubicBezTo>
                  <a:cubicBezTo>
                    <a:pt x="28" y="2244"/>
                    <a:pt x="36" y="2236"/>
                    <a:pt x="36" y="2227"/>
                  </a:cubicBezTo>
                  <a:lnTo>
                    <a:pt x="36" y="2056"/>
                  </a:lnTo>
                  <a:cubicBezTo>
                    <a:pt x="35" y="2046"/>
                    <a:pt x="27" y="2041"/>
                    <a:pt x="19" y="2041"/>
                  </a:cubicBezTo>
                  <a:close/>
                  <a:moveTo>
                    <a:pt x="19" y="2381"/>
                  </a:moveTo>
                  <a:cubicBezTo>
                    <a:pt x="11" y="2381"/>
                    <a:pt x="3" y="2387"/>
                    <a:pt x="2" y="2397"/>
                  </a:cubicBezTo>
                  <a:lnTo>
                    <a:pt x="2" y="2566"/>
                  </a:lnTo>
                  <a:cubicBezTo>
                    <a:pt x="2" y="2576"/>
                    <a:pt x="10" y="2584"/>
                    <a:pt x="19" y="2584"/>
                  </a:cubicBezTo>
                  <a:cubicBezTo>
                    <a:pt x="28" y="2584"/>
                    <a:pt x="36" y="2576"/>
                    <a:pt x="36" y="2566"/>
                  </a:cubicBezTo>
                  <a:lnTo>
                    <a:pt x="36" y="2397"/>
                  </a:lnTo>
                  <a:cubicBezTo>
                    <a:pt x="35" y="2387"/>
                    <a:pt x="27" y="2381"/>
                    <a:pt x="19" y="2381"/>
                  </a:cubicBezTo>
                  <a:close/>
                  <a:moveTo>
                    <a:pt x="19" y="2718"/>
                  </a:moveTo>
                  <a:cubicBezTo>
                    <a:pt x="10" y="2718"/>
                    <a:pt x="1" y="2724"/>
                    <a:pt x="2" y="2737"/>
                  </a:cubicBezTo>
                  <a:lnTo>
                    <a:pt x="2" y="2907"/>
                  </a:lnTo>
                  <a:cubicBezTo>
                    <a:pt x="2" y="2917"/>
                    <a:pt x="10" y="2924"/>
                    <a:pt x="19" y="2924"/>
                  </a:cubicBezTo>
                  <a:cubicBezTo>
                    <a:pt x="29" y="2924"/>
                    <a:pt x="36" y="2916"/>
                    <a:pt x="36" y="2907"/>
                  </a:cubicBezTo>
                  <a:lnTo>
                    <a:pt x="36" y="2737"/>
                  </a:lnTo>
                  <a:cubicBezTo>
                    <a:pt x="38" y="2724"/>
                    <a:pt x="29" y="2718"/>
                    <a:pt x="19" y="2718"/>
                  </a:cubicBezTo>
                  <a:close/>
                  <a:moveTo>
                    <a:pt x="19" y="3059"/>
                  </a:moveTo>
                  <a:cubicBezTo>
                    <a:pt x="10" y="3059"/>
                    <a:pt x="1" y="3065"/>
                    <a:pt x="2" y="3078"/>
                  </a:cubicBezTo>
                  <a:lnTo>
                    <a:pt x="2" y="3248"/>
                  </a:lnTo>
                  <a:cubicBezTo>
                    <a:pt x="2" y="3257"/>
                    <a:pt x="10" y="3264"/>
                    <a:pt x="19" y="3265"/>
                  </a:cubicBezTo>
                  <a:cubicBezTo>
                    <a:pt x="28" y="3265"/>
                    <a:pt x="36" y="3257"/>
                    <a:pt x="36" y="3248"/>
                  </a:cubicBezTo>
                  <a:lnTo>
                    <a:pt x="36" y="3078"/>
                  </a:lnTo>
                  <a:cubicBezTo>
                    <a:pt x="38" y="3065"/>
                    <a:pt x="29" y="3059"/>
                    <a:pt x="19" y="30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8" name="Google Shape;5158;p55"/>
            <p:cNvSpPr/>
            <p:nvPr/>
          </p:nvSpPr>
          <p:spPr>
            <a:xfrm>
              <a:off x="6694175" y="2487850"/>
              <a:ext cx="2800" cy="4100"/>
            </a:xfrm>
            <a:custGeom>
              <a:avLst/>
              <a:gdLst/>
              <a:ahLst/>
              <a:cxnLst/>
              <a:rect l="l" t="t" r="r" b="b"/>
              <a:pathLst>
                <a:path w="112" h="164" extrusionOk="0">
                  <a:moveTo>
                    <a:pt x="93" y="0"/>
                  </a:moveTo>
                  <a:cubicBezTo>
                    <a:pt x="84" y="0"/>
                    <a:pt x="75" y="6"/>
                    <a:pt x="76" y="19"/>
                  </a:cubicBezTo>
                  <a:lnTo>
                    <a:pt x="76" y="94"/>
                  </a:lnTo>
                  <a:lnTo>
                    <a:pt x="12" y="132"/>
                  </a:lnTo>
                  <a:cubicBezTo>
                    <a:pt x="3" y="136"/>
                    <a:pt x="0" y="146"/>
                    <a:pt x="4" y="155"/>
                  </a:cubicBezTo>
                  <a:cubicBezTo>
                    <a:pt x="7" y="159"/>
                    <a:pt x="13" y="164"/>
                    <a:pt x="19" y="164"/>
                  </a:cubicBezTo>
                  <a:cubicBezTo>
                    <a:pt x="22" y="164"/>
                    <a:pt x="25" y="162"/>
                    <a:pt x="28" y="161"/>
                  </a:cubicBezTo>
                  <a:lnTo>
                    <a:pt x="102" y="119"/>
                  </a:lnTo>
                  <a:cubicBezTo>
                    <a:pt x="106" y="116"/>
                    <a:pt x="110" y="110"/>
                    <a:pt x="110" y="104"/>
                  </a:cubicBezTo>
                  <a:lnTo>
                    <a:pt x="110" y="19"/>
                  </a:lnTo>
                  <a:cubicBezTo>
                    <a:pt x="112" y="6"/>
                    <a:pt x="103" y="0"/>
                    <a:pt x="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9" name="Google Shape;5159;p55"/>
            <p:cNvSpPr/>
            <p:nvPr/>
          </p:nvSpPr>
          <p:spPr>
            <a:xfrm>
              <a:off x="6557500" y="2493225"/>
              <a:ext cx="134050" cy="63475"/>
            </a:xfrm>
            <a:custGeom>
              <a:avLst/>
              <a:gdLst/>
              <a:ahLst/>
              <a:cxnLst/>
              <a:rect l="l" t="t" r="r" b="b"/>
              <a:pathLst>
                <a:path w="5362" h="2539" extrusionOk="0">
                  <a:moveTo>
                    <a:pt x="5337" y="0"/>
                  </a:moveTo>
                  <a:cubicBezTo>
                    <a:pt x="5335" y="0"/>
                    <a:pt x="5332" y="1"/>
                    <a:pt x="5329" y="2"/>
                  </a:cubicBezTo>
                  <a:lnTo>
                    <a:pt x="5181" y="88"/>
                  </a:lnTo>
                  <a:cubicBezTo>
                    <a:pt x="5173" y="92"/>
                    <a:pt x="5170" y="102"/>
                    <a:pt x="5176" y="111"/>
                  </a:cubicBezTo>
                  <a:cubicBezTo>
                    <a:pt x="5179" y="117"/>
                    <a:pt x="5184" y="120"/>
                    <a:pt x="5190" y="120"/>
                  </a:cubicBezTo>
                  <a:cubicBezTo>
                    <a:pt x="5193" y="120"/>
                    <a:pt x="5196" y="118"/>
                    <a:pt x="5199" y="117"/>
                  </a:cubicBezTo>
                  <a:lnTo>
                    <a:pt x="5347" y="31"/>
                  </a:lnTo>
                  <a:cubicBezTo>
                    <a:pt x="5362" y="21"/>
                    <a:pt x="5352" y="0"/>
                    <a:pt x="5337" y="0"/>
                  </a:cubicBezTo>
                  <a:close/>
                  <a:moveTo>
                    <a:pt x="5041" y="171"/>
                  </a:moveTo>
                  <a:cubicBezTo>
                    <a:pt x="5038" y="171"/>
                    <a:pt x="5036" y="172"/>
                    <a:pt x="5034" y="173"/>
                  </a:cubicBezTo>
                  <a:lnTo>
                    <a:pt x="4884" y="259"/>
                  </a:lnTo>
                  <a:cubicBezTo>
                    <a:pt x="4870" y="268"/>
                    <a:pt x="4875" y="291"/>
                    <a:pt x="4893" y="291"/>
                  </a:cubicBezTo>
                  <a:cubicBezTo>
                    <a:pt x="4896" y="291"/>
                    <a:pt x="4899" y="289"/>
                    <a:pt x="4902" y="288"/>
                  </a:cubicBezTo>
                  <a:lnTo>
                    <a:pt x="5050" y="202"/>
                  </a:lnTo>
                  <a:cubicBezTo>
                    <a:pt x="5058" y="198"/>
                    <a:pt x="5061" y="188"/>
                    <a:pt x="5057" y="179"/>
                  </a:cubicBezTo>
                  <a:cubicBezTo>
                    <a:pt x="5053" y="174"/>
                    <a:pt x="5047" y="171"/>
                    <a:pt x="5041" y="171"/>
                  </a:cubicBezTo>
                  <a:close/>
                  <a:moveTo>
                    <a:pt x="4745" y="342"/>
                  </a:moveTo>
                  <a:cubicBezTo>
                    <a:pt x="4742" y="342"/>
                    <a:pt x="4739" y="343"/>
                    <a:pt x="4736" y="344"/>
                  </a:cubicBezTo>
                  <a:lnTo>
                    <a:pt x="4588" y="430"/>
                  </a:lnTo>
                  <a:cubicBezTo>
                    <a:pt x="4572" y="439"/>
                    <a:pt x="4580" y="462"/>
                    <a:pt x="4597" y="462"/>
                  </a:cubicBezTo>
                  <a:cubicBezTo>
                    <a:pt x="4600" y="462"/>
                    <a:pt x="4603" y="462"/>
                    <a:pt x="4604" y="460"/>
                  </a:cubicBezTo>
                  <a:lnTo>
                    <a:pt x="4754" y="373"/>
                  </a:lnTo>
                  <a:cubicBezTo>
                    <a:pt x="4770" y="365"/>
                    <a:pt x="4760" y="342"/>
                    <a:pt x="4745" y="342"/>
                  </a:cubicBezTo>
                  <a:close/>
                  <a:moveTo>
                    <a:pt x="4447" y="514"/>
                  </a:moveTo>
                  <a:cubicBezTo>
                    <a:pt x="4444" y="514"/>
                    <a:pt x="4442" y="514"/>
                    <a:pt x="4439" y="515"/>
                  </a:cubicBezTo>
                  <a:lnTo>
                    <a:pt x="4291" y="601"/>
                  </a:lnTo>
                  <a:cubicBezTo>
                    <a:pt x="4277" y="610"/>
                    <a:pt x="4282" y="633"/>
                    <a:pt x="4300" y="633"/>
                  </a:cubicBezTo>
                  <a:cubicBezTo>
                    <a:pt x="4303" y="633"/>
                    <a:pt x="4306" y="633"/>
                    <a:pt x="4309" y="632"/>
                  </a:cubicBezTo>
                  <a:lnTo>
                    <a:pt x="4456" y="546"/>
                  </a:lnTo>
                  <a:cubicBezTo>
                    <a:pt x="4471" y="535"/>
                    <a:pt x="4462" y="514"/>
                    <a:pt x="4447" y="514"/>
                  </a:cubicBezTo>
                  <a:close/>
                  <a:moveTo>
                    <a:pt x="4151" y="685"/>
                  </a:moveTo>
                  <a:cubicBezTo>
                    <a:pt x="4148" y="685"/>
                    <a:pt x="4146" y="685"/>
                    <a:pt x="4143" y="687"/>
                  </a:cubicBezTo>
                  <a:lnTo>
                    <a:pt x="3995" y="774"/>
                  </a:lnTo>
                  <a:cubicBezTo>
                    <a:pt x="3987" y="778"/>
                    <a:pt x="3984" y="788"/>
                    <a:pt x="3988" y="797"/>
                  </a:cubicBezTo>
                  <a:cubicBezTo>
                    <a:pt x="3991" y="801"/>
                    <a:pt x="3997" y="804"/>
                    <a:pt x="4003" y="804"/>
                  </a:cubicBezTo>
                  <a:cubicBezTo>
                    <a:pt x="4005" y="804"/>
                    <a:pt x="4008" y="804"/>
                    <a:pt x="4011" y="803"/>
                  </a:cubicBezTo>
                  <a:lnTo>
                    <a:pt x="4161" y="717"/>
                  </a:lnTo>
                  <a:cubicBezTo>
                    <a:pt x="4174" y="706"/>
                    <a:pt x="4165" y="685"/>
                    <a:pt x="4151" y="685"/>
                  </a:cubicBezTo>
                  <a:close/>
                  <a:moveTo>
                    <a:pt x="3854" y="857"/>
                  </a:moveTo>
                  <a:cubicBezTo>
                    <a:pt x="3852" y="857"/>
                    <a:pt x="3849" y="858"/>
                    <a:pt x="3846" y="859"/>
                  </a:cubicBezTo>
                  <a:lnTo>
                    <a:pt x="3698" y="945"/>
                  </a:lnTo>
                  <a:cubicBezTo>
                    <a:pt x="3683" y="953"/>
                    <a:pt x="3689" y="975"/>
                    <a:pt x="3705" y="975"/>
                  </a:cubicBezTo>
                  <a:cubicBezTo>
                    <a:pt x="3706" y="975"/>
                    <a:pt x="3706" y="975"/>
                    <a:pt x="3707" y="975"/>
                  </a:cubicBezTo>
                  <a:cubicBezTo>
                    <a:pt x="3710" y="975"/>
                    <a:pt x="3713" y="975"/>
                    <a:pt x="3715" y="974"/>
                  </a:cubicBezTo>
                  <a:lnTo>
                    <a:pt x="3863" y="888"/>
                  </a:lnTo>
                  <a:cubicBezTo>
                    <a:pt x="3878" y="877"/>
                    <a:pt x="3869" y="857"/>
                    <a:pt x="3854" y="857"/>
                  </a:cubicBezTo>
                  <a:close/>
                  <a:moveTo>
                    <a:pt x="3559" y="1028"/>
                  </a:moveTo>
                  <a:cubicBezTo>
                    <a:pt x="3556" y="1028"/>
                    <a:pt x="3553" y="1028"/>
                    <a:pt x="3550" y="1030"/>
                  </a:cubicBezTo>
                  <a:lnTo>
                    <a:pt x="3401" y="1116"/>
                  </a:lnTo>
                  <a:cubicBezTo>
                    <a:pt x="3386" y="1125"/>
                    <a:pt x="3392" y="1148"/>
                    <a:pt x="3409" y="1148"/>
                  </a:cubicBezTo>
                  <a:cubicBezTo>
                    <a:pt x="3412" y="1148"/>
                    <a:pt x="3415" y="1146"/>
                    <a:pt x="3418" y="1145"/>
                  </a:cubicBezTo>
                  <a:lnTo>
                    <a:pt x="3566" y="1059"/>
                  </a:lnTo>
                  <a:cubicBezTo>
                    <a:pt x="3583" y="1050"/>
                    <a:pt x="3574" y="1028"/>
                    <a:pt x="3559" y="1028"/>
                  </a:cubicBezTo>
                  <a:close/>
                  <a:moveTo>
                    <a:pt x="3260" y="1200"/>
                  </a:moveTo>
                  <a:cubicBezTo>
                    <a:pt x="3258" y="1200"/>
                    <a:pt x="3255" y="1200"/>
                    <a:pt x="3253" y="1201"/>
                  </a:cubicBezTo>
                  <a:lnTo>
                    <a:pt x="3105" y="1287"/>
                  </a:lnTo>
                  <a:cubicBezTo>
                    <a:pt x="3089" y="1296"/>
                    <a:pt x="3095" y="1319"/>
                    <a:pt x="3114" y="1319"/>
                  </a:cubicBezTo>
                  <a:cubicBezTo>
                    <a:pt x="3117" y="1319"/>
                    <a:pt x="3119" y="1317"/>
                    <a:pt x="3121" y="1316"/>
                  </a:cubicBezTo>
                  <a:lnTo>
                    <a:pt x="3270" y="1230"/>
                  </a:lnTo>
                  <a:cubicBezTo>
                    <a:pt x="3285" y="1220"/>
                    <a:pt x="3275" y="1200"/>
                    <a:pt x="3260" y="1200"/>
                  </a:cubicBezTo>
                  <a:close/>
                  <a:moveTo>
                    <a:pt x="2965" y="1370"/>
                  </a:moveTo>
                  <a:cubicBezTo>
                    <a:pt x="2962" y="1370"/>
                    <a:pt x="2959" y="1371"/>
                    <a:pt x="2956" y="1372"/>
                  </a:cubicBezTo>
                  <a:lnTo>
                    <a:pt x="2808" y="1458"/>
                  </a:lnTo>
                  <a:cubicBezTo>
                    <a:pt x="2793" y="1467"/>
                    <a:pt x="2799" y="1490"/>
                    <a:pt x="2816" y="1490"/>
                  </a:cubicBezTo>
                  <a:cubicBezTo>
                    <a:pt x="2819" y="1490"/>
                    <a:pt x="2822" y="1488"/>
                    <a:pt x="2825" y="1487"/>
                  </a:cubicBezTo>
                  <a:lnTo>
                    <a:pt x="2973" y="1401"/>
                  </a:lnTo>
                  <a:cubicBezTo>
                    <a:pt x="2990" y="1392"/>
                    <a:pt x="2981" y="1370"/>
                    <a:pt x="2965" y="1370"/>
                  </a:cubicBezTo>
                  <a:close/>
                  <a:moveTo>
                    <a:pt x="2667" y="1542"/>
                  </a:moveTo>
                  <a:cubicBezTo>
                    <a:pt x="2665" y="1542"/>
                    <a:pt x="2662" y="1542"/>
                    <a:pt x="2660" y="1544"/>
                  </a:cubicBezTo>
                  <a:lnTo>
                    <a:pt x="2512" y="1629"/>
                  </a:lnTo>
                  <a:cubicBezTo>
                    <a:pt x="2503" y="1634"/>
                    <a:pt x="2500" y="1644"/>
                    <a:pt x="2505" y="1652"/>
                  </a:cubicBezTo>
                  <a:cubicBezTo>
                    <a:pt x="2508" y="1658"/>
                    <a:pt x="2513" y="1661"/>
                    <a:pt x="2519" y="1661"/>
                  </a:cubicBezTo>
                  <a:cubicBezTo>
                    <a:pt x="2522" y="1661"/>
                    <a:pt x="2525" y="1660"/>
                    <a:pt x="2528" y="1658"/>
                  </a:cubicBezTo>
                  <a:lnTo>
                    <a:pt x="2677" y="1573"/>
                  </a:lnTo>
                  <a:cubicBezTo>
                    <a:pt x="2691" y="1563"/>
                    <a:pt x="2682" y="1542"/>
                    <a:pt x="2667" y="1542"/>
                  </a:cubicBezTo>
                  <a:close/>
                  <a:moveTo>
                    <a:pt x="2370" y="1713"/>
                  </a:moveTo>
                  <a:cubicBezTo>
                    <a:pt x="2368" y="1713"/>
                    <a:pt x="2365" y="1713"/>
                    <a:pt x="2363" y="1715"/>
                  </a:cubicBezTo>
                  <a:lnTo>
                    <a:pt x="2215" y="1800"/>
                  </a:lnTo>
                  <a:cubicBezTo>
                    <a:pt x="2200" y="1809"/>
                    <a:pt x="2206" y="1832"/>
                    <a:pt x="2223" y="1832"/>
                  </a:cubicBezTo>
                  <a:cubicBezTo>
                    <a:pt x="2226" y="1832"/>
                    <a:pt x="2229" y="1832"/>
                    <a:pt x="2232" y="1829"/>
                  </a:cubicBezTo>
                  <a:lnTo>
                    <a:pt x="2380" y="1744"/>
                  </a:lnTo>
                  <a:cubicBezTo>
                    <a:pt x="2395" y="1734"/>
                    <a:pt x="2385" y="1713"/>
                    <a:pt x="2370" y="1713"/>
                  </a:cubicBezTo>
                  <a:close/>
                  <a:moveTo>
                    <a:pt x="2075" y="1884"/>
                  </a:moveTo>
                  <a:cubicBezTo>
                    <a:pt x="2072" y="1884"/>
                    <a:pt x="2069" y="1884"/>
                    <a:pt x="2067" y="1886"/>
                  </a:cubicBezTo>
                  <a:lnTo>
                    <a:pt x="1917" y="1971"/>
                  </a:lnTo>
                  <a:cubicBezTo>
                    <a:pt x="1903" y="1980"/>
                    <a:pt x="1909" y="2003"/>
                    <a:pt x="1926" y="2003"/>
                  </a:cubicBezTo>
                  <a:cubicBezTo>
                    <a:pt x="1929" y="2003"/>
                    <a:pt x="1932" y="2003"/>
                    <a:pt x="1935" y="2002"/>
                  </a:cubicBezTo>
                  <a:lnTo>
                    <a:pt x="2083" y="1916"/>
                  </a:lnTo>
                  <a:cubicBezTo>
                    <a:pt x="2100" y="1906"/>
                    <a:pt x="2090" y="1884"/>
                    <a:pt x="2075" y="1884"/>
                  </a:cubicBezTo>
                  <a:close/>
                  <a:moveTo>
                    <a:pt x="1779" y="2054"/>
                  </a:moveTo>
                  <a:cubicBezTo>
                    <a:pt x="1776" y="2054"/>
                    <a:pt x="1773" y="2055"/>
                    <a:pt x="1769" y="2057"/>
                  </a:cubicBezTo>
                  <a:lnTo>
                    <a:pt x="1622" y="2142"/>
                  </a:lnTo>
                  <a:cubicBezTo>
                    <a:pt x="1606" y="2153"/>
                    <a:pt x="1613" y="2174"/>
                    <a:pt x="1630" y="2174"/>
                  </a:cubicBezTo>
                  <a:cubicBezTo>
                    <a:pt x="1633" y="2174"/>
                    <a:pt x="1636" y="2174"/>
                    <a:pt x="1637" y="2173"/>
                  </a:cubicBezTo>
                  <a:lnTo>
                    <a:pt x="1787" y="2087"/>
                  </a:lnTo>
                  <a:cubicBezTo>
                    <a:pt x="1805" y="2078"/>
                    <a:pt x="1795" y="2054"/>
                    <a:pt x="1779" y="2054"/>
                  </a:cubicBezTo>
                  <a:close/>
                  <a:moveTo>
                    <a:pt x="1480" y="2226"/>
                  </a:moveTo>
                  <a:cubicBezTo>
                    <a:pt x="1477" y="2226"/>
                    <a:pt x="1475" y="2227"/>
                    <a:pt x="1472" y="2228"/>
                  </a:cubicBezTo>
                  <a:lnTo>
                    <a:pt x="1324" y="2315"/>
                  </a:lnTo>
                  <a:cubicBezTo>
                    <a:pt x="1317" y="2319"/>
                    <a:pt x="1314" y="2330"/>
                    <a:pt x="1318" y="2338"/>
                  </a:cubicBezTo>
                  <a:cubicBezTo>
                    <a:pt x="1321" y="2343"/>
                    <a:pt x="1327" y="2345"/>
                    <a:pt x="1333" y="2345"/>
                  </a:cubicBezTo>
                  <a:lnTo>
                    <a:pt x="1333" y="2347"/>
                  </a:lnTo>
                  <a:cubicBezTo>
                    <a:pt x="1336" y="2347"/>
                    <a:pt x="1339" y="2345"/>
                    <a:pt x="1342" y="2344"/>
                  </a:cubicBezTo>
                  <a:lnTo>
                    <a:pt x="1490" y="2258"/>
                  </a:lnTo>
                  <a:cubicBezTo>
                    <a:pt x="1505" y="2247"/>
                    <a:pt x="1495" y="2226"/>
                    <a:pt x="1480" y="2226"/>
                  </a:cubicBezTo>
                  <a:close/>
                  <a:moveTo>
                    <a:pt x="22" y="2368"/>
                  </a:moveTo>
                  <a:cubicBezTo>
                    <a:pt x="16" y="2368"/>
                    <a:pt x="9" y="2371"/>
                    <a:pt x="6" y="2376"/>
                  </a:cubicBezTo>
                  <a:cubicBezTo>
                    <a:pt x="0" y="2385"/>
                    <a:pt x="5" y="2395"/>
                    <a:pt x="12" y="2399"/>
                  </a:cubicBezTo>
                  <a:cubicBezTo>
                    <a:pt x="64" y="2427"/>
                    <a:pt x="116" y="2450"/>
                    <a:pt x="171" y="2467"/>
                  </a:cubicBezTo>
                  <a:cubicBezTo>
                    <a:pt x="174" y="2469"/>
                    <a:pt x="176" y="2469"/>
                    <a:pt x="177" y="2469"/>
                  </a:cubicBezTo>
                  <a:cubicBezTo>
                    <a:pt x="198" y="2469"/>
                    <a:pt x="202" y="2441"/>
                    <a:pt x="183" y="2435"/>
                  </a:cubicBezTo>
                  <a:cubicBezTo>
                    <a:pt x="129" y="2418"/>
                    <a:pt x="79" y="2396"/>
                    <a:pt x="28" y="2369"/>
                  </a:cubicBezTo>
                  <a:cubicBezTo>
                    <a:pt x="26" y="2368"/>
                    <a:pt x="24" y="2368"/>
                    <a:pt x="22" y="2368"/>
                  </a:cubicBezTo>
                  <a:close/>
                  <a:moveTo>
                    <a:pt x="1185" y="2393"/>
                  </a:moveTo>
                  <a:cubicBezTo>
                    <a:pt x="1182" y="2393"/>
                    <a:pt x="1178" y="2394"/>
                    <a:pt x="1175" y="2396"/>
                  </a:cubicBezTo>
                  <a:cubicBezTo>
                    <a:pt x="1124" y="2419"/>
                    <a:pt x="1072" y="2438"/>
                    <a:pt x="1017" y="2453"/>
                  </a:cubicBezTo>
                  <a:cubicBezTo>
                    <a:pt x="998" y="2459"/>
                    <a:pt x="1002" y="2486"/>
                    <a:pt x="1021" y="2486"/>
                  </a:cubicBezTo>
                  <a:cubicBezTo>
                    <a:pt x="1022" y="2487"/>
                    <a:pt x="1022" y="2487"/>
                    <a:pt x="1023" y="2487"/>
                  </a:cubicBezTo>
                  <a:cubicBezTo>
                    <a:pt x="1024" y="2487"/>
                    <a:pt x="1026" y="2486"/>
                    <a:pt x="1027" y="2486"/>
                  </a:cubicBezTo>
                  <a:cubicBezTo>
                    <a:pt x="1082" y="2470"/>
                    <a:pt x="1137" y="2450"/>
                    <a:pt x="1189" y="2427"/>
                  </a:cubicBezTo>
                  <a:cubicBezTo>
                    <a:pt x="1210" y="2419"/>
                    <a:pt x="1201" y="2393"/>
                    <a:pt x="1185" y="2393"/>
                  </a:cubicBezTo>
                  <a:close/>
                  <a:moveTo>
                    <a:pt x="344" y="2479"/>
                  </a:moveTo>
                  <a:cubicBezTo>
                    <a:pt x="325" y="2479"/>
                    <a:pt x="320" y="2507"/>
                    <a:pt x="340" y="2512"/>
                  </a:cubicBezTo>
                  <a:cubicBezTo>
                    <a:pt x="396" y="2524"/>
                    <a:pt x="454" y="2531"/>
                    <a:pt x="512" y="2535"/>
                  </a:cubicBezTo>
                  <a:cubicBezTo>
                    <a:pt x="535" y="2535"/>
                    <a:pt x="537" y="2502"/>
                    <a:pt x="514" y="2501"/>
                  </a:cubicBezTo>
                  <a:cubicBezTo>
                    <a:pt x="457" y="2498"/>
                    <a:pt x="402" y="2489"/>
                    <a:pt x="347" y="2479"/>
                  </a:cubicBezTo>
                  <a:cubicBezTo>
                    <a:pt x="346" y="2479"/>
                    <a:pt x="345" y="2479"/>
                    <a:pt x="344" y="2479"/>
                  </a:cubicBezTo>
                  <a:close/>
                  <a:moveTo>
                    <a:pt x="856" y="2489"/>
                  </a:moveTo>
                  <a:cubicBezTo>
                    <a:pt x="855" y="2489"/>
                    <a:pt x="854" y="2489"/>
                    <a:pt x="853" y="2489"/>
                  </a:cubicBezTo>
                  <a:cubicBezTo>
                    <a:pt x="796" y="2498"/>
                    <a:pt x="740" y="2502"/>
                    <a:pt x="685" y="2505"/>
                  </a:cubicBezTo>
                  <a:cubicBezTo>
                    <a:pt x="663" y="2506"/>
                    <a:pt x="663" y="2537"/>
                    <a:pt x="685" y="2538"/>
                  </a:cubicBezTo>
                  <a:cubicBezTo>
                    <a:pt x="743" y="2537"/>
                    <a:pt x="801" y="2531"/>
                    <a:pt x="857" y="2522"/>
                  </a:cubicBezTo>
                  <a:cubicBezTo>
                    <a:pt x="880" y="2520"/>
                    <a:pt x="875" y="2489"/>
                    <a:pt x="856" y="24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0" name="Google Shape;5160;p55"/>
            <p:cNvSpPr/>
            <p:nvPr/>
          </p:nvSpPr>
          <p:spPr>
            <a:xfrm>
              <a:off x="6552400" y="2548500"/>
              <a:ext cx="2550" cy="2350"/>
            </a:xfrm>
            <a:custGeom>
              <a:avLst/>
              <a:gdLst/>
              <a:ahLst/>
              <a:cxnLst/>
              <a:rect l="l" t="t" r="r" b="b"/>
              <a:pathLst>
                <a:path w="102" h="94" extrusionOk="0">
                  <a:moveTo>
                    <a:pt x="25" y="0"/>
                  </a:moveTo>
                  <a:cubicBezTo>
                    <a:pt x="12" y="0"/>
                    <a:pt x="0" y="15"/>
                    <a:pt x="10" y="27"/>
                  </a:cubicBezTo>
                  <a:cubicBezTo>
                    <a:pt x="29" y="50"/>
                    <a:pt x="49" y="71"/>
                    <a:pt x="71" y="90"/>
                  </a:cubicBezTo>
                  <a:cubicBezTo>
                    <a:pt x="74" y="92"/>
                    <a:pt x="78" y="94"/>
                    <a:pt x="83" y="94"/>
                  </a:cubicBezTo>
                  <a:cubicBezTo>
                    <a:pt x="87" y="94"/>
                    <a:pt x="93" y="92"/>
                    <a:pt x="96" y="88"/>
                  </a:cubicBezTo>
                  <a:cubicBezTo>
                    <a:pt x="101" y="81"/>
                    <a:pt x="101" y="71"/>
                    <a:pt x="94" y="65"/>
                  </a:cubicBezTo>
                  <a:cubicBezTo>
                    <a:pt x="72" y="46"/>
                    <a:pt x="54" y="27"/>
                    <a:pt x="36" y="5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1" name="Google Shape;5161;p55"/>
            <p:cNvSpPr/>
            <p:nvPr/>
          </p:nvSpPr>
          <p:spPr>
            <a:xfrm>
              <a:off x="6552050" y="2375025"/>
              <a:ext cx="123325" cy="78825"/>
            </a:xfrm>
            <a:custGeom>
              <a:avLst/>
              <a:gdLst/>
              <a:ahLst/>
              <a:cxnLst/>
              <a:rect l="l" t="t" r="r" b="b"/>
              <a:pathLst>
                <a:path w="4933" h="3153" extrusionOk="0">
                  <a:moveTo>
                    <a:pt x="4792" y="0"/>
                  </a:moveTo>
                  <a:cubicBezTo>
                    <a:pt x="4772" y="0"/>
                    <a:pt x="4751" y="5"/>
                    <a:pt x="4732" y="15"/>
                  </a:cubicBezTo>
                  <a:lnTo>
                    <a:pt x="1" y="2745"/>
                  </a:lnTo>
                  <a:lnTo>
                    <a:pt x="706" y="3153"/>
                  </a:lnTo>
                  <a:lnTo>
                    <a:pt x="4872" y="747"/>
                  </a:lnTo>
                  <a:cubicBezTo>
                    <a:pt x="4908" y="724"/>
                    <a:pt x="4930" y="684"/>
                    <a:pt x="4933" y="642"/>
                  </a:cubicBezTo>
                  <a:lnTo>
                    <a:pt x="4933" y="131"/>
                  </a:lnTo>
                  <a:cubicBezTo>
                    <a:pt x="4931" y="89"/>
                    <a:pt x="4908" y="49"/>
                    <a:pt x="4873" y="26"/>
                  </a:cubicBezTo>
                  <a:lnTo>
                    <a:pt x="4851" y="15"/>
                  </a:lnTo>
                  <a:cubicBezTo>
                    <a:pt x="4832" y="5"/>
                    <a:pt x="4812" y="0"/>
                    <a:pt x="479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p55"/>
            <p:cNvSpPr/>
            <p:nvPr/>
          </p:nvSpPr>
          <p:spPr>
            <a:xfrm>
              <a:off x="6552050" y="2375025"/>
              <a:ext cx="122675" cy="70700"/>
            </a:xfrm>
            <a:custGeom>
              <a:avLst/>
              <a:gdLst/>
              <a:ahLst/>
              <a:cxnLst/>
              <a:rect l="l" t="t" r="r" b="b"/>
              <a:pathLst>
                <a:path w="4907" h="2828" extrusionOk="0">
                  <a:moveTo>
                    <a:pt x="4791" y="0"/>
                  </a:moveTo>
                  <a:cubicBezTo>
                    <a:pt x="4771" y="0"/>
                    <a:pt x="4751" y="5"/>
                    <a:pt x="4732" y="15"/>
                  </a:cubicBezTo>
                  <a:lnTo>
                    <a:pt x="1" y="2746"/>
                  </a:lnTo>
                  <a:lnTo>
                    <a:pt x="141" y="2828"/>
                  </a:lnTo>
                  <a:lnTo>
                    <a:pt x="4873" y="96"/>
                  </a:lnTo>
                  <a:cubicBezTo>
                    <a:pt x="4906" y="77"/>
                    <a:pt x="4906" y="46"/>
                    <a:pt x="4873" y="26"/>
                  </a:cubicBezTo>
                  <a:lnTo>
                    <a:pt x="4851" y="15"/>
                  </a:lnTo>
                  <a:cubicBezTo>
                    <a:pt x="4832" y="5"/>
                    <a:pt x="4812" y="0"/>
                    <a:pt x="4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3" name="Google Shape;5163;p55"/>
            <p:cNvSpPr/>
            <p:nvPr/>
          </p:nvSpPr>
          <p:spPr>
            <a:xfrm>
              <a:off x="6559100" y="2379075"/>
              <a:ext cx="123300" cy="78825"/>
            </a:xfrm>
            <a:custGeom>
              <a:avLst/>
              <a:gdLst/>
              <a:ahLst/>
              <a:cxnLst/>
              <a:rect l="l" t="t" r="r" b="b"/>
              <a:pathLst>
                <a:path w="4932" h="3153" extrusionOk="0">
                  <a:moveTo>
                    <a:pt x="4792" y="1"/>
                  </a:moveTo>
                  <a:cubicBezTo>
                    <a:pt x="4771" y="1"/>
                    <a:pt x="4751" y="6"/>
                    <a:pt x="4732" y="15"/>
                  </a:cubicBezTo>
                  <a:lnTo>
                    <a:pt x="0" y="2747"/>
                  </a:lnTo>
                  <a:lnTo>
                    <a:pt x="705" y="3153"/>
                  </a:lnTo>
                  <a:lnTo>
                    <a:pt x="4872" y="747"/>
                  </a:lnTo>
                  <a:cubicBezTo>
                    <a:pt x="4907" y="724"/>
                    <a:pt x="4930" y="686"/>
                    <a:pt x="4932" y="644"/>
                  </a:cubicBezTo>
                  <a:lnTo>
                    <a:pt x="4932" y="131"/>
                  </a:lnTo>
                  <a:cubicBezTo>
                    <a:pt x="4930" y="89"/>
                    <a:pt x="4907" y="51"/>
                    <a:pt x="4872" y="28"/>
                  </a:cubicBezTo>
                  <a:lnTo>
                    <a:pt x="4852" y="15"/>
                  </a:lnTo>
                  <a:cubicBezTo>
                    <a:pt x="4833" y="6"/>
                    <a:pt x="4813" y="1"/>
                    <a:pt x="479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4" name="Google Shape;5164;p55"/>
            <p:cNvSpPr/>
            <p:nvPr/>
          </p:nvSpPr>
          <p:spPr>
            <a:xfrm>
              <a:off x="6559100" y="2379075"/>
              <a:ext cx="122650" cy="70725"/>
            </a:xfrm>
            <a:custGeom>
              <a:avLst/>
              <a:gdLst/>
              <a:ahLst/>
              <a:cxnLst/>
              <a:rect l="l" t="t" r="r" b="b"/>
              <a:pathLst>
                <a:path w="4906" h="2829" extrusionOk="0">
                  <a:moveTo>
                    <a:pt x="4792" y="1"/>
                  </a:moveTo>
                  <a:cubicBezTo>
                    <a:pt x="4771" y="1"/>
                    <a:pt x="4751" y="6"/>
                    <a:pt x="4732" y="15"/>
                  </a:cubicBezTo>
                  <a:lnTo>
                    <a:pt x="0" y="2747"/>
                  </a:lnTo>
                  <a:lnTo>
                    <a:pt x="142" y="2828"/>
                  </a:lnTo>
                  <a:lnTo>
                    <a:pt x="4872" y="96"/>
                  </a:lnTo>
                  <a:cubicBezTo>
                    <a:pt x="4906" y="77"/>
                    <a:pt x="4906" y="47"/>
                    <a:pt x="4872" y="28"/>
                  </a:cubicBezTo>
                  <a:lnTo>
                    <a:pt x="4852" y="15"/>
                  </a:lnTo>
                  <a:cubicBezTo>
                    <a:pt x="4833" y="6"/>
                    <a:pt x="4813" y="1"/>
                    <a:pt x="4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p55"/>
            <p:cNvSpPr/>
            <p:nvPr/>
          </p:nvSpPr>
          <p:spPr>
            <a:xfrm>
              <a:off x="6566150" y="2383175"/>
              <a:ext cx="123325" cy="78825"/>
            </a:xfrm>
            <a:custGeom>
              <a:avLst/>
              <a:gdLst/>
              <a:ahLst/>
              <a:cxnLst/>
              <a:rect l="l" t="t" r="r" b="b"/>
              <a:pathLst>
                <a:path w="4933" h="3153" extrusionOk="0">
                  <a:moveTo>
                    <a:pt x="4791" y="1"/>
                  </a:moveTo>
                  <a:cubicBezTo>
                    <a:pt x="4771" y="1"/>
                    <a:pt x="4750" y="5"/>
                    <a:pt x="4731" y="15"/>
                  </a:cubicBezTo>
                  <a:lnTo>
                    <a:pt x="1" y="2745"/>
                  </a:lnTo>
                  <a:lnTo>
                    <a:pt x="704" y="3153"/>
                  </a:lnTo>
                  <a:lnTo>
                    <a:pt x="4872" y="747"/>
                  </a:lnTo>
                  <a:cubicBezTo>
                    <a:pt x="4907" y="724"/>
                    <a:pt x="4930" y="685"/>
                    <a:pt x="4933" y="643"/>
                  </a:cubicBezTo>
                  <a:lnTo>
                    <a:pt x="4933" y="131"/>
                  </a:lnTo>
                  <a:cubicBezTo>
                    <a:pt x="4930" y="89"/>
                    <a:pt x="4908" y="50"/>
                    <a:pt x="4872" y="26"/>
                  </a:cubicBezTo>
                  <a:lnTo>
                    <a:pt x="4851" y="15"/>
                  </a:lnTo>
                  <a:cubicBezTo>
                    <a:pt x="4833" y="5"/>
                    <a:pt x="4812" y="1"/>
                    <a:pt x="479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6" name="Google Shape;5166;p55"/>
            <p:cNvSpPr/>
            <p:nvPr/>
          </p:nvSpPr>
          <p:spPr>
            <a:xfrm>
              <a:off x="6566150" y="2383150"/>
              <a:ext cx="122650" cy="70700"/>
            </a:xfrm>
            <a:custGeom>
              <a:avLst/>
              <a:gdLst/>
              <a:ahLst/>
              <a:cxnLst/>
              <a:rect l="l" t="t" r="r" b="b"/>
              <a:pathLst>
                <a:path w="4906" h="2828" extrusionOk="0">
                  <a:moveTo>
                    <a:pt x="4791" y="0"/>
                  </a:moveTo>
                  <a:cubicBezTo>
                    <a:pt x="4771" y="0"/>
                    <a:pt x="4750" y="5"/>
                    <a:pt x="4731" y="14"/>
                  </a:cubicBezTo>
                  <a:lnTo>
                    <a:pt x="1" y="2746"/>
                  </a:lnTo>
                  <a:lnTo>
                    <a:pt x="142" y="2828"/>
                  </a:lnTo>
                  <a:lnTo>
                    <a:pt x="4872" y="96"/>
                  </a:lnTo>
                  <a:cubicBezTo>
                    <a:pt x="4905" y="77"/>
                    <a:pt x="4905" y="46"/>
                    <a:pt x="4872" y="27"/>
                  </a:cubicBezTo>
                  <a:lnTo>
                    <a:pt x="4851" y="14"/>
                  </a:lnTo>
                  <a:cubicBezTo>
                    <a:pt x="4833" y="5"/>
                    <a:pt x="4812" y="0"/>
                    <a:pt x="4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7" name="Google Shape;5167;p55"/>
            <p:cNvSpPr/>
            <p:nvPr/>
          </p:nvSpPr>
          <p:spPr>
            <a:xfrm>
              <a:off x="6654225" y="2413150"/>
              <a:ext cx="63425" cy="65625"/>
            </a:xfrm>
            <a:custGeom>
              <a:avLst/>
              <a:gdLst/>
              <a:ahLst/>
              <a:cxnLst/>
              <a:rect l="l" t="t" r="r" b="b"/>
              <a:pathLst>
                <a:path w="2537" h="2625" extrusionOk="0">
                  <a:moveTo>
                    <a:pt x="1972" y="1"/>
                  </a:moveTo>
                  <a:lnTo>
                    <a:pt x="1972" y="164"/>
                  </a:lnTo>
                  <a:lnTo>
                    <a:pt x="2194" y="292"/>
                  </a:lnTo>
                  <a:cubicBezTo>
                    <a:pt x="2225" y="309"/>
                    <a:pt x="2227" y="335"/>
                    <a:pt x="2203" y="354"/>
                  </a:cubicBezTo>
                  <a:cubicBezTo>
                    <a:pt x="2200" y="357"/>
                    <a:pt x="2197" y="359"/>
                    <a:pt x="2194" y="362"/>
                  </a:cubicBezTo>
                  <a:lnTo>
                    <a:pt x="484" y="1348"/>
                  </a:lnTo>
                  <a:cubicBezTo>
                    <a:pt x="215" y="1519"/>
                    <a:pt x="0" y="1891"/>
                    <a:pt x="0" y="2196"/>
                  </a:cubicBezTo>
                  <a:cubicBezTo>
                    <a:pt x="0" y="2344"/>
                    <a:pt x="51" y="2448"/>
                    <a:pt x="134" y="2503"/>
                  </a:cubicBezTo>
                  <a:cubicBezTo>
                    <a:pt x="160" y="2519"/>
                    <a:pt x="266" y="2582"/>
                    <a:pt x="295" y="2596"/>
                  </a:cubicBezTo>
                  <a:cubicBezTo>
                    <a:pt x="331" y="2615"/>
                    <a:pt x="372" y="2625"/>
                    <a:pt x="418" y="2625"/>
                  </a:cubicBezTo>
                  <a:cubicBezTo>
                    <a:pt x="487" y="2625"/>
                    <a:pt x="565" y="2602"/>
                    <a:pt x="648" y="2554"/>
                  </a:cubicBezTo>
                  <a:lnTo>
                    <a:pt x="653" y="2553"/>
                  </a:lnTo>
                  <a:lnTo>
                    <a:pt x="2477" y="1500"/>
                  </a:lnTo>
                  <a:cubicBezTo>
                    <a:pt x="2512" y="1477"/>
                    <a:pt x="2533" y="1438"/>
                    <a:pt x="2536" y="1395"/>
                  </a:cubicBezTo>
                  <a:lnTo>
                    <a:pt x="2536" y="395"/>
                  </a:lnTo>
                  <a:cubicBezTo>
                    <a:pt x="2536" y="391"/>
                    <a:pt x="2536" y="388"/>
                    <a:pt x="2535" y="383"/>
                  </a:cubicBezTo>
                  <a:cubicBezTo>
                    <a:pt x="2529" y="346"/>
                    <a:pt x="2507" y="311"/>
                    <a:pt x="2475" y="291"/>
                  </a:cubicBezTo>
                  <a:lnTo>
                    <a:pt x="197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p55"/>
            <p:cNvSpPr/>
            <p:nvPr/>
          </p:nvSpPr>
          <p:spPr>
            <a:xfrm>
              <a:off x="6654225" y="2413150"/>
              <a:ext cx="63425" cy="65625"/>
            </a:xfrm>
            <a:custGeom>
              <a:avLst/>
              <a:gdLst/>
              <a:ahLst/>
              <a:cxnLst/>
              <a:rect l="l" t="t" r="r" b="b"/>
              <a:pathLst>
                <a:path w="2537" h="2625" extrusionOk="0">
                  <a:moveTo>
                    <a:pt x="1972" y="1"/>
                  </a:moveTo>
                  <a:lnTo>
                    <a:pt x="1972" y="164"/>
                  </a:lnTo>
                  <a:lnTo>
                    <a:pt x="2194" y="292"/>
                  </a:lnTo>
                  <a:cubicBezTo>
                    <a:pt x="2225" y="309"/>
                    <a:pt x="2227" y="335"/>
                    <a:pt x="2203" y="354"/>
                  </a:cubicBezTo>
                  <a:cubicBezTo>
                    <a:pt x="2200" y="357"/>
                    <a:pt x="2197" y="359"/>
                    <a:pt x="2194" y="362"/>
                  </a:cubicBezTo>
                  <a:lnTo>
                    <a:pt x="484" y="1348"/>
                  </a:lnTo>
                  <a:cubicBezTo>
                    <a:pt x="215" y="1519"/>
                    <a:pt x="0" y="1891"/>
                    <a:pt x="0" y="2196"/>
                  </a:cubicBezTo>
                  <a:cubicBezTo>
                    <a:pt x="0" y="2344"/>
                    <a:pt x="51" y="2448"/>
                    <a:pt x="134" y="2503"/>
                  </a:cubicBezTo>
                  <a:cubicBezTo>
                    <a:pt x="160" y="2519"/>
                    <a:pt x="266" y="2582"/>
                    <a:pt x="295" y="2596"/>
                  </a:cubicBezTo>
                  <a:cubicBezTo>
                    <a:pt x="331" y="2615"/>
                    <a:pt x="372" y="2625"/>
                    <a:pt x="418" y="2625"/>
                  </a:cubicBezTo>
                  <a:cubicBezTo>
                    <a:pt x="487" y="2625"/>
                    <a:pt x="565" y="2602"/>
                    <a:pt x="648" y="2554"/>
                  </a:cubicBezTo>
                  <a:lnTo>
                    <a:pt x="653" y="2553"/>
                  </a:lnTo>
                  <a:lnTo>
                    <a:pt x="2477" y="1500"/>
                  </a:lnTo>
                  <a:cubicBezTo>
                    <a:pt x="2512" y="1477"/>
                    <a:pt x="2533" y="1438"/>
                    <a:pt x="2536" y="1395"/>
                  </a:cubicBezTo>
                  <a:lnTo>
                    <a:pt x="2536" y="395"/>
                  </a:lnTo>
                  <a:cubicBezTo>
                    <a:pt x="2536" y="391"/>
                    <a:pt x="2536" y="388"/>
                    <a:pt x="2535" y="383"/>
                  </a:cubicBezTo>
                  <a:cubicBezTo>
                    <a:pt x="2529" y="346"/>
                    <a:pt x="2507" y="311"/>
                    <a:pt x="2475" y="291"/>
                  </a:cubicBezTo>
                  <a:lnTo>
                    <a:pt x="19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p55"/>
            <p:cNvSpPr/>
            <p:nvPr/>
          </p:nvSpPr>
          <p:spPr>
            <a:xfrm>
              <a:off x="6657725" y="2421950"/>
              <a:ext cx="59925" cy="56825"/>
            </a:xfrm>
            <a:custGeom>
              <a:avLst/>
              <a:gdLst/>
              <a:ahLst/>
              <a:cxnLst/>
              <a:rect l="l" t="t" r="r" b="b"/>
              <a:pathLst>
                <a:path w="2397" h="2273" extrusionOk="0">
                  <a:moveTo>
                    <a:pt x="2363" y="1"/>
                  </a:moveTo>
                  <a:cubicBezTo>
                    <a:pt x="2355" y="1"/>
                    <a:pt x="2346" y="3"/>
                    <a:pt x="2337" y="8"/>
                  </a:cubicBezTo>
                  <a:lnTo>
                    <a:pt x="2256" y="56"/>
                  </a:lnTo>
                  <a:lnTo>
                    <a:pt x="513" y="1062"/>
                  </a:lnTo>
                  <a:cubicBezTo>
                    <a:pt x="230" y="1225"/>
                    <a:pt x="1" y="1612"/>
                    <a:pt x="1" y="1927"/>
                  </a:cubicBezTo>
                  <a:cubicBezTo>
                    <a:pt x="1" y="2038"/>
                    <a:pt x="30" y="2127"/>
                    <a:pt x="81" y="2186"/>
                  </a:cubicBezTo>
                  <a:cubicBezTo>
                    <a:pt x="129" y="2243"/>
                    <a:pt x="196" y="2273"/>
                    <a:pt x="276" y="2273"/>
                  </a:cubicBezTo>
                  <a:cubicBezTo>
                    <a:pt x="346" y="2273"/>
                    <a:pt x="425" y="2250"/>
                    <a:pt x="508" y="2202"/>
                  </a:cubicBezTo>
                  <a:lnTo>
                    <a:pt x="513" y="2201"/>
                  </a:lnTo>
                  <a:lnTo>
                    <a:pt x="2337" y="1148"/>
                  </a:lnTo>
                  <a:cubicBezTo>
                    <a:pt x="2372" y="1125"/>
                    <a:pt x="2393" y="1086"/>
                    <a:pt x="2396" y="1043"/>
                  </a:cubicBezTo>
                  <a:lnTo>
                    <a:pt x="2396" y="43"/>
                  </a:lnTo>
                  <a:cubicBezTo>
                    <a:pt x="2396" y="40"/>
                    <a:pt x="2396" y="36"/>
                    <a:pt x="2395" y="31"/>
                  </a:cubicBezTo>
                  <a:cubicBezTo>
                    <a:pt x="2392" y="12"/>
                    <a:pt x="2380" y="1"/>
                    <a:pt x="2363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0" name="Google Shape;5170;p55"/>
            <p:cNvSpPr/>
            <p:nvPr/>
          </p:nvSpPr>
          <p:spPr>
            <a:xfrm>
              <a:off x="6668325" y="2454125"/>
              <a:ext cx="10575" cy="13675"/>
            </a:xfrm>
            <a:custGeom>
              <a:avLst/>
              <a:gdLst/>
              <a:ahLst/>
              <a:cxnLst/>
              <a:rect l="l" t="t" r="r" b="b"/>
              <a:pathLst>
                <a:path w="423" h="547" extrusionOk="0">
                  <a:moveTo>
                    <a:pt x="306" y="0"/>
                  </a:moveTo>
                  <a:cubicBezTo>
                    <a:pt x="278" y="0"/>
                    <a:pt x="246" y="10"/>
                    <a:pt x="212" y="29"/>
                  </a:cubicBezTo>
                  <a:cubicBezTo>
                    <a:pt x="94" y="97"/>
                    <a:pt x="0" y="260"/>
                    <a:pt x="0" y="395"/>
                  </a:cubicBezTo>
                  <a:cubicBezTo>
                    <a:pt x="0" y="491"/>
                    <a:pt x="48" y="546"/>
                    <a:pt x="118" y="546"/>
                  </a:cubicBezTo>
                  <a:cubicBezTo>
                    <a:pt x="146" y="546"/>
                    <a:pt x="178" y="537"/>
                    <a:pt x="212" y="518"/>
                  </a:cubicBezTo>
                  <a:cubicBezTo>
                    <a:pt x="328" y="450"/>
                    <a:pt x="422" y="286"/>
                    <a:pt x="422" y="151"/>
                  </a:cubicBezTo>
                  <a:cubicBezTo>
                    <a:pt x="422" y="55"/>
                    <a:pt x="375" y="0"/>
                    <a:pt x="30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1" name="Google Shape;5171;p55"/>
            <p:cNvSpPr/>
            <p:nvPr/>
          </p:nvSpPr>
          <p:spPr>
            <a:xfrm>
              <a:off x="6669850" y="2454575"/>
              <a:ext cx="9225" cy="13875"/>
            </a:xfrm>
            <a:custGeom>
              <a:avLst/>
              <a:gdLst/>
              <a:ahLst/>
              <a:cxnLst/>
              <a:rect l="l" t="t" r="r" b="b"/>
              <a:pathLst>
                <a:path w="369" h="555" extrusionOk="0">
                  <a:moveTo>
                    <a:pt x="306" y="1"/>
                  </a:moveTo>
                  <a:lnTo>
                    <a:pt x="0" y="514"/>
                  </a:lnTo>
                  <a:lnTo>
                    <a:pt x="73" y="555"/>
                  </a:lnTo>
                  <a:lnTo>
                    <a:pt x="368" y="3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2" name="Google Shape;5172;p55"/>
            <p:cNvSpPr/>
            <p:nvPr/>
          </p:nvSpPr>
          <p:spPr>
            <a:xfrm>
              <a:off x="6670100" y="2455150"/>
              <a:ext cx="10600" cy="13650"/>
            </a:xfrm>
            <a:custGeom>
              <a:avLst/>
              <a:gdLst/>
              <a:ahLst/>
              <a:cxnLst/>
              <a:rect l="l" t="t" r="r" b="b"/>
              <a:pathLst>
                <a:path w="424" h="546" extrusionOk="0">
                  <a:moveTo>
                    <a:pt x="306" y="0"/>
                  </a:moveTo>
                  <a:cubicBezTo>
                    <a:pt x="278" y="0"/>
                    <a:pt x="246" y="9"/>
                    <a:pt x="212" y="29"/>
                  </a:cubicBezTo>
                  <a:cubicBezTo>
                    <a:pt x="95" y="97"/>
                    <a:pt x="0" y="261"/>
                    <a:pt x="0" y="396"/>
                  </a:cubicBezTo>
                  <a:cubicBezTo>
                    <a:pt x="0" y="490"/>
                    <a:pt x="48" y="546"/>
                    <a:pt x="118" y="546"/>
                  </a:cubicBezTo>
                  <a:cubicBezTo>
                    <a:pt x="146" y="546"/>
                    <a:pt x="178" y="537"/>
                    <a:pt x="212" y="517"/>
                  </a:cubicBezTo>
                  <a:cubicBezTo>
                    <a:pt x="328" y="449"/>
                    <a:pt x="424" y="285"/>
                    <a:pt x="424" y="151"/>
                  </a:cubicBezTo>
                  <a:cubicBezTo>
                    <a:pt x="424" y="55"/>
                    <a:pt x="376" y="0"/>
                    <a:pt x="306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3" name="Google Shape;5173;p55"/>
            <p:cNvSpPr/>
            <p:nvPr/>
          </p:nvSpPr>
          <p:spPr>
            <a:xfrm>
              <a:off x="6508950" y="2466750"/>
              <a:ext cx="137475" cy="183925"/>
            </a:xfrm>
            <a:custGeom>
              <a:avLst/>
              <a:gdLst/>
              <a:ahLst/>
              <a:cxnLst/>
              <a:rect l="l" t="t" r="r" b="b"/>
              <a:pathLst>
                <a:path w="5499" h="7357" extrusionOk="0">
                  <a:moveTo>
                    <a:pt x="5354" y="1"/>
                  </a:moveTo>
                  <a:cubicBezTo>
                    <a:pt x="5329" y="1"/>
                    <a:pt x="5303" y="8"/>
                    <a:pt x="5279" y="23"/>
                  </a:cubicBezTo>
                  <a:lnTo>
                    <a:pt x="76" y="3027"/>
                  </a:lnTo>
                  <a:cubicBezTo>
                    <a:pt x="31" y="3055"/>
                    <a:pt x="4" y="3104"/>
                    <a:pt x="1" y="3157"/>
                  </a:cubicBezTo>
                  <a:lnTo>
                    <a:pt x="1" y="7215"/>
                  </a:lnTo>
                  <a:cubicBezTo>
                    <a:pt x="2" y="7266"/>
                    <a:pt x="28" y="7312"/>
                    <a:pt x="72" y="7341"/>
                  </a:cubicBezTo>
                  <a:cubicBezTo>
                    <a:pt x="93" y="7352"/>
                    <a:pt x="117" y="7357"/>
                    <a:pt x="141" y="7357"/>
                  </a:cubicBezTo>
                  <a:cubicBezTo>
                    <a:pt x="167" y="7357"/>
                    <a:pt x="193" y="7351"/>
                    <a:pt x="217" y="7339"/>
                  </a:cubicBezTo>
                  <a:lnTo>
                    <a:pt x="5421" y="4334"/>
                  </a:lnTo>
                  <a:cubicBezTo>
                    <a:pt x="5465" y="4305"/>
                    <a:pt x="5492" y="4257"/>
                    <a:pt x="5495" y="4203"/>
                  </a:cubicBezTo>
                  <a:lnTo>
                    <a:pt x="5495" y="148"/>
                  </a:lnTo>
                  <a:cubicBezTo>
                    <a:pt x="5498" y="63"/>
                    <a:pt x="5430" y="1"/>
                    <a:pt x="5354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p55"/>
            <p:cNvSpPr/>
            <p:nvPr/>
          </p:nvSpPr>
          <p:spPr>
            <a:xfrm>
              <a:off x="6508900" y="2543800"/>
              <a:ext cx="7150" cy="106975"/>
            </a:xfrm>
            <a:custGeom>
              <a:avLst/>
              <a:gdLst/>
              <a:ahLst/>
              <a:cxnLst/>
              <a:rect l="l" t="t" r="r" b="b"/>
              <a:pathLst>
                <a:path w="286" h="4279" extrusionOk="0">
                  <a:moveTo>
                    <a:pt x="26" y="1"/>
                  </a:moveTo>
                  <a:cubicBezTo>
                    <a:pt x="11" y="24"/>
                    <a:pt x="4" y="48"/>
                    <a:pt x="4" y="75"/>
                  </a:cubicBezTo>
                  <a:lnTo>
                    <a:pt x="4" y="4132"/>
                  </a:lnTo>
                  <a:cubicBezTo>
                    <a:pt x="1" y="4217"/>
                    <a:pt x="70" y="4278"/>
                    <a:pt x="145" y="4278"/>
                  </a:cubicBezTo>
                  <a:cubicBezTo>
                    <a:pt x="170" y="4278"/>
                    <a:pt x="196" y="4271"/>
                    <a:pt x="220" y="4257"/>
                  </a:cubicBezTo>
                  <a:lnTo>
                    <a:pt x="285" y="4219"/>
                  </a:lnTo>
                  <a:lnTo>
                    <a:pt x="285" y="1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5" name="Google Shape;5175;p55"/>
            <p:cNvSpPr/>
            <p:nvPr/>
          </p:nvSpPr>
          <p:spPr>
            <a:xfrm>
              <a:off x="6512475" y="2469075"/>
              <a:ext cx="133850" cy="181400"/>
            </a:xfrm>
            <a:custGeom>
              <a:avLst/>
              <a:gdLst/>
              <a:ahLst/>
              <a:cxnLst/>
              <a:rect l="l" t="t" r="r" b="b"/>
              <a:pathLst>
                <a:path w="5354" h="7256" extrusionOk="0">
                  <a:moveTo>
                    <a:pt x="5313" y="1"/>
                  </a:moveTo>
                  <a:cubicBezTo>
                    <a:pt x="5303" y="1"/>
                    <a:pt x="5292" y="4"/>
                    <a:pt x="5280" y="11"/>
                  </a:cubicBezTo>
                  <a:lnTo>
                    <a:pt x="76" y="3016"/>
                  </a:lnTo>
                  <a:cubicBezTo>
                    <a:pt x="31" y="3045"/>
                    <a:pt x="3" y="3093"/>
                    <a:pt x="0" y="3145"/>
                  </a:cubicBezTo>
                  <a:lnTo>
                    <a:pt x="0" y="7202"/>
                  </a:lnTo>
                  <a:cubicBezTo>
                    <a:pt x="0" y="7236"/>
                    <a:pt x="17" y="7255"/>
                    <a:pt x="42" y="7255"/>
                  </a:cubicBezTo>
                  <a:cubicBezTo>
                    <a:pt x="52" y="7255"/>
                    <a:pt x="64" y="7252"/>
                    <a:pt x="76" y="7246"/>
                  </a:cubicBezTo>
                  <a:lnTo>
                    <a:pt x="5280" y="4241"/>
                  </a:lnTo>
                  <a:cubicBezTo>
                    <a:pt x="5324" y="4212"/>
                    <a:pt x="5351" y="4164"/>
                    <a:pt x="5354" y="4110"/>
                  </a:cubicBezTo>
                  <a:lnTo>
                    <a:pt x="5354" y="55"/>
                  </a:lnTo>
                  <a:cubicBezTo>
                    <a:pt x="5354" y="21"/>
                    <a:pt x="5337" y="1"/>
                    <a:pt x="531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6" name="Google Shape;5176;p55"/>
            <p:cNvSpPr/>
            <p:nvPr/>
          </p:nvSpPr>
          <p:spPr>
            <a:xfrm>
              <a:off x="6523050" y="2558575"/>
              <a:ext cx="24675" cy="32925"/>
            </a:xfrm>
            <a:custGeom>
              <a:avLst/>
              <a:gdLst/>
              <a:ahLst/>
              <a:cxnLst/>
              <a:rect l="l" t="t" r="r" b="b"/>
              <a:pathLst>
                <a:path w="987" h="1317" extrusionOk="0">
                  <a:moveTo>
                    <a:pt x="945" y="0"/>
                  </a:moveTo>
                  <a:cubicBezTo>
                    <a:pt x="935" y="0"/>
                    <a:pt x="924" y="3"/>
                    <a:pt x="911" y="10"/>
                  </a:cubicBezTo>
                  <a:lnTo>
                    <a:pt x="75" y="493"/>
                  </a:lnTo>
                  <a:cubicBezTo>
                    <a:pt x="31" y="522"/>
                    <a:pt x="4" y="571"/>
                    <a:pt x="1" y="623"/>
                  </a:cubicBezTo>
                  <a:lnTo>
                    <a:pt x="1" y="1263"/>
                  </a:lnTo>
                  <a:cubicBezTo>
                    <a:pt x="1" y="1297"/>
                    <a:pt x="18" y="1317"/>
                    <a:pt x="42" y="1317"/>
                  </a:cubicBezTo>
                  <a:cubicBezTo>
                    <a:pt x="52" y="1317"/>
                    <a:pt x="63" y="1313"/>
                    <a:pt x="75" y="1306"/>
                  </a:cubicBezTo>
                  <a:lnTo>
                    <a:pt x="911" y="823"/>
                  </a:lnTo>
                  <a:cubicBezTo>
                    <a:pt x="956" y="794"/>
                    <a:pt x="984" y="747"/>
                    <a:pt x="987" y="694"/>
                  </a:cubicBezTo>
                  <a:lnTo>
                    <a:pt x="987" y="53"/>
                  </a:lnTo>
                  <a:cubicBezTo>
                    <a:pt x="987" y="19"/>
                    <a:pt x="970" y="0"/>
                    <a:pt x="94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p55"/>
            <p:cNvSpPr/>
            <p:nvPr/>
          </p:nvSpPr>
          <p:spPr>
            <a:xfrm>
              <a:off x="6519325" y="2561500"/>
              <a:ext cx="32150" cy="19075"/>
            </a:xfrm>
            <a:custGeom>
              <a:avLst/>
              <a:gdLst/>
              <a:ahLst/>
              <a:cxnLst/>
              <a:rect l="l" t="t" r="r" b="b"/>
              <a:pathLst>
                <a:path w="1286" h="763" extrusionOk="0">
                  <a:moveTo>
                    <a:pt x="1269" y="0"/>
                  </a:moveTo>
                  <a:lnTo>
                    <a:pt x="0" y="734"/>
                  </a:lnTo>
                  <a:lnTo>
                    <a:pt x="18" y="763"/>
                  </a:lnTo>
                  <a:lnTo>
                    <a:pt x="1285" y="31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8" name="Google Shape;5178;p55"/>
            <p:cNvSpPr/>
            <p:nvPr/>
          </p:nvSpPr>
          <p:spPr>
            <a:xfrm>
              <a:off x="6529650" y="2574000"/>
              <a:ext cx="900" cy="8175"/>
            </a:xfrm>
            <a:custGeom>
              <a:avLst/>
              <a:gdLst/>
              <a:ahLst/>
              <a:cxnLst/>
              <a:rect l="l" t="t" r="r" b="b"/>
              <a:pathLst>
                <a:path w="36" h="327" extrusionOk="0">
                  <a:moveTo>
                    <a:pt x="1" y="0"/>
                  </a:moveTo>
                  <a:lnTo>
                    <a:pt x="1" y="327"/>
                  </a:lnTo>
                  <a:lnTo>
                    <a:pt x="35" y="32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9" name="Google Shape;5179;p55"/>
            <p:cNvSpPr/>
            <p:nvPr/>
          </p:nvSpPr>
          <p:spPr>
            <a:xfrm>
              <a:off x="6540250" y="2567900"/>
              <a:ext cx="850" cy="8200"/>
            </a:xfrm>
            <a:custGeom>
              <a:avLst/>
              <a:gdLst/>
              <a:ahLst/>
              <a:cxnLst/>
              <a:rect l="l" t="t" r="r" b="b"/>
              <a:pathLst>
                <a:path w="34" h="328" extrusionOk="0">
                  <a:moveTo>
                    <a:pt x="0" y="1"/>
                  </a:moveTo>
                  <a:lnTo>
                    <a:pt x="0" y="327"/>
                  </a:lnTo>
                  <a:lnTo>
                    <a:pt x="33" y="327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0" name="Google Shape;5180;p55"/>
            <p:cNvSpPr/>
            <p:nvPr/>
          </p:nvSpPr>
          <p:spPr>
            <a:xfrm>
              <a:off x="6519325" y="2569675"/>
              <a:ext cx="32150" cy="19075"/>
            </a:xfrm>
            <a:custGeom>
              <a:avLst/>
              <a:gdLst/>
              <a:ahLst/>
              <a:cxnLst/>
              <a:rect l="l" t="t" r="r" b="b"/>
              <a:pathLst>
                <a:path w="1286" h="763" extrusionOk="0">
                  <a:moveTo>
                    <a:pt x="1269" y="1"/>
                  </a:moveTo>
                  <a:lnTo>
                    <a:pt x="0" y="733"/>
                  </a:lnTo>
                  <a:lnTo>
                    <a:pt x="18" y="762"/>
                  </a:lnTo>
                  <a:lnTo>
                    <a:pt x="1285" y="30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1" name="Google Shape;5181;p55"/>
            <p:cNvSpPr/>
            <p:nvPr/>
          </p:nvSpPr>
          <p:spPr>
            <a:xfrm>
              <a:off x="6523825" y="2546900"/>
              <a:ext cx="7675" cy="12800"/>
            </a:xfrm>
            <a:custGeom>
              <a:avLst/>
              <a:gdLst/>
              <a:ahLst/>
              <a:cxnLst/>
              <a:rect l="l" t="t" r="r" b="b"/>
              <a:pathLst>
                <a:path w="307" h="512" extrusionOk="0">
                  <a:moveTo>
                    <a:pt x="284" y="0"/>
                  </a:moveTo>
                  <a:cubicBezTo>
                    <a:pt x="273" y="0"/>
                    <a:pt x="261" y="2"/>
                    <a:pt x="250" y="4"/>
                  </a:cubicBezTo>
                  <a:cubicBezTo>
                    <a:pt x="229" y="9"/>
                    <a:pt x="209" y="17"/>
                    <a:pt x="186" y="30"/>
                  </a:cubicBezTo>
                  <a:cubicBezTo>
                    <a:pt x="128" y="64"/>
                    <a:pt x="83" y="110"/>
                    <a:pt x="51" y="168"/>
                  </a:cubicBezTo>
                  <a:cubicBezTo>
                    <a:pt x="18" y="227"/>
                    <a:pt x="0" y="293"/>
                    <a:pt x="0" y="362"/>
                  </a:cubicBezTo>
                  <a:cubicBezTo>
                    <a:pt x="0" y="432"/>
                    <a:pt x="18" y="478"/>
                    <a:pt x="51" y="499"/>
                  </a:cubicBezTo>
                  <a:cubicBezTo>
                    <a:pt x="64" y="507"/>
                    <a:pt x="78" y="512"/>
                    <a:pt x="95" y="512"/>
                  </a:cubicBezTo>
                  <a:cubicBezTo>
                    <a:pt x="120" y="512"/>
                    <a:pt x="151" y="501"/>
                    <a:pt x="186" y="481"/>
                  </a:cubicBezTo>
                  <a:cubicBezTo>
                    <a:pt x="208" y="468"/>
                    <a:pt x="229" y="454"/>
                    <a:pt x="250" y="435"/>
                  </a:cubicBezTo>
                  <a:cubicBezTo>
                    <a:pt x="268" y="416"/>
                    <a:pt x="289" y="394"/>
                    <a:pt x="306" y="371"/>
                  </a:cubicBezTo>
                  <a:lnTo>
                    <a:pt x="306" y="309"/>
                  </a:lnTo>
                  <a:cubicBezTo>
                    <a:pt x="289" y="338"/>
                    <a:pt x="270" y="362"/>
                    <a:pt x="251" y="383"/>
                  </a:cubicBezTo>
                  <a:cubicBezTo>
                    <a:pt x="231" y="403"/>
                    <a:pt x="210" y="419"/>
                    <a:pt x="189" y="432"/>
                  </a:cubicBezTo>
                  <a:cubicBezTo>
                    <a:pt x="163" y="447"/>
                    <a:pt x="141" y="454"/>
                    <a:pt x="122" y="454"/>
                  </a:cubicBezTo>
                  <a:cubicBezTo>
                    <a:pt x="109" y="454"/>
                    <a:pt x="98" y="451"/>
                    <a:pt x="89" y="444"/>
                  </a:cubicBezTo>
                  <a:cubicBezTo>
                    <a:pt x="67" y="426"/>
                    <a:pt x="55" y="388"/>
                    <a:pt x="55" y="332"/>
                  </a:cubicBezTo>
                  <a:cubicBezTo>
                    <a:pt x="55" y="274"/>
                    <a:pt x="67" y="223"/>
                    <a:pt x="89" y="180"/>
                  </a:cubicBezTo>
                  <a:cubicBezTo>
                    <a:pt x="112" y="136"/>
                    <a:pt x="145" y="101"/>
                    <a:pt x="189" y="77"/>
                  </a:cubicBezTo>
                  <a:cubicBezTo>
                    <a:pt x="210" y="64"/>
                    <a:pt x="231" y="56"/>
                    <a:pt x="251" y="55"/>
                  </a:cubicBezTo>
                  <a:cubicBezTo>
                    <a:pt x="254" y="55"/>
                    <a:pt x="257" y="55"/>
                    <a:pt x="260" y="55"/>
                  </a:cubicBezTo>
                  <a:cubicBezTo>
                    <a:pt x="276" y="55"/>
                    <a:pt x="292" y="58"/>
                    <a:pt x="306" y="65"/>
                  </a:cubicBezTo>
                  <a:lnTo>
                    <a:pt x="306" y="3"/>
                  </a:lnTo>
                  <a:cubicBezTo>
                    <a:pt x="299" y="1"/>
                    <a:pt x="291" y="0"/>
                    <a:pt x="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2" name="Google Shape;5182;p55"/>
            <p:cNvSpPr/>
            <p:nvPr/>
          </p:nvSpPr>
          <p:spPr>
            <a:xfrm>
              <a:off x="6533450" y="2542625"/>
              <a:ext cx="7400" cy="13225"/>
            </a:xfrm>
            <a:custGeom>
              <a:avLst/>
              <a:gdLst/>
              <a:ahLst/>
              <a:cxnLst/>
              <a:rect l="l" t="t" r="r" b="b"/>
              <a:pathLst>
                <a:path w="296" h="529" extrusionOk="0">
                  <a:moveTo>
                    <a:pt x="160" y="61"/>
                  </a:moveTo>
                  <a:cubicBezTo>
                    <a:pt x="164" y="61"/>
                    <a:pt x="168" y="62"/>
                    <a:pt x="172" y="64"/>
                  </a:cubicBezTo>
                  <a:cubicBezTo>
                    <a:pt x="185" y="69"/>
                    <a:pt x="191" y="85"/>
                    <a:pt x="191" y="110"/>
                  </a:cubicBezTo>
                  <a:cubicBezTo>
                    <a:pt x="191" y="136"/>
                    <a:pt x="185" y="159"/>
                    <a:pt x="172" y="180"/>
                  </a:cubicBezTo>
                  <a:cubicBezTo>
                    <a:pt x="159" y="200"/>
                    <a:pt x="142" y="216"/>
                    <a:pt x="117" y="230"/>
                  </a:cubicBezTo>
                  <a:lnTo>
                    <a:pt x="52" y="268"/>
                  </a:lnTo>
                  <a:lnTo>
                    <a:pt x="52" y="113"/>
                  </a:lnTo>
                  <a:lnTo>
                    <a:pt x="117" y="77"/>
                  </a:lnTo>
                  <a:cubicBezTo>
                    <a:pt x="135" y="66"/>
                    <a:pt x="148" y="61"/>
                    <a:pt x="160" y="61"/>
                  </a:cubicBezTo>
                  <a:close/>
                  <a:moveTo>
                    <a:pt x="193" y="1"/>
                  </a:moveTo>
                  <a:cubicBezTo>
                    <a:pt x="174" y="1"/>
                    <a:pt x="148" y="9"/>
                    <a:pt x="117" y="27"/>
                  </a:cubicBezTo>
                  <a:lnTo>
                    <a:pt x="1" y="94"/>
                  </a:lnTo>
                  <a:lnTo>
                    <a:pt x="1" y="529"/>
                  </a:lnTo>
                  <a:lnTo>
                    <a:pt x="52" y="500"/>
                  </a:lnTo>
                  <a:lnTo>
                    <a:pt x="52" y="316"/>
                  </a:lnTo>
                  <a:lnTo>
                    <a:pt x="108" y="284"/>
                  </a:lnTo>
                  <a:cubicBezTo>
                    <a:pt x="124" y="275"/>
                    <a:pt x="138" y="270"/>
                    <a:pt x="149" y="270"/>
                  </a:cubicBezTo>
                  <a:cubicBezTo>
                    <a:pt x="151" y="270"/>
                    <a:pt x="154" y="270"/>
                    <a:pt x="156" y="271"/>
                  </a:cubicBezTo>
                  <a:cubicBezTo>
                    <a:pt x="168" y="274"/>
                    <a:pt x="179" y="285"/>
                    <a:pt x="192" y="307"/>
                  </a:cubicBezTo>
                  <a:lnTo>
                    <a:pt x="240" y="391"/>
                  </a:lnTo>
                  <a:lnTo>
                    <a:pt x="295" y="359"/>
                  </a:lnTo>
                  <a:lnTo>
                    <a:pt x="243" y="271"/>
                  </a:lnTo>
                  <a:cubicBezTo>
                    <a:pt x="233" y="252"/>
                    <a:pt x="223" y="239"/>
                    <a:pt x="213" y="232"/>
                  </a:cubicBezTo>
                  <a:cubicBezTo>
                    <a:pt x="204" y="224"/>
                    <a:pt x="195" y="221"/>
                    <a:pt x="186" y="221"/>
                  </a:cubicBezTo>
                  <a:cubicBezTo>
                    <a:pt x="184" y="221"/>
                    <a:pt x="182" y="221"/>
                    <a:pt x="181" y="222"/>
                  </a:cubicBezTo>
                  <a:cubicBezTo>
                    <a:pt x="201" y="203"/>
                    <a:pt x="217" y="181"/>
                    <a:pt x="229" y="156"/>
                  </a:cubicBezTo>
                  <a:cubicBezTo>
                    <a:pt x="240" y="133"/>
                    <a:pt x="245" y="107"/>
                    <a:pt x="245" y="79"/>
                  </a:cubicBezTo>
                  <a:cubicBezTo>
                    <a:pt x="245" y="37"/>
                    <a:pt x="234" y="11"/>
                    <a:pt x="213" y="4"/>
                  </a:cubicBezTo>
                  <a:cubicBezTo>
                    <a:pt x="207" y="2"/>
                    <a:pt x="201" y="1"/>
                    <a:pt x="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3" name="Google Shape;5183;p55"/>
            <p:cNvSpPr/>
            <p:nvPr/>
          </p:nvSpPr>
          <p:spPr>
            <a:xfrm>
              <a:off x="6542500" y="2536325"/>
              <a:ext cx="6100" cy="14350"/>
            </a:xfrm>
            <a:custGeom>
              <a:avLst/>
              <a:gdLst/>
              <a:ahLst/>
              <a:cxnLst/>
              <a:rect l="l" t="t" r="r" b="b"/>
              <a:pathLst>
                <a:path w="244" h="574" extrusionOk="0">
                  <a:moveTo>
                    <a:pt x="239" y="1"/>
                  </a:moveTo>
                  <a:lnTo>
                    <a:pt x="0" y="139"/>
                  </a:lnTo>
                  <a:lnTo>
                    <a:pt x="0" y="574"/>
                  </a:lnTo>
                  <a:lnTo>
                    <a:pt x="244" y="433"/>
                  </a:lnTo>
                  <a:lnTo>
                    <a:pt x="244" y="384"/>
                  </a:lnTo>
                  <a:lnTo>
                    <a:pt x="51" y="495"/>
                  </a:lnTo>
                  <a:lnTo>
                    <a:pt x="51" y="337"/>
                  </a:lnTo>
                  <a:lnTo>
                    <a:pt x="231" y="234"/>
                  </a:lnTo>
                  <a:lnTo>
                    <a:pt x="231" y="184"/>
                  </a:lnTo>
                  <a:lnTo>
                    <a:pt x="51" y="288"/>
                  </a:lnTo>
                  <a:lnTo>
                    <a:pt x="51" y="159"/>
                  </a:lnTo>
                  <a:lnTo>
                    <a:pt x="239" y="5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4" name="Google Shape;5184;p55"/>
            <p:cNvSpPr/>
            <p:nvPr/>
          </p:nvSpPr>
          <p:spPr>
            <a:xfrm>
              <a:off x="6550675" y="2532400"/>
              <a:ext cx="8000" cy="13575"/>
            </a:xfrm>
            <a:custGeom>
              <a:avLst/>
              <a:gdLst/>
              <a:ahLst/>
              <a:cxnLst/>
              <a:rect l="l" t="t" r="r" b="b"/>
              <a:pathLst>
                <a:path w="320" h="543" extrusionOk="0">
                  <a:moveTo>
                    <a:pt x="203" y="59"/>
                  </a:moveTo>
                  <a:cubicBezTo>
                    <a:pt x="213" y="59"/>
                    <a:pt x="221" y="61"/>
                    <a:pt x="228" y="65"/>
                  </a:cubicBezTo>
                  <a:cubicBezTo>
                    <a:pt x="253" y="78"/>
                    <a:pt x="265" y="114"/>
                    <a:pt x="265" y="172"/>
                  </a:cubicBezTo>
                  <a:cubicBezTo>
                    <a:pt x="265" y="230"/>
                    <a:pt x="253" y="281"/>
                    <a:pt x="228" y="322"/>
                  </a:cubicBezTo>
                  <a:cubicBezTo>
                    <a:pt x="205" y="364"/>
                    <a:pt x="166" y="399"/>
                    <a:pt x="114" y="429"/>
                  </a:cubicBezTo>
                  <a:lnTo>
                    <a:pt x="53" y="464"/>
                  </a:lnTo>
                  <a:lnTo>
                    <a:pt x="53" y="126"/>
                  </a:lnTo>
                  <a:lnTo>
                    <a:pt x="114" y="90"/>
                  </a:lnTo>
                  <a:cubicBezTo>
                    <a:pt x="150" y="69"/>
                    <a:pt x="180" y="59"/>
                    <a:pt x="203" y="59"/>
                  </a:cubicBezTo>
                  <a:close/>
                  <a:moveTo>
                    <a:pt x="235" y="0"/>
                  </a:moveTo>
                  <a:cubicBezTo>
                    <a:pt x="203" y="0"/>
                    <a:pt x="159" y="16"/>
                    <a:pt x="107" y="46"/>
                  </a:cubicBezTo>
                  <a:lnTo>
                    <a:pt x="1" y="107"/>
                  </a:lnTo>
                  <a:lnTo>
                    <a:pt x="1" y="542"/>
                  </a:lnTo>
                  <a:lnTo>
                    <a:pt x="107" y="481"/>
                  </a:lnTo>
                  <a:cubicBezTo>
                    <a:pt x="179" y="439"/>
                    <a:pt x="233" y="391"/>
                    <a:pt x="268" y="336"/>
                  </a:cubicBezTo>
                  <a:cubicBezTo>
                    <a:pt x="302" y="281"/>
                    <a:pt x="320" y="216"/>
                    <a:pt x="320" y="142"/>
                  </a:cubicBezTo>
                  <a:cubicBezTo>
                    <a:pt x="320" y="67"/>
                    <a:pt x="302" y="22"/>
                    <a:pt x="268" y="7"/>
                  </a:cubicBezTo>
                  <a:cubicBezTo>
                    <a:pt x="258" y="3"/>
                    <a:pt x="248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5" name="Google Shape;5185;p55"/>
            <p:cNvSpPr/>
            <p:nvPr/>
          </p:nvSpPr>
          <p:spPr>
            <a:xfrm>
              <a:off x="6560675" y="2528575"/>
              <a:ext cx="1300" cy="11675"/>
            </a:xfrm>
            <a:custGeom>
              <a:avLst/>
              <a:gdLst/>
              <a:ahLst/>
              <a:cxnLst/>
              <a:rect l="l" t="t" r="r" b="b"/>
              <a:pathLst>
                <a:path w="52" h="467" extrusionOk="0">
                  <a:moveTo>
                    <a:pt x="52" y="1"/>
                  </a:moveTo>
                  <a:lnTo>
                    <a:pt x="1" y="31"/>
                  </a:lnTo>
                  <a:lnTo>
                    <a:pt x="1" y="466"/>
                  </a:lnTo>
                  <a:lnTo>
                    <a:pt x="52" y="436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6" name="Google Shape;5186;p55"/>
            <p:cNvSpPr/>
            <p:nvPr/>
          </p:nvSpPr>
          <p:spPr>
            <a:xfrm>
              <a:off x="6563200" y="2523275"/>
              <a:ext cx="8025" cy="13550"/>
            </a:xfrm>
            <a:custGeom>
              <a:avLst/>
              <a:gdLst/>
              <a:ahLst/>
              <a:cxnLst/>
              <a:rect l="l" t="t" r="r" b="b"/>
              <a:pathLst>
                <a:path w="321" h="542" extrusionOk="0">
                  <a:moveTo>
                    <a:pt x="320" y="1"/>
                  </a:moveTo>
                  <a:lnTo>
                    <a:pt x="0" y="185"/>
                  </a:lnTo>
                  <a:lnTo>
                    <a:pt x="0" y="234"/>
                  </a:lnTo>
                  <a:lnTo>
                    <a:pt x="135" y="157"/>
                  </a:lnTo>
                  <a:lnTo>
                    <a:pt x="135" y="542"/>
                  </a:lnTo>
                  <a:lnTo>
                    <a:pt x="186" y="513"/>
                  </a:lnTo>
                  <a:lnTo>
                    <a:pt x="186" y="127"/>
                  </a:lnTo>
                  <a:lnTo>
                    <a:pt x="320" y="50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7" name="Google Shape;5187;p55"/>
            <p:cNvSpPr/>
            <p:nvPr/>
          </p:nvSpPr>
          <p:spPr>
            <a:xfrm>
              <a:off x="6565700" y="2522825"/>
              <a:ext cx="7625" cy="12850"/>
            </a:xfrm>
            <a:custGeom>
              <a:avLst/>
              <a:gdLst/>
              <a:ahLst/>
              <a:cxnLst/>
              <a:rect l="l" t="t" r="r" b="b"/>
              <a:pathLst>
                <a:path w="305" h="514" extrusionOk="0">
                  <a:moveTo>
                    <a:pt x="282" y="1"/>
                  </a:moveTo>
                  <a:cubicBezTo>
                    <a:pt x="271" y="1"/>
                    <a:pt x="260" y="2"/>
                    <a:pt x="248" y="6"/>
                  </a:cubicBezTo>
                  <a:cubicBezTo>
                    <a:pt x="228" y="10"/>
                    <a:pt x="207" y="19"/>
                    <a:pt x="184" y="32"/>
                  </a:cubicBezTo>
                  <a:cubicBezTo>
                    <a:pt x="128" y="64"/>
                    <a:pt x="83" y="110"/>
                    <a:pt x="49" y="170"/>
                  </a:cubicBezTo>
                  <a:cubicBezTo>
                    <a:pt x="16" y="229"/>
                    <a:pt x="0" y="293"/>
                    <a:pt x="0" y="364"/>
                  </a:cubicBezTo>
                  <a:cubicBezTo>
                    <a:pt x="0" y="434"/>
                    <a:pt x="16" y="479"/>
                    <a:pt x="49" y="500"/>
                  </a:cubicBezTo>
                  <a:cubicBezTo>
                    <a:pt x="63" y="509"/>
                    <a:pt x="78" y="513"/>
                    <a:pt x="94" y="513"/>
                  </a:cubicBezTo>
                  <a:cubicBezTo>
                    <a:pt x="120" y="513"/>
                    <a:pt x="150" y="503"/>
                    <a:pt x="184" y="483"/>
                  </a:cubicBezTo>
                  <a:cubicBezTo>
                    <a:pt x="207" y="470"/>
                    <a:pt x="228" y="454"/>
                    <a:pt x="248" y="436"/>
                  </a:cubicBezTo>
                  <a:cubicBezTo>
                    <a:pt x="268" y="418"/>
                    <a:pt x="287" y="396"/>
                    <a:pt x="305" y="371"/>
                  </a:cubicBezTo>
                  <a:lnTo>
                    <a:pt x="305" y="310"/>
                  </a:lnTo>
                  <a:cubicBezTo>
                    <a:pt x="287" y="338"/>
                    <a:pt x="270" y="362"/>
                    <a:pt x="249" y="383"/>
                  </a:cubicBezTo>
                  <a:cubicBezTo>
                    <a:pt x="231" y="403"/>
                    <a:pt x="209" y="420"/>
                    <a:pt x="187" y="432"/>
                  </a:cubicBezTo>
                  <a:cubicBezTo>
                    <a:pt x="161" y="447"/>
                    <a:pt x="139" y="454"/>
                    <a:pt x="121" y="454"/>
                  </a:cubicBezTo>
                  <a:cubicBezTo>
                    <a:pt x="109" y="454"/>
                    <a:pt x="98" y="451"/>
                    <a:pt x="89" y="444"/>
                  </a:cubicBezTo>
                  <a:cubicBezTo>
                    <a:pt x="65" y="426"/>
                    <a:pt x="54" y="390"/>
                    <a:pt x="54" y="332"/>
                  </a:cubicBezTo>
                  <a:cubicBezTo>
                    <a:pt x="54" y="275"/>
                    <a:pt x="65" y="225"/>
                    <a:pt x="89" y="181"/>
                  </a:cubicBezTo>
                  <a:cubicBezTo>
                    <a:pt x="112" y="138"/>
                    <a:pt x="144" y="103"/>
                    <a:pt x="187" y="78"/>
                  </a:cubicBezTo>
                  <a:cubicBezTo>
                    <a:pt x="209" y="65"/>
                    <a:pt x="231" y="58"/>
                    <a:pt x="249" y="57"/>
                  </a:cubicBezTo>
                  <a:cubicBezTo>
                    <a:pt x="255" y="56"/>
                    <a:pt x="259" y="55"/>
                    <a:pt x="264" y="55"/>
                  </a:cubicBezTo>
                  <a:cubicBezTo>
                    <a:pt x="278" y="55"/>
                    <a:pt x="292" y="59"/>
                    <a:pt x="305" y="65"/>
                  </a:cubicBezTo>
                  <a:lnTo>
                    <a:pt x="305" y="3"/>
                  </a:lnTo>
                  <a:cubicBezTo>
                    <a:pt x="297" y="2"/>
                    <a:pt x="290" y="1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8" name="Google Shape;5188;p55"/>
            <p:cNvSpPr/>
            <p:nvPr/>
          </p:nvSpPr>
          <p:spPr>
            <a:xfrm>
              <a:off x="6572650" y="2519550"/>
              <a:ext cx="8700" cy="13800"/>
            </a:xfrm>
            <a:custGeom>
              <a:avLst/>
              <a:gdLst/>
              <a:ahLst/>
              <a:cxnLst/>
              <a:rect l="l" t="t" r="r" b="b"/>
              <a:pathLst>
                <a:path w="348" h="552" extrusionOk="0">
                  <a:moveTo>
                    <a:pt x="173" y="74"/>
                  </a:moveTo>
                  <a:lnTo>
                    <a:pt x="243" y="251"/>
                  </a:lnTo>
                  <a:lnTo>
                    <a:pt x="103" y="331"/>
                  </a:lnTo>
                  <a:lnTo>
                    <a:pt x="173" y="74"/>
                  </a:lnTo>
                  <a:close/>
                  <a:moveTo>
                    <a:pt x="202" y="0"/>
                  </a:moveTo>
                  <a:lnTo>
                    <a:pt x="144" y="34"/>
                  </a:lnTo>
                  <a:lnTo>
                    <a:pt x="0" y="551"/>
                  </a:lnTo>
                  <a:lnTo>
                    <a:pt x="54" y="521"/>
                  </a:lnTo>
                  <a:lnTo>
                    <a:pt x="89" y="389"/>
                  </a:lnTo>
                  <a:lnTo>
                    <a:pt x="259" y="290"/>
                  </a:lnTo>
                  <a:lnTo>
                    <a:pt x="293" y="383"/>
                  </a:lnTo>
                  <a:lnTo>
                    <a:pt x="347" y="353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9" name="Google Shape;5189;p55"/>
            <p:cNvSpPr/>
            <p:nvPr/>
          </p:nvSpPr>
          <p:spPr>
            <a:xfrm>
              <a:off x="6582700" y="2514325"/>
              <a:ext cx="7375" cy="13250"/>
            </a:xfrm>
            <a:custGeom>
              <a:avLst/>
              <a:gdLst/>
              <a:ahLst/>
              <a:cxnLst/>
              <a:rect l="l" t="t" r="r" b="b"/>
              <a:pathLst>
                <a:path w="295" h="530" extrusionOk="0">
                  <a:moveTo>
                    <a:pt x="158" y="62"/>
                  </a:moveTo>
                  <a:cubicBezTo>
                    <a:pt x="163" y="62"/>
                    <a:pt x="167" y="63"/>
                    <a:pt x="171" y="64"/>
                  </a:cubicBezTo>
                  <a:cubicBezTo>
                    <a:pt x="184" y="70"/>
                    <a:pt x="190" y="85"/>
                    <a:pt x="190" y="111"/>
                  </a:cubicBezTo>
                  <a:cubicBezTo>
                    <a:pt x="190" y="136"/>
                    <a:pt x="184" y="159"/>
                    <a:pt x="171" y="179"/>
                  </a:cubicBezTo>
                  <a:cubicBezTo>
                    <a:pt x="158" y="199"/>
                    <a:pt x="139" y="217"/>
                    <a:pt x="115" y="231"/>
                  </a:cubicBezTo>
                  <a:lnTo>
                    <a:pt x="51" y="267"/>
                  </a:lnTo>
                  <a:lnTo>
                    <a:pt x="51" y="114"/>
                  </a:lnTo>
                  <a:lnTo>
                    <a:pt x="115" y="76"/>
                  </a:lnTo>
                  <a:cubicBezTo>
                    <a:pt x="132" y="67"/>
                    <a:pt x="147" y="62"/>
                    <a:pt x="158" y="62"/>
                  </a:cubicBezTo>
                  <a:close/>
                  <a:moveTo>
                    <a:pt x="193" y="0"/>
                  </a:moveTo>
                  <a:cubicBezTo>
                    <a:pt x="173" y="0"/>
                    <a:pt x="147" y="10"/>
                    <a:pt x="115" y="28"/>
                  </a:cubicBezTo>
                  <a:lnTo>
                    <a:pt x="0" y="95"/>
                  </a:lnTo>
                  <a:lnTo>
                    <a:pt x="0" y="530"/>
                  </a:lnTo>
                  <a:lnTo>
                    <a:pt x="51" y="501"/>
                  </a:lnTo>
                  <a:lnTo>
                    <a:pt x="51" y="317"/>
                  </a:lnTo>
                  <a:lnTo>
                    <a:pt x="106" y="285"/>
                  </a:lnTo>
                  <a:cubicBezTo>
                    <a:pt x="122" y="276"/>
                    <a:pt x="136" y="271"/>
                    <a:pt x="146" y="271"/>
                  </a:cubicBezTo>
                  <a:cubicBezTo>
                    <a:pt x="149" y="271"/>
                    <a:pt x="152" y="271"/>
                    <a:pt x="154" y="272"/>
                  </a:cubicBezTo>
                  <a:cubicBezTo>
                    <a:pt x="167" y="273"/>
                    <a:pt x="179" y="286"/>
                    <a:pt x="192" y="308"/>
                  </a:cubicBezTo>
                  <a:lnTo>
                    <a:pt x="239" y="392"/>
                  </a:lnTo>
                  <a:lnTo>
                    <a:pt x="295" y="360"/>
                  </a:lnTo>
                  <a:lnTo>
                    <a:pt x="242" y="272"/>
                  </a:lnTo>
                  <a:cubicBezTo>
                    <a:pt x="232" y="253"/>
                    <a:pt x="222" y="240"/>
                    <a:pt x="210" y="231"/>
                  </a:cubicBezTo>
                  <a:cubicBezTo>
                    <a:pt x="202" y="225"/>
                    <a:pt x="193" y="222"/>
                    <a:pt x="184" y="222"/>
                  </a:cubicBezTo>
                  <a:cubicBezTo>
                    <a:pt x="182" y="222"/>
                    <a:pt x="180" y="222"/>
                    <a:pt x="179" y="223"/>
                  </a:cubicBezTo>
                  <a:cubicBezTo>
                    <a:pt x="200" y="204"/>
                    <a:pt x="216" y="182"/>
                    <a:pt x="228" y="157"/>
                  </a:cubicBezTo>
                  <a:cubicBezTo>
                    <a:pt x="238" y="133"/>
                    <a:pt x="244" y="107"/>
                    <a:pt x="244" y="79"/>
                  </a:cubicBezTo>
                  <a:cubicBezTo>
                    <a:pt x="244" y="37"/>
                    <a:pt x="234" y="12"/>
                    <a:pt x="212" y="4"/>
                  </a:cubicBezTo>
                  <a:cubicBezTo>
                    <a:pt x="206" y="1"/>
                    <a:pt x="200" y="0"/>
                    <a:pt x="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0" name="Google Shape;5190;p55"/>
            <p:cNvSpPr/>
            <p:nvPr/>
          </p:nvSpPr>
          <p:spPr>
            <a:xfrm>
              <a:off x="6591725" y="2508825"/>
              <a:ext cx="7950" cy="13575"/>
            </a:xfrm>
            <a:custGeom>
              <a:avLst/>
              <a:gdLst/>
              <a:ahLst/>
              <a:cxnLst/>
              <a:rect l="l" t="t" r="r" b="b"/>
              <a:pathLst>
                <a:path w="318" h="543" extrusionOk="0">
                  <a:moveTo>
                    <a:pt x="202" y="60"/>
                  </a:moveTo>
                  <a:cubicBezTo>
                    <a:pt x="212" y="60"/>
                    <a:pt x="220" y="62"/>
                    <a:pt x="228" y="66"/>
                  </a:cubicBezTo>
                  <a:cubicBezTo>
                    <a:pt x="251" y="79"/>
                    <a:pt x="264" y="115"/>
                    <a:pt x="264" y="173"/>
                  </a:cubicBezTo>
                  <a:cubicBezTo>
                    <a:pt x="264" y="231"/>
                    <a:pt x="251" y="282"/>
                    <a:pt x="228" y="322"/>
                  </a:cubicBezTo>
                  <a:cubicBezTo>
                    <a:pt x="203" y="363"/>
                    <a:pt x="166" y="399"/>
                    <a:pt x="113" y="429"/>
                  </a:cubicBezTo>
                  <a:lnTo>
                    <a:pt x="51" y="464"/>
                  </a:lnTo>
                  <a:lnTo>
                    <a:pt x="51" y="126"/>
                  </a:lnTo>
                  <a:lnTo>
                    <a:pt x="113" y="90"/>
                  </a:lnTo>
                  <a:cubicBezTo>
                    <a:pt x="150" y="70"/>
                    <a:pt x="179" y="60"/>
                    <a:pt x="202" y="60"/>
                  </a:cubicBezTo>
                  <a:close/>
                  <a:moveTo>
                    <a:pt x="235" y="0"/>
                  </a:moveTo>
                  <a:cubicBezTo>
                    <a:pt x="203" y="0"/>
                    <a:pt x="159" y="16"/>
                    <a:pt x="105" y="47"/>
                  </a:cubicBezTo>
                  <a:lnTo>
                    <a:pt x="0" y="108"/>
                  </a:lnTo>
                  <a:lnTo>
                    <a:pt x="0" y="543"/>
                  </a:lnTo>
                  <a:lnTo>
                    <a:pt x="105" y="482"/>
                  </a:lnTo>
                  <a:cubicBezTo>
                    <a:pt x="177" y="440"/>
                    <a:pt x="232" y="392"/>
                    <a:pt x="266" y="337"/>
                  </a:cubicBezTo>
                  <a:cubicBezTo>
                    <a:pt x="300" y="282"/>
                    <a:pt x="318" y="216"/>
                    <a:pt x="318" y="141"/>
                  </a:cubicBezTo>
                  <a:cubicBezTo>
                    <a:pt x="318" y="67"/>
                    <a:pt x="300" y="22"/>
                    <a:pt x="266" y="6"/>
                  </a:cubicBezTo>
                  <a:cubicBezTo>
                    <a:pt x="257" y="2"/>
                    <a:pt x="247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1" name="Google Shape;5191;p55"/>
            <p:cNvSpPr/>
            <p:nvPr/>
          </p:nvSpPr>
          <p:spPr>
            <a:xfrm>
              <a:off x="6523050" y="2589050"/>
              <a:ext cx="24675" cy="20750"/>
            </a:xfrm>
            <a:custGeom>
              <a:avLst/>
              <a:gdLst/>
              <a:ahLst/>
              <a:cxnLst/>
              <a:rect l="l" t="t" r="r" b="b"/>
              <a:pathLst>
                <a:path w="987" h="830" extrusionOk="0">
                  <a:moveTo>
                    <a:pt x="945" y="1"/>
                  </a:moveTo>
                  <a:cubicBezTo>
                    <a:pt x="935" y="1"/>
                    <a:pt x="924" y="4"/>
                    <a:pt x="911" y="10"/>
                  </a:cubicBezTo>
                  <a:lnTo>
                    <a:pt x="75" y="493"/>
                  </a:lnTo>
                  <a:cubicBezTo>
                    <a:pt x="31" y="522"/>
                    <a:pt x="4" y="572"/>
                    <a:pt x="1" y="624"/>
                  </a:cubicBezTo>
                  <a:lnTo>
                    <a:pt x="1" y="776"/>
                  </a:lnTo>
                  <a:cubicBezTo>
                    <a:pt x="1" y="810"/>
                    <a:pt x="18" y="829"/>
                    <a:pt x="42" y="829"/>
                  </a:cubicBezTo>
                  <a:cubicBezTo>
                    <a:pt x="52" y="829"/>
                    <a:pt x="63" y="826"/>
                    <a:pt x="75" y="820"/>
                  </a:cubicBezTo>
                  <a:lnTo>
                    <a:pt x="911" y="337"/>
                  </a:lnTo>
                  <a:cubicBezTo>
                    <a:pt x="956" y="308"/>
                    <a:pt x="984" y="260"/>
                    <a:pt x="987" y="206"/>
                  </a:cubicBezTo>
                  <a:lnTo>
                    <a:pt x="987" y="54"/>
                  </a:lnTo>
                  <a:cubicBezTo>
                    <a:pt x="987" y="20"/>
                    <a:pt x="970" y="1"/>
                    <a:pt x="94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2" name="Google Shape;5192;p55"/>
            <p:cNvSpPr/>
            <p:nvPr/>
          </p:nvSpPr>
          <p:spPr>
            <a:xfrm>
              <a:off x="6552375" y="2572125"/>
              <a:ext cx="24675" cy="20725"/>
            </a:xfrm>
            <a:custGeom>
              <a:avLst/>
              <a:gdLst/>
              <a:ahLst/>
              <a:cxnLst/>
              <a:rect l="l" t="t" r="r" b="b"/>
              <a:pathLst>
                <a:path w="987" h="829" extrusionOk="0">
                  <a:moveTo>
                    <a:pt x="946" y="0"/>
                  </a:moveTo>
                  <a:cubicBezTo>
                    <a:pt x="936" y="0"/>
                    <a:pt x="925" y="4"/>
                    <a:pt x="913" y="10"/>
                  </a:cubicBezTo>
                  <a:lnTo>
                    <a:pt x="76" y="493"/>
                  </a:lnTo>
                  <a:cubicBezTo>
                    <a:pt x="33" y="522"/>
                    <a:pt x="4" y="570"/>
                    <a:pt x="1" y="624"/>
                  </a:cubicBezTo>
                  <a:lnTo>
                    <a:pt x="1" y="774"/>
                  </a:lnTo>
                  <a:cubicBezTo>
                    <a:pt x="1" y="808"/>
                    <a:pt x="18" y="828"/>
                    <a:pt x="43" y="828"/>
                  </a:cubicBezTo>
                  <a:cubicBezTo>
                    <a:pt x="53" y="828"/>
                    <a:pt x="64" y="825"/>
                    <a:pt x="76" y="818"/>
                  </a:cubicBezTo>
                  <a:lnTo>
                    <a:pt x="913" y="335"/>
                  </a:lnTo>
                  <a:cubicBezTo>
                    <a:pt x="956" y="306"/>
                    <a:pt x="984" y="258"/>
                    <a:pt x="987" y="206"/>
                  </a:cubicBezTo>
                  <a:lnTo>
                    <a:pt x="987" y="54"/>
                  </a:lnTo>
                  <a:cubicBezTo>
                    <a:pt x="987" y="20"/>
                    <a:pt x="970" y="0"/>
                    <a:pt x="94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3" name="Google Shape;5193;p55"/>
            <p:cNvSpPr/>
            <p:nvPr/>
          </p:nvSpPr>
          <p:spPr>
            <a:xfrm>
              <a:off x="6581750" y="2555150"/>
              <a:ext cx="24675" cy="20750"/>
            </a:xfrm>
            <a:custGeom>
              <a:avLst/>
              <a:gdLst/>
              <a:ahLst/>
              <a:cxnLst/>
              <a:rect l="l" t="t" r="r" b="b"/>
              <a:pathLst>
                <a:path w="987" h="830" extrusionOk="0">
                  <a:moveTo>
                    <a:pt x="944" y="1"/>
                  </a:moveTo>
                  <a:cubicBezTo>
                    <a:pt x="934" y="1"/>
                    <a:pt x="923" y="4"/>
                    <a:pt x="911" y="11"/>
                  </a:cubicBezTo>
                  <a:lnTo>
                    <a:pt x="74" y="493"/>
                  </a:lnTo>
                  <a:cubicBezTo>
                    <a:pt x="31" y="522"/>
                    <a:pt x="2" y="572"/>
                    <a:pt x="0" y="624"/>
                  </a:cubicBezTo>
                  <a:lnTo>
                    <a:pt x="0" y="776"/>
                  </a:lnTo>
                  <a:cubicBezTo>
                    <a:pt x="0" y="810"/>
                    <a:pt x="17" y="830"/>
                    <a:pt x="42" y="830"/>
                  </a:cubicBezTo>
                  <a:cubicBezTo>
                    <a:pt x="52" y="830"/>
                    <a:pt x="63" y="826"/>
                    <a:pt x="74" y="820"/>
                  </a:cubicBezTo>
                  <a:lnTo>
                    <a:pt x="911" y="337"/>
                  </a:lnTo>
                  <a:cubicBezTo>
                    <a:pt x="955" y="308"/>
                    <a:pt x="984" y="260"/>
                    <a:pt x="986" y="206"/>
                  </a:cubicBezTo>
                  <a:lnTo>
                    <a:pt x="986" y="54"/>
                  </a:lnTo>
                  <a:cubicBezTo>
                    <a:pt x="986" y="20"/>
                    <a:pt x="969" y="1"/>
                    <a:pt x="94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4" name="Google Shape;5194;p55"/>
            <p:cNvSpPr/>
            <p:nvPr/>
          </p:nvSpPr>
          <p:spPr>
            <a:xfrm>
              <a:off x="6611125" y="2538225"/>
              <a:ext cx="24675" cy="20725"/>
            </a:xfrm>
            <a:custGeom>
              <a:avLst/>
              <a:gdLst/>
              <a:ahLst/>
              <a:cxnLst/>
              <a:rect l="l" t="t" r="r" b="b"/>
              <a:pathLst>
                <a:path w="987" h="829" extrusionOk="0">
                  <a:moveTo>
                    <a:pt x="944" y="1"/>
                  </a:moveTo>
                  <a:cubicBezTo>
                    <a:pt x="934" y="1"/>
                    <a:pt x="923" y="4"/>
                    <a:pt x="911" y="10"/>
                  </a:cubicBezTo>
                  <a:lnTo>
                    <a:pt x="75" y="493"/>
                  </a:lnTo>
                  <a:cubicBezTo>
                    <a:pt x="30" y="522"/>
                    <a:pt x="3" y="570"/>
                    <a:pt x="0" y="624"/>
                  </a:cubicBezTo>
                  <a:lnTo>
                    <a:pt x="0" y="775"/>
                  </a:lnTo>
                  <a:cubicBezTo>
                    <a:pt x="0" y="809"/>
                    <a:pt x="17" y="829"/>
                    <a:pt x="42" y="829"/>
                  </a:cubicBezTo>
                  <a:cubicBezTo>
                    <a:pt x="52" y="829"/>
                    <a:pt x="63" y="825"/>
                    <a:pt x="75" y="818"/>
                  </a:cubicBezTo>
                  <a:lnTo>
                    <a:pt x="911" y="335"/>
                  </a:lnTo>
                  <a:cubicBezTo>
                    <a:pt x="956" y="306"/>
                    <a:pt x="983" y="258"/>
                    <a:pt x="986" y="206"/>
                  </a:cubicBezTo>
                  <a:lnTo>
                    <a:pt x="986" y="54"/>
                  </a:lnTo>
                  <a:cubicBezTo>
                    <a:pt x="986" y="20"/>
                    <a:pt x="969" y="1"/>
                    <a:pt x="94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5" name="Google Shape;5195;p55"/>
            <p:cNvSpPr/>
            <p:nvPr/>
          </p:nvSpPr>
          <p:spPr>
            <a:xfrm>
              <a:off x="6618150" y="2558225"/>
              <a:ext cx="7050" cy="7150"/>
            </a:xfrm>
            <a:custGeom>
              <a:avLst/>
              <a:gdLst/>
              <a:ahLst/>
              <a:cxnLst/>
              <a:rect l="l" t="t" r="r" b="b"/>
              <a:pathLst>
                <a:path w="282" h="286" extrusionOk="0">
                  <a:moveTo>
                    <a:pt x="257" y="0"/>
                  </a:moveTo>
                  <a:cubicBezTo>
                    <a:pt x="251" y="0"/>
                    <a:pt x="244" y="2"/>
                    <a:pt x="237" y="6"/>
                  </a:cubicBezTo>
                  <a:lnTo>
                    <a:pt x="45" y="117"/>
                  </a:lnTo>
                  <a:cubicBezTo>
                    <a:pt x="19" y="134"/>
                    <a:pt x="2" y="163"/>
                    <a:pt x="0" y="195"/>
                  </a:cubicBezTo>
                  <a:lnTo>
                    <a:pt x="0" y="254"/>
                  </a:lnTo>
                  <a:cubicBezTo>
                    <a:pt x="0" y="274"/>
                    <a:pt x="11" y="286"/>
                    <a:pt x="26" y="286"/>
                  </a:cubicBezTo>
                  <a:cubicBezTo>
                    <a:pt x="32" y="286"/>
                    <a:pt x="38" y="284"/>
                    <a:pt x="45" y="281"/>
                  </a:cubicBezTo>
                  <a:lnTo>
                    <a:pt x="237" y="169"/>
                  </a:lnTo>
                  <a:cubicBezTo>
                    <a:pt x="264" y="152"/>
                    <a:pt x="280" y="123"/>
                    <a:pt x="282" y="91"/>
                  </a:cubicBezTo>
                  <a:lnTo>
                    <a:pt x="282" y="33"/>
                  </a:lnTo>
                  <a:cubicBezTo>
                    <a:pt x="282" y="12"/>
                    <a:pt x="272" y="0"/>
                    <a:pt x="25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6" name="Google Shape;5196;p55"/>
            <p:cNvSpPr/>
            <p:nvPr/>
          </p:nvSpPr>
          <p:spPr>
            <a:xfrm>
              <a:off x="6628725" y="2552150"/>
              <a:ext cx="7075" cy="7125"/>
            </a:xfrm>
            <a:custGeom>
              <a:avLst/>
              <a:gdLst/>
              <a:ahLst/>
              <a:cxnLst/>
              <a:rect l="l" t="t" r="r" b="b"/>
              <a:pathLst>
                <a:path w="283" h="285" extrusionOk="0">
                  <a:moveTo>
                    <a:pt x="257" y="0"/>
                  </a:moveTo>
                  <a:cubicBezTo>
                    <a:pt x="251" y="0"/>
                    <a:pt x="244" y="2"/>
                    <a:pt x="237" y="6"/>
                  </a:cubicBezTo>
                  <a:lnTo>
                    <a:pt x="46" y="116"/>
                  </a:lnTo>
                  <a:cubicBezTo>
                    <a:pt x="18" y="133"/>
                    <a:pt x="2" y="162"/>
                    <a:pt x="1" y="194"/>
                  </a:cubicBezTo>
                  <a:lnTo>
                    <a:pt x="1" y="252"/>
                  </a:lnTo>
                  <a:cubicBezTo>
                    <a:pt x="1" y="273"/>
                    <a:pt x="11" y="285"/>
                    <a:pt x="26" y="285"/>
                  </a:cubicBezTo>
                  <a:cubicBezTo>
                    <a:pt x="32" y="285"/>
                    <a:pt x="38" y="283"/>
                    <a:pt x="46" y="278"/>
                  </a:cubicBezTo>
                  <a:lnTo>
                    <a:pt x="237" y="168"/>
                  </a:lnTo>
                  <a:cubicBezTo>
                    <a:pt x="263" y="151"/>
                    <a:pt x="281" y="122"/>
                    <a:pt x="282" y="90"/>
                  </a:cubicBezTo>
                  <a:lnTo>
                    <a:pt x="282" y="32"/>
                  </a:lnTo>
                  <a:cubicBezTo>
                    <a:pt x="282" y="11"/>
                    <a:pt x="272" y="0"/>
                    <a:pt x="25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7" name="Google Shape;5197;p55"/>
            <p:cNvSpPr/>
            <p:nvPr/>
          </p:nvSpPr>
          <p:spPr>
            <a:xfrm>
              <a:off x="6572250" y="2562675"/>
              <a:ext cx="63425" cy="41075"/>
            </a:xfrm>
            <a:custGeom>
              <a:avLst/>
              <a:gdLst/>
              <a:ahLst/>
              <a:cxnLst/>
              <a:rect l="l" t="t" r="r" b="b"/>
              <a:pathLst>
                <a:path w="2537" h="1643" extrusionOk="0">
                  <a:moveTo>
                    <a:pt x="2495" y="1"/>
                  </a:moveTo>
                  <a:cubicBezTo>
                    <a:pt x="2485" y="1"/>
                    <a:pt x="2474" y="4"/>
                    <a:pt x="2461" y="11"/>
                  </a:cubicBezTo>
                  <a:lnTo>
                    <a:pt x="76" y="1389"/>
                  </a:lnTo>
                  <a:cubicBezTo>
                    <a:pt x="31" y="1418"/>
                    <a:pt x="3" y="1466"/>
                    <a:pt x="1" y="1518"/>
                  </a:cubicBezTo>
                  <a:lnTo>
                    <a:pt x="1" y="1589"/>
                  </a:lnTo>
                  <a:cubicBezTo>
                    <a:pt x="1" y="1623"/>
                    <a:pt x="18" y="1643"/>
                    <a:pt x="43" y="1643"/>
                  </a:cubicBezTo>
                  <a:cubicBezTo>
                    <a:pt x="53" y="1643"/>
                    <a:pt x="64" y="1640"/>
                    <a:pt x="76" y="1632"/>
                  </a:cubicBezTo>
                  <a:lnTo>
                    <a:pt x="2461" y="255"/>
                  </a:lnTo>
                  <a:cubicBezTo>
                    <a:pt x="2506" y="226"/>
                    <a:pt x="2534" y="178"/>
                    <a:pt x="2537" y="124"/>
                  </a:cubicBezTo>
                  <a:lnTo>
                    <a:pt x="2537" y="55"/>
                  </a:lnTo>
                  <a:cubicBezTo>
                    <a:pt x="2537" y="21"/>
                    <a:pt x="2520" y="1"/>
                    <a:pt x="2495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Google Shape;5202;p56"/>
          <p:cNvSpPr txBox="1">
            <a:spLocks noGrp="1"/>
          </p:cNvSpPr>
          <p:nvPr>
            <p:ph type="subTitle" idx="4294967295"/>
          </p:nvPr>
        </p:nvSpPr>
        <p:spPr>
          <a:xfrm>
            <a:off x="213600" y="244800"/>
            <a:ext cx="13374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switch case untuk menampilkan pilihan metode pembayaran yang diinginkan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3" name="Google Shape;5203;p56"/>
          <p:cNvSpPr/>
          <p:nvPr/>
        </p:nvSpPr>
        <p:spPr>
          <a:xfrm rot="10800000" flipH="1">
            <a:off x="322800" y="226019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4" name="Google Shape;5204;p56"/>
          <p:cNvPicPr preferRelativeResize="0"/>
          <p:nvPr/>
        </p:nvPicPr>
        <p:blipFill rotWithShape="1">
          <a:blip r:embed="rId3">
            <a:alphaModFix/>
          </a:blip>
          <a:srcRect l="4333" b="26750"/>
          <a:stretch/>
        </p:blipFill>
        <p:spPr>
          <a:xfrm>
            <a:off x="1867750" y="244800"/>
            <a:ext cx="7000701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5" name="Google Shape;5205;p56"/>
          <p:cNvPicPr preferRelativeResize="0"/>
          <p:nvPr/>
        </p:nvPicPr>
        <p:blipFill rotWithShape="1">
          <a:blip r:embed="rId4">
            <a:alphaModFix/>
          </a:blip>
          <a:srcRect l="4725"/>
          <a:stretch/>
        </p:blipFill>
        <p:spPr>
          <a:xfrm>
            <a:off x="603425" y="2658950"/>
            <a:ext cx="7857200" cy="2309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6" name="Google Shape;5206;p56"/>
          <p:cNvGrpSpPr/>
          <p:nvPr/>
        </p:nvGrpSpPr>
        <p:grpSpPr>
          <a:xfrm>
            <a:off x="7040458" y="3622964"/>
            <a:ext cx="2311339" cy="1583151"/>
            <a:chOff x="6391200" y="2366900"/>
            <a:chExt cx="430425" cy="294825"/>
          </a:xfrm>
        </p:grpSpPr>
        <p:sp>
          <p:nvSpPr>
            <p:cNvPr id="5207" name="Google Shape;5207;p56"/>
            <p:cNvSpPr/>
            <p:nvPr/>
          </p:nvSpPr>
          <p:spPr>
            <a:xfrm>
              <a:off x="6391200" y="2456850"/>
              <a:ext cx="430425" cy="204875"/>
            </a:xfrm>
            <a:custGeom>
              <a:avLst/>
              <a:gdLst/>
              <a:ahLst/>
              <a:cxnLst/>
              <a:rect l="l" t="t" r="r" b="b"/>
              <a:pathLst>
                <a:path w="17217" h="8195" extrusionOk="0">
                  <a:moveTo>
                    <a:pt x="8608" y="1"/>
                  </a:moveTo>
                  <a:cubicBezTo>
                    <a:pt x="6602" y="1"/>
                    <a:pt x="4595" y="401"/>
                    <a:pt x="3063" y="1201"/>
                  </a:cubicBezTo>
                  <a:cubicBezTo>
                    <a:pt x="1" y="2801"/>
                    <a:pt x="1" y="5394"/>
                    <a:pt x="3063" y="6995"/>
                  </a:cubicBezTo>
                  <a:cubicBezTo>
                    <a:pt x="4595" y="7795"/>
                    <a:pt x="6602" y="8195"/>
                    <a:pt x="8608" y="8195"/>
                  </a:cubicBezTo>
                  <a:cubicBezTo>
                    <a:pt x="10615" y="8195"/>
                    <a:pt x="12622" y="7795"/>
                    <a:pt x="14154" y="6995"/>
                  </a:cubicBezTo>
                  <a:cubicBezTo>
                    <a:pt x="17216" y="5394"/>
                    <a:pt x="17216" y="2801"/>
                    <a:pt x="14154" y="1201"/>
                  </a:cubicBezTo>
                  <a:cubicBezTo>
                    <a:pt x="12622" y="401"/>
                    <a:pt x="10615" y="1"/>
                    <a:pt x="8608" y="1"/>
                  </a:cubicBezTo>
                  <a:close/>
                </a:path>
              </a:pathLst>
            </a:custGeom>
            <a:solidFill>
              <a:srgbClr val="F4AA9E">
                <a:alpha val="5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8" name="Google Shape;5208;p56"/>
            <p:cNvSpPr/>
            <p:nvPr/>
          </p:nvSpPr>
          <p:spPr>
            <a:xfrm>
              <a:off x="6703525" y="2413150"/>
              <a:ext cx="7075" cy="16300"/>
            </a:xfrm>
            <a:custGeom>
              <a:avLst/>
              <a:gdLst/>
              <a:ahLst/>
              <a:cxnLst/>
              <a:rect l="l" t="t" r="r" b="b"/>
              <a:pathLst>
                <a:path w="283" h="652" extrusionOk="0">
                  <a:moveTo>
                    <a:pt x="0" y="1"/>
                  </a:moveTo>
                  <a:lnTo>
                    <a:pt x="0" y="489"/>
                  </a:lnTo>
                  <a:lnTo>
                    <a:pt x="283" y="652"/>
                  </a:lnTo>
                  <a:lnTo>
                    <a:pt x="283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9" name="Google Shape;5209;p56"/>
            <p:cNvSpPr/>
            <p:nvPr/>
          </p:nvSpPr>
          <p:spPr>
            <a:xfrm>
              <a:off x="6550725" y="2366900"/>
              <a:ext cx="152825" cy="197525"/>
            </a:xfrm>
            <a:custGeom>
              <a:avLst/>
              <a:gdLst/>
              <a:ahLst/>
              <a:cxnLst/>
              <a:rect l="l" t="t" r="r" b="b"/>
              <a:pathLst>
                <a:path w="6113" h="7901" extrusionOk="0">
                  <a:moveTo>
                    <a:pt x="4844" y="0"/>
                  </a:moveTo>
                  <a:cubicBezTo>
                    <a:pt x="4819" y="0"/>
                    <a:pt x="4793" y="7"/>
                    <a:pt x="4769" y="22"/>
                  </a:cubicBezTo>
                  <a:lnTo>
                    <a:pt x="263" y="2625"/>
                  </a:lnTo>
                  <a:cubicBezTo>
                    <a:pt x="87" y="2726"/>
                    <a:pt x="0" y="2858"/>
                    <a:pt x="0" y="2989"/>
                  </a:cubicBezTo>
                  <a:lnTo>
                    <a:pt x="0" y="7383"/>
                  </a:lnTo>
                  <a:cubicBezTo>
                    <a:pt x="0" y="7514"/>
                    <a:pt x="87" y="7645"/>
                    <a:pt x="263" y="7746"/>
                  </a:cubicBezTo>
                  <a:lnTo>
                    <a:pt x="268" y="7749"/>
                  </a:lnTo>
                  <a:cubicBezTo>
                    <a:pt x="442" y="7850"/>
                    <a:pt x="671" y="7901"/>
                    <a:pt x="899" y="7901"/>
                  </a:cubicBezTo>
                  <a:cubicBezTo>
                    <a:pt x="1128" y="7901"/>
                    <a:pt x="1356" y="7850"/>
                    <a:pt x="1530" y="7749"/>
                  </a:cubicBezTo>
                  <a:lnTo>
                    <a:pt x="6037" y="5148"/>
                  </a:lnTo>
                  <a:cubicBezTo>
                    <a:pt x="6082" y="5119"/>
                    <a:pt x="6109" y="5071"/>
                    <a:pt x="6112" y="5017"/>
                  </a:cubicBezTo>
                  <a:lnTo>
                    <a:pt x="6112" y="712"/>
                  </a:lnTo>
                  <a:lnTo>
                    <a:pt x="6041" y="672"/>
                  </a:lnTo>
                  <a:cubicBezTo>
                    <a:pt x="6019" y="660"/>
                    <a:pt x="5996" y="655"/>
                    <a:pt x="5972" y="655"/>
                  </a:cubicBezTo>
                  <a:cubicBezTo>
                    <a:pt x="5946" y="655"/>
                    <a:pt x="5920" y="661"/>
                    <a:pt x="5896" y="673"/>
                  </a:cubicBezTo>
                  <a:lnTo>
                    <a:pt x="4986" y="1199"/>
                  </a:lnTo>
                  <a:lnTo>
                    <a:pt x="4986" y="147"/>
                  </a:lnTo>
                  <a:cubicBezTo>
                    <a:pt x="4989" y="62"/>
                    <a:pt x="4919" y="0"/>
                    <a:pt x="4844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0" name="Google Shape;5210;p56"/>
            <p:cNvSpPr/>
            <p:nvPr/>
          </p:nvSpPr>
          <p:spPr>
            <a:xfrm>
              <a:off x="6548575" y="2367000"/>
              <a:ext cx="154175" cy="87600"/>
            </a:xfrm>
            <a:custGeom>
              <a:avLst/>
              <a:gdLst/>
              <a:ahLst/>
              <a:cxnLst/>
              <a:rect l="l" t="t" r="r" b="b"/>
              <a:pathLst>
                <a:path w="6167" h="3504" extrusionOk="0">
                  <a:moveTo>
                    <a:pt x="4930" y="1"/>
                  </a:moveTo>
                  <a:cubicBezTo>
                    <a:pt x="4904" y="1"/>
                    <a:pt x="4879" y="7"/>
                    <a:pt x="4855" y="19"/>
                  </a:cubicBezTo>
                  <a:lnTo>
                    <a:pt x="349" y="2621"/>
                  </a:lnTo>
                  <a:cubicBezTo>
                    <a:pt x="1" y="2821"/>
                    <a:pt x="1" y="3149"/>
                    <a:pt x="349" y="3350"/>
                  </a:cubicBezTo>
                  <a:lnTo>
                    <a:pt x="356" y="3353"/>
                  </a:lnTo>
                  <a:cubicBezTo>
                    <a:pt x="529" y="3453"/>
                    <a:pt x="758" y="3503"/>
                    <a:pt x="986" y="3503"/>
                  </a:cubicBezTo>
                  <a:cubicBezTo>
                    <a:pt x="1215" y="3503"/>
                    <a:pt x="1443" y="3453"/>
                    <a:pt x="1617" y="3353"/>
                  </a:cubicBezTo>
                  <a:lnTo>
                    <a:pt x="6123" y="750"/>
                  </a:lnTo>
                  <a:cubicBezTo>
                    <a:pt x="6163" y="727"/>
                    <a:pt x="6166" y="689"/>
                    <a:pt x="6127" y="666"/>
                  </a:cubicBezTo>
                  <a:cubicBezTo>
                    <a:pt x="6105" y="656"/>
                    <a:pt x="6081" y="651"/>
                    <a:pt x="6058" y="651"/>
                  </a:cubicBezTo>
                  <a:cubicBezTo>
                    <a:pt x="6032" y="651"/>
                    <a:pt x="6006" y="657"/>
                    <a:pt x="5982" y="669"/>
                  </a:cubicBezTo>
                  <a:lnTo>
                    <a:pt x="1600" y="3199"/>
                  </a:lnTo>
                  <a:cubicBezTo>
                    <a:pt x="1559" y="3223"/>
                    <a:pt x="1491" y="3262"/>
                    <a:pt x="1448" y="3282"/>
                  </a:cubicBezTo>
                  <a:cubicBezTo>
                    <a:pt x="1304" y="3347"/>
                    <a:pt x="1132" y="3380"/>
                    <a:pt x="966" y="3380"/>
                  </a:cubicBezTo>
                  <a:cubicBezTo>
                    <a:pt x="824" y="3380"/>
                    <a:pt x="685" y="3356"/>
                    <a:pt x="569" y="3308"/>
                  </a:cubicBezTo>
                  <a:cubicBezTo>
                    <a:pt x="517" y="3285"/>
                    <a:pt x="466" y="3256"/>
                    <a:pt x="420" y="3221"/>
                  </a:cubicBezTo>
                  <a:cubicBezTo>
                    <a:pt x="244" y="3076"/>
                    <a:pt x="263" y="2873"/>
                    <a:pt x="466" y="2721"/>
                  </a:cubicBezTo>
                  <a:cubicBezTo>
                    <a:pt x="514" y="2688"/>
                    <a:pt x="563" y="2657"/>
                    <a:pt x="614" y="2630"/>
                  </a:cubicBezTo>
                  <a:lnTo>
                    <a:pt x="4996" y="101"/>
                  </a:lnTo>
                  <a:cubicBezTo>
                    <a:pt x="5037" y="76"/>
                    <a:pt x="5040" y="38"/>
                    <a:pt x="5000" y="17"/>
                  </a:cubicBezTo>
                  <a:cubicBezTo>
                    <a:pt x="4978" y="6"/>
                    <a:pt x="4954" y="1"/>
                    <a:pt x="493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1" name="Google Shape;5211;p56"/>
            <p:cNvSpPr/>
            <p:nvPr/>
          </p:nvSpPr>
          <p:spPr>
            <a:xfrm>
              <a:off x="6548575" y="2367000"/>
              <a:ext cx="154175" cy="87600"/>
            </a:xfrm>
            <a:custGeom>
              <a:avLst/>
              <a:gdLst/>
              <a:ahLst/>
              <a:cxnLst/>
              <a:rect l="l" t="t" r="r" b="b"/>
              <a:pathLst>
                <a:path w="6167" h="3504" extrusionOk="0">
                  <a:moveTo>
                    <a:pt x="4930" y="1"/>
                  </a:moveTo>
                  <a:cubicBezTo>
                    <a:pt x="4904" y="1"/>
                    <a:pt x="4879" y="7"/>
                    <a:pt x="4855" y="19"/>
                  </a:cubicBezTo>
                  <a:lnTo>
                    <a:pt x="349" y="2621"/>
                  </a:lnTo>
                  <a:cubicBezTo>
                    <a:pt x="1" y="2821"/>
                    <a:pt x="1" y="3149"/>
                    <a:pt x="349" y="3350"/>
                  </a:cubicBezTo>
                  <a:lnTo>
                    <a:pt x="356" y="3353"/>
                  </a:lnTo>
                  <a:cubicBezTo>
                    <a:pt x="529" y="3453"/>
                    <a:pt x="758" y="3503"/>
                    <a:pt x="986" y="3503"/>
                  </a:cubicBezTo>
                  <a:cubicBezTo>
                    <a:pt x="1215" y="3503"/>
                    <a:pt x="1443" y="3453"/>
                    <a:pt x="1617" y="3353"/>
                  </a:cubicBezTo>
                  <a:lnTo>
                    <a:pt x="6123" y="750"/>
                  </a:lnTo>
                  <a:cubicBezTo>
                    <a:pt x="6163" y="727"/>
                    <a:pt x="6166" y="689"/>
                    <a:pt x="6127" y="666"/>
                  </a:cubicBezTo>
                  <a:cubicBezTo>
                    <a:pt x="6105" y="656"/>
                    <a:pt x="6081" y="651"/>
                    <a:pt x="6058" y="651"/>
                  </a:cubicBezTo>
                  <a:cubicBezTo>
                    <a:pt x="6032" y="651"/>
                    <a:pt x="6006" y="657"/>
                    <a:pt x="5982" y="669"/>
                  </a:cubicBezTo>
                  <a:lnTo>
                    <a:pt x="1600" y="3199"/>
                  </a:lnTo>
                  <a:cubicBezTo>
                    <a:pt x="1559" y="3223"/>
                    <a:pt x="1491" y="3262"/>
                    <a:pt x="1448" y="3282"/>
                  </a:cubicBezTo>
                  <a:cubicBezTo>
                    <a:pt x="1304" y="3347"/>
                    <a:pt x="1132" y="3380"/>
                    <a:pt x="966" y="3380"/>
                  </a:cubicBezTo>
                  <a:cubicBezTo>
                    <a:pt x="824" y="3380"/>
                    <a:pt x="685" y="3356"/>
                    <a:pt x="569" y="3308"/>
                  </a:cubicBezTo>
                  <a:cubicBezTo>
                    <a:pt x="517" y="3285"/>
                    <a:pt x="466" y="3256"/>
                    <a:pt x="420" y="3221"/>
                  </a:cubicBezTo>
                  <a:cubicBezTo>
                    <a:pt x="244" y="3076"/>
                    <a:pt x="263" y="2873"/>
                    <a:pt x="466" y="2721"/>
                  </a:cubicBezTo>
                  <a:cubicBezTo>
                    <a:pt x="514" y="2688"/>
                    <a:pt x="563" y="2657"/>
                    <a:pt x="614" y="2630"/>
                  </a:cubicBezTo>
                  <a:lnTo>
                    <a:pt x="4996" y="101"/>
                  </a:lnTo>
                  <a:cubicBezTo>
                    <a:pt x="5037" y="76"/>
                    <a:pt x="5040" y="38"/>
                    <a:pt x="5000" y="17"/>
                  </a:cubicBezTo>
                  <a:cubicBezTo>
                    <a:pt x="4978" y="6"/>
                    <a:pt x="4954" y="1"/>
                    <a:pt x="4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2" name="Google Shape;5212;p56"/>
            <p:cNvSpPr/>
            <p:nvPr/>
          </p:nvSpPr>
          <p:spPr>
            <a:xfrm>
              <a:off x="6552375" y="2454900"/>
              <a:ext cx="2575" cy="2400"/>
            </a:xfrm>
            <a:custGeom>
              <a:avLst/>
              <a:gdLst/>
              <a:ahLst/>
              <a:cxnLst/>
              <a:rect l="l" t="t" r="r" b="b"/>
              <a:pathLst>
                <a:path w="103" h="96" extrusionOk="0">
                  <a:moveTo>
                    <a:pt x="25" y="1"/>
                  </a:moveTo>
                  <a:cubicBezTo>
                    <a:pt x="12" y="1"/>
                    <a:pt x="0" y="17"/>
                    <a:pt x="11" y="30"/>
                  </a:cubicBezTo>
                  <a:cubicBezTo>
                    <a:pt x="30" y="52"/>
                    <a:pt x="50" y="72"/>
                    <a:pt x="72" y="91"/>
                  </a:cubicBezTo>
                  <a:cubicBezTo>
                    <a:pt x="75" y="94"/>
                    <a:pt x="79" y="95"/>
                    <a:pt x="84" y="95"/>
                  </a:cubicBezTo>
                  <a:cubicBezTo>
                    <a:pt x="88" y="95"/>
                    <a:pt x="94" y="94"/>
                    <a:pt x="97" y="89"/>
                  </a:cubicBezTo>
                  <a:cubicBezTo>
                    <a:pt x="102" y="82"/>
                    <a:pt x="102" y="72"/>
                    <a:pt x="95" y="66"/>
                  </a:cubicBezTo>
                  <a:cubicBezTo>
                    <a:pt x="73" y="47"/>
                    <a:pt x="55" y="29"/>
                    <a:pt x="37" y="7"/>
                  </a:cubicBezTo>
                  <a:cubicBezTo>
                    <a:pt x="34" y="2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3" name="Google Shape;5213;p56"/>
            <p:cNvSpPr/>
            <p:nvPr/>
          </p:nvSpPr>
          <p:spPr>
            <a:xfrm>
              <a:off x="6557525" y="2399675"/>
              <a:ext cx="134050" cy="63500"/>
            </a:xfrm>
            <a:custGeom>
              <a:avLst/>
              <a:gdLst/>
              <a:ahLst/>
              <a:cxnLst/>
              <a:rect l="l" t="t" r="r" b="b"/>
              <a:pathLst>
                <a:path w="5362" h="2540" extrusionOk="0">
                  <a:moveTo>
                    <a:pt x="5337" y="0"/>
                  </a:moveTo>
                  <a:cubicBezTo>
                    <a:pt x="5334" y="0"/>
                    <a:pt x="5331" y="1"/>
                    <a:pt x="5328" y="3"/>
                  </a:cubicBezTo>
                  <a:lnTo>
                    <a:pt x="5180" y="89"/>
                  </a:lnTo>
                  <a:cubicBezTo>
                    <a:pt x="5172" y="93"/>
                    <a:pt x="5169" y="103"/>
                    <a:pt x="5173" y="112"/>
                  </a:cubicBezTo>
                  <a:cubicBezTo>
                    <a:pt x="5176" y="116"/>
                    <a:pt x="5182" y="120"/>
                    <a:pt x="5189" y="120"/>
                  </a:cubicBezTo>
                  <a:lnTo>
                    <a:pt x="5189" y="119"/>
                  </a:lnTo>
                  <a:cubicBezTo>
                    <a:pt x="5192" y="119"/>
                    <a:pt x="5195" y="119"/>
                    <a:pt x="5196" y="118"/>
                  </a:cubicBezTo>
                  <a:lnTo>
                    <a:pt x="5346" y="32"/>
                  </a:lnTo>
                  <a:cubicBezTo>
                    <a:pt x="5362" y="22"/>
                    <a:pt x="5352" y="0"/>
                    <a:pt x="5337" y="0"/>
                  </a:cubicBezTo>
                  <a:close/>
                  <a:moveTo>
                    <a:pt x="5040" y="171"/>
                  </a:moveTo>
                  <a:cubicBezTo>
                    <a:pt x="5038" y="171"/>
                    <a:pt x="5034" y="172"/>
                    <a:pt x="5031" y="174"/>
                  </a:cubicBezTo>
                  <a:lnTo>
                    <a:pt x="4883" y="260"/>
                  </a:lnTo>
                  <a:cubicBezTo>
                    <a:pt x="4874" y="264"/>
                    <a:pt x="4873" y="274"/>
                    <a:pt x="4877" y="283"/>
                  </a:cubicBezTo>
                  <a:cubicBezTo>
                    <a:pt x="4880" y="287"/>
                    <a:pt x="4886" y="292"/>
                    <a:pt x="4892" y="292"/>
                  </a:cubicBezTo>
                  <a:cubicBezTo>
                    <a:pt x="4895" y="292"/>
                    <a:pt x="4898" y="290"/>
                    <a:pt x="4901" y="289"/>
                  </a:cubicBezTo>
                  <a:lnTo>
                    <a:pt x="5049" y="203"/>
                  </a:lnTo>
                  <a:cubicBezTo>
                    <a:pt x="5064" y="193"/>
                    <a:pt x="5056" y="171"/>
                    <a:pt x="5040" y="171"/>
                  </a:cubicBezTo>
                  <a:close/>
                  <a:moveTo>
                    <a:pt x="4743" y="343"/>
                  </a:moveTo>
                  <a:cubicBezTo>
                    <a:pt x="4740" y="343"/>
                    <a:pt x="4738" y="344"/>
                    <a:pt x="4735" y="345"/>
                  </a:cubicBezTo>
                  <a:lnTo>
                    <a:pt x="4587" y="431"/>
                  </a:lnTo>
                  <a:cubicBezTo>
                    <a:pt x="4579" y="435"/>
                    <a:pt x="4576" y="445"/>
                    <a:pt x="4580" y="454"/>
                  </a:cubicBezTo>
                  <a:cubicBezTo>
                    <a:pt x="4583" y="460"/>
                    <a:pt x="4589" y="463"/>
                    <a:pt x="4595" y="463"/>
                  </a:cubicBezTo>
                  <a:lnTo>
                    <a:pt x="4595" y="461"/>
                  </a:lnTo>
                  <a:cubicBezTo>
                    <a:pt x="4598" y="461"/>
                    <a:pt x="4600" y="461"/>
                    <a:pt x="4603" y="460"/>
                  </a:cubicBezTo>
                  <a:lnTo>
                    <a:pt x="4753" y="374"/>
                  </a:lnTo>
                  <a:cubicBezTo>
                    <a:pt x="4766" y="364"/>
                    <a:pt x="4758" y="343"/>
                    <a:pt x="4743" y="343"/>
                  </a:cubicBezTo>
                  <a:close/>
                  <a:moveTo>
                    <a:pt x="4446" y="515"/>
                  </a:moveTo>
                  <a:cubicBezTo>
                    <a:pt x="4443" y="515"/>
                    <a:pt x="4441" y="515"/>
                    <a:pt x="4438" y="516"/>
                  </a:cubicBezTo>
                  <a:lnTo>
                    <a:pt x="4290" y="602"/>
                  </a:lnTo>
                  <a:cubicBezTo>
                    <a:pt x="4281" y="606"/>
                    <a:pt x="4279" y="616"/>
                    <a:pt x="4284" y="625"/>
                  </a:cubicBezTo>
                  <a:cubicBezTo>
                    <a:pt x="4287" y="631"/>
                    <a:pt x="4293" y="634"/>
                    <a:pt x="4299" y="634"/>
                  </a:cubicBezTo>
                  <a:lnTo>
                    <a:pt x="4299" y="632"/>
                  </a:lnTo>
                  <a:cubicBezTo>
                    <a:pt x="4300" y="633"/>
                    <a:pt x="4301" y="633"/>
                    <a:pt x="4301" y="633"/>
                  </a:cubicBezTo>
                  <a:cubicBezTo>
                    <a:pt x="4303" y="633"/>
                    <a:pt x="4305" y="632"/>
                    <a:pt x="4308" y="631"/>
                  </a:cubicBezTo>
                  <a:lnTo>
                    <a:pt x="4455" y="545"/>
                  </a:lnTo>
                  <a:cubicBezTo>
                    <a:pt x="4470" y="535"/>
                    <a:pt x="4461" y="515"/>
                    <a:pt x="4446" y="515"/>
                  </a:cubicBezTo>
                  <a:close/>
                  <a:moveTo>
                    <a:pt x="4152" y="684"/>
                  </a:moveTo>
                  <a:cubicBezTo>
                    <a:pt x="4149" y="684"/>
                    <a:pt x="4145" y="685"/>
                    <a:pt x="4142" y="687"/>
                  </a:cubicBezTo>
                  <a:lnTo>
                    <a:pt x="3993" y="773"/>
                  </a:lnTo>
                  <a:cubicBezTo>
                    <a:pt x="3986" y="777"/>
                    <a:pt x="3983" y="789"/>
                    <a:pt x="3987" y="796"/>
                  </a:cubicBezTo>
                  <a:cubicBezTo>
                    <a:pt x="3990" y="802"/>
                    <a:pt x="3996" y="805"/>
                    <a:pt x="4002" y="805"/>
                  </a:cubicBezTo>
                  <a:cubicBezTo>
                    <a:pt x="4004" y="805"/>
                    <a:pt x="4007" y="803"/>
                    <a:pt x="4010" y="803"/>
                  </a:cubicBezTo>
                  <a:lnTo>
                    <a:pt x="4158" y="716"/>
                  </a:lnTo>
                  <a:cubicBezTo>
                    <a:pt x="4177" y="708"/>
                    <a:pt x="4167" y="684"/>
                    <a:pt x="4152" y="684"/>
                  </a:cubicBezTo>
                  <a:close/>
                  <a:moveTo>
                    <a:pt x="3853" y="856"/>
                  </a:moveTo>
                  <a:cubicBezTo>
                    <a:pt x="3850" y="856"/>
                    <a:pt x="3848" y="857"/>
                    <a:pt x="3845" y="859"/>
                  </a:cubicBezTo>
                  <a:lnTo>
                    <a:pt x="3697" y="944"/>
                  </a:lnTo>
                  <a:cubicBezTo>
                    <a:pt x="3688" y="950"/>
                    <a:pt x="3685" y="960"/>
                    <a:pt x="3690" y="967"/>
                  </a:cubicBezTo>
                  <a:cubicBezTo>
                    <a:pt x="3693" y="973"/>
                    <a:pt x="3698" y="976"/>
                    <a:pt x="3706" y="976"/>
                  </a:cubicBezTo>
                  <a:cubicBezTo>
                    <a:pt x="3709" y="976"/>
                    <a:pt x="3712" y="975"/>
                    <a:pt x="3713" y="975"/>
                  </a:cubicBezTo>
                  <a:lnTo>
                    <a:pt x="3862" y="889"/>
                  </a:lnTo>
                  <a:cubicBezTo>
                    <a:pt x="3878" y="879"/>
                    <a:pt x="3868" y="856"/>
                    <a:pt x="3853" y="856"/>
                  </a:cubicBezTo>
                  <a:close/>
                  <a:moveTo>
                    <a:pt x="3555" y="1028"/>
                  </a:moveTo>
                  <a:cubicBezTo>
                    <a:pt x="3553" y="1028"/>
                    <a:pt x="3550" y="1028"/>
                    <a:pt x="3548" y="1030"/>
                  </a:cubicBezTo>
                  <a:lnTo>
                    <a:pt x="3400" y="1115"/>
                  </a:lnTo>
                  <a:cubicBezTo>
                    <a:pt x="3391" y="1121"/>
                    <a:pt x="3390" y="1131"/>
                    <a:pt x="3394" y="1138"/>
                  </a:cubicBezTo>
                  <a:cubicBezTo>
                    <a:pt x="3397" y="1144"/>
                    <a:pt x="3403" y="1147"/>
                    <a:pt x="3408" y="1147"/>
                  </a:cubicBezTo>
                  <a:cubicBezTo>
                    <a:pt x="3411" y="1147"/>
                    <a:pt x="3414" y="1147"/>
                    <a:pt x="3417" y="1146"/>
                  </a:cubicBezTo>
                  <a:lnTo>
                    <a:pt x="3565" y="1060"/>
                  </a:lnTo>
                  <a:cubicBezTo>
                    <a:pt x="3580" y="1049"/>
                    <a:pt x="3570" y="1028"/>
                    <a:pt x="3555" y="1028"/>
                  </a:cubicBezTo>
                  <a:close/>
                  <a:moveTo>
                    <a:pt x="3260" y="1200"/>
                  </a:moveTo>
                  <a:cubicBezTo>
                    <a:pt x="3258" y="1200"/>
                    <a:pt x="3255" y="1201"/>
                    <a:pt x="3252" y="1202"/>
                  </a:cubicBezTo>
                  <a:lnTo>
                    <a:pt x="3104" y="1288"/>
                  </a:lnTo>
                  <a:cubicBezTo>
                    <a:pt x="3088" y="1295"/>
                    <a:pt x="3093" y="1318"/>
                    <a:pt x="3110" y="1318"/>
                  </a:cubicBezTo>
                  <a:cubicBezTo>
                    <a:pt x="3110" y="1318"/>
                    <a:pt x="3111" y="1318"/>
                    <a:pt x="3111" y="1318"/>
                  </a:cubicBezTo>
                  <a:cubicBezTo>
                    <a:pt x="3114" y="1318"/>
                    <a:pt x="3117" y="1318"/>
                    <a:pt x="3120" y="1317"/>
                  </a:cubicBezTo>
                  <a:lnTo>
                    <a:pt x="3269" y="1231"/>
                  </a:lnTo>
                  <a:cubicBezTo>
                    <a:pt x="3283" y="1220"/>
                    <a:pt x="3275" y="1200"/>
                    <a:pt x="3260" y="1200"/>
                  </a:cubicBezTo>
                  <a:close/>
                  <a:moveTo>
                    <a:pt x="2962" y="1372"/>
                  </a:moveTo>
                  <a:cubicBezTo>
                    <a:pt x="2960" y="1372"/>
                    <a:pt x="2957" y="1372"/>
                    <a:pt x="2955" y="1373"/>
                  </a:cubicBezTo>
                  <a:lnTo>
                    <a:pt x="2807" y="1459"/>
                  </a:lnTo>
                  <a:cubicBezTo>
                    <a:pt x="2798" y="1463"/>
                    <a:pt x="2795" y="1473"/>
                    <a:pt x="2801" y="1482"/>
                  </a:cubicBezTo>
                  <a:cubicBezTo>
                    <a:pt x="2804" y="1486"/>
                    <a:pt x="2810" y="1491"/>
                    <a:pt x="2815" y="1491"/>
                  </a:cubicBezTo>
                  <a:lnTo>
                    <a:pt x="2815" y="1489"/>
                  </a:lnTo>
                  <a:cubicBezTo>
                    <a:pt x="2818" y="1489"/>
                    <a:pt x="2821" y="1489"/>
                    <a:pt x="2824" y="1488"/>
                  </a:cubicBezTo>
                  <a:lnTo>
                    <a:pt x="2972" y="1402"/>
                  </a:lnTo>
                  <a:cubicBezTo>
                    <a:pt x="2987" y="1392"/>
                    <a:pt x="2977" y="1372"/>
                    <a:pt x="2962" y="1372"/>
                  </a:cubicBezTo>
                  <a:close/>
                  <a:moveTo>
                    <a:pt x="2667" y="1541"/>
                  </a:moveTo>
                  <a:cubicBezTo>
                    <a:pt x="2664" y="1541"/>
                    <a:pt x="2661" y="1542"/>
                    <a:pt x="2659" y="1544"/>
                  </a:cubicBezTo>
                  <a:lnTo>
                    <a:pt x="2509" y="1630"/>
                  </a:lnTo>
                  <a:cubicBezTo>
                    <a:pt x="2502" y="1634"/>
                    <a:pt x="2499" y="1644"/>
                    <a:pt x="2504" y="1653"/>
                  </a:cubicBezTo>
                  <a:cubicBezTo>
                    <a:pt x="2507" y="1658"/>
                    <a:pt x="2512" y="1662"/>
                    <a:pt x="2518" y="1662"/>
                  </a:cubicBezTo>
                  <a:lnTo>
                    <a:pt x="2518" y="1660"/>
                  </a:lnTo>
                  <a:cubicBezTo>
                    <a:pt x="2521" y="1660"/>
                    <a:pt x="2524" y="1660"/>
                    <a:pt x="2527" y="1659"/>
                  </a:cubicBezTo>
                  <a:lnTo>
                    <a:pt x="2675" y="1573"/>
                  </a:lnTo>
                  <a:cubicBezTo>
                    <a:pt x="2683" y="1569"/>
                    <a:pt x="2686" y="1559"/>
                    <a:pt x="2682" y="1550"/>
                  </a:cubicBezTo>
                  <a:cubicBezTo>
                    <a:pt x="2678" y="1545"/>
                    <a:pt x="2673" y="1541"/>
                    <a:pt x="2667" y="1541"/>
                  </a:cubicBezTo>
                  <a:close/>
                  <a:moveTo>
                    <a:pt x="2370" y="1713"/>
                  </a:moveTo>
                  <a:cubicBezTo>
                    <a:pt x="2368" y="1713"/>
                    <a:pt x="2365" y="1714"/>
                    <a:pt x="2362" y="1716"/>
                  </a:cubicBezTo>
                  <a:lnTo>
                    <a:pt x="2214" y="1801"/>
                  </a:lnTo>
                  <a:cubicBezTo>
                    <a:pt x="2205" y="1805"/>
                    <a:pt x="2202" y="1816"/>
                    <a:pt x="2206" y="1824"/>
                  </a:cubicBezTo>
                  <a:cubicBezTo>
                    <a:pt x="2209" y="1830"/>
                    <a:pt x="2215" y="1833"/>
                    <a:pt x="2222" y="1833"/>
                  </a:cubicBezTo>
                  <a:lnTo>
                    <a:pt x="2222" y="1832"/>
                  </a:lnTo>
                  <a:cubicBezTo>
                    <a:pt x="2224" y="1832"/>
                    <a:pt x="2228" y="1832"/>
                    <a:pt x="2230" y="1830"/>
                  </a:cubicBezTo>
                  <a:lnTo>
                    <a:pt x="2379" y="1745"/>
                  </a:lnTo>
                  <a:cubicBezTo>
                    <a:pt x="2395" y="1735"/>
                    <a:pt x="2385" y="1713"/>
                    <a:pt x="2370" y="1713"/>
                  </a:cubicBezTo>
                  <a:close/>
                  <a:moveTo>
                    <a:pt x="2072" y="1885"/>
                  </a:moveTo>
                  <a:cubicBezTo>
                    <a:pt x="2069" y="1885"/>
                    <a:pt x="2067" y="1885"/>
                    <a:pt x="2064" y="1887"/>
                  </a:cubicBezTo>
                  <a:lnTo>
                    <a:pt x="1916" y="1972"/>
                  </a:lnTo>
                  <a:cubicBezTo>
                    <a:pt x="1908" y="1977"/>
                    <a:pt x="1906" y="1987"/>
                    <a:pt x="1911" y="1995"/>
                  </a:cubicBezTo>
                  <a:cubicBezTo>
                    <a:pt x="1913" y="2001"/>
                    <a:pt x="1919" y="2004"/>
                    <a:pt x="1925" y="2004"/>
                  </a:cubicBezTo>
                  <a:lnTo>
                    <a:pt x="1925" y="2003"/>
                  </a:lnTo>
                  <a:cubicBezTo>
                    <a:pt x="1926" y="2003"/>
                    <a:pt x="1927" y="2003"/>
                    <a:pt x="1928" y="2003"/>
                  </a:cubicBezTo>
                  <a:cubicBezTo>
                    <a:pt x="1930" y="2003"/>
                    <a:pt x="1932" y="2002"/>
                    <a:pt x="1934" y="2001"/>
                  </a:cubicBezTo>
                  <a:lnTo>
                    <a:pt x="2082" y="1916"/>
                  </a:lnTo>
                  <a:cubicBezTo>
                    <a:pt x="2097" y="1906"/>
                    <a:pt x="2087" y="1885"/>
                    <a:pt x="2072" y="1885"/>
                  </a:cubicBezTo>
                  <a:close/>
                  <a:moveTo>
                    <a:pt x="1776" y="2056"/>
                  </a:moveTo>
                  <a:cubicBezTo>
                    <a:pt x="1774" y="2056"/>
                    <a:pt x="1771" y="2057"/>
                    <a:pt x="1768" y="2058"/>
                  </a:cubicBezTo>
                  <a:lnTo>
                    <a:pt x="1621" y="2143"/>
                  </a:lnTo>
                  <a:cubicBezTo>
                    <a:pt x="1605" y="2152"/>
                    <a:pt x="1610" y="2175"/>
                    <a:pt x="1628" y="2175"/>
                  </a:cubicBezTo>
                  <a:cubicBezTo>
                    <a:pt x="1631" y="2175"/>
                    <a:pt x="1634" y="2174"/>
                    <a:pt x="1636" y="2174"/>
                  </a:cubicBezTo>
                  <a:lnTo>
                    <a:pt x="1786" y="2087"/>
                  </a:lnTo>
                  <a:cubicBezTo>
                    <a:pt x="1800" y="2077"/>
                    <a:pt x="1791" y="2056"/>
                    <a:pt x="1776" y="2056"/>
                  </a:cubicBezTo>
                  <a:close/>
                  <a:moveTo>
                    <a:pt x="1479" y="2227"/>
                  </a:moveTo>
                  <a:cubicBezTo>
                    <a:pt x="1476" y="2227"/>
                    <a:pt x="1474" y="2228"/>
                    <a:pt x="1471" y="2229"/>
                  </a:cubicBezTo>
                  <a:lnTo>
                    <a:pt x="1323" y="2314"/>
                  </a:lnTo>
                  <a:cubicBezTo>
                    <a:pt x="1315" y="2320"/>
                    <a:pt x="1312" y="2330"/>
                    <a:pt x="1317" y="2338"/>
                  </a:cubicBezTo>
                  <a:cubicBezTo>
                    <a:pt x="1320" y="2343"/>
                    <a:pt x="1326" y="2346"/>
                    <a:pt x="1332" y="2346"/>
                  </a:cubicBezTo>
                  <a:cubicBezTo>
                    <a:pt x="1335" y="2346"/>
                    <a:pt x="1338" y="2345"/>
                    <a:pt x="1341" y="2345"/>
                  </a:cubicBezTo>
                  <a:lnTo>
                    <a:pt x="1489" y="2259"/>
                  </a:lnTo>
                  <a:cubicBezTo>
                    <a:pt x="1504" y="2248"/>
                    <a:pt x="1494" y="2227"/>
                    <a:pt x="1479" y="2227"/>
                  </a:cubicBezTo>
                  <a:close/>
                  <a:moveTo>
                    <a:pt x="19" y="2368"/>
                  </a:moveTo>
                  <a:cubicBezTo>
                    <a:pt x="12" y="2368"/>
                    <a:pt x="7" y="2371"/>
                    <a:pt x="4" y="2377"/>
                  </a:cubicBezTo>
                  <a:cubicBezTo>
                    <a:pt x="1" y="2384"/>
                    <a:pt x="4" y="2394"/>
                    <a:pt x="11" y="2399"/>
                  </a:cubicBezTo>
                  <a:cubicBezTo>
                    <a:pt x="62" y="2426"/>
                    <a:pt x="115" y="2449"/>
                    <a:pt x="170" y="2468"/>
                  </a:cubicBezTo>
                  <a:cubicBezTo>
                    <a:pt x="172" y="2468"/>
                    <a:pt x="175" y="2470"/>
                    <a:pt x="176" y="2470"/>
                  </a:cubicBezTo>
                  <a:lnTo>
                    <a:pt x="176" y="2468"/>
                  </a:lnTo>
                  <a:cubicBezTo>
                    <a:pt x="184" y="2468"/>
                    <a:pt x="189" y="2464"/>
                    <a:pt x="192" y="2458"/>
                  </a:cubicBezTo>
                  <a:cubicBezTo>
                    <a:pt x="195" y="2448"/>
                    <a:pt x="191" y="2439"/>
                    <a:pt x="182" y="2436"/>
                  </a:cubicBezTo>
                  <a:cubicBezTo>
                    <a:pt x="128" y="2417"/>
                    <a:pt x="76" y="2396"/>
                    <a:pt x="27" y="2370"/>
                  </a:cubicBezTo>
                  <a:cubicBezTo>
                    <a:pt x="24" y="2368"/>
                    <a:pt x="21" y="2368"/>
                    <a:pt x="19" y="2368"/>
                  </a:cubicBezTo>
                  <a:close/>
                  <a:moveTo>
                    <a:pt x="1183" y="2393"/>
                  </a:moveTo>
                  <a:cubicBezTo>
                    <a:pt x="1180" y="2393"/>
                    <a:pt x="1177" y="2394"/>
                    <a:pt x="1174" y="2396"/>
                  </a:cubicBezTo>
                  <a:cubicBezTo>
                    <a:pt x="1123" y="2419"/>
                    <a:pt x="1070" y="2438"/>
                    <a:pt x="1016" y="2454"/>
                  </a:cubicBezTo>
                  <a:cubicBezTo>
                    <a:pt x="997" y="2459"/>
                    <a:pt x="1001" y="2487"/>
                    <a:pt x="1020" y="2487"/>
                  </a:cubicBezTo>
                  <a:lnTo>
                    <a:pt x="1025" y="2487"/>
                  </a:lnTo>
                  <a:cubicBezTo>
                    <a:pt x="1081" y="2471"/>
                    <a:pt x="1135" y="2451"/>
                    <a:pt x="1188" y="2428"/>
                  </a:cubicBezTo>
                  <a:cubicBezTo>
                    <a:pt x="1208" y="2420"/>
                    <a:pt x="1200" y="2393"/>
                    <a:pt x="1183" y="2393"/>
                  </a:cubicBezTo>
                  <a:close/>
                  <a:moveTo>
                    <a:pt x="340" y="2478"/>
                  </a:moveTo>
                  <a:cubicBezTo>
                    <a:pt x="320" y="2478"/>
                    <a:pt x="316" y="2509"/>
                    <a:pt x="339" y="2512"/>
                  </a:cubicBezTo>
                  <a:cubicBezTo>
                    <a:pt x="395" y="2523"/>
                    <a:pt x="452" y="2530"/>
                    <a:pt x="510" y="2535"/>
                  </a:cubicBezTo>
                  <a:lnTo>
                    <a:pt x="511" y="2535"/>
                  </a:lnTo>
                  <a:cubicBezTo>
                    <a:pt x="532" y="2533"/>
                    <a:pt x="533" y="2504"/>
                    <a:pt x="513" y="2501"/>
                  </a:cubicBezTo>
                  <a:cubicBezTo>
                    <a:pt x="456" y="2497"/>
                    <a:pt x="401" y="2490"/>
                    <a:pt x="344" y="2478"/>
                  </a:cubicBezTo>
                  <a:cubicBezTo>
                    <a:pt x="343" y="2478"/>
                    <a:pt x="341" y="2478"/>
                    <a:pt x="340" y="2478"/>
                  </a:cubicBezTo>
                  <a:close/>
                  <a:moveTo>
                    <a:pt x="853" y="2488"/>
                  </a:moveTo>
                  <a:cubicBezTo>
                    <a:pt x="852" y="2488"/>
                    <a:pt x="852" y="2488"/>
                    <a:pt x="851" y="2488"/>
                  </a:cubicBezTo>
                  <a:cubicBezTo>
                    <a:pt x="795" y="2497"/>
                    <a:pt x="739" y="2503"/>
                    <a:pt x="682" y="2504"/>
                  </a:cubicBezTo>
                  <a:cubicBezTo>
                    <a:pt x="662" y="2507"/>
                    <a:pt x="662" y="2536"/>
                    <a:pt x="682" y="2539"/>
                  </a:cubicBezTo>
                  <a:lnTo>
                    <a:pt x="684" y="2539"/>
                  </a:lnTo>
                  <a:cubicBezTo>
                    <a:pt x="742" y="2536"/>
                    <a:pt x="798" y="2530"/>
                    <a:pt x="856" y="2523"/>
                  </a:cubicBezTo>
                  <a:cubicBezTo>
                    <a:pt x="877" y="2519"/>
                    <a:pt x="874" y="2488"/>
                    <a:pt x="853" y="2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4" name="Google Shape;5214;p56"/>
            <p:cNvSpPr/>
            <p:nvPr/>
          </p:nvSpPr>
          <p:spPr>
            <a:xfrm>
              <a:off x="6694000" y="2396425"/>
              <a:ext cx="2950" cy="3000"/>
            </a:xfrm>
            <a:custGeom>
              <a:avLst/>
              <a:gdLst/>
              <a:ahLst/>
              <a:cxnLst/>
              <a:rect l="l" t="t" r="r" b="b"/>
              <a:pathLst>
                <a:path w="118" h="120" extrusionOk="0">
                  <a:moveTo>
                    <a:pt x="100" y="1"/>
                  </a:moveTo>
                  <a:cubicBezTo>
                    <a:pt x="97" y="1"/>
                    <a:pt x="94" y="2"/>
                    <a:pt x="91" y="4"/>
                  </a:cubicBezTo>
                  <a:lnTo>
                    <a:pt x="19" y="46"/>
                  </a:lnTo>
                  <a:cubicBezTo>
                    <a:pt x="1" y="54"/>
                    <a:pt x="10" y="78"/>
                    <a:pt x="25" y="78"/>
                  </a:cubicBezTo>
                  <a:cubicBezTo>
                    <a:pt x="28" y="78"/>
                    <a:pt x="31" y="77"/>
                    <a:pt x="35" y="75"/>
                  </a:cubicBezTo>
                  <a:lnTo>
                    <a:pt x="83" y="47"/>
                  </a:lnTo>
                  <a:lnTo>
                    <a:pt x="83" y="103"/>
                  </a:lnTo>
                  <a:cubicBezTo>
                    <a:pt x="83" y="113"/>
                    <a:pt x="91" y="120"/>
                    <a:pt x="100" y="120"/>
                  </a:cubicBezTo>
                  <a:cubicBezTo>
                    <a:pt x="109" y="120"/>
                    <a:pt x="117" y="113"/>
                    <a:pt x="117" y="103"/>
                  </a:cubicBezTo>
                  <a:lnTo>
                    <a:pt x="117" y="18"/>
                  </a:lnTo>
                  <a:cubicBezTo>
                    <a:pt x="117" y="13"/>
                    <a:pt x="113" y="7"/>
                    <a:pt x="109" y="4"/>
                  </a:cubicBezTo>
                  <a:cubicBezTo>
                    <a:pt x="106" y="2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5" name="Google Shape;5215;p56"/>
            <p:cNvSpPr/>
            <p:nvPr/>
          </p:nvSpPr>
          <p:spPr>
            <a:xfrm>
              <a:off x="6696025" y="2402875"/>
              <a:ext cx="950" cy="81650"/>
            </a:xfrm>
            <a:custGeom>
              <a:avLst/>
              <a:gdLst/>
              <a:ahLst/>
              <a:cxnLst/>
              <a:rect l="l" t="t" r="r" b="b"/>
              <a:pathLst>
                <a:path w="38" h="3266" extrusionOk="0">
                  <a:moveTo>
                    <a:pt x="19" y="0"/>
                  </a:moveTo>
                  <a:cubicBezTo>
                    <a:pt x="11" y="0"/>
                    <a:pt x="3" y="6"/>
                    <a:pt x="2" y="16"/>
                  </a:cubicBezTo>
                  <a:lnTo>
                    <a:pt x="2" y="185"/>
                  </a:lnTo>
                  <a:cubicBezTo>
                    <a:pt x="2" y="194"/>
                    <a:pt x="10" y="203"/>
                    <a:pt x="19" y="203"/>
                  </a:cubicBezTo>
                  <a:cubicBezTo>
                    <a:pt x="28" y="203"/>
                    <a:pt x="36" y="194"/>
                    <a:pt x="36" y="185"/>
                  </a:cubicBezTo>
                  <a:lnTo>
                    <a:pt x="36" y="16"/>
                  </a:lnTo>
                  <a:cubicBezTo>
                    <a:pt x="35" y="6"/>
                    <a:pt x="27" y="0"/>
                    <a:pt x="19" y="0"/>
                  </a:cubicBezTo>
                  <a:close/>
                  <a:moveTo>
                    <a:pt x="19" y="336"/>
                  </a:moveTo>
                  <a:cubicBezTo>
                    <a:pt x="10" y="336"/>
                    <a:pt x="1" y="343"/>
                    <a:pt x="2" y="355"/>
                  </a:cubicBezTo>
                  <a:lnTo>
                    <a:pt x="2" y="526"/>
                  </a:lnTo>
                  <a:cubicBezTo>
                    <a:pt x="2" y="535"/>
                    <a:pt x="10" y="542"/>
                    <a:pt x="19" y="542"/>
                  </a:cubicBezTo>
                  <a:lnTo>
                    <a:pt x="19" y="543"/>
                  </a:lnTo>
                  <a:cubicBezTo>
                    <a:pt x="29" y="543"/>
                    <a:pt x="36" y="535"/>
                    <a:pt x="36" y="526"/>
                  </a:cubicBezTo>
                  <a:lnTo>
                    <a:pt x="36" y="355"/>
                  </a:lnTo>
                  <a:cubicBezTo>
                    <a:pt x="38" y="343"/>
                    <a:pt x="29" y="336"/>
                    <a:pt x="19" y="336"/>
                  </a:cubicBezTo>
                  <a:close/>
                  <a:moveTo>
                    <a:pt x="19" y="677"/>
                  </a:moveTo>
                  <a:cubicBezTo>
                    <a:pt x="10" y="677"/>
                    <a:pt x="1" y="683"/>
                    <a:pt x="2" y="696"/>
                  </a:cubicBezTo>
                  <a:lnTo>
                    <a:pt x="2" y="865"/>
                  </a:lnTo>
                  <a:cubicBezTo>
                    <a:pt x="2" y="876"/>
                    <a:pt x="10" y="883"/>
                    <a:pt x="19" y="883"/>
                  </a:cubicBezTo>
                  <a:cubicBezTo>
                    <a:pt x="28" y="883"/>
                    <a:pt x="36" y="876"/>
                    <a:pt x="36" y="865"/>
                  </a:cubicBezTo>
                  <a:lnTo>
                    <a:pt x="36" y="696"/>
                  </a:lnTo>
                  <a:cubicBezTo>
                    <a:pt x="38" y="683"/>
                    <a:pt x="29" y="677"/>
                    <a:pt x="19" y="677"/>
                  </a:cubicBezTo>
                  <a:close/>
                  <a:moveTo>
                    <a:pt x="19" y="1017"/>
                  </a:moveTo>
                  <a:cubicBezTo>
                    <a:pt x="10" y="1017"/>
                    <a:pt x="1" y="1023"/>
                    <a:pt x="2" y="1037"/>
                  </a:cubicBezTo>
                  <a:lnTo>
                    <a:pt x="2" y="1206"/>
                  </a:lnTo>
                  <a:cubicBezTo>
                    <a:pt x="2" y="1215"/>
                    <a:pt x="10" y="1224"/>
                    <a:pt x="19" y="1224"/>
                  </a:cubicBezTo>
                  <a:cubicBezTo>
                    <a:pt x="28" y="1224"/>
                    <a:pt x="36" y="1215"/>
                    <a:pt x="36" y="1206"/>
                  </a:cubicBezTo>
                  <a:lnTo>
                    <a:pt x="36" y="1037"/>
                  </a:lnTo>
                  <a:cubicBezTo>
                    <a:pt x="38" y="1023"/>
                    <a:pt x="29" y="1017"/>
                    <a:pt x="19" y="1017"/>
                  </a:cubicBezTo>
                  <a:close/>
                  <a:moveTo>
                    <a:pt x="19" y="1357"/>
                  </a:moveTo>
                  <a:cubicBezTo>
                    <a:pt x="10" y="1357"/>
                    <a:pt x="1" y="1363"/>
                    <a:pt x="2" y="1376"/>
                  </a:cubicBezTo>
                  <a:lnTo>
                    <a:pt x="2" y="1547"/>
                  </a:lnTo>
                  <a:cubicBezTo>
                    <a:pt x="2" y="1556"/>
                    <a:pt x="10" y="1563"/>
                    <a:pt x="19" y="1563"/>
                  </a:cubicBezTo>
                  <a:cubicBezTo>
                    <a:pt x="28" y="1563"/>
                    <a:pt x="36" y="1556"/>
                    <a:pt x="36" y="1547"/>
                  </a:cubicBezTo>
                  <a:lnTo>
                    <a:pt x="36" y="1376"/>
                  </a:lnTo>
                  <a:cubicBezTo>
                    <a:pt x="38" y="1363"/>
                    <a:pt x="29" y="1357"/>
                    <a:pt x="19" y="1357"/>
                  </a:cubicBezTo>
                  <a:close/>
                  <a:moveTo>
                    <a:pt x="19" y="1698"/>
                  </a:moveTo>
                  <a:cubicBezTo>
                    <a:pt x="10" y="1698"/>
                    <a:pt x="1" y="1704"/>
                    <a:pt x="2" y="1717"/>
                  </a:cubicBezTo>
                  <a:lnTo>
                    <a:pt x="2" y="1886"/>
                  </a:lnTo>
                  <a:cubicBezTo>
                    <a:pt x="2" y="1896"/>
                    <a:pt x="10" y="1904"/>
                    <a:pt x="19" y="1904"/>
                  </a:cubicBezTo>
                  <a:cubicBezTo>
                    <a:pt x="28" y="1904"/>
                    <a:pt x="35" y="1896"/>
                    <a:pt x="36" y="1886"/>
                  </a:cubicBezTo>
                  <a:lnTo>
                    <a:pt x="36" y="1717"/>
                  </a:lnTo>
                  <a:cubicBezTo>
                    <a:pt x="38" y="1704"/>
                    <a:pt x="29" y="1698"/>
                    <a:pt x="19" y="1698"/>
                  </a:cubicBezTo>
                  <a:close/>
                  <a:moveTo>
                    <a:pt x="19" y="2041"/>
                  </a:moveTo>
                  <a:cubicBezTo>
                    <a:pt x="11" y="2041"/>
                    <a:pt x="3" y="2046"/>
                    <a:pt x="2" y="2056"/>
                  </a:cubicBezTo>
                  <a:lnTo>
                    <a:pt x="2" y="2227"/>
                  </a:lnTo>
                  <a:cubicBezTo>
                    <a:pt x="2" y="2236"/>
                    <a:pt x="10" y="2244"/>
                    <a:pt x="19" y="2244"/>
                  </a:cubicBezTo>
                  <a:cubicBezTo>
                    <a:pt x="28" y="2244"/>
                    <a:pt x="36" y="2236"/>
                    <a:pt x="36" y="2227"/>
                  </a:cubicBezTo>
                  <a:lnTo>
                    <a:pt x="36" y="2056"/>
                  </a:lnTo>
                  <a:cubicBezTo>
                    <a:pt x="35" y="2046"/>
                    <a:pt x="27" y="2041"/>
                    <a:pt x="19" y="2041"/>
                  </a:cubicBezTo>
                  <a:close/>
                  <a:moveTo>
                    <a:pt x="19" y="2381"/>
                  </a:moveTo>
                  <a:cubicBezTo>
                    <a:pt x="11" y="2381"/>
                    <a:pt x="3" y="2387"/>
                    <a:pt x="2" y="2397"/>
                  </a:cubicBezTo>
                  <a:lnTo>
                    <a:pt x="2" y="2566"/>
                  </a:lnTo>
                  <a:cubicBezTo>
                    <a:pt x="2" y="2576"/>
                    <a:pt x="10" y="2584"/>
                    <a:pt x="19" y="2584"/>
                  </a:cubicBezTo>
                  <a:cubicBezTo>
                    <a:pt x="28" y="2584"/>
                    <a:pt x="36" y="2576"/>
                    <a:pt x="36" y="2566"/>
                  </a:cubicBezTo>
                  <a:lnTo>
                    <a:pt x="36" y="2397"/>
                  </a:lnTo>
                  <a:cubicBezTo>
                    <a:pt x="35" y="2387"/>
                    <a:pt x="27" y="2381"/>
                    <a:pt x="19" y="2381"/>
                  </a:cubicBezTo>
                  <a:close/>
                  <a:moveTo>
                    <a:pt x="19" y="2718"/>
                  </a:moveTo>
                  <a:cubicBezTo>
                    <a:pt x="10" y="2718"/>
                    <a:pt x="1" y="2724"/>
                    <a:pt x="2" y="2737"/>
                  </a:cubicBezTo>
                  <a:lnTo>
                    <a:pt x="2" y="2907"/>
                  </a:lnTo>
                  <a:cubicBezTo>
                    <a:pt x="2" y="2917"/>
                    <a:pt x="10" y="2924"/>
                    <a:pt x="19" y="2924"/>
                  </a:cubicBezTo>
                  <a:cubicBezTo>
                    <a:pt x="29" y="2924"/>
                    <a:pt x="36" y="2916"/>
                    <a:pt x="36" y="2907"/>
                  </a:cubicBezTo>
                  <a:lnTo>
                    <a:pt x="36" y="2737"/>
                  </a:lnTo>
                  <a:cubicBezTo>
                    <a:pt x="38" y="2724"/>
                    <a:pt x="29" y="2718"/>
                    <a:pt x="19" y="2718"/>
                  </a:cubicBezTo>
                  <a:close/>
                  <a:moveTo>
                    <a:pt x="19" y="3059"/>
                  </a:moveTo>
                  <a:cubicBezTo>
                    <a:pt x="10" y="3059"/>
                    <a:pt x="1" y="3065"/>
                    <a:pt x="2" y="3078"/>
                  </a:cubicBezTo>
                  <a:lnTo>
                    <a:pt x="2" y="3248"/>
                  </a:lnTo>
                  <a:cubicBezTo>
                    <a:pt x="2" y="3257"/>
                    <a:pt x="10" y="3264"/>
                    <a:pt x="19" y="3265"/>
                  </a:cubicBezTo>
                  <a:cubicBezTo>
                    <a:pt x="28" y="3265"/>
                    <a:pt x="36" y="3257"/>
                    <a:pt x="36" y="3248"/>
                  </a:cubicBezTo>
                  <a:lnTo>
                    <a:pt x="36" y="3078"/>
                  </a:lnTo>
                  <a:cubicBezTo>
                    <a:pt x="38" y="3065"/>
                    <a:pt x="29" y="3059"/>
                    <a:pt x="19" y="30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6" name="Google Shape;5216;p56"/>
            <p:cNvSpPr/>
            <p:nvPr/>
          </p:nvSpPr>
          <p:spPr>
            <a:xfrm>
              <a:off x="6694175" y="2487850"/>
              <a:ext cx="2800" cy="4100"/>
            </a:xfrm>
            <a:custGeom>
              <a:avLst/>
              <a:gdLst/>
              <a:ahLst/>
              <a:cxnLst/>
              <a:rect l="l" t="t" r="r" b="b"/>
              <a:pathLst>
                <a:path w="112" h="164" extrusionOk="0">
                  <a:moveTo>
                    <a:pt x="93" y="0"/>
                  </a:moveTo>
                  <a:cubicBezTo>
                    <a:pt x="84" y="0"/>
                    <a:pt x="75" y="6"/>
                    <a:pt x="76" y="19"/>
                  </a:cubicBezTo>
                  <a:lnTo>
                    <a:pt x="76" y="94"/>
                  </a:lnTo>
                  <a:lnTo>
                    <a:pt x="12" y="132"/>
                  </a:lnTo>
                  <a:cubicBezTo>
                    <a:pt x="3" y="136"/>
                    <a:pt x="0" y="146"/>
                    <a:pt x="4" y="155"/>
                  </a:cubicBezTo>
                  <a:cubicBezTo>
                    <a:pt x="7" y="159"/>
                    <a:pt x="13" y="164"/>
                    <a:pt x="19" y="164"/>
                  </a:cubicBezTo>
                  <a:cubicBezTo>
                    <a:pt x="22" y="164"/>
                    <a:pt x="25" y="162"/>
                    <a:pt x="28" y="161"/>
                  </a:cubicBezTo>
                  <a:lnTo>
                    <a:pt x="102" y="119"/>
                  </a:lnTo>
                  <a:cubicBezTo>
                    <a:pt x="106" y="116"/>
                    <a:pt x="110" y="110"/>
                    <a:pt x="110" y="104"/>
                  </a:cubicBezTo>
                  <a:lnTo>
                    <a:pt x="110" y="19"/>
                  </a:lnTo>
                  <a:cubicBezTo>
                    <a:pt x="112" y="6"/>
                    <a:pt x="103" y="0"/>
                    <a:pt x="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7" name="Google Shape;5217;p56"/>
            <p:cNvSpPr/>
            <p:nvPr/>
          </p:nvSpPr>
          <p:spPr>
            <a:xfrm>
              <a:off x="6557500" y="2493225"/>
              <a:ext cx="134050" cy="63475"/>
            </a:xfrm>
            <a:custGeom>
              <a:avLst/>
              <a:gdLst/>
              <a:ahLst/>
              <a:cxnLst/>
              <a:rect l="l" t="t" r="r" b="b"/>
              <a:pathLst>
                <a:path w="5362" h="2539" extrusionOk="0">
                  <a:moveTo>
                    <a:pt x="5337" y="0"/>
                  </a:moveTo>
                  <a:cubicBezTo>
                    <a:pt x="5335" y="0"/>
                    <a:pt x="5332" y="1"/>
                    <a:pt x="5329" y="2"/>
                  </a:cubicBezTo>
                  <a:lnTo>
                    <a:pt x="5181" y="88"/>
                  </a:lnTo>
                  <a:cubicBezTo>
                    <a:pt x="5173" y="92"/>
                    <a:pt x="5170" y="102"/>
                    <a:pt x="5176" y="111"/>
                  </a:cubicBezTo>
                  <a:cubicBezTo>
                    <a:pt x="5179" y="117"/>
                    <a:pt x="5184" y="120"/>
                    <a:pt x="5190" y="120"/>
                  </a:cubicBezTo>
                  <a:cubicBezTo>
                    <a:pt x="5193" y="120"/>
                    <a:pt x="5196" y="118"/>
                    <a:pt x="5199" y="117"/>
                  </a:cubicBezTo>
                  <a:lnTo>
                    <a:pt x="5347" y="31"/>
                  </a:lnTo>
                  <a:cubicBezTo>
                    <a:pt x="5362" y="21"/>
                    <a:pt x="5352" y="0"/>
                    <a:pt x="5337" y="0"/>
                  </a:cubicBezTo>
                  <a:close/>
                  <a:moveTo>
                    <a:pt x="5041" y="171"/>
                  </a:moveTo>
                  <a:cubicBezTo>
                    <a:pt x="5038" y="171"/>
                    <a:pt x="5036" y="172"/>
                    <a:pt x="5034" y="173"/>
                  </a:cubicBezTo>
                  <a:lnTo>
                    <a:pt x="4884" y="259"/>
                  </a:lnTo>
                  <a:cubicBezTo>
                    <a:pt x="4870" y="268"/>
                    <a:pt x="4875" y="291"/>
                    <a:pt x="4893" y="291"/>
                  </a:cubicBezTo>
                  <a:cubicBezTo>
                    <a:pt x="4896" y="291"/>
                    <a:pt x="4899" y="289"/>
                    <a:pt x="4902" y="288"/>
                  </a:cubicBezTo>
                  <a:lnTo>
                    <a:pt x="5050" y="202"/>
                  </a:lnTo>
                  <a:cubicBezTo>
                    <a:pt x="5058" y="198"/>
                    <a:pt x="5061" y="188"/>
                    <a:pt x="5057" y="179"/>
                  </a:cubicBezTo>
                  <a:cubicBezTo>
                    <a:pt x="5053" y="174"/>
                    <a:pt x="5047" y="171"/>
                    <a:pt x="5041" y="171"/>
                  </a:cubicBezTo>
                  <a:close/>
                  <a:moveTo>
                    <a:pt x="4745" y="342"/>
                  </a:moveTo>
                  <a:cubicBezTo>
                    <a:pt x="4742" y="342"/>
                    <a:pt x="4739" y="343"/>
                    <a:pt x="4736" y="344"/>
                  </a:cubicBezTo>
                  <a:lnTo>
                    <a:pt x="4588" y="430"/>
                  </a:lnTo>
                  <a:cubicBezTo>
                    <a:pt x="4572" y="439"/>
                    <a:pt x="4580" y="462"/>
                    <a:pt x="4597" y="462"/>
                  </a:cubicBezTo>
                  <a:cubicBezTo>
                    <a:pt x="4600" y="462"/>
                    <a:pt x="4603" y="462"/>
                    <a:pt x="4604" y="460"/>
                  </a:cubicBezTo>
                  <a:lnTo>
                    <a:pt x="4754" y="373"/>
                  </a:lnTo>
                  <a:cubicBezTo>
                    <a:pt x="4770" y="365"/>
                    <a:pt x="4760" y="342"/>
                    <a:pt x="4745" y="342"/>
                  </a:cubicBezTo>
                  <a:close/>
                  <a:moveTo>
                    <a:pt x="4447" y="514"/>
                  </a:moveTo>
                  <a:cubicBezTo>
                    <a:pt x="4444" y="514"/>
                    <a:pt x="4442" y="514"/>
                    <a:pt x="4439" y="515"/>
                  </a:cubicBezTo>
                  <a:lnTo>
                    <a:pt x="4291" y="601"/>
                  </a:lnTo>
                  <a:cubicBezTo>
                    <a:pt x="4277" y="610"/>
                    <a:pt x="4282" y="633"/>
                    <a:pt x="4300" y="633"/>
                  </a:cubicBezTo>
                  <a:cubicBezTo>
                    <a:pt x="4303" y="633"/>
                    <a:pt x="4306" y="633"/>
                    <a:pt x="4309" y="632"/>
                  </a:cubicBezTo>
                  <a:lnTo>
                    <a:pt x="4456" y="546"/>
                  </a:lnTo>
                  <a:cubicBezTo>
                    <a:pt x="4471" y="535"/>
                    <a:pt x="4462" y="514"/>
                    <a:pt x="4447" y="514"/>
                  </a:cubicBezTo>
                  <a:close/>
                  <a:moveTo>
                    <a:pt x="4151" y="685"/>
                  </a:moveTo>
                  <a:cubicBezTo>
                    <a:pt x="4148" y="685"/>
                    <a:pt x="4146" y="685"/>
                    <a:pt x="4143" y="687"/>
                  </a:cubicBezTo>
                  <a:lnTo>
                    <a:pt x="3995" y="774"/>
                  </a:lnTo>
                  <a:cubicBezTo>
                    <a:pt x="3987" y="778"/>
                    <a:pt x="3984" y="788"/>
                    <a:pt x="3988" y="797"/>
                  </a:cubicBezTo>
                  <a:cubicBezTo>
                    <a:pt x="3991" y="801"/>
                    <a:pt x="3997" y="804"/>
                    <a:pt x="4003" y="804"/>
                  </a:cubicBezTo>
                  <a:cubicBezTo>
                    <a:pt x="4005" y="804"/>
                    <a:pt x="4008" y="804"/>
                    <a:pt x="4011" y="803"/>
                  </a:cubicBezTo>
                  <a:lnTo>
                    <a:pt x="4161" y="717"/>
                  </a:lnTo>
                  <a:cubicBezTo>
                    <a:pt x="4174" y="706"/>
                    <a:pt x="4165" y="685"/>
                    <a:pt x="4151" y="685"/>
                  </a:cubicBezTo>
                  <a:close/>
                  <a:moveTo>
                    <a:pt x="3854" y="857"/>
                  </a:moveTo>
                  <a:cubicBezTo>
                    <a:pt x="3852" y="857"/>
                    <a:pt x="3849" y="858"/>
                    <a:pt x="3846" y="859"/>
                  </a:cubicBezTo>
                  <a:lnTo>
                    <a:pt x="3698" y="945"/>
                  </a:lnTo>
                  <a:cubicBezTo>
                    <a:pt x="3683" y="953"/>
                    <a:pt x="3689" y="975"/>
                    <a:pt x="3705" y="975"/>
                  </a:cubicBezTo>
                  <a:cubicBezTo>
                    <a:pt x="3706" y="975"/>
                    <a:pt x="3706" y="975"/>
                    <a:pt x="3707" y="975"/>
                  </a:cubicBezTo>
                  <a:cubicBezTo>
                    <a:pt x="3710" y="975"/>
                    <a:pt x="3713" y="975"/>
                    <a:pt x="3715" y="974"/>
                  </a:cubicBezTo>
                  <a:lnTo>
                    <a:pt x="3863" y="888"/>
                  </a:lnTo>
                  <a:cubicBezTo>
                    <a:pt x="3878" y="877"/>
                    <a:pt x="3869" y="857"/>
                    <a:pt x="3854" y="857"/>
                  </a:cubicBezTo>
                  <a:close/>
                  <a:moveTo>
                    <a:pt x="3559" y="1028"/>
                  </a:moveTo>
                  <a:cubicBezTo>
                    <a:pt x="3556" y="1028"/>
                    <a:pt x="3553" y="1028"/>
                    <a:pt x="3550" y="1030"/>
                  </a:cubicBezTo>
                  <a:lnTo>
                    <a:pt x="3401" y="1116"/>
                  </a:lnTo>
                  <a:cubicBezTo>
                    <a:pt x="3386" y="1125"/>
                    <a:pt x="3392" y="1148"/>
                    <a:pt x="3409" y="1148"/>
                  </a:cubicBezTo>
                  <a:cubicBezTo>
                    <a:pt x="3412" y="1148"/>
                    <a:pt x="3415" y="1146"/>
                    <a:pt x="3418" y="1145"/>
                  </a:cubicBezTo>
                  <a:lnTo>
                    <a:pt x="3566" y="1059"/>
                  </a:lnTo>
                  <a:cubicBezTo>
                    <a:pt x="3583" y="1050"/>
                    <a:pt x="3574" y="1028"/>
                    <a:pt x="3559" y="1028"/>
                  </a:cubicBezTo>
                  <a:close/>
                  <a:moveTo>
                    <a:pt x="3260" y="1200"/>
                  </a:moveTo>
                  <a:cubicBezTo>
                    <a:pt x="3258" y="1200"/>
                    <a:pt x="3255" y="1200"/>
                    <a:pt x="3253" y="1201"/>
                  </a:cubicBezTo>
                  <a:lnTo>
                    <a:pt x="3105" y="1287"/>
                  </a:lnTo>
                  <a:cubicBezTo>
                    <a:pt x="3089" y="1296"/>
                    <a:pt x="3095" y="1319"/>
                    <a:pt x="3114" y="1319"/>
                  </a:cubicBezTo>
                  <a:cubicBezTo>
                    <a:pt x="3117" y="1319"/>
                    <a:pt x="3119" y="1317"/>
                    <a:pt x="3121" y="1316"/>
                  </a:cubicBezTo>
                  <a:lnTo>
                    <a:pt x="3270" y="1230"/>
                  </a:lnTo>
                  <a:cubicBezTo>
                    <a:pt x="3285" y="1220"/>
                    <a:pt x="3275" y="1200"/>
                    <a:pt x="3260" y="1200"/>
                  </a:cubicBezTo>
                  <a:close/>
                  <a:moveTo>
                    <a:pt x="2965" y="1370"/>
                  </a:moveTo>
                  <a:cubicBezTo>
                    <a:pt x="2962" y="1370"/>
                    <a:pt x="2959" y="1371"/>
                    <a:pt x="2956" y="1372"/>
                  </a:cubicBezTo>
                  <a:lnTo>
                    <a:pt x="2808" y="1458"/>
                  </a:lnTo>
                  <a:cubicBezTo>
                    <a:pt x="2793" y="1467"/>
                    <a:pt x="2799" y="1490"/>
                    <a:pt x="2816" y="1490"/>
                  </a:cubicBezTo>
                  <a:cubicBezTo>
                    <a:pt x="2819" y="1490"/>
                    <a:pt x="2822" y="1488"/>
                    <a:pt x="2825" y="1487"/>
                  </a:cubicBezTo>
                  <a:lnTo>
                    <a:pt x="2973" y="1401"/>
                  </a:lnTo>
                  <a:cubicBezTo>
                    <a:pt x="2990" y="1392"/>
                    <a:pt x="2981" y="1370"/>
                    <a:pt x="2965" y="1370"/>
                  </a:cubicBezTo>
                  <a:close/>
                  <a:moveTo>
                    <a:pt x="2667" y="1542"/>
                  </a:moveTo>
                  <a:cubicBezTo>
                    <a:pt x="2665" y="1542"/>
                    <a:pt x="2662" y="1542"/>
                    <a:pt x="2660" y="1544"/>
                  </a:cubicBezTo>
                  <a:lnTo>
                    <a:pt x="2512" y="1629"/>
                  </a:lnTo>
                  <a:cubicBezTo>
                    <a:pt x="2503" y="1634"/>
                    <a:pt x="2500" y="1644"/>
                    <a:pt x="2505" y="1652"/>
                  </a:cubicBezTo>
                  <a:cubicBezTo>
                    <a:pt x="2508" y="1658"/>
                    <a:pt x="2513" y="1661"/>
                    <a:pt x="2519" y="1661"/>
                  </a:cubicBezTo>
                  <a:cubicBezTo>
                    <a:pt x="2522" y="1661"/>
                    <a:pt x="2525" y="1660"/>
                    <a:pt x="2528" y="1658"/>
                  </a:cubicBezTo>
                  <a:lnTo>
                    <a:pt x="2677" y="1573"/>
                  </a:lnTo>
                  <a:cubicBezTo>
                    <a:pt x="2691" y="1563"/>
                    <a:pt x="2682" y="1542"/>
                    <a:pt x="2667" y="1542"/>
                  </a:cubicBezTo>
                  <a:close/>
                  <a:moveTo>
                    <a:pt x="2370" y="1713"/>
                  </a:moveTo>
                  <a:cubicBezTo>
                    <a:pt x="2368" y="1713"/>
                    <a:pt x="2365" y="1713"/>
                    <a:pt x="2363" y="1715"/>
                  </a:cubicBezTo>
                  <a:lnTo>
                    <a:pt x="2215" y="1800"/>
                  </a:lnTo>
                  <a:cubicBezTo>
                    <a:pt x="2200" y="1809"/>
                    <a:pt x="2206" y="1832"/>
                    <a:pt x="2223" y="1832"/>
                  </a:cubicBezTo>
                  <a:cubicBezTo>
                    <a:pt x="2226" y="1832"/>
                    <a:pt x="2229" y="1832"/>
                    <a:pt x="2232" y="1829"/>
                  </a:cubicBezTo>
                  <a:lnTo>
                    <a:pt x="2380" y="1744"/>
                  </a:lnTo>
                  <a:cubicBezTo>
                    <a:pt x="2395" y="1734"/>
                    <a:pt x="2385" y="1713"/>
                    <a:pt x="2370" y="1713"/>
                  </a:cubicBezTo>
                  <a:close/>
                  <a:moveTo>
                    <a:pt x="2075" y="1884"/>
                  </a:moveTo>
                  <a:cubicBezTo>
                    <a:pt x="2072" y="1884"/>
                    <a:pt x="2069" y="1884"/>
                    <a:pt x="2067" y="1886"/>
                  </a:cubicBezTo>
                  <a:lnTo>
                    <a:pt x="1917" y="1971"/>
                  </a:lnTo>
                  <a:cubicBezTo>
                    <a:pt x="1903" y="1980"/>
                    <a:pt x="1909" y="2003"/>
                    <a:pt x="1926" y="2003"/>
                  </a:cubicBezTo>
                  <a:cubicBezTo>
                    <a:pt x="1929" y="2003"/>
                    <a:pt x="1932" y="2003"/>
                    <a:pt x="1935" y="2002"/>
                  </a:cubicBezTo>
                  <a:lnTo>
                    <a:pt x="2083" y="1916"/>
                  </a:lnTo>
                  <a:cubicBezTo>
                    <a:pt x="2100" y="1906"/>
                    <a:pt x="2090" y="1884"/>
                    <a:pt x="2075" y="1884"/>
                  </a:cubicBezTo>
                  <a:close/>
                  <a:moveTo>
                    <a:pt x="1779" y="2054"/>
                  </a:moveTo>
                  <a:cubicBezTo>
                    <a:pt x="1776" y="2054"/>
                    <a:pt x="1773" y="2055"/>
                    <a:pt x="1769" y="2057"/>
                  </a:cubicBezTo>
                  <a:lnTo>
                    <a:pt x="1622" y="2142"/>
                  </a:lnTo>
                  <a:cubicBezTo>
                    <a:pt x="1606" y="2153"/>
                    <a:pt x="1613" y="2174"/>
                    <a:pt x="1630" y="2174"/>
                  </a:cubicBezTo>
                  <a:cubicBezTo>
                    <a:pt x="1633" y="2174"/>
                    <a:pt x="1636" y="2174"/>
                    <a:pt x="1637" y="2173"/>
                  </a:cubicBezTo>
                  <a:lnTo>
                    <a:pt x="1787" y="2087"/>
                  </a:lnTo>
                  <a:cubicBezTo>
                    <a:pt x="1805" y="2078"/>
                    <a:pt x="1795" y="2054"/>
                    <a:pt x="1779" y="2054"/>
                  </a:cubicBezTo>
                  <a:close/>
                  <a:moveTo>
                    <a:pt x="1480" y="2226"/>
                  </a:moveTo>
                  <a:cubicBezTo>
                    <a:pt x="1477" y="2226"/>
                    <a:pt x="1475" y="2227"/>
                    <a:pt x="1472" y="2228"/>
                  </a:cubicBezTo>
                  <a:lnTo>
                    <a:pt x="1324" y="2315"/>
                  </a:lnTo>
                  <a:cubicBezTo>
                    <a:pt x="1317" y="2319"/>
                    <a:pt x="1314" y="2330"/>
                    <a:pt x="1318" y="2338"/>
                  </a:cubicBezTo>
                  <a:cubicBezTo>
                    <a:pt x="1321" y="2343"/>
                    <a:pt x="1327" y="2345"/>
                    <a:pt x="1333" y="2345"/>
                  </a:cubicBezTo>
                  <a:lnTo>
                    <a:pt x="1333" y="2347"/>
                  </a:lnTo>
                  <a:cubicBezTo>
                    <a:pt x="1336" y="2347"/>
                    <a:pt x="1339" y="2345"/>
                    <a:pt x="1342" y="2344"/>
                  </a:cubicBezTo>
                  <a:lnTo>
                    <a:pt x="1490" y="2258"/>
                  </a:lnTo>
                  <a:cubicBezTo>
                    <a:pt x="1505" y="2247"/>
                    <a:pt x="1495" y="2226"/>
                    <a:pt x="1480" y="2226"/>
                  </a:cubicBezTo>
                  <a:close/>
                  <a:moveTo>
                    <a:pt x="22" y="2368"/>
                  </a:moveTo>
                  <a:cubicBezTo>
                    <a:pt x="16" y="2368"/>
                    <a:pt x="9" y="2371"/>
                    <a:pt x="6" y="2376"/>
                  </a:cubicBezTo>
                  <a:cubicBezTo>
                    <a:pt x="0" y="2385"/>
                    <a:pt x="5" y="2395"/>
                    <a:pt x="12" y="2399"/>
                  </a:cubicBezTo>
                  <a:cubicBezTo>
                    <a:pt x="64" y="2427"/>
                    <a:pt x="116" y="2450"/>
                    <a:pt x="171" y="2467"/>
                  </a:cubicBezTo>
                  <a:cubicBezTo>
                    <a:pt x="174" y="2469"/>
                    <a:pt x="176" y="2469"/>
                    <a:pt x="177" y="2469"/>
                  </a:cubicBezTo>
                  <a:cubicBezTo>
                    <a:pt x="198" y="2469"/>
                    <a:pt x="202" y="2441"/>
                    <a:pt x="183" y="2435"/>
                  </a:cubicBezTo>
                  <a:cubicBezTo>
                    <a:pt x="129" y="2418"/>
                    <a:pt x="79" y="2396"/>
                    <a:pt x="28" y="2369"/>
                  </a:cubicBezTo>
                  <a:cubicBezTo>
                    <a:pt x="26" y="2368"/>
                    <a:pt x="24" y="2368"/>
                    <a:pt x="22" y="2368"/>
                  </a:cubicBezTo>
                  <a:close/>
                  <a:moveTo>
                    <a:pt x="1185" y="2393"/>
                  </a:moveTo>
                  <a:cubicBezTo>
                    <a:pt x="1182" y="2393"/>
                    <a:pt x="1178" y="2394"/>
                    <a:pt x="1175" y="2396"/>
                  </a:cubicBezTo>
                  <a:cubicBezTo>
                    <a:pt x="1124" y="2419"/>
                    <a:pt x="1072" y="2438"/>
                    <a:pt x="1017" y="2453"/>
                  </a:cubicBezTo>
                  <a:cubicBezTo>
                    <a:pt x="998" y="2459"/>
                    <a:pt x="1002" y="2486"/>
                    <a:pt x="1021" y="2486"/>
                  </a:cubicBezTo>
                  <a:cubicBezTo>
                    <a:pt x="1022" y="2487"/>
                    <a:pt x="1022" y="2487"/>
                    <a:pt x="1023" y="2487"/>
                  </a:cubicBezTo>
                  <a:cubicBezTo>
                    <a:pt x="1024" y="2487"/>
                    <a:pt x="1026" y="2486"/>
                    <a:pt x="1027" y="2486"/>
                  </a:cubicBezTo>
                  <a:cubicBezTo>
                    <a:pt x="1082" y="2470"/>
                    <a:pt x="1137" y="2450"/>
                    <a:pt x="1189" y="2427"/>
                  </a:cubicBezTo>
                  <a:cubicBezTo>
                    <a:pt x="1210" y="2419"/>
                    <a:pt x="1201" y="2393"/>
                    <a:pt x="1185" y="2393"/>
                  </a:cubicBezTo>
                  <a:close/>
                  <a:moveTo>
                    <a:pt x="344" y="2479"/>
                  </a:moveTo>
                  <a:cubicBezTo>
                    <a:pt x="325" y="2479"/>
                    <a:pt x="320" y="2507"/>
                    <a:pt x="340" y="2512"/>
                  </a:cubicBezTo>
                  <a:cubicBezTo>
                    <a:pt x="396" y="2524"/>
                    <a:pt x="454" y="2531"/>
                    <a:pt x="512" y="2535"/>
                  </a:cubicBezTo>
                  <a:cubicBezTo>
                    <a:pt x="535" y="2535"/>
                    <a:pt x="537" y="2502"/>
                    <a:pt x="514" y="2501"/>
                  </a:cubicBezTo>
                  <a:cubicBezTo>
                    <a:pt x="457" y="2498"/>
                    <a:pt x="402" y="2489"/>
                    <a:pt x="347" y="2479"/>
                  </a:cubicBezTo>
                  <a:cubicBezTo>
                    <a:pt x="346" y="2479"/>
                    <a:pt x="345" y="2479"/>
                    <a:pt x="344" y="2479"/>
                  </a:cubicBezTo>
                  <a:close/>
                  <a:moveTo>
                    <a:pt x="856" y="2489"/>
                  </a:moveTo>
                  <a:cubicBezTo>
                    <a:pt x="855" y="2489"/>
                    <a:pt x="854" y="2489"/>
                    <a:pt x="853" y="2489"/>
                  </a:cubicBezTo>
                  <a:cubicBezTo>
                    <a:pt x="796" y="2498"/>
                    <a:pt x="740" y="2502"/>
                    <a:pt x="685" y="2505"/>
                  </a:cubicBezTo>
                  <a:cubicBezTo>
                    <a:pt x="663" y="2506"/>
                    <a:pt x="663" y="2537"/>
                    <a:pt x="685" y="2538"/>
                  </a:cubicBezTo>
                  <a:cubicBezTo>
                    <a:pt x="743" y="2537"/>
                    <a:pt x="801" y="2531"/>
                    <a:pt x="857" y="2522"/>
                  </a:cubicBezTo>
                  <a:cubicBezTo>
                    <a:pt x="880" y="2520"/>
                    <a:pt x="875" y="2489"/>
                    <a:pt x="856" y="24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8" name="Google Shape;5218;p56"/>
            <p:cNvSpPr/>
            <p:nvPr/>
          </p:nvSpPr>
          <p:spPr>
            <a:xfrm>
              <a:off x="6552400" y="2548500"/>
              <a:ext cx="2550" cy="2350"/>
            </a:xfrm>
            <a:custGeom>
              <a:avLst/>
              <a:gdLst/>
              <a:ahLst/>
              <a:cxnLst/>
              <a:rect l="l" t="t" r="r" b="b"/>
              <a:pathLst>
                <a:path w="102" h="94" extrusionOk="0">
                  <a:moveTo>
                    <a:pt x="25" y="0"/>
                  </a:moveTo>
                  <a:cubicBezTo>
                    <a:pt x="12" y="0"/>
                    <a:pt x="0" y="15"/>
                    <a:pt x="10" y="27"/>
                  </a:cubicBezTo>
                  <a:cubicBezTo>
                    <a:pt x="29" y="50"/>
                    <a:pt x="49" y="71"/>
                    <a:pt x="71" y="90"/>
                  </a:cubicBezTo>
                  <a:cubicBezTo>
                    <a:pt x="74" y="92"/>
                    <a:pt x="78" y="94"/>
                    <a:pt x="83" y="94"/>
                  </a:cubicBezTo>
                  <a:cubicBezTo>
                    <a:pt x="87" y="94"/>
                    <a:pt x="93" y="92"/>
                    <a:pt x="96" y="88"/>
                  </a:cubicBezTo>
                  <a:cubicBezTo>
                    <a:pt x="101" y="81"/>
                    <a:pt x="101" y="71"/>
                    <a:pt x="94" y="65"/>
                  </a:cubicBezTo>
                  <a:cubicBezTo>
                    <a:pt x="72" y="46"/>
                    <a:pt x="54" y="27"/>
                    <a:pt x="36" y="5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9" name="Google Shape;5219;p56"/>
            <p:cNvSpPr/>
            <p:nvPr/>
          </p:nvSpPr>
          <p:spPr>
            <a:xfrm>
              <a:off x="6552050" y="2375025"/>
              <a:ext cx="123325" cy="78825"/>
            </a:xfrm>
            <a:custGeom>
              <a:avLst/>
              <a:gdLst/>
              <a:ahLst/>
              <a:cxnLst/>
              <a:rect l="l" t="t" r="r" b="b"/>
              <a:pathLst>
                <a:path w="4933" h="3153" extrusionOk="0">
                  <a:moveTo>
                    <a:pt x="4792" y="0"/>
                  </a:moveTo>
                  <a:cubicBezTo>
                    <a:pt x="4772" y="0"/>
                    <a:pt x="4751" y="5"/>
                    <a:pt x="4732" y="15"/>
                  </a:cubicBezTo>
                  <a:lnTo>
                    <a:pt x="1" y="2745"/>
                  </a:lnTo>
                  <a:lnTo>
                    <a:pt x="706" y="3153"/>
                  </a:lnTo>
                  <a:lnTo>
                    <a:pt x="4872" y="747"/>
                  </a:lnTo>
                  <a:cubicBezTo>
                    <a:pt x="4908" y="724"/>
                    <a:pt x="4930" y="684"/>
                    <a:pt x="4933" y="642"/>
                  </a:cubicBezTo>
                  <a:lnTo>
                    <a:pt x="4933" y="131"/>
                  </a:lnTo>
                  <a:cubicBezTo>
                    <a:pt x="4931" y="89"/>
                    <a:pt x="4908" y="49"/>
                    <a:pt x="4873" y="26"/>
                  </a:cubicBezTo>
                  <a:lnTo>
                    <a:pt x="4851" y="15"/>
                  </a:lnTo>
                  <a:cubicBezTo>
                    <a:pt x="4832" y="5"/>
                    <a:pt x="4812" y="0"/>
                    <a:pt x="479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0" name="Google Shape;5220;p56"/>
            <p:cNvSpPr/>
            <p:nvPr/>
          </p:nvSpPr>
          <p:spPr>
            <a:xfrm>
              <a:off x="6552050" y="2375025"/>
              <a:ext cx="122675" cy="70700"/>
            </a:xfrm>
            <a:custGeom>
              <a:avLst/>
              <a:gdLst/>
              <a:ahLst/>
              <a:cxnLst/>
              <a:rect l="l" t="t" r="r" b="b"/>
              <a:pathLst>
                <a:path w="4907" h="2828" extrusionOk="0">
                  <a:moveTo>
                    <a:pt x="4791" y="0"/>
                  </a:moveTo>
                  <a:cubicBezTo>
                    <a:pt x="4771" y="0"/>
                    <a:pt x="4751" y="5"/>
                    <a:pt x="4732" y="15"/>
                  </a:cubicBezTo>
                  <a:lnTo>
                    <a:pt x="1" y="2746"/>
                  </a:lnTo>
                  <a:lnTo>
                    <a:pt x="141" y="2828"/>
                  </a:lnTo>
                  <a:lnTo>
                    <a:pt x="4873" y="96"/>
                  </a:lnTo>
                  <a:cubicBezTo>
                    <a:pt x="4906" y="77"/>
                    <a:pt x="4906" y="46"/>
                    <a:pt x="4873" y="26"/>
                  </a:cubicBezTo>
                  <a:lnTo>
                    <a:pt x="4851" y="15"/>
                  </a:lnTo>
                  <a:cubicBezTo>
                    <a:pt x="4832" y="5"/>
                    <a:pt x="4812" y="0"/>
                    <a:pt x="4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1" name="Google Shape;5221;p56"/>
            <p:cNvSpPr/>
            <p:nvPr/>
          </p:nvSpPr>
          <p:spPr>
            <a:xfrm>
              <a:off x="6559100" y="2379075"/>
              <a:ext cx="123300" cy="78825"/>
            </a:xfrm>
            <a:custGeom>
              <a:avLst/>
              <a:gdLst/>
              <a:ahLst/>
              <a:cxnLst/>
              <a:rect l="l" t="t" r="r" b="b"/>
              <a:pathLst>
                <a:path w="4932" h="3153" extrusionOk="0">
                  <a:moveTo>
                    <a:pt x="4792" y="1"/>
                  </a:moveTo>
                  <a:cubicBezTo>
                    <a:pt x="4771" y="1"/>
                    <a:pt x="4751" y="6"/>
                    <a:pt x="4732" y="15"/>
                  </a:cubicBezTo>
                  <a:lnTo>
                    <a:pt x="0" y="2747"/>
                  </a:lnTo>
                  <a:lnTo>
                    <a:pt x="705" y="3153"/>
                  </a:lnTo>
                  <a:lnTo>
                    <a:pt x="4872" y="747"/>
                  </a:lnTo>
                  <a:cubicBezTo>
                    <a:pt x="4907" y="724"/>
                    <a:pt x="4930" y="686"/>
                    <a:pt x="4932" y="644"/>
                  </a:cubicBezTo>
                  <a:lnTo>
                    <a:pt x="4932" y="131"/>
                  </a:lnTo>
                  <a:cubicBezTo>
                    <a:pt x="4930" y="89"/>
                    <a:pt x="4907" y="51"/>
                    <a:pt x="4872" y="28"/>
                  </a:cubicBezTo>
                  <a:lnTo>
                    <a:pt x="4852" y="15"/>
                  </a:lnTo>
                  <a:cubicBezTo>
                    <a:pt x="4833" y="6"/>
                    <a:pt x="4813" y="1"/>
                    <a:pt x="479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2" name="Google Shape;5222;p56"/>
            <p:cNvSpPr/>
            <p:nvPr/>
          </p:nvSpPr>
          <p:spPr>
            <a:xfrm>
              <a:off x="6559100" y="2379075"/>
              <a:ext cx="122650" cy="70725"/>
            </a:xfrm>
            <a:custGeom>
              <a:avLst/>
              <a:gdLst/>
              <a:ahLst/>
              <a:cxnLst/>
              <a:rect l="l" t="t" r="r" b="b"/>
              <a:pathLst>
                <a:path w="4906" h="2829" extrusionOk="0">
                  <a:moveTo>
                    <a:pt x="4792" y="1"/>
                  </a:moveTo>
                  <a:cubicBezTo>
                    <a:pt x="4771" y="1"/>
                    <a:pt x="4751" y="6"/>
                    <a:pt x="4732" y="15"/>
                  </a:cubicBezTo>
                  <a:lnTo>
                    <a:pt x="0" y="2747"/>
                  </a:lnTo>
                  <a:lnTo>
                    <a:pt x="142" y="2828"/>
                  </a:lnTo>
                  <a:lnTo>
                    <a:pt x="4872" y="96"/>
                  </a:lnTo>
                  <a:cubicBezTo>
                    <a:pt x="4906" y="77"/>
                    <a:pt x="4906" y="47"/>
                    <a:pt x="4872" y="28"/>
                  </a:cubicBezTo>
                  <a:lnTo>
                    <a:pt x="4852" y="15"/>
                  </a:lnTo>
                  <a:cubicBezTo>
                    <a:pt x="4833" y="6"/>
                    <a:pt x="4813" y="1"/>
                    <a:pt x="4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3" name="Google Shape;5223;p56"/>
            <p:cNvSpPr/>
            <p:nvPr/>
          </p:nvSpPr>
          <p:spPr>
            <a:xfrm>
              <a:off x="6566150" y="2383175"/>
              <a:ext cx="123325" cy="78825"/>
            </a:xfrm>
            <a:custGeom>
              <a:avLst/>
              <a:gdLst/>
              <a:ahLst/>
              <a:cxnLst/>
              <a:rect l="l" t="t" r="r" b="b"/>
              <a:pathLst>
                <a:path w="4933" h="3153" extrusionOk="0">
                  <a:moveTo>
                    <a:pt x="4791" y="1"/>
                  </a:moveTo>
                  <a:cubicBezTo>
                    <a:pt x="4771" y="1"/>
                    <a:pt x="4750" y="5"/>
                    <a:pt x="4731" y="15"/>
                  </a:cubicBezTo>
                  <a:lnTo>
                    <a:pt x="1" y="2745"/>
                  </a:lnTo>
                  <a:lnTo>
                    <a:pt x="704" y="3153"/>
                  </a:lnTo>
                  <a:lnTo>
                    <a:pt x="4872" y="747"/>
                  </a:lnTo>
                  <a:cubicBezTo>
                    <a:pt x="4907" y="724"/>
                    <a:pt x="4930" y="685"/>
                    <a:pt x="4933" y="643"/>
                  </a:cubicBezTo>
                  <a:lnTo>
                    <a:pt x="4933" y="131"/>
                  </a:lnTo>
                  <a:cubicBezTo>
                    <a:pt x="4930" y="89"/>
                    <a:pt x="4908" y="50"/>
                    <a:pt x="4872" y="26"/>
                  </a:cubicBezTo>
                  <a:lnTo>
                    <a:pt x="4851" y="15"/>
                  </a:lnTo>
                  <a:cubicBezTo>
                    <a:pt x="4833" y="5"/>
                    <a:pt x="4812" y="1"/>
                    <a:pt x="479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4" name="Google Shape;5224;p56"/>
            <p:cNvSpPr/>
            <p:nvPr/>
          </p:nvSpPr>
          <p:spPr>
            <a:xfrm>
              <a:off x="6566150" y="2383150"/>
              <a:ext cx="122650" cy="70700"/>
            </a:xfrm>
            <a:custGeom>
              <a:avLst/>
              <a:gdLst/>
              <a:ahLst/>
              <a:cxnLst/>
              <a:rect l="l" t="t" r="r" b="b"/>
              <a:pathLst>
                <a:path w="4906" h="2828" extrusionOk="0">
                  <a:moveTo>
                    <a:pt x="4791" y="0"/>
                  </a:moveTo>
                  <a:cubicBezTo>
                    <a:pt x="4771" y="0"/>
                    <a:pt x="4750" y="5"/>
                    <a:pt x="4731" y="14"/>
                  </a:cubicBezTo>
                  <a:lnTo>
                    <a:pt x="1" y="2746"/>
                  </a:lnTo>
                  <a:lnTo>
                    <a:pt x="142" y="2828"/>
                  </a:lnTo>
                  <a:lnTo>
                    <a:pt x="4872" y="96"/>
                  </a:lnTo>
                  <a:cubicBezTo>
                    <a:pt x="4905" y="77"/>
                    <a:pt x="4905" y="46"/>
                    <a:pt x="4872" y="27"/>
                  </a:cubicBezTo>
                  <a:lnTo>
                    <a:pt x="4851" y="14"/>
                  </a:lnTo>
                  <a:cubicBezTo>
                    <a:pt x="4833" y="5"/>
                    <a:pt x="4812" y="0"/>
                    <a:pt x="4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5" name="Google Shape;5225;p56"/>
            <p:cNvSpPr/>
            <p:nvPr/>
          </p:nvSpPr>
          <p:spPr>
            <a:xfrm>
              <a:off x="6654225" y="2413150"/>
              <a:ext cx="63425" cy="65625"/>
            </a:xfrm>
            <a:custGeom>
              <a:avLst/>
              <a:gdLst/>
              <a:ahLst/>
              <a:cxnLst/>
              <a:rect l="l" t="t" r="r" b="b"/>
              <a:pathLst>
                <a:path w="2537" h="2625" extrusionOk="0">
                  <a:moveTo>
                    <a:pt x="1972" y="1"/>
                  </a:moveTo>
                  <a:lnTo>
                    <a:pt x="1972" y="164"/>
                  </a:lnTo>
                  <a:lnTo>
                    <a:pt x="2194" y="292"/>
                  </a:lnTo>
                  <a:cubicBezTo>
                    <a:pt x="2225" y="309"/>
                    <a:pt x="2227" y="335"/>
                    <a:pt x="2203" y="354"/>
                  </a:cubicBezTo>
                  <a:cubicBezTo>
                    <a:pt x="2200" y="357"/>
                    <a:pt x="2197" y="359"/>
                    <a:pt x="2194" y="362"/>
                  </a:cubicBezTo>
                  <a:lnTo>
                    <a:pt x="484" y="1348"/>
                  </a:lnTo>
                  <a:cubicBezTo>
                    <a:pt x="215" y="1519"/>
                    <a:pt x="0" y="1891"/>
                    <a:pt x="0" y="2196"/>
                  </a:cubicBezTo>
                  <a:cubicBezTo>
                    <a:pt x="0" y="2344"/>
                    <a:pt x="51" y="2448"/>
                    <a:pt x="134" y="2503"/>
                  </a:cubicBezTo>
                  <a:cubicBezTo>
                    <a:pt x="160" y="2519"/>
                    <a:pt x="266" y="2582"/>
                    <a:pt x="295" y="2596"/>
                  </a:cubicBezTo>
                  <a:cubicBezTo>
                    <a:pt x="331" y="2615"/>
                    <a:pt x="372" y="2625"/>
                    <a:pt x="418" y="2625"/>
                  </a:cubicBezTo>
                  <a:cubicBezTo>
                    <a:pt x="487" y="2625"/>
                    <a:pt x="565" y="2602"/>
                    <a:pt x="648" y="2554"/>
                  </a:cubicBezTo>
                  <a:lnTo>
                    <a:pt x="653" y="2553"/>
                  </a:lnTo>
                  <a:lnTo>
                    <a:pt x="2477" y="1500"/>
                  </a:lnTo>
                  <a:cubicBezTo>
                    <a:pt x="2512" y="1477"/>
                    <a:pt x="2533" y="1438"/>
                    <a:pt x="2536" y="1395"/>
                  </a:cubicBezTo>
                  <a:lnTo>
                    <a:pt x="2536" y="395"/>
                  </a:lnTo>
                  <a:cubicBezTo>
                    <a:pt x="2536" y="391"/>
                    <a:pt x="2536" y="388"/>
                    <a:pt x="2535" y="383"/>
                  </a:cubicBezTo>
                  <a:cubicBezTo>
                    <a:pt x="2529" y="346"/>
                    <a:pt x="2507" y="311"/>
                    <a:pt x="2475" y="291"/>
                  </a:cubicBezTo>
                  <a:lnTo>
                    <a:pt x="197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6" name="Google Shape;5226;p56"/>
            <p:cNvSpPr/>
            <p:nvPr/>
          </p:nvSpPr>
          <p:spPr>
            <a:xfrm>
              <a:off x="6654225" y="2413150"/>
              <a:ext cx="63425" cy="65625"/>
            </a:xfrm>
            <a:custGeom>
              <a:avLst/>
              <a:gdLst/>
              <a:ahLst/>
              <a:cxnLst/>
              <a:rect l="l" t="t" r="r" b="b"/>
              <a:pathLst>
                <a:path w="2537" h="2625" extrusionOk="0">
                  <a:moveTo>
                    <a:pt x="1972" y="1"/>
                  </a:moveTo>
                  <a:lnTo>
                    <a:pt x="1972" y="164"/>
                  </a:lnTo>
                  <a:lnTo>
                    <a:pt x="2194" y="292"/>
                  </a:lnTo>
                  <a:cubicBezTo>
                    <a:pt x="2225" y="309"/>
                    <a:pt x="2227" y="335"/>
                    <a:pt x="2203" y="354"/>
                  </a:cubicBezTo>
                  <a:cubicBezTo>
                    <a:pt x="2200" y="357"/>
                    <a:pt x="2197" y="359"/>
                    <a:pt x="2194" y="362"/>
                  </a:cubicBezTo>
                  <a:lnTo>
                    <a:pt x="484" y="1348"/>
                  </a:lnTo>
                  <a:cubicBezTo>
                    <a:pt x="215" y="1519"/>
                    <a:pt x="0" y="1891"/>
                    <a:pt x="0" y="2196"/>
                  </a:cubicBezTo>
                  <a:cubicBezTo>
                    <a:pt x="0" y="2344"/>
                    <a:pt x="51" y="2448"/>
                    <a:pt x="134" y="2503"/>
                  </a:cubicBezTo>
                  <a:cubicBezTo>
                    <a:pt x="160" y="2519"/>
                    <a:pt x="266" y="2582"/>
                    <a:pt x="295" y="2596"/>
                  </a:cubicBezTo>
                  <a:cubicBezTo>
                    <a:pt x="331" y="2615"/>
                    <a:pt x="372" y="2625"/>
                    <a:pt x="418" y="2625"/>
                  </a:cubicBezTo>
                  <a:cubicBezTo>
                    <a:pt x="487" y="2625"/>
                    <a:pt x="565" y="2602"/>
                    <a:pt x="648" y="2554"/>
                  </a:cubicBezTo>
                  <a:lnTo>
                    <a:pt x="653" y="2553"/>
                  </a:lnTo>
                  <a:lnTo>
                    <a:pt x="2477" y="1500"/>
                  </a:lnTo>
                  <a:cubicBezTo>
                    <a:pt x="2512" y="1477"/>
                    <a:pt x="2533" y="1438"/>
                    <a:pt x="2536" y="1395"/>
                  </a:cubicBezTo>
                  <a:lnTo>
                    <a:pt x="2536" y="395"/>
                  </a:lnTo>
                  <a:cubicBezTo>
                    <a:pt x="2536" y="391"/>
                    <a:pt x="2536" y="388"/>
                    <a:pt x="2535" y="383"/>
                  </a:cubicBezTo>
                  <a:cubicBezTo>
                    <a:pt x="2529" y="346"/>
                    <a:pt x="2507" y="311"/>
                    <a:pt x="2475" y="291"/>
                  </a:cubicBezTo>
                  <a:lnTo>
                    <a:pt x="19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7" name="Google Shape;5227;p56"/>
            <p:cNvSpPr/>
            <p:nvPr/>
          </p:nvSpPr>
          <p:spPr>
            <a:xfrm>
              <a:off x="6657725" y="2421950"/>
              <a:ext cx="59925" cy="56825"/>
            </a:xfrm>
            <a:custGeom>
              <a:avLst/>
              <a:gdLst/>
              <a:ahLst/>
              <a:cxnLst/>
              <a:rect l="l" t="t" r="r" b="b"/>
              <a:pathLst>
                <a:path w="2397" h="2273" extrusionOk="0">
                  <a:moveTo>
                    <a:pt x="2363" y="1"/>
                  </a:moveTo>
                  <a:cubicBezTo>
                    <a:pt x="2355" y="1"/>
                    <a:pt x="2346" y="3"/>
                    <a:pt x="2337" y="8"/>
                  </a:cubicBezTo>
                  <a:lnTo>
                    <a:pt x="2256" y="56"/>
                  </a:lnTo>
                  <a:lnTo>
                    <a:pt x="513" y="1062"/>
                  </a:lnTo>
                  <a:cubicBezTo>
                    <a:pt x="230" y="1225"/>
                    <a:pt x="1" y="1612"/>
                    <a:pt x="1" y="1927"/>
                  </a:cubicBezTo>
                  <a:cubicBezTo>
                    <a:pt x="1" y="2038"/>
                    <a:pt x="30" y="2127"/>
                    <a:pt x="81" y="2186"/>
                  </a:cubicBezTo>
                  <a:cubicBezTo>
                    <a:pt x="129" y="2243"/>
                    <a:pt x="196" y="2273"/>
                    <a:pt x="276" y="2273"/>
                  </a:cubicBezTo>
                  <a:cubicBezTo>
                    <a:pt x="346" y="2273"/>
                    <a:pt x="425" y="2250"/>
                    <a:pt x="508" y="2202"/>
                  </a:cubicBezTo>
                  <a:lnTo>
                    <a:pt x="513" y="2201"/>
                  </a:lnTo>
                  <a:lnTo>
                    <a:pt x="2337" y="1148"/>
                  </a:lnTo>
                  <a:cubicBezTo>
                    <a:pt x="2372" y="1125"/>
                    <a:pt x="2393" y="1086"/>
                    <a:pt x="2396" y="1043"/>
                  </a:cubicBezTo>
                  <a:lnTo>
                    <a:pt x="2396" y="43"/>
                  </a:lnTo>
                  <a:cubicBezTo>
                    <a:pt x="2396" y="40"/>
                    <a:pt x="2396" y="36"/>
                    <a:pt x="2395" y="31"/>
                  </a:cubicBezTo>
                  <a:cubicBezTo>
                    <a:pt x="2392" y="12"/>
                    <a:pt x="2380" y="1"/>
                    <a:pt x="2363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8" name="Google Shape;5228;p56"/>
            <p:cNvSpPr/>
            <p:nvPr/>
          </p:nvSpPr>
          <p:spPr>
            <a:xfrm>
              <a:off x="6668325" y="2454125"/>
              <a:ext cx="10575" cy="13675"/>
            </a:xfrm>
            <a:custGeom>
              <a:avLst/>
              <a:gdLst/>
              <a:ahLst/>
              <a:cxnLst/>
              <a:rect l="l" t="t" r="r" b="b"/>
              <a:pathLst>
                <a:path w="423" h="547" extrusionOk="0">
                  <a:moveTo>
                    <a:pt x="306" y="0"/>
                  </a:moveTo>
                  <a:cubicBezTo>
                    <a:pt x="278" y="0"/>
                    <a:pt x="246" y="10"/>
                    <a:pt x="212" y="29"/>
                  </a:cubicBezTo>
                  <a:cubicBezTo>
                    <a:pt x="94" y="97"/>
                    <a:pt x="0" y="260"/>
                    <a:pt x="0" y="395"/>
                  </a:cubicBezTo>
                  <a:cubicBezTo>
                    <a:pt x="0" y="491"/>
                    <a:pt x="48" y="546"/>
                    <a:pt x="118" y="546"/>
                  </a:cubicBezTo>
                  <a:cubicBezTo>
                    <a:pt x="146" y="546"/>
                    <a:pt x="178" y="537"/>
                    <a:pt x="212" y="518"/>
                  </a:cubicBezTo>
                  <a:cubicBezTo>
                    <a:pt x="328" y="450"/>
                    <a:pt x="422" y="286"/>
                    <a:pt x="422" y="151"/>
                  </a:cubicBezTo>
                  <a:cubicBezTo>
                    <a:pt x="422" y="55"/>
                    <a:pt x="375" y="0"/>
                    <a:pt x="30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9" name="Google Shape;5229;p56"/>
            <p:cNvSpPr/>
            <p:nvPr/>
          </p:nvSpPr>
          <p:spPr>
            <a:xfrm>
              <a:off x="6669850" y="2454575"/>
              <a:ext cx="9225" cy="13875"/>
            </a:xfrm>
            <a:custGeom>
              <a:avLst/>
              <a:gdLst/>
              <a:ahLst/>
              <a:cxnLst/>
              <a:rect l="l" t="t" r="r" b="b"/>
              <a:pathLst>
                <a:path w="369" h="555" extrusionOk="0">
                  <a:moveTo>
                    <a:pt x="306" y="1"/>
                  </a:moveTo>
                  <a:lnTo>
                    <a:pt x="0" y="514"/>
                  </a:lnTo>
                  <a:lnTo>
                    <a:pt x="73" y="555"/>
                  </a:lnTo>
                  <a:lnTo>
                    <a:pt x="368" y="3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0" name="Google Shape;5230;p56"/>
            <p:cNvSpPr/>
            <p:nvPr/>
          </p:nvSpPr>
          <p:spPr>
            <a:xfrm>
              <a:off x="6670100" y="2455150"/>
              <a:ext cx="10600" cy="13650"/>
            </a:xfrm>
            <a:custGeom>
              <a:avLst/>
              <a:gdLst/>
              <a:ahLst/>
              <a:cxnLst/>
              <a:rect l="l" t="t" r="r" b="b"/>
              <a:pathLst>
                <a:path w="424" h="546" extrusionOk="0">
                  <a:moveTo>
                    <a:pt x="306" y="0"/>
                  </a:moveTo>
                  <a:cubicBezTo>
                    <a:pt x="278" y="0"/>
                    <a:pt x="246" y="9"/>
                    <a:pt x="212" y="29"/>
                  </a:cubicBezTo>
                  <a:cubicBezTo>
                    <a:pt x="95" y="97"/>
                    <a:pt x="0" y="261"/>
                    <a:pt x="0" y="396"/>
                  </a:cubicBezTo>
                  <a:cubicBezTo>
                    <a:pt x="0" y="490"/>
                    <a:pt x="48" y="546"/>
                    <a:pt x="118" y="546"/>
                  </a:cubicBezTo>
                  <a:cubicBezTo>
                    <a:pt x="146" y="546"/>
                    <a:pt x="178" y="537"/>
                    <a:pt x="212" y="517"/>
                  </a:cubicBezTo>
                  <a:cubicBezTo>
                    <a:pt x="328" y="449"/>
                    <a:pt x="424" y="285"/>
                    <a:pt x="424" y="151"/>
                  </a:cubicBezTo>
                  <a:cubicBezTo>
                    <a:pt x="424" y="55"/>
                    <a:pt x="376" y="0"/>
                    <a:pt x="306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1" name="Google Shape;5231;p56"/>
            <p:cNvSpPr/>
            <p:nvPr/>
          </p:nvSpPr>
          <p:spPr>
            <a:xfrm>
              <a:off x="6508950" y="2466750"/>
              <a:ext cx="137475" cy="183925"/>
            </a:xfrm>
            <a:custGeom>
              <a:avLst/>
              <a:gdLst/>
              <a:ahLst/>
              <a:cxnLst/>
              <a:rect l="l" t="t" r="r" b="b"/>
              <a:pathLst>
                <a:path w="5499" h="7357" extrusionOk="0">
                  <a:moveTo>
                    <a:pt x="5354" y="1"/>
                  </a:moveTo>
                  <a:cubicBezTo>
                    <a:pt x="5329" y="1"/>
                    <a:pt x="5303" y="8"/>
                    <a:pt x="5279" y="23"/>
                  </a:cubicBezTo>
                  <a:lnTo>
                    <a:pt x="76" y="3027"/>
                  </a:lnTo>
                  <a:cubicBezTo>
                    <a:pt x="31" y="3055"/>
                    <a:pt x="4" y="3104"/>
                    <a:pt x="1" y="3157"/>
                  </a:cubicBezTo>
                  <a:lnTo>
                    <a:pt x="1" y="7215"/>
                  </a:lnTo>
                  <a:cubicBezTo>
                    <a:pt x="2" y="7266"/>
                    <a:pt x="28" y="7312"/>
                    <a:pt x="72" y="7341"/>
                  </a:cubicBezTo>
                  <a:cubicBezTo>
                    <a:pt x="93" y="7352"/>
                    <a:pt x="117" y="7357"/>
                    <a:pt x="141" y="7357"/>
                  </a:cubicBezTo>
                  <a:cubicBezTo>
                    <a:pt x="167" y="7357"/>
                    <a:pt x="193" y="7351"/>
                    <a:pt x="217" y="7339"/>
                  </a:cubicBezTo>
                  <a:lnTo>
                    <a:pt x="5421" y="4334"/>
                  </a:lnTo>
                  <a:cubicBezTo>
                    <a:pt x="5465" y="4305"/>
                    <a:pt x="5492" y="4257"/>
                    <a:pt x="5495" y="4203"/>
                  </a:cubicBezTo>
                  <a:lnTo>
                    <a:pt x="5495" y="148"/>
                  </a:lnTo>
                  <a:cubicBezTo>
                    <a:pt x="5498" y="63"/>
                    <a:pt x="5430" y="1"/>
                    <a:pt x="5354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2" name="Google Shape;5232;p56"/>
            <p:cNvSpPr/>
            <p:nvPr/>
          </p:nvSpPr>
          <p:spPr>
            <a:xfrm>
              <a:off x="6508900" y="2543800"/>
              <a:ext cx="7150" cy="106975"/>
            </a:xfrm>
            <a:custGeom>
              <a:avLst/>
              <a:gdLst/>
              <a:ahLst/>
              <a:cxnLst/>
              <a:rect l="l" t="t" r="r" b="b"/>
              <a:pathLst>
                <a:path w="286" h="4279" extrusionOk="0">
                  <a:moveTo>
                    <a:pt x="26" y="1"/>
                  </a:moveTo>
                  <a:cubicBezTo>
                    <a:pt x="11" y="24"/>
                    <a:pt x="4" y="48"/>
                    <a:pt x="4" y="75"/>
                  </a:cubicBezTo>
                  <a:lnTo>
                    <a:pt x="4" y="4132"/>
                  </a:lnTo>
                  <a:cubicBezTo>
                    <a:pt x="1" y="4217"/>
                    <a:pt x="70" y="4278"/>
                    <a:pt x="145" y="4278"/>
                  </a:cubicBezTo>
                  <a:cubicBezTo>
                    <a:pt x="170" y="4278"/>
                    <a:pt x="196" y="4271"/>
                    <a:pt x="220" y="4257"/>
                  </a:cubicBezTo>
                  <a:lnTo>
                    <a:pt x="285" y="4219"/>
                  </a:lnTo>
                  <a:lnTo>
                    <a:pt x="285" y="1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3" name="Google Shape;5233;p56"/>
            <p:cNvSpPr/>
            <p:nvPr/>
          </p:nvSpPr>
          <p:spPr>
            <a:xfrm>
              <a:off x="6512475" y="2469075"/>
              <a:ext cx="133850" cy="181400"/>
            </a:xfrm>
            <a:custGeom>
              <a:avLst/>
              <a:gdLst/>
              <a:ahLst/>
              <a:cxnLst/>
              <a:rect l="l" t="t" r="r" b="b"/>
              <a:pathLst>
                <a:path w="5354" h="7256" extrusionOk="0">
                  <a:moveTo>
                    <a:pt x="5313" y="1"/>
                  </a:moveTo>
                  <a:cubicBezTo>
                    <a:pt x="5303" y="1"/>
                    <a:pt x="5292" y="4"/>
                    <a:pt x="5280" y="11"/>
                  </a:cubicBezTo>
                  <a:lnTo>
                    <a:pt x="76" y="3016"/>
                  </a:lnTo>
                  <a:cubicBezTo>
                    <a:pt x="31" y="3045"/>
                    <a:pt x="3" y="3093"/>
                    <a:pt x="0" y="3145"/>
                  </a:cubicBezTo>
                  <a:lnTo>
                    <a:pt x="0" y="7202"/>
                  </a:lnTo>
                  <a:cubicBezTo>
                    <a:pt x="0" y="7236"/>
                    <a:pt x="17" y="7255"/>
                    <a:pt x="42" y="7255"/>
                  </a:cubicBezTo>
                  <a:cubicBezTo>
                    <a:pt x="52" y="7255"/>
                    <a:pt x="64" y="7252"/>
                    <a:pt x="76" y="7246"/>
                  </a:cubicBezTo>
                  <a:lnTo>
                    <a:pt x="5280" y="4241"/>
                  </a:lnTo>
                  <a:cubicBezTo>
                    <a:pt x="5324" y="4212"/>
                    <a:pt x="5351" y="4164"/>
                    <a:pt x="5354" y="4110"/>
                  </a:cubicBezTo>
                  <a:lnTo>
                    <a:pt x="5354" y="55"/>
                  </a:lnTo>
                  <a:cubicBezTo>
                    <a:pt x="5354" y="21"/>
                    <a:pt x="5337" y="1"/>
                    <a:pt x="531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4" name="Google Shape;5234;p56"/>
            <p:cNvSpPr/>
            <p:nvPr/>
          </p:nvSpPr>
          <p:spPr>
            <a:xfrm>
              <a:off x="6523050" y="2558575"/>
              <a:ext cx="24675" cy="32925"/>
            </a:xfrm>
            <a:custGeom>
              <a:avLst/>
              <a:gdLst/>
              <a:ahLst/>
              <a:cxnLst/>
              <a:rect l="l" t="t" r="r" b="b"/>
              <a:pathLst>
                <a:path w="987" h="1317" extrusionOk="0">
                  <a:moveTo>
                    <a:pt x="945" y="0"/>
                  </a:moveTo>
                  <a:cubicBezTo>
                    <a:pt x="935" y="0"/>
                    <a:pt x="924" y="3"/>
                    <a:pt x="911" y="10"/>
                  </a:cubicBezTo>
                  <a:lnTo>
                    <a:pt x="75" y="493"/>
                  </a:lnTo>
                  <a:cubicBezTo>
                    <a:pt x="31" y="522"/>
                    <a:pt x="4" y="571"/>
                    <a:pt x="1" y="623"/>
                  </a:cubicBezTo>
                  <a:lnTo>
                    <a:pt x="1" y="1263"/>
                  </a:lnTo>
                  <a:cubicBezTo>
                    <a:pt x="1" y="1297"/>
                    <a:pt x="18" y="1317"/>
                    <a:pt x="42" y="1317"/>
                  </a:cubicBezTo>
                  <a:cubicBezTo>
                    <a:pt x="52" y="1317"/>
                    <a:pt x="63" y="1313"/>
                    <a:pt x="75" y="1306"/>
                  </a:cubicBezTo>
                  <a:lnTo>
                    <a:pt x="911" y="823"/>
                  </a:lnTo>
                  <a:cubicBezTo>
                    <a:pt x="956" y="794"/>
                    <a:pt x="984" y="747"/>
                    <a:pt x="987" y="694"/>
                  </a:cubicBezTo>
                  <a:lnTo>
                    <a:pt x="987" y="53"/>
                  </a:lnTo>
                  <a:cubicBezTo>
                    <a:pt x="987" y="19"/>
                    <a:pt x="970" y="0"/>
                    <a:pt x="94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5" name="Google Shape;5235;p56"/>
            <p:cNvSpPr/>
            <p:nvPr/>
          </p:nvSpPr>
          <p:spPr>
            <a:xfrm>
              <a:off x="6519325" y="2561500"/>
              <a:ext cx="32150" cy="19075"/>
            </a:xfrm>
            <a:custGeom>
              <a:avLst/>
              <a:gdLst/>
              <a:ahLst/>
              <a:cxnLst/>
              <a:rect l="l" t="t" r="r" b="b"/>
              <a:pathLst>
                <a:path w="1286" h="763" extrusionOk="0">
                  <a:moveTo>
                    <a:pt x="1269" y="0"/>
                  </a:moveTo>
                  <a:lnTo>
                    <a:pt x="0" y="734"/>
                  </a:lnTo>
                  <a:lnTo>
                    <a:pt x="18" y="763"/>
                  </a:lnTo>
                  <a:lnTo>
                    <a:pt x="1285" y="31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6" name="Google Shape;5236;p56"/>
            <p:cNvSpPr/>
            <p:nvPr/>
          </p:nvSpPr>
          <p:spPr>
            <a:xfrm>
              <a:off x="6529650" y="2574000"/>
              <a:ext cx="900" cy="8175"/>
            </a:xfrm>
            <a:custGeom>
              <a:avLst/>
              <a:gdLst/>
              <a:ahLst/>
              <a:cxnLst/>
              <a:rect l="l" t="t" r="r" b="b"/>
              <a:pathLst>
                <a:path w="36" h="327" extrusionOk="0">
                  <a:moveTo>
                    <a:pt x="1" y="0"/>
                  </a:moveTo>
                  <a:lnTo>
                    <a:pt x="1" y="327"/>
                  </a:lnTo>
                  <a:lnTo>
                    <a:pt x="35" y="32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7" name="Google Shape;5237;p56"/>
            <p:cNvSpPr/>
            <p:nvPr/>
          </p:nvSpPr>
          <p:spPr>
            <a:xfrm>
              <a:off x="6540250" y="2567900"/>
              <a:ext cx="850" cy="8200"/>
            </a:xfrm>
            <a:custGeom>
              <a:avLst/>
              <a:gdLst/>
              <a:ahLst/>
              <a:cxnLst/>
              <a:rect l="l" t="t" r="r" b="b"/>
              <a:pathLst>
                <a:path w="34" h="328" extrusionOk="0">
                  <a:moveTo>
                    <a:pt x="0" y="1"/>
                  </a:moveTo>
                  <a:lnTo>
                    <a:pt x="0" y="327"/>
                  </a:lnTo>
                  <a:lnTo>
                    <a:pt x="33" y="327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8" name="Google Shape;5238;p56"/>
            <p:cNvSpPr/>
            <p:nvPr/>
          </p:nvSpPr>
          <p:spPr>
            <a:xfrm>
              <a:off x="6519325" y="2569675"/>
              <a:ext cx="32150" cy="19075"/>
            </a:xfrm>
            <a:custGeom>
              <a:avLst/>
              <a:gdLst/>
              <a:ahLst/>
              <a:cxnLst/>
              <a:rect l="l" t="t" r="r" b="b"/>
              <a:pathLst>
                <a:path w="1286" h="763" extrusionOk="0">
                  <a:moveTo>
                    <a:pt x="1269" y="1"/>
                  </a:moveTo>
                  <a:lnTo>
                    <a:pt x="0" y="733"/>
                  </a:lnTo>
                  <a:lnTo>
                    <a:pt x="18" y="762"/>
                  </a:lnTo>
                  <a:lnTo>
                    <a:pt x="1285" y="30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9" name="Google Shape;5239;p56"/>
            <p:cNvSpPr/>
            <p:nvPr/>
          </p:nvSpPr>
          <p:spPr>
            <a:xfrm>
              <a:off x="6523825" y="2546900"/>
              <a:ext cx="7675" cy="12800"/>
            </a:xfrm>
            <a:custGeom>
              <a:avLst/>
              <a:gdLst/>
              <a:ahLst/>
              <a:cxnLst/>
              <a:rect l="l" t="t" r="r" b="b"/>
              <a:pathLst>
                <a:path w="307" h="512" extrusionOk="0">
                  <a:moveTo>
                    <a:pt x="284" y="0"/>
                  </a:moveTo>
                  <a:cubicBezTo>
                    <a:pt x="273" y="0"/>
                    <a:pt x="261" y="2"/>
                    <a:pt x="250" y="4"/>
                  </a:cubicBezTo>
                  <a:cubicBezTo>
                    <a:pt x="229" y="9"/>
                    <a:pt x="209" y="17"/>
                    <a:pt x="186" y="30"/>
                  </a:cubicBezTo>
                  <a:cubicBezTo>
                    <a:pt x="128" y="64"/>
                    <a:pt x="83" y="110"/>
                    <a:pt x="51" y="168"/>
                  </a:cubicBezTo>
                  <a:cubicBezTo>
                    <a:pt x="18" y="227"/>
                    <a:pt x="0" y="293"/>
                    <a:pt x="0" y="362"/>
                  </a:cubicBezTo>
                  <a:cubicBezTo>
                    <a:pt x="0" y="432"/>
                    <a:pt x="18" y="478"/>
                    <a:pt x="51" y="499"/>
                  </a:cubicBezTo>
                  <a:cubicBezTo>
                    <a:pt x="64" y="507"/>
                    <a:pt x="78" y="512"/>
                    <a:pt x="95" y="512"/>
                  </a:cubicBezTo>
                  <a:cubicBezTo>
                    <a:pt x="120" y="512"/>
                    <a:pt x="151" y="501"/>
                    <a:pt x="186" y="481"/>
                  </a:cubicBezTo>
                  <a:cubicBezTo>
                    <a:pt x="208" y="468"/>
                    <a:pt x="229" y="454"/>
                    <a:pt x="250" y="435"/>
                  </a:cubicBezTo>
                  <a:cubicBezTo>
                    <a:pt x="268" y="416"/>
                    <a:pt x="289" y="394"/>
                    <a:pt x="306" y="371"/>
                  </a:cubicBezTo>
                  <a:lnTo>
                    <a:pt x="306" y="309"/>
                  </a:lnTo>
                  <a:cubicBezTo>
                    <a:pt x="289" y="338"/>
                    <a:pt x="270" y="362"/>
                    <a:pt x="251" y="383"/>
                  </a:cubicBezTo>
                  <a:cubicBezTo>
                    <a:pt x="231" y="403"/>
                    <a:pt x="210" y="419"/>
                    <a:pt x="189" y="432"/>
                  </a:cubicBezTo>
                  <a:cubicBezTo>
                    <a:pt x="163" y="447"/>
                    <a:pt x="141" y="454"/>
                    <a:pt x="122" y="454"/>
                  </a:cubicBezTo>
                  <a:cubicBezTo>
                    <a:pt x="109" y="454"/>
                    <a:pt x="98" y="451"/>
                    <a:pt x="89" y="444"/>
                  </a:cubicBezTo>
                  <a:cubicBezTo>
                    <a:pt x="67" y="426"/>
                    <a:pt x="55" y="388"/>
                    <a:pt x="55" y="332"/>
                  </a:cubicBezTo>
                  <a:cubicBezTo>
                    <a:pt x="55" y="274"/>
                    <a:pt x="67" y="223"/>
                    <a:pt x="89" y="180"/>
                  </a:cubicBezTo>
                  <a:cubicBezTo>
                    <a:pt x="112" y="136"/>
                    <a:pt x="145" y="101"/>
                    <a:pt x="189" y="77"/>
                  </a:cubicBezTo>
                  <a:cubicBezTo>
                    <a:pt x="210" y="64"/>
                    <a:pt x="231" y="56"/>
                    <a:pt x="251" y="55"/>
                  </a:cubicBezTo>
                  <a:cubicBezTo>
                    <a:pt x="254" y="55"/>
                    <a:pt x="257" y="55"/>
                    <a:pt x="260" y="55"/>
                  </a:cubicBezTo>
                  <a:cubicBezTo>
                    <a:pt x="276" y="55"/>
                    <a:pt x="292" y="58"/>
                    <a:pt x="306" y="65"/>
                  </a:cubicBezTo>
                  <a:lnTo>
                    <a:pt x="306" y="3"/>
                  </a:lnTo>
                  <a:cubicBezTo>
                    <a:pt x="299" y="1"/>
                    <a:pt x="291" y="0"/>
                    <a:pt x="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0" name="Google Shape;5240;p56"/>
            <p:cNvSpPr/>
            <p:nvPr/>
          </p:nvSpPr>
          <p:spPr>
            <a:xfrm>
              <a:off x="6533450" y="2542625"/>
              <a:ext cx="7400" cy="13225"/>
            </a:xfrm>
            <a:custGeom>
              <a:avLst/>
              <a:gdLst/>
              <a:ahLst/>
              <a:cxnLst/>
              <a:rect l="l" t="t" r="r" b="b"/>
              <a:pathLst>
                <a:path w="296" h="529" extrusionOk="0">
                  <a:moveTo>
                    <a:pt x="160" y="61"/>
                  </a:moveTo>
                  <a:cubicBezTo>
                    <a:pt x="164" y="61"/>
                    <a:pt x="168" y="62"/>
                    <a:pt x="172" y="64"/>
                  </a:cubicBezTo>
                  <a:cubicBezTo>
                    <a:pt x="185" y="69"/>
                    <a:pt x="191" y="85"/>
                    <a:pt x="191" y="110"/>
                  </a:cubicBezTo>
                  <a:cubicBezTo>
                    <a:pt x="191" y="136"/>
                    <a:pt x="185" y="159"/>
                    <a:pt x="172" y="180"/>
                  </a:cubicBezTo>
                  <a:cubicBezTo>
                    <a:pt x="159" y="200"/>
                    <a:pt x="142" y="216"/>
                    <a:pt x="117" y="230"/>
                  </a:cubicBezTo>
                  <a:lnTo>
                    <a:pt x="52" y="268"/>
                  </a:lnTo>
                  <a:lnTo>
                    <a:pt x="52" y="113"/>
                  </a:lnTo>
                  <a:lnTo>
                    <a:pt x="117" y="77"/>
                  </a:lnTo>
                  <a:cubicBezTo>
                    <a:pt x="135" y="66"/>
                    <a:pt x="148" y="61"/>
                    <a:pt x="160" y="61"/>
                  </a:cubicBezTo>
                  <a:close/>
                  <a:moveTo>
                    <a:pt x="193" y="1"/>
                  </a:moveTo>
                  <a:cubicBezTo>
                    <a:pt x="174" y="1"/>
                    <a:pt x="148" y="9"/>
                    <a:pt x="117" y="27"/>
                  </a:cubicBezTo>
                  <a:lnTo>
                    <a:pt x="1" y="94"/>
                  </a:lnTo>
                  <a:lnTo>
                    <a:pt x="1" y="529"/>
                  </a:lnTo>
                  <a:lnTo>
                    <a:pt x="52" y="500"/>
                  </a:lnTo>
                  <a:lnTo>
                    <a:pt x="52" y="316"/>
                  </a:lnTo>
                  <a:lnTo>
                    <a:pt x="108" y="284"/>
                  </a:lnTo>
                  <a:cubicBezTo>
                    <a:pt x="124" y="275"/>
                    <a:pt x="138" y="270"/>
                    <a:pt x="149" y="270"/>
                  </a:cubicBezTo>
                  <a:cubicBezTo>
                    <a:pt x="151" y="270"/>
                    <a:pt x="154" y="270"/>
                    <a:pt x="156" y="271"/>
                  </a:cubicBezTo>
                  <a:cubicBezTo>
                    <a:pt x="168" y="274"/>
                    <a:pt x="179" y="285"/>
                    <a:pt x="192" y="307"/>
                  </a:cubicBezTo>
                  <a:lnTo>
                    <a:pt x="240" y="391"/>
                  </a:lnTo>
                  <a:lnTo>
                    <a:pt x="295" y="359"/>
                  </a:lnTo>
                  <a:lnTo>
                    <a:pt x="243" y="271"/>
                  </a:lnTo>
                  <a:cubicBezTo>
                    <a:pt x="233" y="252"/>
                    <a:pt x="223" y="239"/>
                    <a:pt x="213" y="232"/>
                  </a:cubicBezTo>
                  <a:cubicBezTo>
                    <a:pt x="204" y="224"/>
                    <a:pt x="195" y="221"/>
                    <a:pt x="186" y="221"/>
                  </a:cubicBezTo>
                  <a:cubicBezTo>
                    <a:pt x="184" y="221"/>
                    <a:pt x="182" y="221"/>
                    <a:pt x="181" y="222"/>
                  </a:cubicBezTo>
                  <a:cubicBezTo>
                    <a:pt x="201" y="203"/>
                    <a:pt x="217" y="181"/>
                    <a:pt x="229" y="156"/>
                  </a:cubicBezTo>
                  <a:cubicBezTo>
                    <a:pt x="240" y="133"/>
                    <a:pt x="245" y="107"/>
                    <a:pt x="245" y="79"/>
                  </a:cubicBezTo>
                  <a:cubicBezTo>
                    <a:pt x="245" y="37"/>
                    <a:pt x="234" y="11"/>
                    <a:pt x="213" y="4"/>
                  </a:cubicBezTo>
                  <a:cubicBezTo>
                    <a:pt x="207" y="2"/>
                    <a:pt x="201" y="1"/>
                    <a:pt x="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1" name="Google Shape;5241;p56"/>
            <p:cNvSpPr/>
            <p:nvPr/>
          </p:nvSpPr>
          <p:spPr>
            <a:xfrm>
              <a:off x="6542500" y="2536325"/>
              <a:ext cx="6100" cy="14350"/>
            </a:xfrm>
            <a:custGeom>
              <a:avLst/>
              <a:gdLst/>
              <a:ahLst/>
              <a:cxnLst/>
              <a:rect l="l" t="t" r="r" b="b"/>
              <a:pathLst>
                <a:path w="244" h="574" extrusionOk="0">
                  <a:moveTo>
                    <a:pt x="239" y="1"/>
                  </a:moveTo>
                  <a:lnTo>
                    <a:pt x="0" y="139"/>
                  </a:lnTo>
                  <a:lnTo>
                    <a:pt x="0" y="574"/>
                  </a:lnTo>
                  <a:lnTo>
                    <a:pt x="244" y="433"/>
                  </a:lnTo>
                  <a:lnTo>
                    <a:pt x="244" y="384"/>
                  </a:lnTo>
                  <a:lnTo>
                    <a:pt x="51" y="495"/>
                  </a:lnTo>
                  <a:lnTo>
                    <a:pt x="51" y="337"/>
                  </a:lnTo>
                  <a:lnTo>
                    <a:pt x="231" y="234"/>
                  </a:lnTo>
                  <a:lnTo>
                    <a:pt x="231" y="184"/>
                  </a:lnTo>
                  <a:lnTo>
                    <a:pt x="51" y="288"/>
                  </a:lnTo>
                  <a:lnTo>
                    <a:pt x="51" y="159"/>
                  </a:lnTo>
                  <a:lnTo>
                    <a:pt x="239" y="5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2" name="Google Shape;5242;p56"/>
            <p:cNvSpPr/>
            <p:nvPr/>
          </p:nvSpPr>
          <p:spPr>
            <a:xfrm>
              <a:off x="6550675" y="2532400"/>
              <a:ext cx="8000" cy="13575"/>
            </a:xfrm>
            <a:custGeom>
              <a:avLst/>
              <a:gdLst/>
              <a:ahLst/>
              <a:cxnLst/>
              <a:rect l="l" t="t" r="r" b="b"/>
              <a:pathLst>
                <a:path w="320" h="543" extrusionOk="0">
                  <a:moveTo>
                    <a:pt x="203" y="59"/>
                  </a:moveTo>
                  <a:cubicBezTo>
                    <a:pt x="213" y="59"/>
                    <a:pt x="221" y="61"/>
                    <a:pt x="228" y="65"/>
                  </a:cubicBezTo>
                  <a:cubicBezTo>
                    <a:pt x="253" y="78"/>
                    <a:pt x="265" y="114"/>
                    <a:pt x="265" y="172"/>
                  </a:cubicBezTo>
                  <a:cubicBezTo>
                    <a:pt x="265" y="230"/>
                    <a:pt x="253" y="281"/>
                    <a:pt x="228" y="322"/>
                  </a:cubicBezTo>
                  <a:cubicBezTo>
                    <a:pt x="205" y="364"/>
                    <a:pt x="166" y="399"/>
                    <a:pt x="114" y="429"/>
                  </a:cubicBezTo>
                  <a:lnTo>
                    <a:pt x="53" y="464"/>
                  </a:lnTo>
                  <a:lnTo>
                    <a:pt x="53" y="126"/>
                  </a:lnTo>
                  <a:lnTo>
                    <a:pt x="114" y="90"/>
                  </a:lnTo>
                  <a:cubicBezTo>
                    <a:pt x="150" y="69"/>
                    <a:pt x="180" y="59"/>
                    <a:pt x="203" y="59"/>
                  </a:cubicBezTo>
                  <a:close/>
                  <a:moveTo>
                    <a:pt x="235" y="0"/>
                  </a:moveTo>
                  <a:cubicBezTo>
                    <a:pt x="203" y="0"/>
                    <a:pt x="159" y="16"/>
                    <a:pt x="107" y="46"/>
                  </a:cubicBezTo>
                  <a:lnTo>
                    <a:pt x="1" y="107"/>
                  </a:lnTo>
                  <a:lnTo>
                    <a:pt x="1" y="542"/>
                  </a:lnTo>
                  <a:lnTo>
                    <a:pt x="107" y="481"/>
                  </a:lnTo>
                  <a:cubicBezTo>
                    <a:pt x="179" y="439"/>
                    <a:pt x="233" y="391"/>
                    <a:pt x="268" y="336"/>
                  </a:cubicBezTo>
                  <a:cubicBezTo>
                    <a:pt x="302" y="281"/>
                    <a:pt x="320" y="216"/>
                    <a:pt x="320" y="142"/>
                  </a:cubicBezTo>
                  <a:cubicBezTo>
                    <a:pt x="320" y="67"/>
                    <a:pt x="302" y="22"/>
                    <a:pt x="268" y="7"/>
                  </a:cubicBezTo>
                  <a:cubicBezTo>
                    <a:pt x="258" y="3"/>
                    <a:pt x="248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3" name="Google Shape;5243;p56"/>
            <p:cNvSpPr/>
            <p:nvPr/>
          </p:nvSpPr>
          <p:spPr>
            <a:xfrm>
              <a:off x="6560675" y="2528575"/>
              <a:ext cx="1300" cy="11675"/>
            </a:xfrm>
            <a:custGeom>
              <a:avLst/>
              <a:gdLst/>
              <a:ahLst/>
              <a:cxnLst/>
              <a:rect l="l" t="t" r="r" b="b"/>
              <a:pathLst>
                <a:path w="52" h="467" extrusionOk="0">
                  <a:moveTo>
                    <a:pt x="52" y="1"/>
                  </a:moveTo>
                  <a:lnTo>
                    <a:pt x="1" y="31"/>
                  </a:lnTo>
                  <a:lnTo>
                    <a:pt x="1" y="466"/>
                  </a:lnTo>
                  <a:lnTo>
                    <a:pt x="52" y="436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4" name="Google Shape;5244;p56"/>
            <p:cNvSpPr/>
            <p:nvPr/>
          </p:nvSpPr>
          <p:spPr>
            <a:xfrm>
              <a:off x="6563200" y="2523275"/>
              <a:ext cx="8025" cy="13550"/>
            </a:xfrm>
            <a:custGeom>
              <a:avLst/>
              <a:gdLst/>
              <a:ahLst/>
              <a:cxnLst/>
              <a:rect l="l" t="t" r="r" b="b"/>
              <a:pathLst>
                <a:path w="321" h="542" extrusionOk="0">
                  <a:moveTo>
                    <a:pt x="320" y="1"/>
                  </a:moveTo>
                  <a:lnTo>
                    <a:pt x="0" y="185"/>
                  </a:lnTo>
                  <a:lnTo>
                    <a:pt x="0" y="234"/>
                  </a:lnTo>
                  <a:lnTo>
                    <a:pt x="135" y="157"/>
                  </a:lnTo>
                  <a:lnTo>
                    <a:pt x="135" y="542"/>
                  </a:lnTo>
                  <a:lnTo>
                    <a:pt x="186" y="513"/>
                  </a:lnTo>
                  <a:lnTo>
                    <a:pt x="186" y="127"/>
                  </a:lnTo>
                  <a:lnTo>
                    <a:pt x="320" y="50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5" name="Google Shape;5245;p56"/>
            <p:cNvSpPr/>
            <p:nvPr/>
          </p:nvSpPr>
          <p:spPr>
            <a:xfrm>
              <a:off x="6565700" y="2522825"/>
              <a:ext cx="7625" cy="12850"/>
            </a:xfrm>
            <a:custGeom>
              <a:avLst/>
              <a:gdLst/>
              <a:ahLst/>
              <a:cxnLst/>
              <a:rect l="l" t="t" r="r" b="b"/>
              <a:pathLst>
                <a:path w="305" h="514" extrusionOk="0">
                  <a:moveTo>
                    <a:pt x="282" y="1"/>
                  </a:moveTo>
                  <a:cubicBezTo>
                    <a:pt x="271" y="1"/>
                    <a:pt x="260" y="2"/>
                    <a:pt x="248" y="6"/>
                  </a:cubicBezTo>
                  <a:cubicBezTo>
                    <a:pt x="228" y="10"/>
                    <a:pt x="207" y="19"/>
                    <a:pt x="184" y="32"/>
                  </a:cubicBezTo>
                  <a:cubicBezTo>
                    <a:pt x="128" y="64"/>
                    <a:pt x="83" y="110"/>
                    <a:pt x="49" y="170"/>
                  </a:cubicBezTo>
                  <a:cubicBezTo>
                    <a:pt x="16" y="229"/>
                    <a:pt x="0" y="293"/>
                    <a:pt x="0" y="364"/>
                  </a:cubicBezTo>
                  <a:cubicBezTo>
                    <a:pt x="0" y="434"/>
                    <a:pt x="16" y="479"/>
                    <a:pt x="49" y="500"/>
                  </a:cubicBezTo>
                  <a:cubicBezTo>
                    <a:pt x="63" y="509"/>
                    <a:pt x="78" y="513"/>
                    <a:pt x="94" y="513"/>
                  </a:cubicBezTo>
                  <a:cubicBezTo>
                    <a:pt x="120" y="513"/>
                    <a:pt x="150" y="503"/>
                    <a:pt x="184" y="483"/>
                  </a:cubicBezTo>
                  <a:cubicBezTo>
                    <a:pt x="207" y="470"/>
                    <a:pt x="228" y="454"/>
                    <a:pt x="248" y="436"/>
                  </a:cubicBezTo>
                  <a:cubicBezTo>
                    <a:pt x="268" y="418"/>
                    <a:pt x="287" y="396"/>
                    <a:pt x="305" y="371"/>
                  </a:cubicBezTo>
                  <a:lnTo>
                    <a:pt x="305" y="310"/>
                  </a:lnTo>
                  <a:cubicBezTo>
                    <a:pt x="287" y="338"/>
                    <a:pt x="270" y="362"/>
                    <a:pt x="249" y="383"/>
                  </a:cubicBezTo>
                  <a:cubicBezTo>
                    <a:pt x="231" y="403"/>
                    <a:pt x="209" y="420"/>
                    <a:pt x="187" y="432"/>
                  </a:cubicBezTo>
                  <a:cubicBezTo>
                    <a:pt x="161" y="447"/>
                    <a:pt x="139" y="454"/>
                    <a:pt x="121" y="454"/>
                  </a:cubicBezTo>
                  <a:cubicBezTo>
                    <a:pt x="109" y="454"/>
                    <a:pt x="98" y="451"/>
                    <a:pt x="89" y="444"/>
                  </a:cubicBezTo>
                  <a:cubicBezTo>
                    <a:pt x="65" y="426"/>
                    <a:pt x="54" y="390"/>
                    <a:pt x="54" y="332"/>
                  </a:cubicBezTo>
                  <a:cubicBezTo>
                    <a:pt x="54" y="275"/>
                    <a:pt x="65" y="225"/>
                    <a:pt x="89" y="181"/>
                  </a:cubicBezTo>
                  <a:cubicBezTo>
                    <a:pt x="112" y="138"/>
                    <a:pt x="144" y="103"/>
                    <a:pt x="187" y="78"/>
                  </a:cubicBezTo>
                  <a:cubicBezTo>
                    <a:pt x="209" y="65"/>
                    <a:pt x="231" y="58"/>
                    <a:pt x="249" y="57"/>
                  </a:cubicBezTo>
                  <a:cubicBezTo>
                    <a:pt x="255" y="56"/>
                    <a:pt x="259" y="55"/>
                    <a:pt x="264" y="55"/>
                  </a:cubicBezTo>
                  <a:cubicBezTo>
                    <a:pt x="278" y="55"/>
                    <a:pt x="292" y="59"/>
                    <a:pt x="305" y="65"/>
                  </a:cubicBezTo>
                  <a:lnTo>
                    <a:pt x="305" y="3"/>
                  </a:lnTo>
                  <a:cubicBezTo>
                    <a:pt x="297" y="2"/>
                    <a:pt x="290" y="1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6" name="Google Shape;5246;p56"/>
            <p:cNvSpPr/>
            <p:nvPr/>
          </p:nvSpPr>
          <p:spPr>
            <a:xfrm>
              <a:off x="6572650" y="2519550"/>
              <a:ext cx="8700" cy="13800"/>
            </a:xfrm>
            <a:custGeom>
              <a:avLst/>
              <a:gdLst/>
              <a:ahLst/>
              <a:cxnLst/>
              <a:rect l="l" t="t" r="r" b="b"/>
              <a:pathLst>
                <a:path w="348" h="552" extrusionOk="0">
                  <a:moveTo>
                    <a:pt x="173" y="74"/>
                  </a:moveTo>
                  <a:lnTo>
                    <a:pt x="243" y="251"/>
                  </a:lnTo>
                  <a:lnTo>
                    <a:pt x="103" y="331"/>
                  </a:lnTo>
                  <a:lnTo>
                    <a:pt x="173" y="74"/>
                  </a:lnTo>
                  <a:close/>
                  <a:moveTo>
                    <a:pt x="202" y="0"/>
                  </a:moveTo>
                  <a:lnTo>
                    <a:pt x="144" y="34"/>
                  </a:lnTo>
                  <a:lnTo>
                    <a:pt x="0" y="551"/>
                  </a:lnTo>
                  <a:lnTo>
                    <a:pt x="54" y="521"/>
                  </a:lnTo>
                  <a:lnTo>
                    <a:pt x="89" y="389"/>
                  </a:lnTo>
                  <a:lnTo>
                    <a:pt x="259" y="290"/>
                  </a:lnTo>
                  <a:lnTo>
                    <a:pt x="293" y="383"/>
                  </a:lnTo>
                  <a:lnTo>
                    <a:pt x="347" y="353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7" name="Google Shape;5247;p56"/>
            <p:cNvSpPr/>
            <p:nvPr/>
          </p:nvSpPr>
          <p:spPr>
            <a:xfrm>
              <a:off x="6582700" y="2514325"/>
              <a:ext cx="7375" cy="13250"/>
            </a:xfrm>
            <a:custGeom>
              <a:avLst/>
              <a:gdLst/>
              <a:ahLst/>
              <a:cxnLst/>
              <a:rect l="l" t="t" r="r" b="b"/>
              <a:pathLst>
                <a:path w="295" h="530" extrusionOk="0">
                  <a:moveTo>
                    <a:pt x="158" y="62"/>
                  </a:moveTo>
                  <a:cubicBezTo>
                    <a:pt x="163" y="62"/>
                    <a:pt x="167" y="63"/>
                    <a:pt x="171" y="64"/>
                  </a:cubicBezTo>
                  <a:cubicBezTo>
                    <a:pt x="184" y="70"/>
                    <a:pt x="190" y="85"/>
                    <a:pt x="190" y="111"/>
                  </a:cubicBezTo>
                  <a:cubicBezTo>
                    <a:pt x="190" y="136"/>
                    <a:pt x="184" y="159"/>
                    <a:pt x="171" y="179"/>
                  </a:cubicBezTo>
                  <a:cubicBezTo>
                    <a:pt x="158" y="199"/>
                    <a:pt x="139" y="217"/>
                    <a:pt x="115" y="231"/>
                  </a:cubicBezTo>
                  <a:lnTo>
                    <a:pt x="51" y="267"/>
                  </a:lnTo>
                  <a:lnTo>
                    <a:pt x="51" y="114"/>
                  </a:lnTo>
                  <a:lnTo>
                    <a:pt x="115" y="76"/>
                  </a:lnTo>
                  <a:cubicBezTo>
                    <a:pt x="132" y="67"/>
                    <a:pt x="147" y="62"/>
                    <a:pt x="158" y="62"/>
                  </a:cubicBezTo>
                  <a:close/>
                  <a:moveTo>
                    <a:pt x="193" y="0"/>
                  </a:moveTo>
                  <a:cubicBezTo>
                    <a:pt x="173" y="0"/>
                    <a:pt x="147" y="10"/>
                    <a:pt x="115" y="28"/>
                  </a:cubicBezTo>
                  <a:lnTo>
                    <a:pt x="0" y="95"/>
                  </a:lnTo>
                  <a:lnTo>
                    <a:pt x="0" y="530"/>
                  </a:lnTo>
                  <a:lnTo>
                    <a:pt x="51" y="501"/>
                  </a:lnTo>
                  <a:lnTo>
                    <a:pt x="51" y="317"/>
                  </a:lnTo>
                  <a:lnTo>
                    <a:pt x="106" y="285"/>
                  </a:lnTo>
                  <a:cubicBezTo>
                    <a:pt x="122" y="276"/>
                    <a:pt x="136" y="271"/>
                    <a:pt x="146" y="271"/>
                  </a:cubicBezTo>
                  <a:cubicBezTo>
                    <a:pt x="149" y="271"/>
                    <a:pt x="152" y="271"/>
                    <a:pt x="154" y="272"/>
                  </a:cubicBezTo>
                  <a:cubicBezTo>
                    <a:pt x="167" y="273"/>
                    <a:pt x="179" y="286"/>
                    <a:pt x="192" y="308"/>
                  </a:cubicBezTo>
                  <a:lnTo>
                    <a:pt x="239" y="392"/>
                  </a:lnTo>
                  <a:lnTo>
                    <a:pt x="295" y="360"/>
                  </a:lnTo>
                  <a:lnTo>
                    <a:pt x="242" y="272"/>
                  </a:lnTo>
                  <a:cubicBezTo>
                    <a:pt x="232" y="253"/>
                    <a:pt x="222" y="240"/>
                    <a:pt x="210" y="231"/>
                  </a:cubicBezTo>
                  <a:cubicBezTo>
                    <a:pt x="202" y="225"/>
                    <a:pt x="193" y="222"/>
                    <a:pt x="184" y="222"/>
                  </a:cubicBezTo>
                  <a:cubicBezTo>
                    <a:pt x="182" y="222"/>
                    <a:pt x="180" y="222"/>
                    <a:pt x="179" y="223"/>
                  </a:cubicBezTo>
                  <a:cubicBezTo>
                    <a:pt x="200" y="204"/>
                    <a:pt x="216" y="182"/>
                    <a:pt x="228" y="157"/>
                  </a:cubicBezTo>
                  <a:cubicBezTo>
                    <a:pt x="238" y="133"/>
                    <a:pt x="244" y="107"/>
                    <a:pt x="244" y="79"/>
                  </a:cubicBezTo>
                  <a:cubicBezTo>
                    <a:pt x="244" y="37"/>
                    <a:pt x="234" y="12"/>
                    <a:pt x="212" y="4"/>
                  </a:cubicBezTo>
                  <a:cubicBezTo>
                    <a:pt x="206" y="1"/>
                    <a:pt x="200" y="0"/>
                    <a:pt x="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8" name="Google Shape;5248;p56"/>
            <p:cNvSpPr/>
            <p:nvPr/>
          </p:nvSpPr>
          <p:spPr>
            <a:xfrm>
              <a:off x="6591725" y="2508825"/>
              <a:ext cx="7950" cy="13575"/>
            </a:xfrm>
            <a:custGeom>
              <a:avLst/>
              <a:gdLst/>
              <a:ahLst/>
              <a:cxnLst/>
              <a:rect l="l" t="t" r="r" b="b"/>
              <a:pathLst>
                <a:path w="318" h="543" extrusionOk="0">
                  <a:moveTo>
                    <a:pt x="202" y="60"/>
                  </a:moveTo>
                  <a:cubicBezTo>
                    <a:pt x="212" y="60"/>
                    <a:pt x="220" y="62"/>
                    <a:pt x="228" y="66"/>
                  </a:cubicBezTo>
                  <a:cubicBezTo>
                    <a:pt x="251" y="79"/>
                    <a:pt x="264" y="115"/>
                    <a:pt x="264" y="173"/>
                  </a:cubicBezTo>
                  <a:cubicBezTo>
                    <a:pt x="264" y="231"/>
                    <a:pt x="251" y="282"/>
                    <a:pt x="228" y="322"/>
                  </a:cubicBezTo>
                  <a:cubicBezTo>
                    <a:pt x="203" y="363"/>
                    <a:pt x="166" y="399"/>
                    <a:pt x="113" y="429"/>
                  </a:cubicBezTo>
                  <a:lnTo>
                    <a:pt x="51" y="464"/>
                  </a:lnTo>
                  <a:lnTo>
                    <a:pt x="51" y="126"/>
                  </a:lnTo>
                  <a:lnTo>
                    <a:pt x="113" y="90"/>
                  </a:lnTo>
                  <a:cubicBezTo>
                    <a:pt x="150" y="70"/>
                    <a:pt x="179" y="60"/>
                    <a:pt x="202" y="60"/>
                  </a:cubicBezTo>
                  <a:close/>
                  <a:moveTo>
                    <a:pt x="235" y="0"/>
                  </a:moveTo>
                  <a:cubicBezTo>
                    <a:pt x="203" y="0"/>
                    <a:pt x="159" y="16"/>
                    <a:pt x="105" y="47"/>
                  </a:cubicBezTo>
                  <a:lnTo>
                    <a:pt x="0" y="108"/>
                  </a:lnTo>
                  <a:lnTo>
                    <a:pt x="0" y="543"/>
                  </a:lnTo>
                  <a:lnTo>
                    <a:pt x="105" y="482"/>
                  </a:lnTo>
                  <a:cubicBezTo>
                    <a:pt x="177" y="440"/>
                    <a:pt x="232" y="392"/>
                    <a:pt x="266" y="337"/>
                  </a:cubicBezTo>
                  <a:cubicBezTo>
                    <a:pt x="300" y="282"/>
                    <a:pt x="318" y="216"/>
                    <a:pt x="318" y="141"/>
                  </a:cubicBezTo>
                  <a:cubicBezTo>
                    <a:pt x="318" y="67"/>
                    <a:pt x="300" y="22"/>
                    <a:pt x="266" y="6"/>
                  </a:cubicBezTo>
                  <a:cubicBezTo>
                    <a:pt x="257" y="2"/>
                    <a:pt x="247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9" name="Google Shape;5249;p56"/>
            <p:cNvSpPr/>
            <p:nvPr/>
          </p:nvSpPr>
          <p:spPr>
            <a:xfrm>
              <a:off x="6523050" y="2589050"/>
              <a:ext cx="24675" cy="20750"/>
            </a:xfrm>
            <a:custGeom>
              <a:avLst/>
              <a:gdLst/>
              <a:ahLst/>
              <a:cxnLst/>
              <a:rect l="l" t="t" r="r" b="b"/>
              <a:pathLst>
                <a:path w="987" h="830" extrusionOk="0">
                  <a:moveTo>
                    <a:pt x="945" y="1"/>
                  </a:moveTo>
                  <a:cubicBezTo>
                    <a:pt x="935" y="1"/>
                    <a:pt x="924" y="4"/>
                    <a:pt x="911" y="10"/>
                  </a:cubicBezTo>
                  <a:lnTo>
                    <a:pt x="75" y="493"/>
                  </a:lnTo>
                  <a:cubicBezTo>
                    <a:pt x="31" y="522"/>
                    <a:pt x="4" y="572"/>
                    <a:pt x="1" y="624"/>
                  </a:cubicBezTo>
                  <a:lnTo>
                    <a:pt x="1" y="776"/>
                  </a:lnTo>
                  <a:cubicBezTo>
                    <a:pt x="1" y="810"/>
                    <a:pt x="18" y="829"/>
                    <a:pt x="42" y="829"/>
                  </a:cubicBezTo>
                  <a:cubicBezTo>
                    <a:pt x="52" y="829"/>
                    <a:pt x="63" y="826"/>
                    <a:pt x="75" y="820"/>
                  </a:cubicBezTo>
                  <a:lnTo>
                    <a:pt x="911" y="337"/>
                  </a:lnTo>
                  <a:cubicBezTo>
                    <a:pt x="956" y="308"/>
                    <a:pt x="984" y="260"/>
                    <a:pt x="987" y="206"/>
                  </a:cubicBezTo>
                  <a:lnTo>
                    <a:pt x="987" y="54"/>
                  </a:lnTo>
                  <a:cubicBezTo>
                    <a:pt x="987" y="20"/>
                    <a:pt x="970" y="1"/>
                    <a:pt x="94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0" name="Google Shape;5250;p56"/>
            <p:cNvSpPr/>
            <p:nvPr/>
          </p:nvSpPr>
          <p:spPr>
            <a:xfrm>
              <a:off x="6552375" y="2572125"/>
              <a:ext cx="24675" cy="20725"/>
            </a:xfrm>
            <a:custGeom>
              <a:avLst/>
              <a:gdLst/>
              <a:ahLst/>
              <a:cxnLst/>
              <a:rect l="l" t="t" r="r" b="b"/>
              <a:pathLst>
                <a:path w="987" h="829" extrusionOk="0">
                  <a:moveTo>
                    <a:pt x="946" y="0"/>
                  </a:moveTo>
                  <a:cubicBezTo>
                    <a:pt x="936" y="0"/>
                    <a:pt x="925" y="4"/>
                    <a:pt x="913" y="10"/>
                  </a:cubicBezTo>
                  <a:lnTo>
                    <a:pt x="76" y="493"/>
                  </a:lnTo>
                  <a:cubicBezTo>
                    <a:pt x="33" y="522"/>
                    <a:pt x="4" y="570"/>
                    <a:pt x="1" y="624"/>
                  </a:cubicBezTo>
                  <a:lnTo>
                    <a:pt x="1" y="774"/>
                  </a:lnTo>
                  <a:cubicBezTo>
                    <a:pt x="1" y="808"/>
                    <a:pt x="18" y="828"/>
                    <a:pt x="43" y="828"/>
                  </a:cubicBezTo>
                  <a:cubicBezTo>
                    <a:pt x="53" y="828"/>
                    <a:pt x="64" y="825"/>
                    <a:pt x="76" y="818"/>
                  </a:cubicBezTo>
                  <a:lnTo>
                    <a:pt x="913" y="335"/>
                  </a:lnTo>
                  <a:cubicBezTo>
                    <a:pt x="956" y="306"/>
                    <a:pt x="984" y="258"/>
                    <a:pt x="987" y="206"/>
                  </a:cubicBezTo>
                  <a:lnTo>
                    <a:pt x="987" y="54"/>
                  </a:lnTo>
                  <a:cubicBezTo>
                    <a:pt x="987" y="20"/>
                    <a:pt x="970" y="0"/>
                    <a:pt x="94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1" name="Google Shape;5251;p56"/>
            <p:cNvSpPr/>
            <p:nvPr/>
          </p:nvSpPr>
          <p:spPr>
            <a:xfrm>
              <a:off x="6581750" y="2555150"/>
              <a:ext cx="24675" cy="20750"/>
            </a:xfrm>
            <a:custGeom>
              <a:avLst/>
              <a:gdLst/>
              <a:ahLst/>
              <a:cxnLst/>
              <a:rect l="l" t="t" r="r" b="b"/>
              <a:pathLst>
                <a:path w="987" h="830" extrusionOk="0">
                  <a:moveTo>
                    <a:pt x="944" y="1"/>
                  </a:moveTo>
                  <a:cubicBezTo>
                    <a:pt x="934" y="1"/>
                    <a:pt x="923" y="4"/>
                    <a:pt x="911" y="11"/>
                  </a:cubicBezTo>
                  <a:lnTo>
                    <a:pt x="74" y="493"/>
                  </a:lnTo>
                  <a:cubicBezTo>
                    <a:pt x="31" y="522"/>
                    <a:pt x="2" y="572"/>
                    <a:pt x="0" y="624"/>
                  </a:cubicBezTo>
                  <a:lnTo>
                    <a:pt x="0" y="776"/>
                  </a:lnTo>
                  <a:cubicBezTo>
                    <a:pt x="0" y="810"/>
                    <a:pt x="17" y="830"/>
                    <a:pt x="42" y="830"/>
                  </a:cubicBezTo>
                  <a:cubicBezTo>
                    <a:pt x="52" y="830"/>
                    <a:pt x="63" y="826"/>
                    <a:pt x="74" y="820"/>
                  </a:cubicBezTo>
                  <a:lnTo>
                    <a:pt x="911" y="337"/>
                  </a:lnTo>
                  <a:cubicBezTo>
                    <a:pt x="955" y="308"/>
                    <a:pt x="984" y="260"/>
                    <a:pt x="986" y="206"/>
                  </a:cubicBezTo>
                  <a:lnTo>
                    <a:pt x="986" y="54"/>
                  </a:lnTo>
                  <a:cubicBezTo>
                    <a:pt x="986" y="20"/>
                    <a:pt x="969" y="1"/>
                    <a:pt x="94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2" name="Google Shape;5252;p56"/>
            <p:cNvSpPr/>
            <p:nvPr/>
          </p:nvSpPr>
          <p:spPr>
            <a:xfrm>
              <a:off x="6611125" y="2538225"/>
              <a:ext cx="24675" cy="20725"/>
            </a:xfrm>
            <a:custGeom>
              <a:avLst/>
              <a:gdLst/>
              <a:ahLst/>
              <a:cxnLst/>
              <a:rect l="l" t="t" r="r" b="b"/>
              <a:pathLst>
                <a:path w="987" h="829" extrusionOk="0">
                  <a:moveTo>
                    <a:pt x="944" y="1"/>
                  </a:moveTo>
                  <a:cubicBezTo>
                    <a:pt x="934" y="1"/>
                    <a:pt x="923" y="4"/>
                    <a:pt x="911" y="10"/>
                  </a:cubicBezTo>
                  <a:lnTo>
                    <a:pt x="75" y="493"/>
                  </a:lnTo>
                  <a:cubicBezTo>
                    <a:pt x="30" y="522"/>
                    <a:pt x="3" y="570"/>
                    <a:pt x="0" y="624"/>
                  </a:cubicBezTo>
                  <a:lnTo>
                    <a:pt x="0" y="775"/>
                  </a:lnTo>
                  <a:cubicBezTo>
                    <a:pt x="0" y="809"/>
                    <a:pt x="17" y="829"/>
                    <a:pt x="42" y="829"/>
                  </a:cubicBezTo>
                  <a:cubicBezTo>
                    <a:pt x="52" y="829"/>
                    <a:pt x="63" y="825"/>
                    <a:pt x="75" y="818"/>
                  </a:cubicBezTo>
                  <a:lnTo>
                    <a:pt x="911" y="335"/>
                  </a:lnTo>
                  <a:cubicBezTo>
                    <a:pt x="956" y="306"/>
                    <a:pt x="983" y="258"/>
                    <a:pt x="986" y="206"/>
                  </a:cubicBezTo>
                  <a:lnTo>
                    <a:pt x="986" y="54"/>
                  </a:lnTo>
                  <a:cubicBezTo>
                    <a:pt x="986" y="20"/>
                    <a:pt x="969" y="1"/>
                    <a:pt x="94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3" name="Google Shape;5253;p56"/>
            <p:cNvSpPr/>
            <p:nvPr/>
          </p:nvSpPr>
          <p:spPr>
            <a:xfrm>
              <a:off x="6618150" y="2558225"/>
              <a:ext cx="7050" cy="7150"/>
            </a:xfrm>
            <a:custGeom>
              <a:avLst/>
              <a:gdLst/>
              <a:ahLst/>
              <a:cxnLst/>
              <a:rect l="l" t="t" r="r" b="b"/>
              <a:pathLst>
                <a:path w="282" h="286" extrusionOk="0">
                  <a:moveTo>
                    <a:pt x="257" y="0"/>
                  </a:moveTo>
                  <a:cubicBezTo>
                    <a:pt x="251" y="0"/>
                    <a:pt x="244" y="2"/>
                    <a:pt x="237" y="6"/>
                  </a:cubicBezTo>
                  <a:lnTo>
                    <a:pt x="45" y="117"/>
                  </a:lnTo>
                  <a:cubicBezTo>
                    <a:pt x="19" y="134"/>
                    <a:pt x="2" y="163"/>
                    <a:pt x="0" y="195"/>
                  </a:cubicBezTo>
                  <a:lnTo>
                    <a:pt x="0" y="254"/>
                  </a:lnTo>
                  <a:cubicBezTo>
                    <a:pt x="0" y="274"/>
                    <a:pt x="11" y="286"/>
                    <a:pt x="26" y="286"/>
                  </a:cubicBezTo>
                  <a:cubicBezTo>
                    <a:pt x="32" y="286"/>
                    <a:pt x="38" y="284"/>
                    <a:pt x="45" y="281"/>
                  </a:cubicBezTo>
                  <a:lnTo>
                    <a:pt x="237" y="169"/>
                  </a:lnTo>
                  <a:cubicBezTo>
                    <a:pt x="264" y="152"/>
                    <a:pt x="280" y="123"/>
                    <a:pt x="282" y="91"/>
                  </a:cubicBezTo>
                  <a:lnTo>
                    <a:pt x="282" y="33"/>
                  </a:lnTo>
                  <a:cubicBezTo>
                    <a:pt x="282" y="12"/>
                    <a:pt x="272" y="0"/>
                    <a:pt x="25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56"/>
            <p:cNvSpPr/>
            <p:nvPr/>
          </p:nvSpPr>
          <p:spPr>
            <a:xfrm>
              <a:off x="6628725" y="2552150"/>
              <a:ext cx="7075" cy="7125"/>
            </a:xfrm>
            <a:custGeom>
              <a:avLst/>
              <a:gdLst/>
              <a:ahLst/>
              <a:cxnLst/>
              <a:rect l="l" t="t" r="r" b="b"/>
              <a:pathLst>
                <a:path w="283" h="285" extrusionOk="0">
                  <a:moveTo>
                    <a:pt x="257" y="0"/>
                  </a:moveTo>
                  <a:cubicBezTo>
                    <a:pt x="251" y="0"/>
                    <a:pt x="244" y="2"/>
                    <a:pt x="237" y="6"/>
                  </a:cubicBezTo>
                  <a:lnTo>
                    <a:pt x="46" y="116"/>
                  </a:lnTo>
                  <a:cubicBezTo>
                    <a:pt x="18" y="133"/>
                    <a:pt x="2" y="162"/>
                    <a:pt x="1" y="194"/>
                  </a:cubicBezTo>
                  <a:lnTo>
                    <a:pt x="1" y="252"/>
                  </a:lnTo>
                  <a:cubicBezTo>
                    <a:pt x="1" y="273"/>
                    <a:pt x="11" y="285"/>
                    <a:pt x="26" y="285"/>
                  </a:cubicBezTo>
                  <a:cubicBezTo>
                    <a:pt x="32" y="285"/>
                    <a:pt x="38" y="283"/>
                    <a:pt x="46" y="278"/>
                  </a:cubicBezTo>
                  <a:lnTo>
                    <a:pt x="237" y="168"/>
                  </a:lnTo>
                  <a:cubicBezTo>
                    <a:pt x="263" y="151"/>
                    <a:pt x="281" y="122"/>
                    <a:pt x="282" y="90"/>
                  </a:cubicBezTo>
                  <a:lnTo>
                    <a:pt x="282" y="32"/>
                  </a:lnTo>
                  <a:cubicBezTo>
                    <a:pt x="282" y="11"/>
                    <a:pt x="272" y="0"/>
                    <a:pt x="25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5" name="Google Shape;5255;p56"/>
            <p:cNvSpPr/>
            <p:nvPr/>
          </p:nvSpPr>
          <p:spPr>
            <a:xfrm>
              <a:off x="6572250" y="2562675"/>
              <a:ext cx="63425" cy="41075"/>
            </a:xfrm>
            <a:custGeom>
              <a:avLst/>
              <a:gdLst/>
              <a:ahLst/>
              <a:cxnLst/>
              <a:rect l="l" t="t" r="r" b="b"/>
              <a:pathLst>
                <a:path w="2537" h="1643" extrusionOk="0">
                  <a:moveTo>
                    <a:pt x="2495" y="1"/>
                  </a:moveTo>
                  <a:cubicBezTo>
                    <a:pt x="2485" y="1"/>
                    <a:pt x="2474" y="4"/>
                    <a:pt x="2461" y="11"/>
                  </a:cubicBezTo>
                  <a:lnTo>
                    <a:pt x="76" y="1389"/>
                  </a:lnTo>
                  <a:cubicBezTo>
                    <a:pt x="31" y="1418"/>
                    <a:pt x="3" y="1466"/>
                    <a:pt x="1" y="1518"/>
                  </a:cubicBezTo>
                  <a:lnTo>
                    <a:pt x="1" y="1589"/>
                  </a:lnTo>
                  <a:cubicBezTo>
                    <a:pt x="1" y="1623"/>
                    <a:pt x="18" y="1643"/>
                    <a:pt x="43" y="1643"/>
                  </a:cubicBezTo>
                  <a:cubicBezTo>
                    <a:pt x="53" y="1643"/>
                    <a:pt x="64" y="1640"/>
                    <a:pt x="76" y="1632"/>
                  </a:cubicBezTo>
                  <a:lnTo>
                    <a:pt x="2461" y="255"/>
                  </a:lnTo>
                  <a:cubicBezTo>
                    <a:pt x="2506" y="226"/>
                    <a:pt x="2534" y="178"/>
                    <a:pt x="2537" y="124"/>
                  </a:cubicBezTo>
                  <a:lnTo>
                    <a:pt x="2537" y="55"/>
                  </a:lnTo>
                  <a:cubicBezTo>
                    <a:pt x="2537" y="21"/>
                    <a:pt x="2520" y="1"/>
                    <a:pt x="2495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Google Shape;5260;p57"/>
          <p:cNvSpPr txBox="1">
            <a:spLocks noGrp="1"/>
          </p:cNvSpPr>
          <p:nvPr>
            <p:ph type="subTitle" idx="4294967295"/>
          </p:nvPr>
        </p:nvSpPr>
        <p:spPr>
          <a:xfrm>
            <a:off x="1119550" y="519350"/>
            <a:ext cx="48234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fungsi untuk metode pambayaran cash. Menggunakan if else dan string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1" name="Google Shape;5261;p57"/>
          <p:cNvSpPr txBox="1">
            <a:spLocks noGrp="1"/>
          </p:cNvSpPr>
          <p:nvPr>
            <p:ph type="subTitle" idx="4294967295"/>
          </p:nvPr>
        </p:nvSpPr>
        <p:spPr>
          <a:xfrm>
            <a:off x="462400" y="14367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262" name="Google Shape;5262;p57"/>
          <p:cNvSpPr/>
          <p:nvPr/>
        </p:nvSpPr>
        <p:spPr>
          <a:xfrm rot="10800000" flipH="1">
            <a:off x="1119550" y="10908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3" name="Google Shape;5263;p57"/>
          <p:cNvPicPr preferRelativeResize="0"/>
          <p:nvPr/>
        </p:nvPicPr>
        <p:blipFill rotWithShape="1">
          <a:blip r:embed="rId3">
            <a:alphaModFix/>
          </a:blip>
          <a:srcRect l="3185"/>
          <a:stretch/>
        </p:blipFill>
        <p:spPr>
          <a:xfrm>
            <a:off x="229875" y="2591475"/>
            <a:ext cx="697102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4" name="Google Shape;5264;p57"/>
          <p:cNvPicPr preferRelativeResize="0"/>
          <p:nvPr/>
        </p:nvPicPr>
        <p:blipFill rotWithShape="1">
          <a:blip r:embed="rId4">
            <a:alphaModFix/>
          </a:blip>
          <a:srcRect l="3456"/>
          <a:stretch/>
        </p:blipFill>
        <p:spPr>
          <a:xfrm>
            <a:off x="316075" y="1301150"/>
            <a:ext cx="8827926" cy="8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5" name="Google Shape;526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9800" y="1582962"/>
            <a:ext cx="3914200" cy="251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6" name="Google Shape;5266;p57"/>
          <p:cNvGrpSpPr/>
          <p:nvPr/>
        </p:nvGrpSpPr>
        <p:grpSpPr>
          <a:xfrm>
            <a:off x="6770683" y="3436414"/>
            <a:ext cx="2311339" cy="1583151"/>
            <a:chOff x="6391200" y="2366900"/>
            <a:chExt cx="430425" cy="294825"/>
          </a:xfrm>
        </p:grpSpPr>
        <p:sp>
          <p:nvSpPr>
            <p:cNvPr id="5267" name="Google Shape;5267;p57"/>
            <p:cNvSpPr/>
            <p:nvPr/>
          </p:nvSpPr>
          <p:spPr>
            <a:xfrm>
              <a:off x="6391200" y="2456850"/>
              <a:ext cx="430425" cy="204875"/>
            </a:xfrm>
            <a:custGeom>
              <a:avLst/>
              <a:gdLst/>
              <a:ahLst/>
              <a:cxnLst/>
              <a:rect l="l" t="t" r="r" b="b"/>
              <a:pathLst>
                <a:path w="17217" h="8195" extrusionOk="0">
                  <a:moveTo>
                    <a:pt x="8608" y="1"/>
                  </a:moveTo>
                  <a:cubicBezTo>
                    <a:pt x="6602" y="1"/>
                    <a:pt x="4595" y="401"/>
                    <a:pt x="3063" y="1201"/>
                  </a:cubicBezTo>
                  <a:cubicBezTo>
                    <a:pt x="1" y="2801"/>
                    <a:pt x="1" y="5394"/>
                    <a:pt x="3063" y="6995"/>
                  </a:cubicBezTo>
                  <a:cubicBezTo>
                    <a:pt x="4595" y="7795"/>
                    <a:pt x="6602" y="8195"/>
                    <a:pt x="8608" y="8195"/>
                  </a:cubicBezTo>
                  <a:cubicBezTo>
                    <a:pt x="10615" y="8195"/>
                    <a:pt x="12622" y="7795"/>
                    <a:pt x="14154" y="6995"/>
                  </a:cubicBezTo>
                  <a:cubicBezTo>
                    <a:pt x="17216" y="5394"/>
                    <a:pt x="17216" y="2801"/>
                    <a:pt x="14154" y="1201"/>
                  </a:cubicBezTo>
                  <a:cubicBezTo>
                    <a:pt x="12622" y="401"/>
                    <a:pt x="10615" y="1"/>
                    <a:pt x="8608" y="1"/>
                  </a:cubicBezTo>
                  <a:close/>
                </a:path>
              </a:pathLst>
            </a:custGeom>
            <a:solidFill>
              <a:srgbClr val="F4AA9E">
                <a:alpha val="5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8" name="Google Shape;5268;p57"/>
            <p:cNvSpPr/>
            <p:nvPr/>
          </p:nvSpPr>
          <p:spPr>
            <a:xfrm>
              <a:off x="6703525" y="2413150"/>
              <a:ext cx="7075" cy="16300"/>
            </a:xfrm>
            <a:custGeom>
              <a:avLst/>
              <a:gdLst/>
              <a:ahLst/>
              <a:cxnLst/>
              <a:rect l="l" t="t" r="r" b="b"/>
              <a:pathLst>
                <a:path w="283" h="652" extrusionOk="0">
                  <a:moveTo>
                    <a:pt x="0" y="1"/>
                  </a:moveTo>
                  <a:lnTo>
                    <a:pt x="0" y="489"/>
                  </a:lnTo>
                  <a:lnTo>
                    <a:pt x="283" y="652"/>
                  </a:lnTo>
                  <a:lnTo>
                    <a:pt x="283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p57"/>
            <p:cNvSpPr/>
            <p:nvPr/>
          </p:nvSpPr>
          <p:spPr>
            <a:xfrm>
              <a:off x="6550725" y="2366900"/>
              <a:ext cx="152825" cy="197525"/>
            </a:xfrm>
            <a:custGeom>
              <a:avLst/>
              <a:gdLst/>
              <a:ahLst/>
              <a:cxnLst/>
              <a:rect l="l" t="t" r="r" b="b"/>
              <a:pathLst>
                <a:path w="6113" h="7901" extrusionOk="0">
                  <a:moveTo>
                    <a:pt x="4844" y="0"/>
                  </a:moveTo>
                  <a:cubicBezTo>
                    <a:pt x="4819" y="0"/>
                    <a:pt x="4793" y="7"/>
                    <a:pt x="4769" y="22"/>
                  </a:cubicBezTo>
                  <a:lnTo>
                    <a:pt x="263" y="2625"/>
                  </a:lnTo>
                  <a:cubicBezTo>
                    <a:pt x="87" y="2726"/>
                    <a:pt x="0" y="2858"/>
                    <a:pt x="0" y="2989"/>
                  </a:cubicBezTo>
                  <a:lnTo>
                    <a:pt x="0" y="7383"/>
                  </a:lnTo>
                  <a:cubicBezTo>
                    <a:pt x="0" y="7514"/>
                    <a:pt x="87" y="7645"/>
                    <a:pt x="263" y="7746"/>
                  </a:cubicBezTo>
                  <a:lnTo>
                    <a:pt x="268" y="7749"/>
                  </a:lnTo>
                  <a:cubicBezTo>
                    <a:pt x="442" y="7850"/>
                    <a:pt x="671" y="7901"/>
                    <a:pt x="899" y="7901"/>
                  </a:cubicBezTo>
                  <a:cubicBezTo>
                    <a:pt x="1128" y="7901"/>
                    <a:pt x="1356" y="7850"/>
                    <a:pt x="1530" y="7749"/>
                  </a:cubicBezTo>
                  <a:lnTo>
                    <a:pt x="6037" y="5148"/>
                  </a:lnTo>
                  <a:cubicBezTo>
                    <a:pt x="6082" y="5119"/>
                    <a:pt x="6109" y="5071"/>
                    <a:pt x="6112" y="5017"/>
                  </a:cubicBezTo>
                  <a:lnTo>
                    <a:pt x="6112" y="712"/>
                  </a:lnTo>
                  <a:lnTo>
                    <a:pt x="6041" y="672"/>
                  </a:lnTo>
                  <a:cubicBezTo>
                    <a:pt x="6019" y="660"/>
                    <a:pt x="5996" y="655"/>
                    <a:pt x="5972" y="655"/>
                  </a:cubicBezTo>
                  <a:cubicBezTo>
                    <a:pt x="5946" y="655"/>
                    <a:pt x="5920" y="661"/>
                    <a:pt x="5896" y="673"/>
                  </a:cubicBezTo>
                  <a:lnTo>
                    <a:pt x="4986" y="1199"/>
                  </a:lnTo>
                  <a:lnTo>
                    <a:pt x="4986" y="147"/>
                  </a:lnTo>
                  <a:cubicBezTo>
                    <a:pt x="4989" y="62"/>
                    <a:pt x="4919" y="0"/>
                    <a:pt x="4844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57"/>
            <p:cNvSpPr/>
            <p:nvPr/>
          </p:nvSpPr>
          <p:spPr>
            <a:xfrm>
              <a:off x="6548575" y="2367000"/>
              <a:ext cx="154175" cy="87600"/>
            </a:xfrm>
            <a:custGeom>
              <a:avLst/>
              <a:gdLst/>
              <a:ahLst/>
              <a:cxnLst/>
              <a:rect l="l" t="t" r="r" b="b"/>
              <a:pathLst>
                <a:path w="6167" h="3504" extrusionOk="0">
                  <a:moveTo>
                    <a:pt x="4930" y="1"/>
                  </a:moveTo>
                  <a:cubicBezTo>
                    <a:pt x="4904" y="1"/>
                    <a:pt x="4879" y="7"/>
                    <a:pt x="4855" y="19"/>
                  </a:cubicBezTo>
                  <a:lnTo>
                    <a:pt x="349" y="2621"/>
                  </a:lnTo>
                  <a:cubicBezTo>
                    <a:pt x="1" y="2821"/>
                    <a:pt x="1" y="3149"/>
                    <a:pt x="349" y="3350"/>
                  </a:cubicBezTo>
                  <a:lnTo>
                    <a:pt x="356" y="3353"/>
                  </a:lnTo>
                  <a:cubicBezTo>
                    <a:pt x="529" y="3453"/>
                    <a:pt x="758" y="3503"/>
                    <a:pt x="986" y="3503"/>
                  </a:cubicBezTo>
                  <a:cubicBezTo>
                    <a:pt x="1215" y="3503"/>
                    <a:pt x="1443" y="3453"/>
                    <a:pt x="1617" y="3353"/>
                  </a:cubicBezTo>
                  <a:lnTo>
                    <a:pt x="6123" y="750"/>
                  </a:lnTo>
                  <a:cubicBezTo>
                    <a:pt x="6163" y="727"/>
                    <a:pt x="6166" y="689"/>
                    <a:pt x="6127" y="666"/>
                  </a:cubicBezTo>
                  <a:cubicBezTo>
                    <a:pt x="6105" y="656"/>
                    <a:pt x="6081" y="651"/>
                    <a:pt x="6058" y="651"/>
                  </a:cubicBezTo>
                  <a:cubicBezTo>
                    <a:pt x="6032" y="651"/>
                    <a:pt x="6006" y="657"/>
                    <a:pt x="5982" y="669"/>
                  </a:cubicBezTo>
                  <a:lnTo>
                    <a:pt x="1600" y="3199"/>
                  </a:lnTo>
                  <a:cubicBezTo>
                    <a:pt x="1559" y="3223"/>
                    <a:pt x="1491" y="3262"/>
                    <a:pt x="1448" y="3282"/>
                  </a:cubicBezTo>
                  <a:cubicBezTo>
                    <a:pt x="1304" y="3347"/>
                    <a:pt x="1132" y="3380"/>
                    <a:pt x="966" y="3380"/>
                  </a:cubicBezTo>
                  <a:cubicBezTo>
                    <a:pt x="824" y="3380"/>
                    <a:pt x="685" y="3356"/>
                    <a:pt x="569" y="3308"/>
                  </a:cubicBezTo>
                  <a:cubicBezTo>
                    <a:pt x="517" y="3285"/>
                    <a:pt x="466" y="3256"/>
                    <a:pt x="420" y="3221"/>
                  </a:cubicBezTo>
                  <a:cubicBezTo>
                    <a:pt x="244" y="3076"/>
                    <a:pt x="263" y="2873"/>
                    <a:pt x="466" y="2721"/>
                  </a:cubicBezTo>
                  <a:cubicBezTo>
                    <a:pt x="514" y="2688"/>
                    <a:pt x="563" y="2657"/>
                    <a:pt x="614" y="2630"/>
                  </a:cubicBezTo>
                  <a:lnTo>
                    <a:pt x="4996" y="101"/>
                  </a:lnTo>
                  <a:cubicBezTo>
                    <a:pt x="5037" y="76"/>
                    <a:pt x="5040" y="38"/>
                    <a:pt x="5000" y="17"/>
                  </a:cubicBezTo>
                  <a:cubicBezTo>
                    <a:pt x="4978" y="6"/>
                    <a:pt x="4954" y="1"/>
                    <a:pt x="493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1" name="Google Shape;5271;p57"/>
            <p:cNvSpPr/>
            <p:nvPr/>
          </p:nvSpPr>
          <p:spPr>
            <a:xfrm>
              <a:off x="6548575" y="2367000"/>
              <a:ext cx="154175" cy="87600"/>
            </a:xfrm>
            <a:custGeom>
              <a:avLst/>
              <a:gdLst/>
              <a:ahLst/>
              <a:cxnLst/>
              <a:rect l="l" t="t" r="r" b="b"/>
              <a:pathLst>
                <a:path w="6167" h="3504" extrusionOk="0">
                  <a:moveTo>
                    <a:pt x="4930" y="1"/>
                  </a:moveTo>
                  <a:cubicBezTo>
                    <a:pt x="4904" y="1"/>
                    <a:pt x="4879" y="7"/>
                    <a:pt x="4855" y="19"/>
                  </a:cubicBezTo>
                  <a:lnTo>
                    <a:pt x="349" y="2621"/>
                  </a:lnTo>
                  <a:cubicBezTo>
                    <a:pt x="1" y="2821"/>
                    <a:pt x="1" y="3149"/>
                    <a:pt x="349" y="3350"/>
                  </a:cubicBezTo>
                  <a:lnTo>
                    <a:pt x="356" y="3353"/>
                  </a:lnTo>
                  <a:cubicBezTo>
                    <a:pt x="529" y="3453"/>
                    <a:pt x="758" y="3503"/>
                    <a:pt x="986" y="3503"/>
                  </a:cubicBezTo>
                  <a:cubicBezTo>
                    <a:pt x="1215" y="3503"/>
                    <a:pt x="1443" y="3453"/>
                    <a:pt x="1617" y="3353"/>
                  </a:cubicBezTo>
                  <a:lnTo>
                    <a:pt x="6123" y="750"/>
                  </a:lnTo>
                  <a:cubicBezTo>
                    <a:pt x="6163" y="727"/>
                    <a:pt x="6166" y="689"/>
                    <a:pt x="6127" y="666"/>
                  </a:cubicBezTo>
                  <a:cubicBezTo>
                    <a:pt x="6105" y="656"/>
                    <a:pt x="6081" y="651"/>
                    <a:pt x="6058" y="651"/>
                  </a:cubicBezTo>
                  <a:cubicBezTo>
                    <a:pt x="6032" y="651"/>
                    <a:pt x="6006" y="657"/>
                    <a:pt x="5982" y="669"/>
                  </a:cubicBezTo>
                  <a:lnTo>
                    <a:pt x="1600" y="3199"/>
                  </a:lnTo>
                  <a:cubicBezTo>
                    <a:pt x="1559" y="3223"/>
                    <a:pt x="1491" y="3262"/>
                    <a:pt x="1448" y="3282"/>
                  </a:cubicBezTo>
                  <a:cubicBezTo>
                    <a:pt x="1304" y="3347"/>
                    <a:pt x="1132" y="3380"/>
                    <a:pt x="966" y="3380"/>
                  </a:cubicBezTo>
                  <a:cubicBezTo>
                    <a:pt x="824" y="3380"/>
                    <a:pt x="685" y="3356"/>
                    <a:pt x="569" y="3308"/>
                  </a:cubicBezTo>
                  <a:cubicBezTo>
                    <a:pt x="517" y="3285"/>
                    <a:pt x="466" y="3256"/>
                    <a:pt x="420" y="3221"/>
                  </a:cubicBezTo>
                  <a:cubicBezTo>
                    <a:pt x="244" y="3076"/>
                    <a:pt x="263" y="2873"/>
                    <a:pt x="466" y="2721"/>
                  </a:cubicBezTo>
                  <a:cubicBezTo>
                    <a:pt x="514" y="2688"/>
                    <a:pt x="563" y="2657"/>
                    <a:pt x="614" y="2630"/>
                  </a:cubicBezTo>
                  <a:lnTo>
                    <a:pt x="4996" y="101"/>
                  </a:lnTo>
                  <a:cubicBezTo>
                    <a:pt x="5037" y="76"/>
                    <a:pt x="5040" y="38"/>
                    <a:pt x="5000" y="17"/>
                  </a:cubicBezTo>
                  <a:cubicBezTo>
                    <a:pt x="4978" y="6"/>
                    <a:pt x="4954" y="1"/>
                    <a:pt x="4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2" name="Google Shape;5272;p57"/>
            <p:cNvSpPr/>
            <p:nvPr/>
          </p:nvSpPr>
          <p:spPr>
            <a:xfrm>
              <a:off x="6552375" y="2454900"/>
              <a:ext cx="2575" cy="2400"/>
            </a:xfrm>
            <a:custGeom>
              <a:avLst/>
              <a:gdLst/>
              <a:ahLst/>
              <a:cxnLst/>
              <a:rect l="l" t="t" r="r" b="b"/>
              <a:pathLst>
                <a:path w="103" h="96" extrusionOk="0">
                  <a:moveTo>
                    <a:pt x="25" y="1"/>
                  </a:moveTo>
                  <a:cubicBezTo>
                    <a:pt x="12" y="1"/>
                    <a:pt x="0" y="17"/>
                    <a:pt x="11" y="30"/>
                  </a:cubicBezTo>
                  <a:cubicBezTo>
                    <a:pt x="30" y="52"/>
                    <a:pt x="50" y="72"/>
                    <a:pt x="72" y="91"/>
                  </a:cubicBezTo>
                  <a:cubicBezTo>
                    <a:pt x="75" y="94"/>
                    <a:pt x="79" y="95"/>
                    <a:pt x="84" y="95"/>
                  </a:cubicBezTo>
                  <a:cubicBezTo>
                    <a:pt x="88" y="95"/>
                    <a:pt x="94" y="94"/>
                    <a:pt x="97" y="89"/>
                  </a:cubicBezTo>
                  <a:cubicBezTo>
                    <a:pt x="102" y="82"/>
                    <a:pt x="102" y="72"/>
                    <a:pt x="95" y="66"/>
                  </a:cubicBezTo>
                  <a:cubicBezTo>
                    <a:pt x="73" y="47"/>
                    <a:pt x="55" y="29"/>
                    <a:pt x="37" y="7"/>
                  </a:cubicBezTo>
                  <a:cubicBezTo>
                    <a:pt x="34" y="2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3" name="Google Shape;5273;p57"/>
            <p:cNvSpPr/>
            <p:nvPr/>
          </p:nvSpPr>
          <p:spPr>
            <a:xfrm>
              <a:off x="6557525" y="2399675"/>
              <a:ext cx="134050" cy="63500"/>
            </a:xfrm>
            <a:custGeom>
              <a:avLst/>
              <a:gdLst/>
              <a:ahLst/>
              <a:cxnLst/>
              <a:rect l="l" t="t" r="r" b="b"/>
              <a:pathLst>
                <a:path w="5362" h="2540" extrusionOk="0">
                  <a:moveTo>
                    <a:pt x="5337" y="0"/>
                  </a:moveTo>
                  <a:cubicBezTo>
                    <a:pt x="5334" y="0"/>
                    <a:pt x="5331" y="1"/>
                    <a:pt x="5328" y="3"/>
                  </a:cubicBezTo>
                  <a:lnTo>
                    <a:pt x="5180" y="89"/>
                  </a:lnTo>
                  <a:cubicBezTo>
                    <a:pt x="5172" y="93"/>
                    <a:pt x="5169" y="103"/>
                    <a:pt x="5173" y="112"/>
                  </a:cubicBezTo>
                  <a:cubicBezTo>
                    <a:pt x="5176" y="116"/>
                    <a:pt x="5182" y="120"/>
                    <a:pt x="5189" y="120"/>
                  </a:cubicBezTo>
                  <a:lnTo>
                    <a:pt x="5189" y="119"/>
                  </a:lnTo>
                  <a:cubicBezTo>
                    <a:pt x="5192" y="119"/>
                    <a:pt x="5195" y="119"/>
                    <a:pt x="5196" y="118"/>
                  </a:cubicBezTo>
                  <a:lnTo>
                    <a:pt x="5346" y="32"/>
                  </a:lnTo>
                  <a:cubicBezTo>
                    <a:pt x="5362" y="22"/>
                    <a:pt x="5352" y="0"/>
                    <a:pt x="5337" y="0"/>
                  </a:cubicBezTo>
                  <a:close/>
                  <a:moveTo>
                    <a:pt x="5040" y="171"/>
                  </a:moveTo>
                  <a:cubicBezTo>
                    <a:pt x="5038" y="171"/>
                    <a:pt x="5034" y="172"/>
                    <a:pt x="5031" y="174"/>
                  </a:cubicBezTo>
                  <a:lnTo>
                    <a:pt x="4883" y="260"/>
                  </a:lnTo>
                  <a:cubicBezTo>
                    <a:pt x="4874" y="264"/>
                    <a:pt x="4873" y="274"/>
                    <a:pt x="4877" y="283"/>
                  </a:cubicBezTo>
                  <a:cubicBezTo>
                    <a:pt x="4880" y="287"/>
                    <a:pt x="4886" y="292"/>
                    <a:pt x="4892" y="292"/>
                  </a:cubicBezTo>
                  <a:cubicBezTo>
                    <a:pt x="4895" y="292"/>
                    <a:pt x="4898" y="290"/>
                    <a:pt x="4901" y="289"/>
                  </a:cubicBezTo>
                  <a:lnTo>
                    <a:pt x="5049" y="203"/>
                  </a:lnTo>
                  <a:cubicBezTo>
                    <a:pt x="5064" y="193"/>
                    <a:pt x="5056" y="171"/>
                    <a:pt x="5040" y="171"/>
                  </a:cubicBezTo>
                  <a:close/>
                  <a:moveTo>
                    <a:pt x="4743" y="343"/>
                  </a:moveTo>
                  <a:cubicBezTo>
                    <a:pt x="4740" y="343"/>
                    <a:pt x="4738" y="344"/>
                    <a:pt x="4735" y="345"/>
                  </a:cubicBezTo>
                  <a:lnTo>
                    <a:pt x="4587" y="431"/>
                  </a:lnTo>
                  <a:cubicBezTo>
                    <a:pt x="4579" y="435"/>
                    <a:pt x="4576" y="445"/>
                    <a:pt x="4580" y="454"/>
                  </a:cubicBezTo>
                  <a:cubicBezTo>
                    <a:pt x="4583" y="460"/>
                    <a:pt x="4589" y="463"/>
                    <a:pt x="4595" y="463"/>
                  </a:cubicBezTo>
                  <a:lnTo>
                    <a:pt x="4595" y="461"/>
                  </a:lnTo>
                  <a:cubicBezTo>
                    <a:pt x="4598" y="461"/>
                    <a:pt x="4600" y="461"/>
                    <a:pt x="4603" y="460"/>
                  </a:cubicBezTo>
                  <a:lnTo>
                    <a:pt x="4753" y="374"/>
                  </a:lnTo>
                  <a:cubicBezTo>
                    <a:pt x="4766" y="364"/>
                    <a:pt x="4758" y="343"/>
                    <a:pt x="4743" y="343"/>
                  </a:cubicBezTo>
                  <a:close/>
                  <a:moveTo>
                    <a:pt x="4446" y="515"/>
                  </a:moveTo>
                  <a:cubicBezTo>
                    <a:pt x="4443" y="515"/>
                    <a:pt x="4441" y="515"/>
                    <a:pt x="4438" y="516"/>
                  </a:cubicBezTo>
                  <a:lnTo>
                    <a:pt x="4290" y="602"/>
                  </a:lnTo>
                  <a:cubicBezTo>
                    <a:pt x="4281" y="606"/>
                    <a:pt x="4279" y="616"/>
                    <a:pt x="4284" y="625"/>
                  </a:cubicBezTo>
                  <a:cubicBezTo>
                    <a:pt x="4287" y="631"/>
                    <a:pt x="4293" y="634"/>
                    <a:pt x="4299" y="634"/>
                  </a:cubicBezTo>
                  <a:lnTo>
                    <a:pt x="4299" y="632"/>
                  </a:lnTo>
                  <a:cubicBezTo>
                    <a:pt x="4300" y="633"/>
                    <a:pt x="4301" y="633"/>
                    <a:pt x="4301" y="633"/>
                  </a:cubicBezTo>
                  <a:cubicBezTo>
                    <a:pt x="4303" y="633"/>
                    <a:pt x="4305" y="632"/>
                    <a:pt x="4308" y="631"/>
                  </a:cubicBezTo>
                  <a:lnTo>
                    <a:pt x="4455" y="545"/>
                  </a:lnTo>
                  <a:cubicBezTo>
                    <a:pt x="4470" y="535"/>
                    <a:pt x="4461" y="515"/>
                    <a:pt x="4446" y="515"/>
                  </a:cubicBezTo>
                  <a:close/>
                  <a:moveTo>
                    <a:pt x="4152" y="684"/>
                  </a:moveTo>
                  <a:cubicBezTo>
                    <a:pt x="4149" y="684"/>
                    <a:pt x="4145" y="685"/>
                    <a:pt x="4142" y="687"/>
                  </a:cubicBezTo>
                  <a:lnTo>
                    <a:pt x="3993" y="773"/>
                  </a:lnTo>
                  <a:cubicBezTo>
                    <a:pt x="3986" y="777"/>
                    <a:pt x="3983" y="789"/>
                    <a:pt x="3987" y="796"/>
                  </a:cubicBezTo>
                  <a:cubicBezTo>
                    <a:pt x="3990" y="802"/>
                    <a:pt x="3996" y="805"/>
                    <a:pt x="4002" y="805"/>
                  </a:cubicBezTo>
                  <a:cubicBezTo>
                    <a:pt x="4004" y="805"/>
                    <a:pt x="4007" y="803"/>
                    <a:pt x="4010" y="803"/>
                  </a:cubicBezTo>
                  <a:lnTo>
                    <a:pt x="4158" y="716"/>
                  </a:lnTo>
                  <a:cubicBezTo>
                    <a:pt x="4177" y="708"/>
                    <a:pt x="4167" y="684"/>
                    <a:pt x="4152" y="684"/>
                  </a:cubicBezTo>
                  <a:close/>
                  <a:moveTo>
                    <a:pt x="3853" y="856"/>
                  </a:moveTo>
                  <a:cubicBezTo>
                    <a:pt x="3850" y="856"/>
                    <a:pt x="3848" y="857"/>
                    <a:pt x="3845" y="859"/>
                  </a:cubicBezTo>
                  <a:lnTo>
                    <a:pt x="3697" y="944"/>
                  </a:lnTo>
                  <a:cubicBezTo>
                    <a:pt x="3688" y="950"/>
                    <a:pt x="3685" y="960"/>
                    <a:pt x="3690" y="967"/>
                  </a:cubicBezTo>
                  <a:cubicBezTo>
                    <a:pt x="3693" y="973"/>
                    <a:pt x="3698" y="976"/>
                    <a:pt x="3706" y="976"/>
                  </a:cubicBezTo>
                  <a:cubicBezTo>
                    <a:pt x="3709" y="976"/>
                    <a:pt x="3712" y="975"/>
                    <a:pt x="3713" y="975"/>
                  </a:cubicBezTo>
                  <a:lnTo>
                    <a:pt x="3862" y="889"/>
                  </a:lnTo>
                  <a:cubicBezTo>
                    <a:pt x="3878" y="879"/>
                    <a:pt x="3868" y="856"/>
                    <a:pt x="3853" y="856"/>
                  </a:cubicBezTo>
                  <a:close/>
                  <a:moveTo>
                    <a:pt x="3555" y="1028"/>
                  </a:moveTo>
                  <a:cubicBezTo>
                    <a:pt x="3553" y="1028"/>
                    <a:pt x="3550" y="1028"/>
                    <a:pt x="3548" y="1030"/>
                  </a:cubicBezTo>
                  <a:lnTo>
                    <a:pt x="3400" y="1115"/>
                  </a:lnTo>
                  <a:cubicBezTo>
                    <a:pt x="3391" y="1121"/>
                    <a:pt x="3390" y="1131"/>
                    <a:pt x="3394" y="1138"/>
                  </a:cubicBezTo>
                  <a:cubicBezTo>
                    <a:pt x="3397" y="1144"/>
                    <a:pt x="3403" y="1147"/>
                    <a:pt x="3408" y="1147"/>
                  </a:cubicBezTo>
                  <a:cubicBezTo>
                    <a:pt x="3411" y="1147"/>
                    <a:pt x="3414" y="1147"/>
                    <a:pt x="3417" y="1146"/>
                  </a:cubicBezTo>
                  <a:lnTo>
                    <a:pt x="3565" y="1060"/>
                  </a:lnTo>
                  <a:cubicBezTo>
                    <a:pt x="3580" y="1049"/>
                    <a:pt x="3570" y="1028"/>
                    <a:pt x="3555" y="1028"/>
                  </a:cubicBezTo>
                  <a:close/>
                  <a:moveTo>
                    <a:pt x="3260" y="1200"/>
                  </a:moveTo>
                  <a:cubicBezTo>
                    <a:pt x="3258" y="1200"/>
                    <a:pt x="3255" y="1201"/>
                    <a:pt x="3252" y="1202"/>
                  </a:cubicBezTo>
                  <a:lnTo>
                    <a:pt x="3104" y="1288"/>
                  </a:lnTo>
                  <a:cubicBezTo>
                    <a:pt x="3088" y="1295"/>
                    <a:pt x="3093" y="1318"/>
                    <a:pt x="3110" y="1318"/>
                  </a:cubicBezTo>
                  <a:cubicBezTo>
                    <a:pt x="3110" y="1318"/>
                    <a:pt x="3111" y="1318"/>
                    <a:pt x="3111" y="1318"/>
                  </a:cubicBezTo>
                  <a:cubicBezTo>
                    <a:pt x="3114" y="1318"/>
                    <a:pt x="3117" y="1318"/>
                    <a:pt x="3120" y="1317"/>
                  </a:cubicBezTo>
                  <a:lnTo>
                    <a:pt x="3269" y="1231"/>
                  </a:lnTo>
                  <a:cubicBezTo>
                    <a:pt x="3283" y="1220"/>
                    <a:pt x="3275" y="1200"/>
                    <a:pt x="3260" y="1200"/>
                  </a:cubicBezTo>
                  <a:close/>
                  <a:moveTo>
                    <a:pt x="2962" y="1372"/>
                  </a:moveTo>
                  <a:cubicBezTo>
                    <a:pt x="2960" y="1372"/>
                    <a:pt x="2957" y="1372"/>
                    <a:pt x="2955" y="1373"/>
                  </a:cubicBezTo>
                  <a:lnTo>
                    <a:pt x="2807" y="1459"/>
                  </a:lnTo>
                  <a:cubicBezTo>
                    <a:pt x="2798" y="1463"/>
                    <a:pt x="2795" y="1473"/>
                    <a:pt x="2801" y="1482"/>
                  </a:cubicBezTo>
                  <a:cubicBezTo>
                    <a:pt x="2804" y="1486"/>
                    <a:pt x="2810" y="1491"/>
                    <a:pt x="2815" y="1491"/>
                  </a:cubicBezTo>
                  <a:lnTo>
                    <a:pt x="2815" y="1489"/>
                  </a:lnTo>
                  <a:cubicBezTo>
                    <a:pt x="2818" y="1489"/>
                    <a:pt x="2821" y="1489"/>
                    <a:pt x="2824" y="1488"/>
                  </a:cubicBezTo>
                  <a:lnTo>
                    <a:pt x="2972" y="1402"/>
                  </a:lnTo>
                  <a:cubicBezTo>
                    <a:pt x="2987" y="1392"/>
                    <a:pt x="2977" y="1372"/>
                    <a:pt x="2962" y="1372"/>
                  </a:cubicBezTo>
                  <a:close/>
                  <a:moveTo>
                    <a:pt x="2667" y="1541"/>
                  </a:moveTo>
                  <a:cubicBezTo>
                    <a:pt x="2664" y="1541"/>
                    <a:pt x="2661" y="1542"/>
                    <a:pt x="2659" y="1544"/>
                  </a:cubicBezTo>
                  <a:lnTo>
                    <a:pt x="2509" y="1630"/>
                  </a:lnTo>
                  <a:cubicBezTo>
                    <a:pt x="2502" y="1634"/>
                    <a:pt x="2499" y="1644"/>
                    <a:pt x="2504" y="1653"/>
                  </a:cubicBezTo>
                  <a:cubicBezTo>
                    <a:pt x="2507" y="1658"/>
                    <a:pt x="2512" y="1662"/>
                    <a:pt x="2518" y="1662"/>
                  </a:cubicBezTo>
                  <a:lnTo>
                    <a:pt x="2518" y="1660"/>
                  </a:lnTo>
                  <a:cubicBezTo>
                    <a:pt x="2521" y="1660"/>
                    <a:pt x="2524" y="1660"/>
                    <a:pt x="2527" y="1659"/>
                  </a:cubicBezTo>
                  <a:lnTo>
                    <a:pt x="2675" y="1573"/>
                  </a:lnTo>
                  <a:cubicBezTo>
                    <a:pt x="2683" y="1569"/>
                    <a:pt x="2686" y="1559"/>
                    <a:pt x="2682" y="1550"/>
                  </a:cubicBezTo>
                  <a:cubicBezTo>
                    <a:pt x="2678" y="1545"/>
                    <a:pt x="2673" y="1541"/>
                    <a:pt x="2667" y="1541"/>
                  </a:cubicBezTo>
                  <a:close/>
                  <a:moveTo>
                    <a:pt x="2370" y="1713"/>
                  </a:moveTo>
                  <a:cubicBezTo>
                    <a:pt x="2368" y="1713"/>
                    <a:pt x="2365" y="1714"/>
                    <a:pt x="2362" y="1716"/>
                  </a:cubicBezTo>
                  <a:lnTo>
                    <a:pt x="2214" y="1801"/>
                  </a:lnTo>
                  <a:cubicBezTo>
                    <a:pt x="2205" y="1805"/>
                    <a:pt x="2202" y="1816"/>
                    <a:pt x="2206" y="1824"/>
                  </a:cubicBezTo>
                  <a:cubicBezTo>
                    <a:pt x="2209" y="1830"/>
                    <a:pt x="2215" y="1833"/>
                    <a:pt x="2222" y="1833"/>
                  </a:cubicBezTo>
                  <a:lnTo>
                    <a:pt x="2222" y="1832"/>
                  </a:lnTo>
                  <a:cubicBezTo>
                    <a:pt x="2224" y="1832"/>
                    <a:pt x="2228" y="1832"/>
                    <a:pt x="2230" y="1830"/>
                  </a:cubicBezTo>
                  <a:lnTo>
                    <a:pt x="2379" y="1745"/>
                  </a:lnTo>
                  <a:cubicBezTo>
                    <a:pt x="2395" y="1735"/>
                    <a:pt x="2385" y="1713"/>
                    <a:pt x="2370" y="1713"/>
                  </a:cubicBezTo>
                  <a:close/>
                  <a:moveTo>
                    <a:pt x="2072" y="1885"/>
                  </a:moveTo>
                  <a:cubicBezTo>
                    <a:pt x="2069" y="1885"/>
                    <a:pt x="2067" y="1885"/>
                    <a:pt x="2064" y="1887"/>
                  </a:cubicBezTo>
                  <a:lnTo>
                    <a:pt x="1916" y="1972"/>
                  </a:lnTo>
                  <a:cubicBezTo>
                    <a:pt x="1908" y="1977"/>
                    <a:pt x="1906" y="1987"/>
                    <a:pt x="1911" y="1995"/>
                  </a:cubicBezTo>
                  <a:cubicBezTo>
                    <a:pt x="1913" y="2001"/>
                    <a:pt x="1919" y="2004"/>
                    <a:pt x="1925" y="2004"/>
                  </a:cubicBezTo>
                  <a:lnTo>
                    <a:pt x="1925" y="2003"/>
                  </a:lnTo>
                  <a:cubicBezTo>
                    <a:pt x="1926" y="2003"/>
                    <a:pt x="1927" y="2003"/>
                    <a:pt x="1928" y="2003"/>
                  </a:cubicBezTo>
                  <a:cubicBezTo>
                    <a:pt x="1930" y="2003"/>
                    <a:pt x="1932" y="2002"/>
                    <a:pt x="1934" y="2001"/>
                  </a:cubicBezTo>
                  <a:lnTo>
                    <a:pt x="2082" y="1916"/>
                  </a:lnTo>
                  <a:cubicBezTo>
                    <a:pt x="2097" y="1906"/>
                    <a:pt x="2087" y="1885"/>
                    <a:pt x="2072" y="1885"/>
                  </a:cubicBezTo>
                  <a:close/>
                  <a:moveTo>
                    <a:pt x="1776" y="2056"/>
                  </a:moveTo>
                  <a:cubicBezTo>
                    <a:pt x="1774" y="2056"/>
                    <a:pt x="1771" y="2057"/>
                    <a:pt x="1768" y="2058"/>
                  </a:cubicBezTo>
                  <a:lnTo>
                    <a:pt x="1621" y="2143"/>
                  </a:lnTo>
                  <a:cubicBezTo>
                    <a:pt x="1605" y="2152"/>
                    <a:pt x="1610" y="2175"/>
                    <a:pt x="1628" y="2175"/>
                  </a:cubicBezTo>
                  <a:cubicBezTo>
                    <a:pt x="1631" y="2175"/>
                    <a:pt x="1634" y="2174"/>
                    <a:pt x="1636" y="2174"/>
                  </a:cubicBezTo>
                  <a:lnTo>
                    <a:pt x="1786" y="2087"/>
                  </a:lnTo>
                  <a:cubicBezTo>
                    <a:pt x="1800" y="2077"/>
                    <a:pt x="1791" y="2056"/>
                    <a:pt x="1776" y="2056"/>
                  </a:cubicBezTo>
                  <a:close/>
                  <a:moveTo>
                    <a:pt x="1479" y="2227"/>
                  </a:moveTo>
                  <a:cubicBezTo>
                    <a:pt x="1476" y="2227"/>
                    <a:pt x="1474" y="2228"/>
                    <a:pt x="1471" y="2229"/>
                  </a:cubicBezTo>
                  <a:lnTo>
                    <a:pt x="1323" y="2314"/>
                  </a:lnTo>
                  <a:cubicBezTo>
                    <a:pt x="1315" y="2320"/>
                    <a:pt x="1312" y="2330"/>
                    <a:pt x="1317" y="2338"/>
                  </a:cubicBezTo>
                  <a:cubicBezTo>
                    <a:pt x="1320" y="2343"/>
                    <a:pt x="1326" y="2346"/>
                    <a:pt x="1332" y="2346"/>
                  </a:cubicBezTo>
                  <a:cubicBezTo>
                    <a:pt x="1335" y="2346"/>
                    <a:pt x="1338" y="2345"/>
                    <a:pt x="1341" y="2345"/>
                  </a:cubicBezTo>
                  <a:lnTo>
                    <a:pt x="1489" y="2259"/>
                  </a:lnTo>
                  <a:cubicBezTo>
                    <a:pt x="1504" y="2248"/>
                    <a:pt x="1494" y="2227"/>
                    <a:pt x="1479" y="2227"/>
                  </a:cubicBezTo>
                  <a:close/>
                  <a:moveTo>
                    <a:pt x="19" y="2368"/>
                  </a:moveTo>
                  <a:cubicBezTo>
                    <a:pt x="12" y="2368"/>
                    <a:pt x="7" y="2371"/>
                    <a:pt x="4" y="2377"/>
                  </a:cubicBezTo>
                  <a:cubicBezTo>
                    <a:pt x="1" y="2384"/>
                    <a:pt x="4" y="2394"/>
                    <a:pt x="11" y="2399"/>
                  </a:cubicBezTo>
                  <a:cubicBezTo>
                    <a:pt x="62" y="2426"/>
                    <a:pt x="115" y="2449"/>
                    <a:pt x="170" y="2468"/>
                  </a:cubicBezTo>
                  <a:cubicBezTo>
                    <a:pt x="172" y="2468"/>
                    <a:pt x="175" y="2470"/>
                    <a:pt x="176" y="2470"/>
                  </a:cubicBezTo>
                  <a:lnTo>
                    <a:pt x="176" y="2468"/>
                  </a:lnTo>
                  <a:cubicBezTo>
                    <a:pt x="184" y="2468"/>
                    <a:pt x="189" y="2464"/>
                    <a:pt x="192" y="2458"/>
                  </a:cubicBezTo>
                  <a:cubicBezTo>
                    <a:pt x="195" y="2448"/>
                    <a:pt x="191" y="2439"/>
                    <a:pt x="182" y="2436"/>
                  </a:cubicBezTo>
                  <a:cubicBezTo>
                    <a:pt x="128" y="2417"/>
                    <a:pt x="76" y="2396"/>
                    <a:pt x="27" y="2370"/>
                  </a:cubicBezTo>
                  <a:cubicBezTo>
                    <a:pt x="24" y="2368"/>
                    <a:pt x="21" y="2368"/>
                    <a:pt x="19" y="2368"/>
                  </a:cubicBezTo>
                  <a:close/>
                  <a:moveTo>
                    <a:pt x="1183" y="2393"/>
                  </a:moveTo>
                  <a:cubicBezTo>
                    <a:pt x="1180" y="2393"/>
                    <a:pt x="1177" y="2394"/>
                    <a:pt x="1174" y="2396"/>
                  </a:cubicBezTo>
                  <a:cubicBezTo>
                    <a:pt x="1123" y="2419"/>
                    <a:pt x="1070" y="2438"/>
                    <a:pt x="1016" y="2454"/>
                  </a:cubicBezTo>
                  <a:cubicBezTo>
                    <a:pt x="997" y="2459"/>
                    <a:pt x="1001" y="2487"/>
                    <a:pt x="1020" y="2487"/>
                  </a:cubicBezTo>
                  <a:lnTo>
                    <a:pt x="1025" y="2487"/>
                  </a:lnTo>
                  <a:cubicBezTo>
                    <a:pt x="1081" y="2471"/>
                    <a:pt x="1135" y="2451"/>
                    <a:pt x="1188" y="2428"/>
                  </a:cubicBezTo>
                  <a:cubicBezTo>
                    <a:pt x="1208" y="2420"/>
                    <a:pt x="1200" y="2393"/>
                    <a:pt x="1183" y="2393"/>
                  </a:cubicBezTo>
                  <a:close/>
                  <a:moveTo>
                    <a:pt x="340" y="2478"/>
                  </a:moveTo>
                  <a:cubicBezTo>
                    <a:pt x="320" y="2478"/>
                    <a:pt x="316" y="2509"/>
                    <a:pt x="339" y="2512"/>
                  </a:cubicBezTo>
                  <a:cubicBezTo>
                    <a:pt x="395" y="2523"/>
                    <a:pt x="452" y="2530"/>
                    <a:pt x="510" y="2535"/>
                  </a:cubicBezTo>
                  <a:lnTo>
                    <a:pt x="511" y="2535"/>
                  </a:lnTo>
                  <a:cubicBezTo>
                    <a:pt x="532" y="2533"/>
                    <a:pt x="533" y="2504"/>
                    <a:pt x="513" y="2501"/>
                  </a:cubicBezTo>
                  <a:cubicBezTo>
                    <a:pt x="456" y="2497"/>
                    <a:pt x="401" y="2490"/>
                    <a:pt x="344" y="2478"/>
                  </a:cubicBezTo>
                  <a:cubicBezTo>
                    <a:pt x="343" y="2478"/>
                    <a:pt x="341" y="2478"/>
                    <a:pt x="340" y="2478"/>
                  </a:cubicBezTo>
                  <a:close/>
                  <a:moveTo>
                    <a:pt x="853" y="2488"/>
                  </a:moveTo>
                  <a:cubicBezTo>
                    <a:pt x="852" y="2488"/>
                    <a:pt x="852" y="2488"/>
                    <a:pt x="851" y="2488"/>
                  </a:cubicBezTo>
                  <a:cubicBezTo>
                    <a:pt x="795" y="2497"/>
                    <a:pt x="739" y="2503"/>
                    <a:pt x="682" y="2504"/>
                  </a:cubicBezTo>
                  <a:cubicBezTo>
                    <a:pt x="662" y="2507"/>
                    <a:pt x="662" y="2536"/>
                    <a:pt x="682" y="2539"/>
                  </a:cubicBezTo>
                  <a:lnTo>
                    <a:pt x="684" y="2539"/>
                  </a:lnTo>
                  <a:cubicBezTo>
                    <a:pt x="742" y="2536"/>
                    <a:pt x="798" y="2530"/>
                    <a:pt x="856" y="2523"/>
                  </a:cubicBezTo>
                  <a:cubicBezTo>
                    <a:pt x="877" y="2519"/>
                    <a:pt x="874" y="2488"/>
                    <a:pt x="853" y="2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57"/>
            <p:cNvSpPr/>
            <p:nvPr/>
          </p:nvSpPr>
          <p:spPr>
            <a:xfrm>
              <a:off x="6694000" y="2396425"/>
              <a:ext cx="2950" cy="3000"/>
            </a:xfrm>
            <a:custGeom>
              <a:avLst/>
              <a:gdLst/>
              <a:ahLst/>
              <a:cxnLst/>
              <a:rect l="l" t="t" r="r" b="b"/>
              <a:pathLst>
                <a:path w="118" h="120" extrusionOk="0">
                  <a:moveTo>
                    <a:pt x="100" y="1"/>
                  </a:moveTo>
                  <a:cubicBezTo>
                    <a:pt x="97" y="1"/>
                    <a:pt x="94" y="2"/>
                    <a:pt x="91" y="4"/>
                  </a:cubicBezTo>
                  <a:lnTo>
                    <a:pt x="19" y="46"/>
                  </a:lnTo>
                  <a:cubicBezTo>
                    <a:pt x="1" y="54"/>
                    <a:pt x="10" y="78"/>
                    <a:pt x="25" y="78"/>
                  </a:cubicBezTo>
                  <a:cubicBezTo>
                    <a:pt x="28" y="78"/>
                    <a:pt x="31" y="77"/>
                    <a:pt x="35" y="75"/>
                  </a:cubicBezTo>
                  <a:lnTo>
                    <a:pt x="83" y="47"/>
                  </a:lnTo>
                  <a:lnTo>
                    <a:pt x="83" y="103"/>
                  </a:lnTo>
                  <a:cubicBezTo>
                    <a:pt x="83" y="113"/>
                    <a:pt x="91" y="120"/>
                    <a:pt x="100" y="120"/>
                  </a:cubicBezTo>
                  <a:cubicBezTo>
                    <a:pt x="109" y="120"/>
                    <a:pt x="117" y="113"/>
                    <a:pt x="117" y="103"/>
                  </a:cubicBezTo>
                  <a:lnTo>
                    <a:pt x="117" y="18"/>
                  </a:lnTo>
                  <a:cubicBezTo>
                    <a:pt x="117" y="13"/>
                    <a:pt x="113" y="7"/>
                    <a:pt x="109" y="4"/>
                  </a:cubicBezTo>
                  <a:cubicBezTo>
                    <a:pt x="106" y="2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57"/>
            <p:cNvSpPr/>
            <p:nvPr/>
          </p:nvSpPr>
          <p:spPr>
            <a:xfrm>
              <a:off x="6696025" y="2402875"/>
              <a:ext cx="950" cy="81650"/>
            </a:xfrm>
            <a:custGeom>
              <a:avLst/>
              <a:gdLst/>
              <a:ahLst/>
              <a:cxnLst/>
              <a:rect l="l" t="t" r="r" b="b"/>
              <a:pathLst>
                <a:path w="38" h="3266" extrusionOk="0">
                  <a:moveTo>
                    <a:pt x="19" y="0"/>
                  </a:moveTo>
                  <a:cubicBezTo>
                    <a:pt x="11" y="0"/>
                    <a:pt x="3" y="6"/>
                    <a:pt x="2" y="16"/>
                  </a:cubicBezTo>
                  <a:lnTo>
                    <a:pt x="2" y="185"/>
                  </a:lnTo>
                  <a:cubicBezTo>
                    <a:pt x="2" y="194"/>
                    <a:pt x="10" y="203"/>
                    <a:pt x="19" y="203"/>
                  </a:cubicBezTo>
                  <a:cubicBezTo>
                    <a:pt x="28" y="203"/>
                    <a:pt x="36" y="194"/>
                    <a:pt x="36" y="185"/>
                  </a:cubicBezTo>
                  <a:lnTo>
                    <a:pt x="36" y="16"/>
                  </a:lnTo>
                  <a:cubicBezTo>
                    <a:pt x="35" y="6"/>
                    <a:pt x="27" y="0"/>
                    <a:pt x="19" y="0"/>
                  </a:cubicBezTo>
                  <a:close/>
                  <a:moveTo>
                    <a:pt x="19" y="336"/>
                  </a:moveTo>
                  <a:cubicBezTo>
                    <a:pt x="10" y="336"/>
                    <a:pt x="1" y="343"/>
                    <a:pt x="2" y="355"/>
                  </a:cubicBezTo>
                  <a:lnTo>
                    <a:pt x="2" y="526"/>
                  </a:lnTo>
                  <a:cubicBezTo>
                    <a:pt x="2" y="535"/>
                    <a:pt x="10" y="542"/>
                    <a:pt x="19" y="542"/>
                  </a:cubicBezTo>
                  <a:lnTo>
                    <a:pt x="19" y="543"/>
                  </a:lnTo>
                  <a:cubicBezTo>
                    <a:pt x="29" y="543"/>
                    <a:pt x="36" y="535"/>
                    <a:pt x="36" y="526"/>
                  </a:cubicBezTo>
                  <a:lnTo>
                    <a:pt x="36" y="355"/>
                  </a:lnTo>
                  <a:cubicBezTo>
                    <a:pt x="38" y="343"/>
                    <a:pt x="29" y="336"/>
                    <a:pt x="19" y="336"/>
                  </a:cubicBezTo>
                  <a:close/>
                  <a:moveTo>
                    <a:pt x="19" y="677"/>
                  </a:moveTo>
                  <a:cubicBezTo>
                    <a:pt x="10" y="677"/>
                    <a:pt x="1" y="683"/>
                    <a:pt x="2" y="696"/>
                  </a:cubicBezTo>
                  <a:lnTo>
                    <a:pt x="2" y="865"/>
                  </a:lnTo>
                  <a:cubicBezTo>
                    <a:pt x="2" y="876"/>
                    <a:pt x="10" y="883"/>
                    <a:pt x="19" y="883"/>
                  </a:cubicBezTo>
                  <a:cubicBezTo>
                    <a:pt x="28" y="883"/>
                    <a:pt x="36" y="876"/>
                    <a:pt x="36" y="865"/>
                  </a:cubicBezTo>
                  <a:lnTo>
                    <a:pt x="36" y="696"/>
                  </a:lnTo>
                  <a:cubicBezTo>
                    <a:pt x="38" y="683"/>
                    <a:pt x="29" y="677"/>
                    <a:pt x="19" y="677"/>
                  </a:cubicBezTo>
                  <a:close/>
                  <a:moveTo>
                    <a:pt x="19" y="1017"/>
                  </a:moveTo>
                  <a:cubicBezTo>
                    <a:pt x="10" y="1017"/>
                    <a:pt x="1" y="1023"/>
                    <a:pt x="2" y="1037"/>
                  </a:cubicBezTo>
                  <a:lnTo>
                    <a:pt x="2" y="1206"/>
                  </a:lnTo>
                  <a:cubicBezTo>
                    <a:pt x="2" y="1215"/>
                    <a:pt x="10" y="1224"/>
                    <a:pt x="19" y="1224"/>
                  </a:cubicBezTo>
                  <a:cubicBezTo>
                    <a:pt x="28" y="1224"/>
                    <a:pt x="36" y="1215"/>
                    <a:pt x="36" y="1206"/>
                  </a:cubicBezTo>
                  <a:lnTo>
                    <a:pt x="36" y="1037"/>
                  </a:lnTo>
                  <a:cubicBezTo>
                    <a:pt x="38" y="1023"/>
                    <a:pt x="29" y="1017"/>
                    <a:pt x="19" y="1017"/>
                  </a:cubicBezTo>
                  <a:close/>
                  <a:moveTo>
                    <a:pt x="19" y="1357"/>
                  </a:moveTo>
                  <a:cubicBezTo>
                    <a:pt x="10" y="1357"/>
                    <a:pt x="1" y="1363"/>
                    <a:pt x="2" y="1376"/>
                  </a:cubicBezTo>
                  <a:lnTo>
                    <a:pt x="2" y="1547"/>
                  </a:lnTo>
                  <a:cubicBezTo>
                    <a:pt x="2" y="1556"/>
                    <a:pt x="10" y="1563"/>
                    <a:pt x="19" y="1563"/>
                  </a:cubicBezTo>
                  <a:cubicBezTo>
                    <a:pt x="28" y="1563"/>
                    <a:pt x="36" y="1556"/>
                    <a:pt x="36" y="1547"/>
                  </a:cubicBezTo>
                  <a:lnTo>
                    <a:pt x="36" y="1376"/>
                  </a:lnTo>
                  <a:cubicBezTo>
                    <a:pt x="38" y="1363"/>
                    <a:pt x="29" y="1357"/>
                    <a:pt x="19" y="1357"/>
                  </a:cubicBezTo>
                  <a:close/>
                  <a:moveTo>
                    <a:pt x="19" y="1698"/>
                  </a:moveTo>
                  <a:cubicBezTo>
                    <a:pt x="10" y="1698"/>
                    <a:pt x="1" y="1704"/>
                    <a:pt x="2" y="1717"/>
                  </a:cubicBezTo>
                  <a:lnTo>
                    <a:pt x="2" y="1886"/>
                  </a:lnTo>
                  <a:cubicBezTo>
                    <a:pt x="2" y="1896"/>
                    <a:pt x="10" y="1904"/>
                    <a:pt x="19" y="1904"/>
                  </a:cubicBezTo>
                  <a:cubicBezTo>
                    <a:pt x="28" y="1904"/>
                    <a:pt x="35" y="1896"/>
                    <a:pt x="36" y="1886"/>
                  </a:cubicBezTo>
                  <a:lnTo>
                    <a:pt x="36" y="1717"/>
                  </a:lnTo>
                  <a:cubicBezTo>
                    <a:pt x="38" y="1704"/>
                    <a:pt x="29" y="1698"/>
                    <a:pt x="19" y="1698"/>
                  </a:cubicBezTo>
                  <a:close/>
                  <a:moveTo>
                    <a:pt x="19" y="2041"/>
                  </a:moveTo>
                  <a:cubicBezTo>
                    <a:pt x="11" y="2041"/>
                    <a:pt x="3" y="2046"/>
                    <a:pt x="2" y="2056"/>
                  </a:cubicBezTo>
                  <a:lnTo>
                    <a:pt x="2" y="2227"/>
                  </a:lnTo>
                  <a:cubicBezTo>
                    <a:pt x="2" y="2236"/>
                    <a:pt x="10" y="2244"/>
                    <a:pt x="19" y="2244"/>
                  </a:cubicBezTo>
                  <a:cubicBezTo>
                    <a:pt x="28" y="2244"/>
                    <a:pt x="36" y="2236"/>
                    <a:pt x="36" y="2227"/>
                  </a:cubicBezTo>
                  <a:lnTo>
                    <a:pt x="36" y="2056"/>
                  </a:lnTo>
                  <a:cubicBezTo>
                    <a:pt x="35" y="2046"/>
                    <a:pt x="27" y="2041"/>
                    <a:pt x="19" y="2041"/>
                  </a:cubicBezTo>
                  <a:close/>
                  <a:moveTo>
                    <a:pt x="19" y="2381"/>
                  </a:moveTo>
                  <a:cubicBezTo>
                    <a:pt x="11" y="2381"/>
                    <a:pt x="3" y="2387"/>
                    <a:pt x="2" y="2397"/>
                  </a:cubicBezTo>
                  <a:lnTo>
                    <a:pt x="2" y="2566"/>
                  </a:lnTo>
                  <a:cubicBezTo>
                    <a:pt x="2" y="2576"/>
                    <a:pt x="10" y="2584"/>
                    <a:pt x="19" y="2584"/>
                  </a:cubicBezTo>
                  <a:cubicBezTo>
                    <a:pt x="28" y="2584"/>
                    <a:pt x="36" y="2576"/>
                    <a:pt x="36" y="2566"/>
                  </a:cubicBezTo>
                  <a:lnTo>
                    <a:pt x="36" y="2397"/>
                  </a:lnTo>
                  <a:cubicBezTo>
                    <a:pt x="35" y="2387"/>
                    <a:pt x="27" y="2381"/>
                    <a:pt x="19" y="2381"/>
                  </a:cubicBezTo>
                  <a:close/>
                  <a:moveTo>
                    <a:pt x="19" y="2718"/>
                  </a:moveTo>
                  <a:cubicBezTo>
                    <a:pt x="10" y="2718"/>
                    <a:pt x="1" y="2724"/>
                    <a:pt x="2" y="2737"/>
                  </a:cubicBezTo>
                  <a:lnTo>
                    <a:pt x="2" y="2907"/>
                  </a:lnTo>
                  <a:cubicBezTo>
                    <a:pt x="2" y="2917"/>
                    <a:pt x="10" y="2924"/>
                    <a:pt x="19" y="2924"/>
                  </a:cubicBezTo>
                  <a:cubicBezTo>
                    <a:pt x="29" y="2924"/>
                    <a:pt x="36" y="2916"/>
                    <a:pt x="36" y="2907"/>
                  </a:cubicBezTo>
                  <a:lnTo>
                    <a:pt x="36" y="2737"/>
                  </a:lnTo>
                  <a:cubicBezTo>
                    <a:pt x="38" y="2724"/>
                    <a:pt x="29" y="2718"/>
                    <a:pt x="19" y="2718"/>
                  </a:cubicBezTo>
                  <a:close/>
                  <a:moveTo>
                    <a:pt x="19" y="3059"/>
                  </a:moveTo>
                  <a:cubicBezTo>
                    <a:pt x="10" y="3059"/>
                    <a:pt x="1" y="3065"/>
                    <a:pt x="2" y="3078"/>
                  </a:cubicBezTo>
                  <a:lnTo>
                    <a:pt x="2" y="3248"/>
                  </a:lnTo>
                  <a:cubicBezTo>
                    <a:pt x="2" y="3257"/>
                    <a:pt x="10" y="3264"/>
                    <a:pt x="19" y="3265"/>
                  </a:cubicBezTo>
                  <a:cubicBezTo>
                    <a:pt x="28" y="3265"/>
                    <a:pt x="36" y="3257"/>
                    <a:pt x="36" y="3248"/>
                  </a:cubicBezTo>
                  <a:lnTo>
                    <a:pt x="36" y="3078"/>
                  </a:lnTo>
                  <a:cubicBezTo>
                    <a:pt x="38" y="3065"/>
                    <a:pt x="29" y="3059"/>
                    <a:pt x="19" y="30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57"/>
            <p:cNvSpPr/>
            <p:nvPr/>
          </p:nvSpPr>
          <p:spPr>
            <a:xfrm>
              <a:off x="6694175" y="2487850"/>
              <a:ext cx="2800" cy="4100"/>
            </a:xfrm>
            <a:custGeom>
              <a:avLst/>
              <a:gdLst/>
              <a:ahLst/>
              <a:cxnLst/>
              <a:rect l="l" t="t" r="r" b="b"/>
              <a:pathLst>
                <a:path w="112" h="164" extrusionOk="0">
                  <a:moveTo>
                    <a:pt x="93" y="0"/>
                  </a:moveTo>
                  <a:cubicBezTo>
                    <a:pt x="84" y="0"/>
                    <a:pt x="75" y="6"/>
                    <a:pt x="76" y="19"/>
                  </a:cubicBezTo>
                  <a:lnTo>
                    <a:pt x="76" y="94"/>
                  </a:lnTo>
                  <a:lnTo>
                    <a:pt x="12" y="132"/>
                  </a:lnTo>
                  <a:cubicBezTo>
                    <a:pt x="3" y="136"/>
                    <a:pt x="0" y="146"/>
                    <a:pt x="4" y="155"/>
                  </a:cubicBezTo>
                  <a:cubicBezTo>
                    <a:pt x="7" y="159"/>
                    <a:pt x="13" y="164"/>
                    <a:pt x="19" y="164"/>
                  </a:cubicBezTo>
                  <a:cubicBezTo>
                    <a:pt x="22" y="164"/>
                    <a:pt x="25" y="162"/>
                    <a:pt x="28" y="161"/>
                  </a:cubicBezTo>
                  <a:lnTo>
                    <a:pt x="102" y="119"/>
                  </a:lnTo>
                  <a:cubicBezTo>
                    <a:pt x="106" y="116"/>
                    <a:pt x="110" y="110"/>
                    <a:pt x="110" y="104"/>
                  </a:cubicBezTo>
                  <a:lnTo>
                    <a:pt x="110" y="19"/>
                  </a:lnTo>
                  <a:cubicBezTo>
                    <a:pt x="112" y="6"/>
                    <a:pt x="103" y="0"/>
                    <a:pt x="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57"/>
            <p:cNvSpPr/>
            <p:nvPr/>
          </p:nvSpPr>
          <p:spPr>
            <a:xfrm>
              <a:off x="6557500" y="2493225"/>
              <a:ext cx="134050" cy="63475"/>
            </a:xfrm>
            <a:custGeom>
              <a:avLst/>
              <a:gdLst/>
              <a:ahLst/>
              <a:cxnLst/>
              <a:rect l="l" t="t" r="r" b="b"/>
              <a:pathLst>
                <a:path w="5362" h="2539" extrusionOk="0">
                  <a:moveTo>
                    <a:pt x="5337" y="0"/>
                  </a:moveTo>
                  <a:cubicBezTo>
                    <a:pt x="5335" y="0"/>
                    <a:pt x="5332" y="1"/>
                    <a:pt x="5329" y="2"/>
                  </a:cubicBezTo>
                  <a:lnTo>
                    <a:pt x="5181" y="88"/>
                  </a:lnTo>
                  <a:cubicBezTo>
                    <a:pt x="5173" y="92"/>
                    <a:pt x="5170" y="102"/>
                    <a:pt x="5176" y="111"/>
                  </a:cubicBezTo>
                  <a:cubicBezTo>
                    <a:pt x="5179" y="117"/>
                    <a:pt x="5184" y="120"/>
                    <a:pt x="5190" y="120"/>
                  </a:cubicBezTo>
                  <a:cubicBezTo>
                    <a:pt x="5193" y="120"/>
                    <a:pt x="5196" y="118"/>
                    <a:pt x="5199" y="117"/>
                  </a:cubicBezTo>
                  <a:lnTo>
                    <a:pt x="5347" y="31"/>
                  </a:lnTo>
                  <a:cubicBezTo>
                    <a:pt x="5362" y="21"/>
                    <a:pt x="5352" y="0"/>
                    <a:pt x="5337" y="0"/>
                  </a:cubicBezTo>
                  <a:close/>
                  <a:moveTo>
                    <a:pt x="5041" y="171"/>
                  </a:moveTo>
                  <a:cubicBezTo>
                    <a:pt x="5038" y="171"/>
                    <a:pt x="5036" y="172"/>
                    <a:pt x="5034" y="173"/>
                  </a:cubicBezTo>
                  <a:lnTo>
                    <a:pt x="4884" y="259"/>
                  </a:lnTo>
                  <a:cubicBezTo>
                    <a:pt x="4870" y="268"/>
                    <a:pt x="4875" y="291"/>
                    <a:pt x="4893" y="291"/>
                  </a:cubicBezTo>
                  <a:cubicBezTo>
                    <a:pt x="4896" y="291"/>
                    <a:pt x="4899" y="289"/>
                    <a:pt x="4902" y="288"/>
                  </a:cubicBezTo>
                  <a:lnTo>
                    <a:pt x="5050" y="202"/>
                  </a:lnTo>
                  <a:cubicBezTo>
                    <a:pt x="5058" y="198"/>
                    <a:pt x="5061" y="188"/>
                    <a:pt x="5057" y="179"/>
                  </a:cubicBezTo>
                  <a:cubicBezTo>
                    <a:pt x="5053" y="174"/>
                    <a:pt x="5047" y="171"/>
                    <a:pt x="5041" y="171"/>
                  </a:cubicBezTo>
                  <a:close/>
                  <a:moveTo>
                    <a:pt x="4745" y="342"/>
                  </a:moveTo>
                  <a:cubicBezTo>
                    <a:pt x="4742" y="342"/>
                    <a:pt x="4739" y="343"/>
                    <a:pt x="4736" y="344"/>
                  </a:cubicBezTo>
                  <a:lnTo>
                    <a:pt x="4588" y="430"/>
                  </a:lnTo>
                  <a:cubicBezTo>
                    <a:pt x="4572" y="439"/>
                    <a:pt x="4580" y="462"/>
                    <a:pt x="4597" y="462"/>
                  </a:cubicBezTo>
                  <a:cubicBezTo>
                    <a:pt x="4600" y="462"/>
                    <a:pt x="4603" y="462"/>
                    <a:pt x="4604" y="460"/>
                  </a:cubicBezTo>
                  <a:lnTo>
                    <a:pt x="4754" y="373"/>
                  </a:lnTo>
                  <a:cubicBezTo>
                    <a:pt x="4770" y="365"/>
                    <a:pt x="4760" y="342"/>
                    <a:pt x="4745" y="342"/>
                  </a:cubicBezTo>
                  <a:close/>
                  <a:moveTo>
                    <a:pt x="4447" y="514"/>
                  </a:moveTo>
                  <a:cubicBezTo>
                    <a:pt x="4444" y="514"/>
                    <a:pt x="4442" y="514"/>
                    <a:pt x="4439" y="515"/>
                  </a:cubicBezTo>
                  <a:lnTo>
                    <a:pt x="4291" y="601"/>
                  </a:lnTo>
                  <a:cubicBezTo>
                    <a:pt x="4277" y="610"/>
                    <a:pt x="4282" y="633"/>
                    <a:pt x="4300" y="633"/>
                  </a:cubicBezTo>
                  <a:cubicBezTo>
                    <a:pt x="4303" y="633"/>
                    <a:pt x="4306" y="633"/>
                    <a:pt x="4309" y="632"/>
                  </a:cubicBezTo>
                  <a:lnTo>
                    <a:pt x="4456" y="546"/>
                  </a:lnTo>
                  <a:cubicBezTo>
                    <a:pt x="4471" y="535"/>
                    <a:pt x="4462" y="514"/>
                    <a:pt x="4447" y="514"/>
                  </a:cubicBezTo>
                  <a:close/>
                  <a:moveTo>
                    <a:pt x="4151" y="685"/>
                  </a:moveTo>
                  <a:cubicBezTo>
                    <a:pt x="4148" y="685"/>
                    <a:pt x="4146" y="685"/>
                    <a:pt x="4143" y="687"/>
                  </a:cubicBezTo>
                  <a:lnTo>
                    <a:pt x="3995" y="774"/>
                  </a:lnTo>
                  <a:cubicBezTo>
                    <a:pt x="3987" y="778"/>
                    <a:pt x="3984" y="788"/>
                    <a:pt x="3988" y="797"/>
                  </a:cubicBezTo>
                  <a:cubicBezTo>
                    <a:pt x="3991" y="801"/>
                    <a:pt x="3997" y="804"/>
                    <a:pt x="4003" y="804"/>
                  </a:cubicBezTo>
                  <a:cubicBezTo>
                    <a:pt x="4005" y="804"/>
                    <a:pt x="4008" y="804"/>
                    <a:pt x="4011" y="803"/>
                  </a:cubicBezTo>
                  <a:lnTo>
                    <a:pt x="4161" y="717"/>
                  </a:lnTo>
                  <a:cubicBezTo>
                    <a:pt x="4174" y="706"/>
                    <a:pt x="4165" y="685"/>
                    <a:pt x="4151" y="685"/>
                  </a:cubicBezTo>
                  <a:close/>
                  <a:moveTo>
                    <a:pt x="3854" y="857"/>
                  </a:moveTo>
                  <a:cubicBezTo>
                    <a:pt x="3852" y="857"/>
                    <a:pt x="3849" y="858"/>
                    <a:pt x="3846" y="859"/>
                  </a:cubicBezTo>
                  <a:lnTo>
                    <a:pt x="3698" y="945"/>
                  </a:lnTo>
                  <a:cubicBezTo>
                    <a:pt x="3683" y="953"/>
                    <a:pt x="3689" y="975"/>
                    <a:pt x="3705" y="975"/>
                  </a:cubicBezTo>
                  <a:cubicBezTo>
                    <a:pt x="3706" y="975"/>
                    <a:pt x="3706" y="975"/>
                    <a:pt x="3707" y="975"/>
                  </a:cubicBezTo>
                  <a:cubicBezTo>
                    <a:pt x="3710" y="975"/>
                    <a:pt x="3713" y="975"/>
                    <a:pt x="3715" y="974"/>
                  </a:cubicBezTo>
                  <a:lnTo>
                    <a:pt x="3863" y="888"/>
                  </a:lnTo>
                  <a:cubicBezTo>
                    <a:pt x="3878" y="877"/>
                    <a:pt x="3869" y="857"/>
                    <a:pt x="3854" y="857"/>
                  </a:cubicBezTo>
                  <a:close/>
                  <a:moveTo>
                    <a:pt x="3559" y="1028"/>
                  </a:moveTo>
                  <a:cubicBezTo>
                    <a:pt x="3556" y="1028"/>
                    <a:pt x="3553" y="1028"/>
                    <a:pt x="3550" y="1030"/>
                  </a:cubicBezTo>
                  <a:lnTo>
                    <a:pt x="3401" y="1116"/>
                  </a:lnTo>
                  <a:cubicBezTo>
                    <a:pt x="3386" y="1125"/>
                    <a:pt x="3392" y="1148"/>
                    <a:pt x="3409" y="1148"/>
                  </a:cubicBezTo>
                  <a:cubicBezTo>
                    <a:pt x="3412" y="1148"/>
                    <a:pt x="3415" y="1146"/>
                    <a:pt x="3418" y="1145"/>
                  </a:cubicBezTo>
                  <a:lnTo>
                    <a:pt x="3566" y="1059"/>
                  </a:lnTo>
                  <a:cubicBezTo>
                    <a:pt x="3583" y="1050"/>
                    <a:pt x="3574" y="1028"/>
                    <a:pt x="3559" y="1028"/>
                  </a:cubicBezTo>
                  <a:close/>
                  <a:moveTo>
                    <a:pt x="3260" y="1200"/>
                  </a:moveTo>
                  <a:cubicBezTo>
                    <a:pt x="3258" y="1200"/>
                    <a:pt x="3255" y="1200"/>
                    <a:pt x="3253" y="1201"/>
                  </a:cubicBezTo>
                  <a:lnTo>
                    <a:pt x="3105" y="1287"/>
                  </a:lnTo>
                  <a:cubicBezTo>
                    <a:pt x="3089" y="1296"/>
                    <a:pt x="3095" y="1319"/>
                    <a:pt x="3114" y="1319"/>
                  </a:cubicBezTo>
                  <a:cubicBezTo>
                    <a:pt x="3117" y="1319"/>
                    <a:pt x="3119" y="1317"/>
                    <a:pt x="3121" y="1316"/>
                  </a:cubicBezTo>
                  <a:lnTo>
                    <a:pt x="3270" y="1230"/>
                  </a:lnTo>
                  <a:cubicBezTo>
                    <a:pt x="3285" y="1220"/>
                    <a:pt x="3275" y="1200"/>
                    <a:pt x="3260" y="1200"/>
                  </a:cubicBezTo>
                  <a:close/>
                  <a:moveTo>
                    <a:pt x="2965" y="1370"/>
                  </a:moveTo>
                  <a:cubicBezTo>
                    <a:pt x="2962" y="1370"/>
                    <a:pt x="2959" y="1371"/>
                    <a:pt x="2956" y="1372"/>
                  </a:cubicBezTo>
                  <a:lnTo>
                    <a:pt x="2808" y="1458"/>
                  </a:lnTo>
                  <a:cubicBezTo>
                    <a:pt x="2793" y="1467"/>
                    <a:pt x="2799" y="1490"/>
                    <a:pt x="2816" y="1490"/>
                  </a:cubicBezTo>
                  <a:cubicBezTo>
                    <a:pt x="2819" y="1490"/>
                    <a:pt x="2822" y="1488"/>
                    <a:pt x="2825" y="1487"/>
                  </a:cubicBezTo>
                  <a:lnTo>
                    <a:pt x="2973" y="1401"/>
                  </a:lnTo>
                  <a:cubicBezTo>
                    <a:pt x="2990" y="1392"/>
                    <a:pt x="2981" y="1370"/>
                    <a:pt x="2965" y="1370"/>
                  </a:cubicBezTo>
                  <a:close/>
                  <a:moveTo>
                    <a:pt x="2667" y="1542"/>
                  </a:moveTo>
                  <a:cubicBezTo>
                    <a:pt x="2665" y="1542"/>
                    <a:pt x="2662" y="1542"/>
                    <a:pt x="2660" y="1544"/>
                  </a:cubicBezTo>
                  <a:lnTo>
                    <a:pt x="2512" y="1629"/>
                  </a:lnTo>
                  <a:cubicBezTo>
                    <a:pt x="2503" y="1634"/>
                    <a:pt x="2500" y="1644"/>
                    <a:pt x="2505" y="1652"/>
                  </a:cubicBezTo>
                  <a:cubicBezTo>
                    <a:pt x="2508" y="1658"/>
                    <a:pt x="2513" y="1661"/>
                    <a:pt x="2519" y="1661"/>
                  </a:cubicBezTo>
                  <a:cubicBezTo>
                    <a:pt x="2522" y="1661"/>
                    <a:pt x="2525" y="1660"/>
                    <a:pt x="2528" y="1658"/>
                  </a:cubicBezTo>
                  <a:lnTo>
                    <a:pt x="2677" y="1573"/>
                  </a:lnTo>
                  <a:cubicBezTo>
                    <a:pt x="2691" y="1563"/>
                    <a:pt x="2682" y="1542"/>
                    <a:pt x="2667" y="1542"/>
                  </a:cubicBezTo>
                  <a:close/>
                  <a:moveTo>
                    <a:pt x="2370" y="1713"/>
                  </a:moveTo>
                  <a:cubicBezTo>
                    <a:pt x="2368" y="1713"/>
                    <a:pt x="2365" y="1713"/>
                    <a:pt x="2363" y="1715"/>
                  </a:cubicBezTo>
                  <a:lnTo>
                    <a:pt x="2215" y="1800"/>
                  </a:lnTo>
                  <a:cubicBezTo>
                    <a:pt x="2200" y="1809"/>
                    <a:pt x="2206" y="1832"/>
                    <a:pt x="2223" y="1832"/>
                  </a:cubicBezTo>
                  <a:cubicBezTo>
                    <a:pt x="2226" y="1832"/>
                    <a:pt x="2229" y="1832"/>
                    <a:pt x="2232" y="1829"/>
                  </a:cubicBezTo>
                  <a:lnTo>
                    <a:pt x="2380" y="1744"/>
                  </a:lnTo>
                  <a:cubicBezTo>
                    <a:pt x="2395" y="1734"/>
                    <a:pt x="2385" y="1713"/>
                    <a:pt x="2370" y="1713"/>
                  </a:cubicBezTo>
                  <a:close/>
                  <a:moveTo>
                    <a:pt x="2075" y="1884"/>
                  </a:moveTo>
                  <a:cubicBezTo>
                    <a:pt x="2072" y="1884"/>
                    <a:pt x="2069" y="1884"/>
                    <a:pt x="2067" y="1886"/>
                  </a:cubicBezTo>
                  <a:lnTo>
                    <a:pt x="1917" y="1971"/>
                  </a:lnTo>
                  <a:cubicBezTo>
                    <a:pt x="1903" y="1980"/>
                    <a:pt x="1909" y="2003"/>
                    <a:pt x="1926" y="2003"/>
                  </a:cubicBezTo>
                  <a:cubicBezTo>
                    <a:pt x="1929" y="2003"/>
                    <a:pt x="1932" y="2003"/>
                    <a:pt x="1935" y="2002"/>
                  </a:cubicBezTo>
                  <a:lnTo>
                    <a:pt x="2083" y="1916"/>
                  </a:lnTo>
                  <a:cubicBezTo>
                    <a:pt x="2100" y="1906"/>
                    <a:pt x="2090" y="1884"/>
                    <a:pt x="2075" y="1884"/>
                  </a:cubicBezTo>
                  <a:close/>
                  <a:moveTo>
                    <a:pt x="1779" y="2054"/>
                  </a:moveTo>
                  <a:cubicBezTo>
                    <a:pt x="1776" y="2054"/>
                    <a:pt x="1773" y="2055"/>
                    <a:pt x="1769" y="2057"/>
                  </a:cubicBezTo>
                  <a:lnTo>
                    <a:pt x="1622" y="2142"/>
                  </a:lnTo>
                  <a:cubicBezTo>
                    <a:pt x="1606" y="2153"/>
                    <a:pt x="1613" y="2174"/>
                    <a:pt x="1630" y="2174"/>
                  </a:cubicBezTo>
                  <a:cubicBezTo>
                    <a:pt x="1633" y="2174"/>
                    <a:pt x="1636" y="2174"/>
                    <a:pt x="1637" y="2173"/>
                  </a:cubicBezTo>
                  <a:lnTo>
                    <a:pt x="1787" y="2087"/>
                  </a:lnTo>
                  <a:cubicBezTo>
                    <a:pt x="1805" y="2078"/>
                    <a:pt x="1795" y="2054"/>
                    <a:pt x="1779" y="2054"/>
                  </a:cubicBezTo>
                  <a:close/>
                  <a:moveTo>
                    <a:pt x="1480" y="2226"/>
                  </a:moveTo>
                  <a:cubicBezTo>
                    <a:pt x="1477" y="2226"/>
                    <a:pt x="1475" y="2227"/>
                    <a:pt x="1472" y="2228"/>
                  </a:cubicBezTo>
                  <a:lnTo>
                    <a:pt x="1324" y="2315"/>
                  </a:lnTo>
                  <a:cubicBezTo>
                    <a:pt x="1317" y="2319"/>
                    <a:pt x="1314" y="2330"/>
                    <a:pt x="1318" y="2338"/>
                  </a:cubicBezTo>
                  <a:cubicBezTo>
                    <a:pt x="1321" y="2343"/>
                    <a:pt x="1327" y="2345"/>
                    <a:pt x="1333" y="2345"/>
                  </a:cubicBezTo>
                  <a:lnTo>
                    <a:pt x="1333" y="2347"/>
                  </a:lnTo>
                  <a:cubicBezTo>
                    <a:pt x="1336" y="2347"/>
                    <a:pt x="1339" y="2345"/>
                    <a:pt x="1342" y="2344"/>
                  </a:cubicBezTo>
                  <a:lnTo>
                    <a:pt x="1490" y="2258"/>
                  </a:lnTo>
                  <a:cubicBezTo>
                    <a:pt x="1505" y="2247"/>
                    <a:pt x="1495" y="2226"/>
                    <a:pt x="1480" y="2226"/>
                  </a:cubicBezTo>
                  <a:close/>
                  <a:moveTo>
                    <a:pt x="22" y="2368"/>
                  </a:moveTo>
                  <a:cubicBezTo>
                    <a:pt x="16" y="2368"/>
                    <a:pt x="9" y="2371"/>
                    <a:pt x="6" y="2376"/>
                  </a:cubicBezTo>
                  <a:cubicBezTo>
                    <a:pt x="0" y="2385"/>
                    <a:pt x="5" y="2395"/>
                    <a:pt x="12" y="2399"/>
                  </a:cubicBezTo>
                  <a:cubicBezTo>
                    <a:pt x="64" y="2427"/>
                    <a:pt x="116" y="2450"/>
                    <a:pt x="171" y="2467"/>
                  </a:cubicBezTo>
                  <a:cubicBezTo>
                    <a:pt x="174" y="2469"/>
                    <a:pt x="176" y="2469"/>
                    <a:pt x="177" y="2469"/>
                  </a:cubicBezTo>
                  <a:cubicBezTo>
                    <a:pt x="198" y="2469"/>
                    <a:pt x="202" y="2441"/>
                    <a:pt x="183" y="2435"/>
                  </a:cubicBezTo>
                  <a:cubicBezTo>
                    <a:pt x="129" y="2418"/>
                    <a:pt x="79" y="2396"/>
                    <a:pt x="28" y="2369"/>
                  </a:cubicBezTo>
                  <a:cubicBezTo>
                    <a:pt x="26" y="2368"/>
                    <a:pt x="24" y="2368"/>
                    <a:pt x="22" y="2368"/>
                  </a:cubicBezTo>
                  <a:close/>
                  <a:moveTo>
                    <a:pt x="1185" y="2393"/>
                  </a:moveTo>
                  <a:cubicBezTo>
                    <a:pt x="1182" y="2393"/>
                    <a:pt x="1178" y="2394"/>
                    <a:pt x="1175" y="2396"/>
                  </a:cubicBezTo>
                  <a:cubicBezTo>
                    <a:pt x="1124" y="2419"/>
                    <a:pt x="1072" y="2438"/>
                    <a:pt x="1017" y="2453"/>
                  </a:cubicBezTo>
                  <a:cubicBezTo>
                    <a:pt x="998" y="2459"/>
                    <a:pt x="1002" y="2486"/>
                    <a:pt x="1021" y="2486"/>
                  </a:cubicBezTo>
                  <a:cubicBezTo>
                    <a:pt x="1022" y="2487"/>
                    <a:pt x="1022" y="2487"/>
                    <a:pt x="1023" y="2487"/>
                  </a:cubicBezTo>
                  <a:cubicBezTo>
                    <a:pt x="1024" y="2487"/>
                    <a:pt x="1026" y="2486"/>
                    <a:pt x="1027" y="2486"/>
                  </a:cubicBezTo>
                  <a:cubicBezTo>
                    <a:pt x="1082" y="2470"/>
                    <a:pt x="1137" y="2450"/>
                    <a:pt x="1189" y="2427"/>
                  </a:cubicBezTo>
                  <a:cubicBezTo>
                    <a:pt x="1210" y="2419"/>
                    <a:pt x="1201" y="2393"/>
                    <a:pt x="1185" y="2393"/>
                  </a:cubicBezTo>
                  <a:close/>
                  <a:moveTo>
                    <a:pt x="344" y="2479"/>
                  </a:moveTo>
                  <a:cubicBezTo>
                    <a:pt x="325" y="2479"/>
                    <a:pt x="320" y="2507"/>
                    <a:pt x="340" y="2512"/>
                  </a:cubicBezTo>
                  <a:cubicBezTo>
                    <a:pt x="396" y="2524"/>
                    <a:pt x="454" y="2531"/>
                    <a:pt x="512" y="2535"/>
                  </a:cubicBezTo>
                  <a:cubicBezTo>
                    <a:pt x="535" y="2535"/>
                    <a:pt x="537" y="2502"/>
                    <a:pt x="514" y="2501"/>
                  </a:cubicBezTo>
                  <a:cubicBezTo>
                    <a:pt x="457" y="2498"/>
                    <a:pt x="402" y="2489"/>
                    <a:pt x="347" y="2479"/>
                  </a:cubicBezTo>
                  <a:cubicBezTo>
                    <a:pt x="346" y="2479"/>
                    <a:pt x="345" y="2479"/>
                    <a:pt x="344" y="2479"/>
                  </a:cubicBezTo>
                  <a:close/>
                  <a:moveTo>
                    <a:pt x="856" y="2489"/>
                  </a:moveTo>
                  <a:cubicBezTo>
                    <a:pt x="855" y="2489"/>
                    <a:pt x="854" y="2489"/>
                    <a:pt x="853" y="2489"/>
                  </a:cubicBezTo>
                  <a:cubicBezTo>
                    <a:pt x="796" y="2498"/>
                    <a:pt x="740" y="2502"/>
                    <a:pt x="685" y="2505"/>
                  </a:cubicBezTo>
                  <a:cubicBezTo>
                    <a:pt x="663" y="2506"/>
                    <a:pt x="663" y="2537"/>
                    <a:pt x="685" y="2538"/>
                  </a:cubicBezTo>
                  <a:cubicBezTo>
                    <a:pt x="743" y="2537"/>
                    <a:pt x="801" y="2531"/>
                    <a:pt x="857" y="2522"/>
                  </a:cubicBezTo>
                  <a:cubicBezTo>
                    <a:pt x="880" y="2520"/>
                    <a:pt x="875" y="2489"/>
                    <a:pt x="856" y="24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57"/>
            <p:cNvSpPr/>
            <p:nvPr/>
          </p:nvSpPr>
          <p:spPr>
            <a:xfrm>
              <a:off x="6552400" y="2548500"/>
              <a:ext cx="2550" cy="2350"/>
            </a:xfrm>
            <a:custGeom>
              <a:avLst/>
              <a:gdLst/>
              <a:ahLst/>
              <a:cxnLst/>
              <a:rect l="l" t="t" r="r" b="b"/>
              <a:pathLst>
                <a:path w="102" h="94" extrusionOk="0">
                  <a:moveTo>
                    <a:pt x="25" y="0"/>
                  </a:moveTo>
                  <a:cubicBezTo>
                    <a:pt x="12" y="0"/>
                    <a:pt x="0" y="15"/>
                    <a:pt x="10" y="27"/>
                  </a:cubicBezTo>
                  <a:cubicBezTo>
                    <a:pt x="29" y="50"/>
                    <a:pt x="49" y="71"/>
                    <a:pt x="71" y="90"/>
                  </a:cubicBezTo>
                  <a:cubicBezTo>
                    <a:pt x="74" y="92"/>
                    <a:pt x="78" y="94"/>
                    <a:pt x="83" y="94"/>
                  </a:cubicBezTo>
                  <a:cubicBezTo>
                    <a:pt x="87" y="94"/>
                    <a:pt x="93" y="92"/>
                    <a:pt x="96" y="88"/>
                  </a:cubicBezTo>
                  <a:cubicBezTo>
                    <a:pt x="101" y="81"/>
                    <a:pt x="101" y="71"/>
                    <a:pt x="94" y="65"/>
                  </a:cubicBezTo>
                  <a:cubicBezTo>
                    <a:pt x="72" y="46"/>
                    <a:pt x="54" y="27"/>
                    <a:pt x="36" y="5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9" name="Google Shape;5279;p57"/>
            <p:cNvSpPr/>
            <p:nvPr/>
          </p:nvSpPr>
          <p:spPr>
            <a:xfrm>
              <a:off x="6552050" y="2375025"/>
              <a:ext cx="123325" cy="78825"/>
            </a:xfrm>
            <a:custGeom>
              <a:avLst/>
              <a:gdLst/>
              <a:ahLst/>
              <a:cxnLst/>
              <a:rect l="l" t="t" r="r" b="b"/>
              <a:pathLst>
                <a:path w="4933" h="3153" extrusionOk="0">
                  <a:moveTo>
                    <a:pt x="4792" y="0"/>
                  </a:moveTo>
                  <a:cubicBezTo>
                    <a:pt x="4772" y="0"/>
                    <a:pt x="4751" y="5"/>
                    <a:pt x="4732" y="15"/>
                  </a:cubicBezTo>
                  <a:lnTo>
                    <a:pt x="1" y="2745"/>
                  </a:lnTo>
                  <a:lnTo>
                    <a:pt x="706" y="3153"/>
                  </a:lnTo>
                  <a:lnTo>
                    <a:pt x="4872" y="747"/>
                  </a:lnTo>
                  <a:cubicBezTo>
                    <a:pt x="4908" y="724"/>
                    <a:pt x="4930" y="684"/>
                    <a:pt x="4933" y="642"/>
                  </a:cubicBezTo>
                  <a:lnTo>
                    <a:pt x="4933" y="131"/>
                  </a:lnTo>
                  <a:cubicBezTo>
                    <a:pt x="4931" y="89"/>
                    <a:pt x="4908" y="49"/>
                    <a:pt x="4873" y="26"/>
                  </a:cubicBezTo>
                  <a:lnTo>
                    <a:pt x="4851" y="15"/>
                  </a:lnTo>
                  <a:cubicBezTo>
                    <a:pt x="4832" y="5"/>
                    <a:pt x="4812" y="0"/>
                    <a:pt x="479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0" name="Google Shape;5280;p57"/>
            <p:cNvSpPr/>
            <p:nvPr/>
          </p:nvSpPr>
          <p:spPr>
            <a:xfrm>
              <a:off x="6552050" y="2375025"/>
              <a:ext cx="122675" cy="70700"/>
            </a:xfrm>
            <a:custGeom>
              <a:avLst/>
              <a:gdLst/>
              <a:ahLst/>
              <a:cxnLst/>
              <a:rect l="l" t="t" r="r" b="b"/>
              <a:pathLst>
                <a:path w="4907" h="2828" extrusionOk="0">
                  <a:moveTo>
                    <a:pt x="4791" y="0"/>
                  </a:moveTo>
                  <a:cubicBezTo>
                    <a:pt x="4771" y="0"/>
                    <a:pt x="4751" y="5"/>
                    <a:pt x="4732" y="15"/>
                  </a:cubicBezTo>
                  <a:lnTo>
                    <a:pt x="1" y="2746"/>
                  </a:lnTo>
                  <a:lnTo>
                    <a:pt x="141" y="2828"/>
                  </a:lnTo>
                  <a:lnTo>
                    <a:pt x="4873" y="96"/>
                  </a:lnTo>
                  <a:cubicBezTo>
                    <a:pt x="4906" y="77"/>
                    <a:pt x="4906" y="46"/>
                    <a:pt x="4873" y="26"/>
                  </a:cubicBezTo>
                  <a:lnTo>
                    <a:pt x="4851" y="15"/>
                  </a:lnTo>
                  <a:cubicBezTo>
                    <a:pt x="4832" y="5"/>
                    <a:pt x="4812" y="0"/>
                    <a:pt x="4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57"/>
            <p:cNvSpPr/>
            <p:nvPr/>
          </p:nvSpPr>
          <p:spPr>
            <a:xfrm>
              <a:off x="6559100" y="2379075"/>
              <a:ext cx="123300" cy="78825"/>
            </a:xfrm>
            <a:custGeom>
              <a:avLst/>
              <a:gdLst/>
              <a:ahLst/>
              <a:cxnLst/>
              <a:rect l="l" t="t" r="r" b="b"/>
              <a:pathLst>
                <a:path w="4932" h="3153" extrusionOk="0">
                  <a:moveTo>
                    <a:pt x="4792" y="1"/>
                  </a:moveTo>
                  <a:cubicBezTo>
                    <a:pt x="4771" y="1"/>
                    <a:pt x="4751" y="6"/>
                    <a:pt x="4732" y="15"/>
                  </a:cubicBezTo>
                  <a:lnTo>
                    <a:pt x="0" y="2747"/>
                  </a:lnTo>
                  <a:lnTo>
                    <a:pt x="705" y="3153"/>
                  </a:lnTo>
                  <a:lnTo>
                    <a:pt x="4872" y="747"/>
                  </a:lnTo>
                  <a:cubicBezTo>
                    <a:pt x="4907" y="724"/>
                    <a:pt x="4930" y="686"/>
                    <a:pt x="4932" y="644"/>
                  </a:cubicBezTo>
                  <a:lnTo>
                    <a:pt x="4932" y="131"/>
                  </a:lnTo>
                  <a:cubicBezTo>
                    <a:pt x="4930" y="89"/>
                    <a:pt x="4907" y="51"/>
                    <a:pt x="4872" y="28"/>
                  </a:cubicBezTo>
                  <a:lnTo>
                    <a:pt x="4852" y="15"/>
                  </a:lnTo>
                  <a:cubicBezTo>
                    <a:pt x="4833" y="6"/>
                    <a:pt x="4813" y="1"/>
                    <a:pt x="479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57"/>
            <p:cNvSpPr/>
            <p:nvPr/>
          </p:nvSpPr>
          <p:spPr>
            <a:xfrm>
              <a:off x="6559100" y="2379075"/>
              <a:ext cx="122650" cy="70725"/>
            </a:xfrm>
            <a:custGeom>
              <a:avLst/>
              <a:gdLst/>
              <a:ahLst/>
              <a:cxnLst/>
              <a:rect l="l" t="t" r="r" b="b"/>
              <a:pathLst>
                <a:path w="4906" h="2829" extrusionOk="0">
                  <a:moveTo>
                    <a:pt x="4792" y="1"/>
                  </a:moveTo>
                  <a:cubicBezTo>
                    <a:pt x="4771" y="1"/>
                    <a:pt x="4751" y="6"/>
                    <a:pt x="4732" y="15"/>
                  </a:cubicBezTo>
                  <a:lnTo>
                    <a:pt x="0" y="2747"/>
                  </a:lnTo>
                  <a:lnTo>
                    <a:pt x="142" y="2828"/>
                  </a:lnTo>
                  <a:lnTo>
                    <a:pt x="4872" y="96"/>
                  </a:lnTo>
                  <a:cubicBezTo>
                    <a:pt x="4906" y="77"/>
                    <a:pt x="4906" y="47"/>
                    <a:pt x="4872" y="28"/>
                  </a:cubicBezTo>
                  <a:lnTo>
                    <a:pt x="4852" y="15"/>
                  </a:lnTo>
                  <a:cubicBezTo>
                    <a:pt x="4833" y="6"/>
                    <a:pt x="4813" y="1"/>
                    <a:pt x="4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57"/>
            <p:cNvSpPr/>
            <p:nvPr/>
          </p:nvSpPr>
          <p:spPr>
            <a:xfrm>
              <a:off x="6566150" y="2383175"/>
              <a:ext cx="123325" cy="78825"/>
            </a:xfrm>
            <a:custGeom>
              <a:avLst/>
              <a:gdLst/>
              <a:ahLst/>
              <a:cxnLst/>
              <a:rect l="l" t="t" r="r" b="b"/>
              <a:pathLst>
                <a:path w="4933" h="3153" extrusionOk="0">
                  <a:moveTo>
                    <a:pt x="4791" y="1"/>
                  </a:moveTo>
                  <a:cubicBezTo>
                    <a:pt x="4771" y="1"/>
                    <a:pt x="4750" y="5"/>
                    <a:pt x="4731" y="15"/>
                  </a:cubicBezTo>
                  <a:lnTo>
                    <a:pt x="1" y="2745"/>
                  </a:lnTo>
                  <a:lnTo>
                    <a:pt x="704" y="3153"/>
                  </a:lnTo>
                  <a:lnTo>
                    <a:pt x="4872" y="747"/>
                  </a:lnTo>
                  <a:cubicBezTo>
                    <a:pt x="4907" y="724"/>
                    <a:pt x="4930" y="685"/>
                    <a:pt x="4933" y="643"/>
                  </a:cubicBezTo>
                  <a:lnTo>
                    <a:pt x="4933" y="131"/>
                  </a:lnTo>
                  <a:cubicBezTo>
                    <a:pt x="4930" y="89"/>
                    <a:pt x="4908" y="50"/>
                    <a:pt x="4872" y="26"/>
                  </a:cubicBezTo>
                  <a:lnTo>
                    <a:pt x="4851" y="15"/>
                  </a:lnTo>
                  <a:cubicBezTo>
                    <a:pt x="4833" y="5"/>
                    <a:pt x="4812" y="1"/>
                    <a:pt x="479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57"/>
            <p:cNvSpPr/>
            <p:nvPr/>
          </p:nvSpPr>
          <p:spPr>
            <a:xfrm>
              <a:off x="6566150" y="2383150"/>
              <a:ext cx="122650" cy="70700"/>
            </a:xfrm>
            <a:custGeom>
              <a:avLst/>
              <a:gdLst/>
              <a:ahLst/>
              <a:cxnLst/>
              <a:rect l="l" t="t" r="r" b="b"/>
              <a:pathLst>
                <a:path w="4906" h="2828" extrusionOk="0">
                  <a:moveTo>
                    <a:pt x="4791" y="0"/>
                  </a:moveTo>
                  <a:cubicBezTo>
                    <a:pt x="4771" y="0"/>
                    <a:pt x="4750" y="5"/>
                    <a:pt x="4731" y="14"/>
                  </a:cubicBezTo>
                  <a:lnTo>
                    <a:pt x="1" y="2746"/>
                  </a:lnTo>
                  <a:lnTo>
                    <a:pt x="142" y="2828"/>
                  </a:lnTo>
                  <a:lnTo>
                    <a:pt x="4872" y="96"/>
                  </a:lnTo>
                  <a:cubicBezTo>
                    <a:pt x="4905" y="77"/>
                    <a:pt x="4905" y="46"/>
                    <a:pt x="4872" y="27"/>
                  </a:cubicBezTo>
                  <a:lnTo>
                    <a:pt x="4851" y="14"/>
                  </a:lnTo>
                  <a:cubicBezTo>
                    <a:pt x="4833" y="5"/>
                    <a:pt x="4812" y="0"/>
                    <a:pt x="4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57"/>
            <p:cNvSpPr/>
            <p:nvPr/>
          </p:nvSpPr>
          <p:spPr>
            <a:xfrm>
              <a:off x="6654225" y="2413150"/>
              <a:ext cx="63425" cy="65625"/>
            </a:xfrm>
            <a:custGeom>
              <a:avLst/>
              <a:gdLst/>
              <a:ahLst/>
              <a:cxnLst/>
              <a:rect l="l" t="t" r="r" b="b"/>
              <a:pathLst>
                <a:path w="2537" h="2625" extrusionOk="0">
                  <a:moveTo>
                    <a:pt x="1972" y="1"/>
                  </a:moveTo>
                  <a:lnTo>
                    <a:pt x="1972" y="164"/>
                  </a:lnTo>
                  <a:lnTo>
                    <a:pt x="2194" y="292"/>
                  </a:lnTo>
                  <a:cubicBezTo>
                    <a:pt x="2225" y="309"/>
                    <a:pt x="2227" y="335"/>
                    <a:pt x="2203" y="354"/>
                  </a:cubicBezTo>
                  <a:cubicBezTo>
                    <a:pt x="2200" y="357"/>
                    <a:pt x="2197" y="359"/>
                    <a:pt x="2194" y="362"/>
                  </a:cubicBezTo>
                  <a:lnTo>
                    <a:pt x="484" y="1348"/>
                  </a:lnTo>
                  <a:cubicBezTo>
                    <a:pt x="215" y="1519"/>
                    <a:pt x="0" y="1891"/>
                    <a:pt x="0" y="2196"/>
                  </a:cubicBezTo>
                  <a:cubicBezTo>
                    <a:pt x="0" y="2344"/>
                    <a:pt x="51" y="2448"/>
                    <a:pt x="134" y="2503"/>
                  </a:cubicBezTo>
                  <a:cubicBezTo>
                    <a:pt x="160" y="2519"/>
                    <a:pt x="266" y="2582"/>
                    <a:pt x="295" y="2596"/>
                  </a:cubicBezTo>
                  <a:cubicBezTo>
                    <a:pt x="331" y="2615"/>
                    <a:pt x="372" y="2625"/>
                    <a:pt x="418" y="2625"/>
                  </a:cubicBezTo>
                  <a:cubicBezTo>
                    <a:pt x="487" y="2625"/>
                    <a:pt x="565" y="2602"/>
                    <a:pt x="648" y="2554"/>
                  </a:cubicBezTo>
                  <a:lnTo>
                    <a:pt x="653" y="2553"/>
                  </a:lnTo>
                  <a:lnTo>
                    <a:pt x="2477" y="1500"/>
                  </a:lnTo>
                  <a:cubicBezTo>
                    <a:pt x="2512" y="1477"/>
                    <a:pt x="2533" y="1438"/>
                    <a:pt x="2536" y="1395"/>
                  </a:cubicBezTo>
                  <a:lnTo>
                    <a:pt x="2536" y="395"/>
                  </a:lnTo>
                  <a:cubicBezTo>
                    <a:pt x="2536" y="391"/>
                    <a:pt x="2536" y="388"/>
                    <a:pt x="2535" y="383"/>
                  </a:cubicBezTo>
                  <a:cubicBezTo>
                    <a:pt x="2529" y="346"/>
                    <a:pt x="2507" y="311"/>
                    <a:pt x="2475" y="291"/>
                  </a:cubicBezTo>
                  <a:lnTo>
                    <a:pt x="197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p57"/>
            <p:cNvSpPr/>
            <p:nvPr/>
          </p:nvSpPr>
          <p:spPr>
            <a:xfrm>
              <a:off x="6654225" y="2413150"/>
              <a:ext cx="63425" cy="65625"/>
            </a:xfrm>
            <a:custGeom>
              <a:avLst/>
              <a:gdLst/>
              <a:ahLst/>
              <a:cxnLst/>
              <a:rect l="l" t="t" r="r" b="b"/>
              <a:pathLst>
                <a:path w="2537" h="2625" extrusionOk="0">
                  <a:moveTo>
                    <a:pt x="1972" y="1"/>
                  </a:moveTo>
                  <a:lnTo>
                    <a:pt x="1972" y="164"/>
                  </a:lnTo>
                  <a:lnTo>
                    <a:pt x="2194" y="292"/>
                  </a:lnTo>
                  <a:cubicBezTo>
                    <a:pt x="2225" y="309"/>
                    <a:pt x="2227" y="335"/>
                    <a:pt x="2203" y="354"/>
                  </a:cubicBezTo>
                  <a:cubicBezTo>
                    <a:pt x="2200" y="357"/>
                    <a:pt x="2197" y="359"/>
                    <a:pt x="2194" y="362"/>
                  </a:cubicBezTo>
                  <a:lnTo>
                    <a:pt x="484" y="1348"/>
                  </a:lnTo>
                  <a:cubicBezTo>
                    <a:pt x="215" y="1519"/>
                    <a:pt x="0" y="1891"/>
                    <a:pt x="0" y="2196"/>
                  </a:cubicBezTo>
                  <a:cubicBezTo>
                    <a:pt x="0" y="2344"/>
                    <a:pt x="51" y="2448"/>
                    <a:pt x="134" y="2503"/>
                  </a:cubicBezTo>
                  <a:cubicBezTo>
                    <a:pt x="160" y="2519"/>
                    <a:pt x="266" y="2582"/>
                    <a:pt x="295" y="2596"/>
                  </a:cubicBezTo>
                  <a:cubicBezTo>
                    <a:pt x="331" y="2615"/>
                    <a:pt x="372" y="2625"/>
                    <a:pt x="418" y="2625"/>
                  </a:cubicBezTo>
                  <a:cubicBezTo>
                    <a:pt x="487" y="2625"/>
                    <a:pt x="565" y="2602"/>
                    <a:pt x="648" y="2554"/>
                  </a:cubicBezTo>
                  <a:lnTo>
                    <a:pt x="653" y="2553"/>
                  </a:lnTo>
                  <a:lnTo>
                    <a:pt x="2477" y="1500"/>
                  </a:lnTo>
                  <a:cubicBezTo>
                    <a:pt x="2512" y="1477"/>
                    <a:pt x="2533" y="1438"/>
                    <a:pt x="2536" y="1395"/>
                  </a:cubicBezTo>
                  <a:lnTo>
                    <a:pt x="2536" y="395"/>
                  </a:lnTo>
                  <a:cubicBezTo>
                    <a:pt x="2536" y="391"/>
                    <a:pt x="2536" y="388"/>
                    <a:pt x="2535" y="383"/>
                  </a:cubicBezTo>
                  <a:cubicBezTo>
                    <a:pt x="2529" y="346"/>
                    <a:pt x="2507" y="311"/>
                    <a:pt x="2475" y="291"/>
                  </a:cubicBezTo>
                  <a:lnTo>
                    <a:pt x="19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7" name="Google Shape;5287;p57"/>
            <p:cNvSpPr/>
            <p:nvPr/>
          </p:nvSpPr>
          <p:spPr>
            <a:xfrm>
              <a:off x="6657725" y="2421950"/>
              <a:ext cx="59925" cy="56825"/>
            </a:xfrm>
            <a:custGeom>
              <a:avLst/>
              <a:gdLst/>
              <a:ahLst/>
              <a:cxnLst/>
              <a:rect l="l" t="t" r="r" b="b"/>
              <a:pathLst>
                <a:path w="2397" h="2273" extrusionOk="0">
                  <a:moveTo>
                    <a:pt x="2363" y="1"/>
                  </a:moveTo>
                  <a:cubicBezTo>
                    <a:pt x="2355" y="1"/>
                    <a:pt x="2346" y="3"/>
                    <a:pt x="2337" y="8"/>
                  </a:cubicBezTo>
                  <a:lnTo>
                    <a:pt x="2256" y="56"/>
                  </a:lnTo>
                  <a:lnTo>
                    <a:pt x="513" y="1062"/>
                  </a:lnTo>
                  <a:cubicBezTo>
                    <a:pt x="230" y="1225"/>
                    <a:pt x="1" y="1612"/>
                    <a:pt x="1" y="1927"/>
                  </a:cubicBezTo>
                  <a:cubicBezTo>
                    <a:pt x="1" y="2038"/>
                    <a:pt x="30" y="2127"/>
                    <a:pt x="81" y="2186"/>
                  </a:cubicBezTo>
                  <a:cubicBezTo>
                    <a:pt x="129" y="2243"/>
                    <a:pt x="196" y="2273"/>
                    <a:pt x="276" y="2273"/>
                  </a:cubicBezTo>
                  <a:cubicBezTo>
                    <a:pt x="346" y="2273"/>
                    <a:pt x="425" y="2250"/>
                    <a:pt x="508" y="2202"/>
                  </a:cubicBezTo>
                  <a:lnTo>
                    <a:pt x="513" y="2201"/>
                  </a:lnTo>
                  <a:lnTo>
                    <a:pt x="2337" y="1148"/>
                  </a:lnTo>
                  <a:cubicBezTo>
                    <a:pt x="2372" y="1125"/>
                    <a:pt x="2393" y="1086"/>
                    <a:pt x="2396" y="1043"/>
                  </a:cubicBezTo>
                  <a:lnTo>
                    <a:pt x="2396" y="43"/>
                  </a:lnTo>
                  <a:cubicBezTo>
                    <a:pt x="2396" y="40"/>
                    <a:pt x="2396" y="36"/>
                    <a:pt x="2395" y="31"/>
                  </a:cubicBezTo>
                  <a:cubicBezTo>
                    <a:pt x="2392" y="12"/>
                    <a:pt x="2380" y="1"/>
                    <a:pt x="2363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p57"/>
            <p:cNvSpPr/>
            <p:nvPr/>
          </p:nvSpPr>
          <p:spPr>
            <a:xfrm>
              <a:off x="6668325" y="2454125"/>
              <a:ext cx="10575" cy="13675"/>
            </a:xfrm>
            <a:custGeom>
              <a:avLst/>
              <a:gdLst/>
              <a:ahLst/>
              <a:cxnLst/>
              <a:rect l="l" t="t" r="r" b="b"/>
              <a:pathLst>
                <a:path w="423" h="547" extrusionOk="0">
                  <a:moveTo>
                    <a:pt x="306" y="0"/>
                  </a:moveTo>
                  <a:cubicBezTo>
                    <a:pt x="278" y="0"/>
                    <a:pt x="246" y="10"/>
                    <a:pt x="212" y="29"/>
                  </a:cubicBezTo>
                  <a:cubicBezTo>
                    <a:pt x="94" y="97"/>
                    <a:pt x="0" y="260"/>
                    <a:pt x="0" y="395"/>
                  </a:cubicBezTo>
                  <a:cubicBezTo>
                    <a:pt x="0" y="491"/>
                    <a:pt x="48" y="546"/>
                    <a:pt x="118" y="546"/>
                  </a:cubicBezTo>
                  <a:cubicBezTo>
                    <a:pt x="146" y="546"/>
                    <a:pt x="178" y="537"/>
                    <a:pt x="212" y="518"/>
                  </a:cubicBezTo>
                  <a:cubicBezTo>
                    <a:pt x="328" y="450"/>
                    <a:pt x="422" y="286"/>
                    <a:pt x="422" y="151"/>
                  </a:cubicBezTo>
                  <a:cubicBezTo>
                    <a:pt x="422" y="55"/>
                    <a:pt x="375" y="0"/>
                    <a:pt x="30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9" name="Google Shape;5289;p57"/>
            <p:cNvSpPr/>
            <p:nvPr/>
          </p:nvSpPr>
          <p:spPr>
            <a:xfrm>
              <a:off x="6669850" y="2454575"/>
              <a:ext cx="9225" cy="13875"/>
            </a:xfrm>
            <a:custGeom>
              <a:avLst/>
              <a:gdLst/>
              <a:ahLst/>
              <a:cxnLst/>
              <a:rect l="l" t="t" r="r" b="b"/>
              <a:pathLst>
                <a:path w="369" h="555" extrusionOk="0">
                  <a:moveTo>
                    <a:pt x="306" y="1"/>
                  </a:moveTo>
                  <a:lnTo>
                    <a:pt x="0" y="514"/>
                  </a:lnTo>
                  <a:lnTo>
                    <a:pt x="73" y="555"/>
                  </a:lnTo>
                  <a:lnTo>
                    <a:pt x="368" y="3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p57"/>
            <p:cNvSpPr/>
            <p:nvPr/>
          </p:nvSpPr>
          <p:spPr>
            <a:xfrm>
              <a:off x="6670100" y="2455150"/>
              <a:ext cx="10600" cy="13650"/>
            </a:xfrm>
            <a:custGeom>
              <a:avLst/>
              <a:gdLst/>
              <a:ahLst/>
              <a:cxnLst/>
              <a:rect l="l" t="t" r="r" b="b"/>
              <a:pathLst>
                <a:path w="424" h="546" extrusionOk="0">
                  <a:moveTo>
                    <a:pt x="306" y="0"/>
                  </a:moveTo>
                  <a:cubicBezTo>
                    <a:pt x="278" y="0"/>
                    <a:pt x="246" y="9"/>
                    <a:pt x="212" y="29"/>
                  </a:cubicBezTo>
                  <a:cubicBezTo>
                    <a:pt x="95" y="97"/>
                    <a:pt x="0" y="261"/>
                    <a:pt x="0" y="396"/>
                  </a:cubicBezTo>
                  <a:cubicBezTo>
                    <a:pt x="0" y="490"/>
                    <a:pt x="48" y="546"/>
                    <a:pt x="118" y="546"/>
                  </a:cubicBezTo>
                  <a:cubicBezTo>
                    <a:pt x="146" y="546"/>
                    <a:pt x="178" y="537"/>
                    <a:pt x="212" y="517"/>
                  </a:cubicBezTo>
                  <a:cubicBezTo>
                    <a:pt x="328" y="449"/>
                    <a:pt x="424" y="285"/>
                    <a:pt x="424" y="151"/>
                  </a:cubicBezTo>
                  <a:cubicBezTo>
                    <a:pt x="424" y="55"/>
                    <a:pt x="376" y="0"/>
                    <a:pt x="306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p57"/>
            <p:cNvSpPr/>
            <p:nvPr/>
          </p:nvSpPr>
          <p:spPr>
            <a:xfrm>
              <a:off x="6508950" y="2466750"/>
              <a:ext cx="137475" cy="183925"/>
            </a:xfrm>
            <a:custGeom>
              <a:avLst/>
              <a:gdLst/>
              <a:ahLst/>
              <a:cxnLst/>
              <a:rect l="l" t="t" r="r" b="b"/>
              <a:pathLst>
                <a:path w="5499" h="7357" extrusionOk="0">
                  <a:moveTo>
                    <a:pt x="5354" y="1"/>
                  </a:moveTo>
                  <a:cubicBezTo>
                    <a:pt x="5329" y="1"/>
                    <a:pt x="5303" y="8"/>
                    <a:pt x="5279" y="23"/>
                  </a:cubicBezTo>
                  <a:lnTo>
                    <a:pt x="76" y="3027"/>
                  </a:lnTo>
                  <a:cubicBezTo>
                    <a:pt x="31" y="3055"/>
                    <a:pt x="4" y="3104"/>
                    <a:pt x="1" y="3157"/>
                  </a:cubicBezTo>
                  <a:lnTo>
                    <a:pt x="1" y="7215"/>
                  </a:lnTo>
                  <a:cubicBezTo>
                    <a:pt x="2" y="7266"/>
                    <a:pt x="28" y="7312"/>
                    <a:pt x="72" y="7341"/>
                  </a:cubicBezTo>
                  <a:cubicBezTo>
                    <a:pt x="93" y="7352"/>
                    <a:pt x="117" y="7357"/>
                    <a:pt x="141" y="7357"/>
                  </a:cubicBezTo>
                  <a:cubicBezTo>
                    <a:pt x="167" y="7357"/>
                    <a:pt x="193" y="7351"/>
                    <a:pt x="217" y="7339"/>
                  </a:cubicBezTo>
                  <a:lnTo>
                    <a:pt x="5421" y="4334"/>
                  </a:lnTo>
                  <a:cubicBezTo>
                    <a:pt x="5465" y="4305"/>
                    <a:pt x="5492" y="4257"/>
                    <a:pt x="5495" y="4203"/>
                  </a:cubicBezTo>
                  <a:lnTo>
                    <a:pt x="5495" y="148"/>
                  </a:lnTo>
                  <a:cubicBezTo>
                    <a:pt x="5498" y="63"/>
                    <a:pt x="5430" y="1"/>
                    <a:pt x="5354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2" name="Google Shape;5292;p57"/>
            <p:cNvSpPr/>
            <p:nvPr/>
          </p:nvSpPr>
          <p:spPr>
            <a:xfrm>
              <a:off x="6508900" y="2543800"/>
              <a:ext cx="7150" cy="106975"/>
            </a:xfrm>
            <a:custGeom>
              <a:avLst/>
              <a:gdLst/>
              <a:ahLst/>
              <a:cxnLst/>
              <a:rect l="l" t="t" r="r" b="b"/>
              <a:pathLst>
                <a:path w="286" h="4279" extrusionOk="0">
                  <a:moveTo>
                    <a:pt x="26" y="1"/>
                  </a:moveTo>
                  <a:cubicBezTo>
                    <a:pt x="11" y="24"/>
                    <a:pt x="4" y="48"/>
                    <a:pt x="4" y="75"/>
                  </a:cubicBezTo>
                  <a:lnTo>
                    <a:pt x="4" y="4132"/>
                  </a:lnTo>
                  <a:cubicBezTo>
                    <a:pt x="1" y="4217"/>
                    <a:pt x="70" y="4278"/>
                    <a:pt x="145" y="4278"/>
                  </a:cubicBezTo>
                  <a:cubicBezTo>
                    <a:pt x="170" y="4278"/>
                    <a:pt x="196" y="4271"/>
                    <a:pt x="220" y="4257"/>
                  </a:cubicBezTo>
                  <a:lnTo>
                    <a:pt x="285" y="4219"/>
                  </a:lnTo>
                  <a:lnTo>
                    <a:pt x="285" y="1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3" name="Google Shape;5293;p57"/>
            <p:cNvSpPr/>
            <p:nvPr/>
          </p:nvSpPr>
          <p:spPr>
            <a:xfrm>
              <a:off x="6512475" y="2469075"/>
              <a:ext cx="133850" cy="181400"/>
            </a:xfrm>
            <a:custGeom>
              <a:avLst/>
              <a:gdLst/>
              <a:ahLst/>
              <a:cxnLst/>
              <a:rect l="l" t="t" r="r" b="b"/>
              <a:pathLst>
                <a:path w="5354" h="7256" extrusionOk="0">
                  <a:moveTo>
                    <a:pt x="5313" y="1"/>
                  </a:moveTo>
                  <a:cubicBezTo>
                    <a:pt x="5303" y="1"/>
                    <a:pt x="5292" y="4"/>
                    <a:pt x="5280" y="11"/>
                  </a:cubicBezTo>
                  <a:lnTo>
                    <a:pt x="76" y="3016"/>
                  </a:lnTo>
                  <a:cubicBezTo>
                    <a:pt x="31" y="3045"/>
                    <a:pt x="3" y="3093"/>
                    <a:pt x="0" y="3145"/>
                  </a:cubicBezTo>
                  <a:lnTo>
                    <a:pt x="0" y="7202"/>
                  </a:lnTo>
                  <a:cubicBezTo>
                    <a:pt x="0" y="7236"/>
                    <a:pt x="17" y="7255"/>
                    <a:pt x="42" y="7255"/>
                  </a:cubicBezTo>
                  <a:cubicBezTo>
                    <a:pt x="52" y="7255"/>
                    <a:pt x="64" y="7252"/>
                    <a:pt x="76" y="7246"/>
                  </a:cubicBezTo>
                  <a:lnTo>
                    <a:pt x="5280" y="4241"/>
                  </a:lnTo>
                  <a:cubicBezTo>
                    <a:pt x="5324" y="4212"/>
                    <a:pt x="5351" y="4164"/>
                    <a:pt x="5354" y="4110"/>
                  </a:cubicBezTo>
                  <a:lnTo>
                    <a:pt x="5354" y="55"/>
                  </a:lnTo>
                  <a:cubicBezTo>
                    <a:pt x="5354" y="21"/>
                    <a:pt x="5337" y="1"/>
                    <a:pt x="531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4" name="Google Shape;5294;p57"/>
            <p:cNvSpPr/>
            <p:nvPr/>
          </p:nvSpPr>
          <p:spPr>
            <a:xfrm>
              <a:off x="6523050" y="2558575"/>
              <a:ext cx="24675" cy="32925"/>
            </a:xfrm>
            <a:custGeom>
              <a:avLst/>
              <a:gdLst/>
              <a:ahLst/>
              <a:cxnLst/>
              <a:rect l="l" t="t" r="r" b="b"/>
              <a:pathLst>
                <a:path w="987" h="1317" extrusionOk="0">
                  <a:moveTo>
                    <a:pt x="945" y="0"/>
                  </a:moveTo>
                  <a:cubicBezTo>
                    <a:pt x="935" y="0"/>
                    <a:pt x="924" y="3"/>
                    <a:pt x="911" y="10"/>
                  </a:cubicBezTo>
                  <a:lnTo>
                    <a:pt x="75" y="493"/>
                  </a:lnTo>
                  <a:cubicBezTo>
                    <a:pt x="31" y="522"/>
                    <a:pt x="4" y="571"/>
                    <a:pt x="1" y="623"/>
                  </a:cubicBezTo>
                  <a:lnTo>
                    <a:pt x="1" y="1263"/>
                  </a:lnTo>
                  <a:cubicBezTo>
                    <a:pt x="1" y="1297"/>
                    <a:pt x="18" y="1317"/>
                    <a:pt x="42" y="1317"/>
                  </a:cubicBezTo>
                  <a:cubicBezTo>
                    <a:pt x="52" y="1317"/>
                    <a:pt x="63" y="1313"/>
                    <a:pt x="75" y="1306"/>
                  </a:cubicBezTo>
                  <a:lnTo>
                    <a:pt x="911" y="823"/>
                  </a:lnTo>
                  <a:cubicBezTo>
                    <a:pt x="956" y="794"/>
                    <a:pt x="984" y="747"/>
                    <a:pt x="987" y="694"/>
                  </a:cubicBezTo>
                  <a:lnTo>
                    <a:pt x="987" y="53"/>
                  </a:lnTo>
                  <a:cubicBezTo>
                    <a:pt x="987" y="19"/>
                    <a:pt x="970" y="0"/>
                    <a:pt x="94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5" name="Google Shape;5295;p57"/>
            <p:cNvSpPr/>
            <p:nvPr/>
          </p:nvSpPr>
          <p:spPr>
            <a:xfrm>
              <a:off x="6519325" y="2561500"/>
              <a:ext cx="32150" cy="19075"/>
            </a:xfrm>
            <a:custGeom>
              <a:avLst/>
              <a:gdLst/>
              <a:ahLst/>
              <a:cxnLst/>
              <a:rect l="l" t="t" r="r" b="b"/>
              <a:pathLst>
                <a:path w="1286" h="763" extrusionOk="0">
                  <a:moveTo>
                    <a:pt x="1269" y="0"/>
                  </a:moveTo>
                  <a:lnTo>
                    <a:pt x="0" y="734"/>
                  </a:lnTo>
                  <a:lnTo>
                    <a:pt x="18" y="763"/>
                  </a:lnTo>
                  <a:lnTo>
                    <a:pt x="1285" y="31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6" name="Google Shape;5296;p57"/>
            <p:cNvSpPr/>
            <p:nvPr/>
          </p:nvSpPr>
          <p:spPr>
            <a:xfrm>
              <a:off x="6529650" y="2574000"/>
              <a:ext cx="900" cy="8175"/>
            </a:xfrm>
            <a:custGeom>
              <a:avLst/>
              <a:gdLst/>
              <a:ahLst/>
              <a:cxnLst/>
              <a:rect l="l" t="t" r="r" b="b"/>
              <a:pathLst>
                <a:path w="36" h="327" extrusionOk="0">
                  <a:moveTo>
                    <a:pt x="1" y="0"/>
                  </a:moveTo>
                  <a:lnTo>
                    <a:pt x="1" y="327"/>
                  </a:lnTo>
                  <a:lnTo>
                    <a:pt x="35" y="32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7" name="Google Shape;5297;p57"/>
            <p:cNvSpPr/>
            <p:nvPr/>
          </p:nvSpPr>
          <p:spPr>
            <a:xfrm>
              <a:off x="6540250" y="2567900"/>
              <a:ext cx="850" cy="8200"/>
            </a:xfrm>
            <a:custGeom>
              <a:avLst/>
              <a:gdLst/>
              <a:ahLst/>
              <a:cxnLst/>
              <a:rect l="l" t="t" r="r" b="b"/>
              <a:pathLst>
                <a:path w="34" h="328" extrusionOk="0">
                  <a:moveTo>
                    <a:pt x="0" y="1"/>
                  </a:moveTo>
                  <a:lnTo>
                    <a:pt x="0" y="327"/>
                  </a:lnTo>
                  <a:lnTo>
                    <a:pt x="33" y="327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8" name="Google Shape;5298;p57"/>
            <p:cNvSpPr/>
            <p:nvPr/>
          </p:nvSpPr>
          <p:spPr>
            <a:xfrm>
              <a:off x="6519325" y="2569675"/>
              <a:ext cx="32150" cy="19075"/>
            </a:xfrm>
            <a:custGeom>
              <a:avLst/>
              <a:gdLst/>
              <a:ahLst/>
              <a:cxnLst/>
              <a:rect l="l" t="t" r="r" b="b"/>
              <a:pathLst>
                <a:path w="1286" h="763" extrusionOk="0">
                  <a:moveTo>
                    <a:pt x="1269" y="1"/>
                  </a:moveTo>
                  <a:lnTo>
                    <a:pt x="0" y="733"/>
                  </a:lnTo>
                  <a:lnTo>
                    <a:pt x="18" y="762"/>
                  </a:lnTo>
                  <a:lnTo>
                    <a:pt x="1285" y="30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9" name="Google Shape;5299;p57"/>
            <p:cNvSpPr/>
            <p:nvPr/>
          </p:nvSpPr>
          <p:spPr>
            <a:xfrm>
              <a:off x="6523825" y="2546900"/>
              <a:ext cx="7675" cy="12800"/>
            </a:xfrm>
            <a:custGeom>
              <a:avLst/>
              <a:gdLst/>
              <a:ahLst/>
              <a:cxnLst/>
              <a:rect l="l" t="t" r="r" b="b"/>
              <a:pathLst>
                <a:path w="307" h="512" extrusionOk="0">
                  <a:moveTo>
                    <a:pt x="284" y="0"/>
                  </a:moveTo>
                  <a:cubicBezTo>
                    <a:pt x="273" y="0"/>
                    <a:pt x="261" y="2"/>
                    <a:pt x="250" y="4"/>
                  </a:cubicBezTo>
                  <a:cubicBezTo>
                    <a:pt x="229" y="9"/>
                    <a:pt x="209" y="17"/>
                    <a:pt x="186" y="30"/>
                  </a:cubicBezTo>
                  <a:cubicBezTo>
                    <a:pt x="128" y="64"/>
                    <a:pt x="83" y="110"/>
                    <a:pt x="51" y="168"/>
                  </a:cubicBezTo>
                  <a:cubicBezTo>
                    <a:pt x="18" y="227"/>
                    <a:pt x="0" y="293"/>
                    <a:pt x="0" y="362"/>
                  </a:cubicBezTo>
                  <a:cubicBezTo>
                    <a:pt x="0" y="432"/>
                    <a:pt x="18" y="478"/>
                    <a:pt x="51" y="499"/>
                  </a:cubicBezTo>
                  <a:cubicBezTo>
                    <a:pt x="64" y="507"/>
                    <a:pt x="78" y="512"/>
                    <a:pt x="95" y="512"/>
                  </a:cubicBezTo>
                  <a:cubicBezTo>
                    <a:pt x="120" y="512"/>
                    <a:pt x="151" y="501"/>
                    <a:pt x="186" y="481"/>
                  </a:cubicBezTo>
                  <a:cubicBezTo>
                    <a:pt x="208" y="468"/>
                    <a:pt x="229" y="454"/>
                    <a:pt x="250" y="435"/>
                  </a:cubicBezTo>
                  <a:cubicBezTo>
                    <a:pt x="268" y="416"/>
                    <a:pt x="289" y="394"/>
                    <a:pt x="306" y="371"/>
                  </a:cubicBezTo>
                  <a:lnTo>
                    <a:pt x="306" y="309"/>
                  </a:lnTo>
                  <a:cubicBezTo>
                    <a:pt x="289" y="338"/>
                    <a:pt x="270" y="362"/>
                    <a:pt x="251" y="383"/>
                  </a:cubicBezTo>
                  <a:cubicBezTo>
                    <a:pt x="231" y="403"/>
                    <a:pt x="210" y="419"/>
                    <a:pt x="189" y="432"/>
                  </a:cubicBezTo>
                  <a:cubicBezTo>
                    <a:pt x="163" y="447"/>
                    <a:pt x="141" y="454"/>
                    <a:pt x="122" y="454"/>
                  </a:cubicBezTo>
                  <a:cubicBezTo>
                    <a:pt x="109" y="454"/>
                    <a:pt x="98" y="451"/>
                    <a:pt x="89" y="444"/>
                  </a:cubicBezTo>
                  <a:cubicBezTo>
                    <a:pt x="67" y="426"/>
                    <a:pt x="55" y="388"/>
                    <a:pt x="55" y="332"/>
                  </a:cubicBezTo>
                  <a:cubicBezTo>
                    <a:pt x="55" y="274"/>
                    <a:pt x="67" y="223"/>
                    <a:pt x="89" y="180"/>
                  </a:cubicBezTo>
                  <a:cubicBezTo>
                    <a:pt x="112" y="136"/>
                    <a:pt x="145" y="101"/>
                    <a:pt x="189" y="77"/>
                  </a:cubicBezTo>
                  <a:cubicBezTo>
                    <a:pt x="210" y="64"/>
                    <a:pt x="231" y="56"/>
                    <a:pt x="251" y="55"/>
                  </a:cubicBezTo>
                  <a:cubicBezTo>
                    <a:pt x="254" y="55"/>
                    <a:pt x="257" y="55"/>
                    <a:pt x="260" y="55"/>
                  </a:cubicBezTo>
                  <a:cubicBezTo>
                    <a:pt x="276" y="55"/>
                    <a:pt x="292" y="58"/>
                    <a:pt x="306" y="65"/>
                  </a:cubicBezTo>
                  <a:lnTo>
                    <a:pt x="306" y="3"/>
                  </a:lnTo>
                  <a:cubicBezTo>
                    <a:pt x="299" y="1"/>
                    <a:pt x="291" y="0"/>
                    <a:pt x="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0" name="Google Shape;5300;p57"/>
            <p:cNvSpPr/>
            <p:nvPr/>
          </p:nvSpPr>
          <p:spPr>
            <a:xfrm>
              <a:off x="6533450" y="2542625"/>
              <a:ext cx="7400" cy="13225"/>
            </a:xfrm>
            <a:custGeom>
              <a:avLst/>
              <a:gdLst/>
              <a:ahLst/>
              <a:cxnLst/>
              <a:rect l="l" t="t" r="r" b="b"/>
              <a:pathLst>
                <a:path w="296" h="529" extrusionOk="0">
                  <a:moveTo>
                    <a:pt x="160" y="61"/>
                  </a:moveTo>
                  <a:cubicBezTo>
                    <a:pt x="164" y="61"/>
                    <a:pt x="168" y="62"/>
                    <a:pt x="172" y="64"/>
                  </a:cubicBezTo>
                  <a:cubicBezTo>
                    <a:pt x="185" y="69"/>
                    <a:pt x="191" y="85"/>
                    <a:pt x="191" y="110"/>
                  </a:cubicBezTo>
                  <a:cubicBezTo>
                    <a:pt x="191" y="136"/>
                    <a:pt x="185" y="159"/>
                    <a:pt x="172" y="180"/>
                  </a:cubicBezTo>
                  <a:cubicBezTo>
                    <a:pt x="159" y="200"/>
                    <a:pt x="142" y="216"/>
                    <a:pt x="117" y="230"/>
                  </a:cubicBezTo>
                  <a:lnTo>
                    <a:pt x="52" y="268"/>
                  </a:lnTo>
                  <a:lnTo>
                    <a:pt x="52" y="113"/>
                  </a:lnTo>
                  <a:lnTo>
                    <a:pt x="117" y="77"/>
                  </a:lnTo>
                  <a:cubicBezTo>
                    <a:pt x="135" y="66"/>
                    <a:pt x="148" y="61"/>
                    <a:pt x="160" y="61"/>
                  </a:cubicBezTo>
                  <a:close/>
                  <a:moveTo>
                    <a:pt x="193" y="1"/>
                  </a:moveTo>
                  <a:cubicBezTo>
                    <a:pt x="174" y="1"/>
                    <a:pt x="148" y="9"/>
                    <a:pt x="117" y="27"/>
                  </a:cubicBezTo>
                  <a:lnTo>
                    <a:pt x="1" y="94"/>
                  </a:lnTo>
                  <a:lnTo>
                    <a:pt x="1" y="529"/>
                  </a:lnTo>
                  <a:lnTo>
                    <a:pt x="52" y="500"/>
                  </a:lnTo>
                  <a:lnTo>
                    <a:pt x="52" y="316"/>
                  </a:lnTo>
                  <a:lnTo>
                    <a:pt x="108" y="284"/>
                  </a:lnTo>
                  <a:cubicBezTo>
                    <a:pt x="124" y="275"/>
                    <a:pt x="138" y="270"/>
                    <a:pt x="149" y="270"/>
                  </a:cubicBezTo>
                  <a:cubicBezTo>
                    <a:pt x="151" y="270"/>
                    <a:pt x="154" y="270"/>
                    <a:pt x="156" y="271"/>
                  </a:cubicBezTo>
                  <a:cubicBezTo>
                    <a:pt x="168" y="274"/>
                    <a:pt x="179" y="285"/>
                    <a:pt x="192" y="307"/>
                  </a:cubicBezTo>
                  <a:lnTo>
                    <a:pt x="240" y="391"/>
                  </a:lnTo>
                  <a:lnTo>
                    <a:pt x="295" y="359"/>
                  </a:lnTo>
                  <a:lnTo>
                    <a:pt x="243" y="271"/>
                  </a:lnTo>
                  <a:cubicBezTo>
                    <a:pt x="233" y="252"/>
                    <a:pt x="223" y="239"/>
                    <a:pt x="213" y="232"/>
                  </a:cubicBezTo>
                  <a:cubicBezTo>
                    <a:pt x="204" y="224"/>
                    <a:pt x="195" y="221"/>
                    <a:pt x="186" y="221"/>
                  </a:cubicBezTo>
                  <a:cubicBezTo>
                    <a:pt x="184" y="221"/>
                    <a:pt x="182" y="221"/>
                    <a:pt x="181" y="222"/>
                  </a:cubicBezTo>
                  <a:cubicBezTo>
                    <a:pt x="201" y="203"/>
                    <a:pt x="217" y="181"/>
                    <a:pt x="229" y="156"/>
                  </a:cubicBezTo>
                  <a:cubicBezTo>
                    <a:pt x="240" y="133"/>
                    <a:pt x="245" y="107"/>
                    <a:pt x="245" y="79"/>
                  </a:cubicBezTo>
                  <a:cubicBezTo>
                    <a:pt x="245" y="37"/>
                    <a:pt x="234" y="11"/>
                    <a:pt x="213" y="4"/>
                  </a:cubicBezTo>
                  <a:cubicBezTo>
                    <a:pt x="207" y="2"/>
                    <a:pt x="201" y="1"/>
                    <a:pt x="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1" name="Google Shape;5301;p57"/>
            <p:cNvSpPr/>
            <p:nvPr/>
          </p:nvSpPr>
          <p:spPr>
            <a:xfrm>
              <a:off x="6542500" y="2536325"/>
              <a:ext cx="6100" cy="14350"/>
            </a:xfrm>
            <a:custGeom>
              <a:avLst/>
              <a:gdLst/>
              <a:ahLst/>
              <a:cxnLst/>
              <a:rect l="l" t="t" r="r" b="b"/>
              <a:pathLst>
                <a:path w="244" h="574" extrusionOk="0">
                  <a:moveTo>
                    <a:pt x="239" y="1"/>
                  </a:moveTo>
                  <a:lnTo>
                    <a:pt x="0" y="139"/>
                  </a:lnTo>
                  <a:lnTo>
                    <a:pt x="0" y="574"/>
                  </a:lnTo>
                  <a:lnTo>
                    <a:pt x="244" y="433"/>
                  </a:lnTo>
                  <a:lnTo>
                    <a:pt x="244" y="384"/>
                  </a:lnTo>
                  <a:lnTo>
                    <a:pt x="51" y="495"/>
                  </a:lnTo>
                  <a:lnTo>
                    <a:pt x="51" y="337"/>
                  </a:lnTo>
                  <a:lnTo>
                    <a:pt x="231" y="234"/>
                  </a:lnTo>
                  <a:lnTo>
                    <a:pt x="231" y="184"/>
                  </a:lnTo>
                  <a:lnTo>
                    <a:pt x="51" y="288"/>
                  </a:lnTo>
                  <a:lnTo>
                    <a:pt x="51" y="159"/>
                  </a:lnTo>
                  <a:lnTo>
                    <a:pt x="239" y="5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2" name="Google Shape;5302;p57"/>
            <p:cNvSpPr/>
            <p:nvPr/>
          </p:nvSpPr>
          <p:spPr>
            <a:xfrm>
              <a:off x="6550675" y="2532400"/>
              <a:ext cx="8000" cy="13575"/>
            </a:xfrm>
            <a:custGeom>
              <a:avLst/>
              <a:gdLst/>
              <a:ahLst/>
              <a:cxnLst/>
              <a:rect l="l" t="t" r="r" b="b"/>
              <a:pathLst>
                <a:path w="320" h="543" extrusionOk="0">
                  <a:moveTo>
                    <a:pt x="203" y="59"/>
                  </a:moveTo>
                  <a:cubicBezTo>
                    <a:pt x="213" y="59"/>
                    <a:pt x="221" y="61"/>
                    <a:pt x="228" y="65"/>
                  </a:cubicBezTo>
                  <a:cubicBezTo>
                    <a:pt x="253" y="78"/>
                    <a:pt x="265" y="114"/>
                    <a:pt x="265" y="172"/>
                  </a:cubicBezTo>
                  <a:cubicBezTo>
                    <a:pt x="265" y="230"/>
                    <a:pt x="253" y="281"/>
                    <a:pt x="228" y="322"/>
                  </a:cubicBezTo>
                  <a:cubicBezTo>
                    <a:pt x="205" y="364"/>
                    <a:pt x="166" y="399"/>
                    <a:pt x="114" y="429"/>
                  </a:cubicBezTo>
                  <a:lnTo>
                    <a:pt x="53" y="464"/>
                  </a:lnTo>
                  <a:lnTo>
                    <a:pt x="53" y="126"/>
                  </a:lnTo>
                  <a:lnTo>
                    <a:pt x="114" y="90"/>
                  </a:lnTo>
                  <a:cubicBezTo>
                    <a:pt x="150" y="69"/>
                    <a:pt x="180" y="59"/>
                    <a:pt x="203" y="59"/>
                  </a:cubicBezTo>
                  <a:close/>
                  <a:moveTo>
                    <a:pt x="235" y="0"/>
                  </a:moveTo>
                  <a:cubicBezTo>
                    <a:pt x="203" y="0"/>
                    <a:pt x="159" y="16"/>
                    <a:pt x="107" y="46"/>
                  </a:cubicBezTo>
                  <a:lnTo>
                    <a:pt x="1" y="107"/>
                  </a:lnTo>
                  <a:lnTo>
                    <a:pt x="1" y="542"/>
                  </a:lnTo>
                  <a:lnTo>
                    <a:pt x="107" y="481"/>
                  </a:lnTo>
                  <a:cubicBezTo>
                    <a:pt x="179" y="439"/>
                    <a:pt x="233" y="391"/>
                    <a:pt x="268" y="336"/>
                  </a:cubicBezTo>
                  <a:cubicBezTo>
                    <a:pt x="302" y="281"/>
                    <a:pt x="320" y="216"/>
                    <a:pt x="320" y="142"/>
                  </a:cubicBezTo>
                  <a:cubicBezTo>
                    <a:pt x="320" y="67"/>
                    <a:pt x="302" y="22"/>
                    <a:pt x="268" y="7"/>
                  </a:cubicBezTo>
                  <a:cubicBezTo>
                    <a:pt x="258" y="3"/>
                    <a:pt x="248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p57"/>
            <p:cNvSpPr/>
            <p:nvPr/>
          </p:nvSpPr>
          <p:spPr>
            <a:xfrm>
              <a:off x="6560675" y="2528575"/>
              <a:ext cx="1300" cy="11675"/>
            </a:xfrm>
            <a:custGeom>
              <a:avLst/>
              <a:gdLst/>
              <a:ahLst/>
              <a:cxnLst/>
              <a:rect l="l" t="t" r="r" b="b"/>
              <a:pathLst>
                <a:path w="52" h="467" extrusionOk="0">
                  <a:moveTo>
                    <a:pt x="52" y="1"/>
                  </a:moveTo>
                  <a:lnTo>
                    <a:pt x="1" y="31"/>
                  </a:lnTo>
                  <a:lnTo>
                    <a:pt x="1" y="466"/>
                  </a:lnTo>
                  <a:lnTo>
                    <a:pt x="52" y="436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p57"/>
            <p:cNvSpPr/>
            <p:nvPr/>
          </p:nvSpPr>
          <p:spPr>
            <a:xfrm>
              <a:off x="6563200" y="2523275"/>
              <a:ext cx="8025" cy="13550"/>
            </a:xfrm>
            <a:custGeom>
              <a:avLst/>
              <a:gdLst/>
              <a:ahLst/>
              <a:cxnLst/>
              <a:rect l="l" t="t" r="r" b="b"/>
              <a:pathLst>
                <a:path w="321" h="542" extrusionOk="0">
                  <a:moveTo>
                    <a:pt x="320" y="1"/>
                  </a:moveTo>
                  <a:lnTo>
                    <a:pt x="0" y="185"/>
                  </a:lnTo>
                  <a:lnTo>
                    <a:pt x="0" y="234"/>
                  </a:lnTo>
                  <a:lnTo>
                    <a:pt x="135" y="157"/>
                  </a:lnTo>
                  <a:lnTo>
                    <a:pt x="135" y="542"/>
                  </a:lnTo>
                  <a:lnTo>
                    <a:pt x="186" y="513"/>
                  </a:lnTo>
                  <a:lnTo>
                    <a:pt x="186" y="127"/>
                  </a:lnTo>
                  <a:lnTo>
                    <a:pt x="320" y="50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5" name="Google Shape;5305;p57"/>
            <p:cNvSpPr/>
            <p:nvPr/>
          </p:nvSpPr>
          <p:spPr>
            <a:xfrm>
              <a:off x="6565700" y="2522825"/>
              <a:ext cx="7625" cy="12850"/>
            </a:xfrm>
            <a:custGeom>
              <a:avLst/>
              <a:gdLst/>
              <a:ahLst/>
              <a:cxnLst/>
              <a:rect l="l" t="t" r="r" b="b"/>
              <a:pathLst>
                <a:path w="305" h="514" extrusionOk="0">
                  <a:moveTo>
                    <a:pt x="282" y="1"/>
                  </a:moveTo>
                  <a:cubicBezTo>
                    <a:pt x="271" y="1"/>
                    <a:pt x="260" y="2"/>
                    <a:pt x="248" y="6"/>
                  </a:cubicBezTo>
                  <a:cubicBezTo>
                    <a:pt x="228" y="10"/>
                    <a:pt x="207" y="19"/>
                    <a:pt x="184" y="32"/>
                  </a:cubicBezTo>
                  <a:cubicBezTo>
                    <a:pt x="128" y="64"/>
                    <a:pt x="83" y="110"/>
                    <a:pt x="49" y="170"/>
                  </a:cubicBezTo>
                  <a:cubicBezTo>
                    <a:pt x="16" y="229"/>
                    <a:pt x="0" y="293"/>
                    <a:pt x="0" y="364"/>
                  </a:cubicBezTo>
                  <a:cubicBezTo>
                    <a:pt x="0" y="434"/>
                    <a:pt x="16" y="479"/>
                    <a:pt x="49" y="500"/>
                  </a:cubicBezTo>
                  <a:cubicBezTo>
                    <a:pt x="63" y="509"/>
                    <a:pt x="78" y="513"/>
                    <a:pt x="94" y="513"/>
                  </a:cubicBezTo>
                  <a:cubicBezTo>
                    <a:pt x="120" y="513"/>
                    <a:pt x="150" y="503"/>
                    <a:pt x="184" y="483"/>
                  </a:cubicBezTo>
                  <a:cubicBezTo>
                    <a:pt x="207" y="470"/>
                    <a:pt x="228" y="454"/>
                    <a:pt x="248" y="436"/>
                  </a:cubicBezTo>
                  <a:cubicBezTo>
                    <a:pt x="268" y="418"/>
                    <a:pt x="287" y="396"/>
                    <a:pt x="305" y="371"/>
                  </a:cubicBezTo>
                  <a:lnTo>
                    <a:pt x="305" y="310"/>
                  </a:lnTo>
                  <a:cubicBezTo>
                    <a:pt x="287" y="338"/>
                    <a:pt x="270" y="362"/>
                    <a:pt x="249" y="383"/>
                  </a:cubicBezTo>
                  <a:cubicBezTo>
                    <a:pt x="231" y="403"/>
                    <a:pt x="209" y="420"/>
                    <a:pt x="187" y="432"/>
                  </a:cubicBezTo>
                  <a:cubicBezTo>
                    <a:pt x="161" y="447"/>
                    <a:pt x="139" y="454"/>
                    <a:pt x="121" y="454"/>
                  </a:cubicBezTo>
                  <a:cubicBezTo>
                    <a:pt x="109" y="454"/>
                    <a:pt x="98" y="451"/>
                    <a:pt x="89" y="444"/>
                  </a:cubicBezTo>
                  <a:cubicBezTo>
                    <a:pt x="65" y="426"/>
                    <a:pt x="54" y="390"/>
                    <a:pt x="54" y="332"/>
                  </a:cubicBezTo>
                  <a:cubicBezTo>
                    <a:pt x="54" y="275"/>
                    <a:pt x="65" y="225"/>
                    <a:pt x="89" y="181"/>
                  </a:cubicBezTo>
                  <a:cubicBezTo>
                    <a:pt x="112" y="138"/>
                    <a:pt x="144" y="103"/>
                    <a:pt x="187" y="78"/>
                  </a:cubicBezTo>
                  <a:cubicBezTo>
                    <a:pt x="209" y="65"/>
                    <a:pt x="231" y="58"/>
                    <a:pt x="249" y="57"/>
                  </a:cubicBezTo>
                  <a:cubicBezTo>
                    <a:pt x="255" y="56"/>
                    <a:pt x="259" y="55"/>
                    <a:pt x="264" y="55"/>
                  </a:cubicBezTo>
                  <a:cubicBezTo>
                    <a:pt x="278" y="55"/>
                    <a:pt x="292" y="59"/>
                    <a:pt x="305" y="65"/>
                  </a:cubicBezTo>
                  <a:lnTo>
                    <a:pt x="305" y="3"/>
                  </a:lnTo>
                  <a:cubicBezTo>
                    <a:pt x="297" y="2"/>
                    <a:pt x="290" y="1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6" name="Google Shape;5306;p57"/>
            <p:cNvSpPr/>
            <p:nvPr/>
          </p:nvSpPr>
          <p:spPr>
            <a:xfrm>
              <a:off x="6572650" y="2519550"/>
              <a:ext cx="8700" cy="13800"/>
            </a:xfrm>
            <a:custGeom>
              <a:avLst/>
              <a:gdLst/>
              <a:ahLst/>
              <a:cxnLst/>
              <a:rect l="l" t="t" r="r" b="b"/>
              <a:pathLst>
                <a:path w="348" h="552" extrusionOk="0">
                  <a:moveTo>
                    <a:pt x="173" y="74"/>
                  </a:moveTo>
                  <a:lnTo>
                    <a:pt x="243" y="251"/>
                  </a:lnTo>
                  <a:lnTo>
                    <a:pt x="103" y="331"/>
                  </a:lnTo>
                  <a:lnTo>
                    <a:pt x="173" y="74"/>
                  </a:lnTo>
                  <a:close/>
                  <a:moveTo>
                    <a:pt x="202" y="0"/>
                  </a:moveTo>
                  <a:lnTo>
                    <a:pt x="144" y="34"/>
                  </a:lnTo>
                  <a:lnTo>
                    <a:pt x="0" y="551"/>
                  </a:lnTo>
                  <a:lnTo>
                    <a:pt x="54" y="521"/>
                  </a:lnTo>
                  <a:lnTo>
                    <a:pt x="89" y="389"/>
                  </a:lnTo>
                  <a:lnTo>
                    <a:pt x="259" y="290"/>
                  </a:lnTo>
                  <a:lnTo>
                    <a:pt x="293" y="383"/>
                  </a:lnTo>
                  <a:lnTo>
                    <a:pt x="347" y="353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7" name="Google Shape;5307;p57"/>
            <p:cNvSpPr/>
            <p:nvPr/>
          </p:nvSpPr>
          <p:spPr>
            <a:xfrm>
              <a:off x="6582700" y="2514325"/>
              <a:ext cx="7375" cy="13250"/>
            </a:xfrm>
            <a:custGeom>
              <a:avLst/>
              <a:gdLst/>
              <a:ahLst/>
              <a:cxnLst/>
              <a:rect l="l" t="t" r="r" b="b"/>
              <a:pathLst>
                <a:path w="295" h="530" extrusionOk="0">
                  <a:moveTo>
                    <a:pt x="158" y="62"/>
                  </a:moveTo>
                  <a:cubicBezTo>
                    <a:pt x="163" y="62"/>
                    <a:pt x="167" y="63"/>
                    <a:pt x="171" y="64"/>
                  </a:cubicBezTo>
                  <a:cubicBezTo>
                    <a:pt x="184" y="70"/>
                    <a:pt x="190" y="85"/>
                    <a:pt x="190" y="111"/>
                  </a:cubicBezTo>
                  <a:cubicBezTo>
                    <a:pt x="190" y="136"/>
                    <a:pt x="184" y="159"/>
                    <a:pt x="171" y="179"/>
                  </a:cubicBezTo>
                  <a:cubicBezTo>
                    <a:pt x="158" y="199"/>
                    <a:pt x="139" y="217"/>
                    <a:pt x="115" y="231"/>
                  </a:cubicBezTo>
                  <a:lnTo>
                    <a:pt x="51" y="267"/>
                  </a:lnTo>
                  <a:lnTo>
                    <a:pt x="51" y="114"/>
                  </a:lnTo>
                  <a:lnTo>
                    <a:pt x="115" y="76"/>
                  </a:lnTo>
                  <a:cubicBezTo>
                    <a:pt x="132" y="67"/>
                    <a:pt x="147" y="62"/>
                    <a:pt x="158" y="62"/>
                  </a:cubicBezTo>
                  <a:close/>
                  <a:moveTo>
                    <a:pt x="193" y="0"/>
                  </a:moveTo>
                  <a:cubicBezTo>
                    <a:pt x="173" y="0"/>
                    <a:pt x="147" y="10"/>
                    <a:pt x="115" y="28"/>
                  </a:cubicBezTo>
                  <a:lnTo>
                    <a:pt x="0" y="95"/>
                  </a:lnTo>
                  <a:lnTo>
                    <a:pt x="0" y="530"/>
                  </a:lnTo>
                  <a:lnTo>
                    <a:pt x="51" y="501"/>
                  </a:lnTo>
                  <a:lnTo>
                    <a:pt x="51" y="317"/>
                  </a:lnTo>
                  <a:lnTo>
                    <a:pt x="106" y="285"/>
                  </a:lnTo>
                  <a:cubicBezTo>
                    <a:pt x="122" y="276"/>
                    <a:pt x="136" y="271"/>
                    <a:pt x="146" y="271"/>
                  </a:cubicBezTo>
                  <a:cubicBezTo>
                    <a:pt x="149" y="271"/>
                    <a:pt x="152" y="271"/>
                    <a:pt x="154" y="272"/>
                  </a:cubicBezTo>
                  <a:cubicBezTo>
                    <a:pt x="167" y="273"/>
                    <a:pt x="179" y="286"/>
                    <a:pt x="192" y="308"/>
                  </a:cubicBezTo>
                  <a:lnTo>
                    <a:pt x="239" y="392"/>
                  </a:lnTo>
                  <a:lnTo>
                    <a:pt x="295" y="360"/>
                  </a:lnTo>
                  <a:lnTo>
                    <a:pt x="242" y="272"/>
                  </a:lnTo>
                  <a:cubicBezTo>
                    <a:pt x="232" y="253"/>
                    <a:pt x="222" y="240"/>
                    <a:pt x="210" y="231"/>
                  </a:cubicBezTo>
                  <a:cubicBezTo>
                    <a:pt x="202" y="225"/>
                    <a:pt x="193" y="222"/>
                    <a:pt x="184" y="222"/>
                  </a:cubicBezTo>
                  <a:cubicBezTo>
                    <a:pt x="182" y="222"/>
                    <a:pt x="180" y="222"/>
                    <a:pt x="179" y="223"/>
                  </a:cubicBezTo>
                  <a:cubicBezTo>
                    <a:pt x="200" y="204"/>
                    <a:pt x="216" y="182"/>
                    <a:pt x="228" y="157"/>
                  </a:cubicBezTo>
                  <a:cubicBezTo>
                    <a:pt x="238" y="133"/>
                    <a:pt x="244" y="107"/>
                    <a:pt x="244" y="79"/>
                  </a:cubicBezTo>
                  <a:cubicBezTo>
                    <a:pt x="244" y="37"/>
                    <a:pt x="234" y="12"/>
                    <a:pt x="212" y="4"/>
                  </a:cubicBezTo>
                  <a:cubicBezTo>
                    <a:pt x="206" y="1"/>
                    <a:pt x="200" y="0"/>
                    <a:pt x="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8" name="Google Shape;5308;p57"/>
            <p:cNvSpPr/>
            <p:nvPr/>
          </p:nvSpPr>
          <p:spPr>
            <a:xfrm>
              <a:off x="6591725" y="2508825"/>
              <a:ext cx="7950" cy="13575"/>
            </a:xfrm>
            <a:custGeom>
              <a:avLst/>
              <a:gdLst/>
              <a:ahLst/>
              <a:cxnLst/>
              <a:rect l="l" t="t" r="r" b="b"/>
              <a:pathLst>
                <a:path w="318" h="543" extrusionOk="0">
                  <a:moveTo>
                    <a:pt x="202" y="60"/>
                  </a:moveTo>
                  <a:cubicBezTo>
                    <a:pt x="212" y="60"/>
                    <a:pt x="220" y="62"/>
                    <a:pt x="228" y="66"/>
                  </a:cubicBezTo>
                  <a:cubicBezTo>
                    <a:pt x="251" y="79"/>
                    <a:pt x="264" y="115"/>
                    <a:pt x="264" y="173"/>
                  </a:cubicBezTo>
                  <a:cubicBezTo>
                    <a:pt x="264" y="231"/>
                    <a:pt x="251" y="282"/>
                    <a:pt x="228" y="322"/>
                  </a:cubicBezTo>
                  <a:cubicBezTo>
                    <a:pt x="203" y="363"/>
                    <a:pt x="166" y="399"/>
                    <a:pt x="113" y="429"/>
                  </a:cubicBezTo>
                  <a:lnTo>
                    <a:pt x="51" y="464"/>
                  </a:lnTo>
                  <a:lnTo>
                    <a:pt x="51" y="126"/>
                  </a:lnTo>
                  <a:lnTo>
                    <a:pt x="113" y="90"/>
                  </a:lnTo>
                  <a:cubicBezTo>
                    <a:pt x="150" y="70"/>
                    <a:pt x="179" y="60"/>
                    <a:pt x="202" y="60"/>
                  </a:cubicBezTo>
                  <a:close/>
                  <a:moveTo>
                    <a:pt x="235" y="0"/>
                  </a:moveTo>
                  <a:cubicBezTo>
                    <a:pt x="203" y="0"/>
                    <a:pt x="159" y="16"/>
                    <a:pt x="105" y="47"/>
                  </a:cubicBezTo>
                  <a:lnTo>
                    <a:pt x="0" y="108"/>
                  </a:lnTo>
                  <a:lnTo>
                    <a:pt x="0" y="543"/>
                  </a:lnTo>
                  <a:lnTo>
                    <a:pt x="105" y="482"/>
                  </a:lnTo>
                  <a:cubicBezTo>
                    <a:pt x="177" y="440"/>
                    <a:pt x="232" y="392"/>
                    <a:pt x="266" y="337"/>
                  </a:cubicBezTo>
                  <a:cubicBezTo>
                    <a:pt x="300" y="282"/>
                    <a:pt x="318" y="216"/>
                    <a:pt x="318" y="141"/>
                  </a:cubicBezTo>
                  <a:cubicBezTo>
                    <a:pt x="318" y="67"/>
                    <a:pt x="300" y="22"/>
                    <a:pt x="266" y="6"/>
                  </a:cubicBezTo>
                  <a:cubicBezTo>
                    <a:pt x="257" y="2"/>
                    <a:pt x="247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9" name="Google Shape;5309;p57"/>
            <p:cNvSpPr/>
            <p:nvPr/>
          </p:nvSpPr>
          <p:spPr>
            <a:xfrm>
              <a:off x="6523050" y="2589050"/>
              <a:ext cx="24675" cy="20750"/>
            </a:xfrm>
            <a:custGeom>
              <a:avLst/>
              <a:gdLst/>
              <a:ahLst/>
              <a:cxnLst/>
              <a:rect l="l" t="t" r="r" b="b"/>
              <a:pathLst>
                <a:path w="987" h="830" extrusionOk="0">
                  <a:moveTo>
                    <a:pt x="945" y="1"/>
                  </a:moveTo>
                  <a:cubicBezTo>
                    <a:pt x="935" y="1"/>
                    <a:pt x="924" y="4"/>
                    <a:pt x="911" y="10"/>
                  </a:cubicBezTo>
                  <a:lnTo>
                    <a:pt x="75" y="493"/>
                  </a:lnTo>
                  <a:cubicBezTo>
                    <a:pt x="31" y="522"/>
                    <a:pt x="4" y="572"/>
                    <a:pt x="1" y="624"/>
                  </a:cubicBezTo>
                  <a:lnTo>
                    <a:pt x="1" y="776"/>
                  </a:lnTo>
                  <a:cubicBezTo>
                    <a:pt x="1" y="810"/>
                    <a:pt x="18" y="829"/>
                    <a:pt x="42" y="829"/>
                  </a:cubicBezTo>
                  <a:cubicBezTo>
                    <a:pt x="52" y="829"/>
                    <a:pt x="63" y="826"/>
                    <a:pt x="75" y="820"/>
                  </a:cubicBezTo>
                  <a:lnTo>
                    <a:pt x="911" y="337"/>
                  </a:lnTo>
                  <a:cubicBezTo>
                    <a:pt x="956" y="308"/>
                    <a:pt x="984" y="260"/>
                    <a:pt x="987" y="206"/>
                  </a:cubicBezTo>
                  <a:lnTo>
                    <a:pt x="987" y="54"/>
                  </a:lnTo>
                  <a:cubicBezTo>
                    <a:pt x="987" y="20"/>
                    <a:pt x="970" y="1"/>
                    <a:pt x="94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0" name="Google Shape;5310;p57"/>
            <p:cNvSpPr/>
            <p:nvPr/>
          </p:nvSpPr>
          <p:spPr>
            <a:xfrm>
              <a:off x="6552375" y="2572125"/>
              <a:ext cx="24675" cy="20725"/>
            </a:xfrm>
            <a:custGeom>
              <a:avLst/>
              <a:gdLst/>
              <a:ahLst/>
              <a:cxnLst/>
              <a:rect l="l" t="t" r="r" b="b"/>
              <a:pathLst>
                <a:path w="987" h="829" extrusionOk="0">
                  <a:moveTo>
                    <a:pt x="946" y="0"/>
                  </a:moveTo>
                  <a:cubicBezTo>
                    <a:pt x="936" y="0"/>
                    <a:pt x="925" y="4"/>
                    <a:pt x="913" y="10"/>
                  </a:cubicBezTo>
                  <a:lnTo>
                    <a:pt x="76" y="493"/>
                  </a:lnTo>
                  <a:cubicBezTo>
                    <a:pt x="33" y="522"/>
                    <a:pt x="4" y="570"/>
                    <a:pt x="1" y="624"/>
                  </a:cubicBezTo>
                  <a:lnTo>
                    <a:pt x="1" y="774"/>
                  </a:lnTo>
                  <a:cubicBezTo>
                    <a:pt x="1" y="808"/>
                    <a:pt x="18" y="828"/>
                    <a:pt x="43" y="828"/>
                  </a:cubicBezTo>
                  <a:cubicBezTo>
                    <a:pt x="53" y="828"/>
                    <a:pt x="64" y="825"/>
                    <a:pt x="76" y="818"/>
                  </a:cubicBezTo>
                  <a:lnTo>
                    <a:pt x="913" y="335"/>
                  </a:lnTo>
                  <a:cubicBezTo>
                    <a:pt x="956" y="306"/>
                    <a:pt x="984" y="258"/>
                    <a:pt x="987" y="206"/>
                  </a:cubicBezTo>
                  <a:lnTo>
                    <a:pt x="987" y="54"/>
                  </a:lnTo>
                  <a:cubicBezTo>
                    <a:pt x="987" y="20"/>
                    <a:pt x="970" y="0"/>
                    <a:pt x="94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1" name="Google Shape;5311;p57"/>
            <p:cNvSpPr/>
            <p:nvPr/>
          </p:nvSpPr>
          <p:spPr>
            <a:xfrm>
              <a:off x="6581750" y="2555150"/>
              <a:ext cx="24675" cy="20750"/>
            </a:xfrm>
            <a:custGeom>
              <a:avLst/>
              <a:gdLst/>
              <a:ahLst/>
              <a:cxnLst/>
              <a:rect l="l" t="t" r="r" b="b"/>
              <a:pathLst>
                <a:path w="987" h="830" extrusionOk="0">
                  <a:moveTo>
                    <a:pt x="944" y="1"/>
                  </a:moveTo>
                  <a:cubicBezTo>
                    <a:pt x="934" y="1"/>
                    <a:pt x="923" y="4"/>
                    <a:pt x="911" y="11"/>
                  </a:cubicBezTo>
                  <a:lnTo>
                    <a:pt x="74" y="493"/>
                  </a:lnTo>
                  <a:cubicBezTo>
                    <a:pt x="31" y="522"/>
                    <a:pt x="2" y="572"/>
                    <a:pt x="0" y="624"/>
                  </a:cubicBezTo>
                  <a:lnTo>
                    <a:pt x="0" y="776"/>
                  </a:lnTo>
                  <a:cubicBezTo>
                    <a:pt x="0" y="810"/>
                    <a:pt x="17" y="830"/>
                    <a:pt x="42" y="830"/>
                  </a:cubicBezTo>
                  <a:cubicBezTo>
                    <a:pt x="52" y="830"/>
                    <a:pt x="63" y="826"/>
                    <a:pt x="74" y="820"/>
                  </a:cubicBezTo>
                  <a:lnTo>
                    <a:pt x="911" y="337"/>
                  </a:lnTo>
                  <a:cubicBezTo>
                    <a:pt x="955" y="308"/>
                    <a:pt x="984" y="260"/>
                    <a:pt x="986" y="206"/>
                  </a:cubicBezTo>
                  <a:lnTo>
                    <a:pt x="986" y="54"/>
                  </a:lnTo>
                  <a:cubicBezTo>
                    <a:pt x="986" y="20"/>
                    <a:pt x="969" y="1"/>
                    <a:pt x="94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2" name="Google Shape;5312;p57"/>
            <p:cNvSpPr/>
            <p:nvPr/>
          </p:nvSpPr>
          <p:spPr>
            <a:xfrm>
              <a:off x="6611125" y="2538225"/>
              <a:ext cx="24675" cy="20725"/>
            </a:xfrm>
            <a:custGeom>
              <a:avLst/>
              <a:gdLst/>
              <a:ahLst/>
              <a:cxnLst/>
              <a:rect l="l" t="t" r="r" b="b"/>
              <a:pathLst>
                <a:path w="987" h="829" extrusionOk="0">
                  <a:moveTo>
                    <a:pt x="944" y="1"/>
                  </a:moveTo>
                  <a:cubicBezTo>
                    <a:pt x="934" y="1"/>
                    <a:pt x="923" y="4"/>
                    <a:pt x="911" y="10"/>
                  </a:cubicBezTo>
                  <a:lnTo>
                    <a:pt x="75" y="493"/>
                  </a:lnTo>
                  <a:cubicBezTo>
                    <a:pt x="30" y="522"/>
                    <a:pt x="3" y="570"/>
                    <a:pt x="0" y="624"/>
                  </a:cubicBezTo>
                  <a:lnTo>
                    <a:pt x="0" y="775"/>
                  </a:lnTo>
                  <a:cubicBezTo>
                    <a:pt x="0" y="809"/>
                    <a:pt x="17" y="829"/>
                    <a:pt x="42" y="829"/>
                  </a:cubicBezTo>
                  <a:cubicBezTo>
                    <a:pt x="52" y="829"/>
                    <a:pt x="63" y="825"/>
                    <a:pt x="75" y="818"/>
                  </a:cubicBezTo>
                  <a:lnTo>
                    <a:pt x="911" y="335"/>
                  </a:lnTo>
                  <a:cubicBezTo>
                    <a:pt x="956" y="306"/>
                    <a:pt x="983" y="258"/>
                    <a:pt x="986" y="206"/>
                  </a:cubicBezTo>
                  <a:lnTo>
                    <a:pt x="986" y="54"/>
                  </a:lnTo>
                  <a:cubicBezTo>
                    <a:pt x="986" y="20"/>
                    <a:pt x="969" y="1"/>
                    <a:pt x="94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3" name="Google Shape;5313;p57"/>
            <p:cNvSpPr/>
            <p:nvPr/>
          </p:nvSpPr>
          <p:spPr>
            <a:xfrm>
              <a:off x="6618150" y="2558225"/>
              <a:ext cx="7050" cy="7150"/>
            </a:xfrm>
            <a:custGeom>
              <a:avLst/>
              <a:gdLst/>
              <a:ahLst/>
              <a:cxnLst/>
              <a:rect l="l" t="t" r="r" b="b"/>
              <a:pathLst>
                <a:path w="282" h="286" extrusionOk="0">
                  <a:moveTo>
                    <a:pt x="257" y="0"/>
                  </a:moveTo>
                  <a:cubicBezTo>
                    <a:pt x="251" y="0"/>
                    <a:pt x="244" y="2"/>
                    <a:pt x="237" y="6"/>
                  </a:cubicBezTo>
                  <a:lnTo>
                    <a:pt x="45" y="117"/>
                  </a:lnTo>
                  <a:cubicBezTo>
                    <a:pt x="19" y="134"/>
                    <a:pt x="2" y="163"/>
                    <a:pt x="0" y="195"/>
                  </a:cubicBezTo>
                  <a:lnTo>
                    <a:pt x="0" y="254"/>
                  </a:lnTo>
                  <a:cubicBezTo>
                    <a:pt x="0" y="274"/>
                    <a:pt x="11" y="286"/>
                    <a:pt x="26" y="286"/>
                  </a:cubicBezTo>
                  <a:cubicBezTo>
                    <a:pt x="32" y="286"/>
                    <a:pt x="38" y="284"/>
                    <a:pt x="45" y="281"/>
                  </a:cubicBezTo>
                  <a:lnTo>
                    <a:pt x="237" y="169"/>
                  </a:lnTo>
                  <a:cubicBezTo>
                    <a:pt x="264" y="152"/>
                    <a:pt x="280" y="123"/>
                    <a:pt x="282" y="91"/>
                  </a:cubicBezTo>
                  <a:lnTo>
                    <a:pt x="282" y="33"/>
                  </a:lnTo>
                  <a:cubicBezTo>
                    <a:pt x="282" y="12"/>
                    <a:pt x="272" y="0"/>
                    <a:pt x="25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4" name="Google Shape;5314;p57"/>
            <p:cNvSpPr/>
            <p:nvPr/>
          </p:nvSpPr>
          <p:spPr>
            <a:xfrm>
              <a:off x="6628725" y="2552150"/>
              <a:ext cx="7075" cy="7125"/>
            </a:xfrm>
            <a:custGeom>
              <a:avLst/>
              <a:gdLst/>
              <a:ahLst/>
              <a:cxnLst/>
              <a:rect l="l" t="t" r="r" b="b"/>
              <a:pathLst>
                <a:path w="283" h="285" extrusionOk="0">
                  <a:moveTo>
                    <a:pt x="257" y="0"/>
                  </a:moveTo>
                  <a:cubicBezTo>
                    <a:pt x="251" y="0"/>
                    <a:pt x="244" y="2"/>
                    <a:pt x="237" y="6"/>
                  </a:cubicBezTo>
                  <a:lnTo>
                    <a:pt x="46" y="116"/>
                  </a:lnTo>
                  <a:cubicBezTo>
                    <a:pt x="18" y="133"/>
                    <a:pt x="2" y="162"/>
                    <a:pt x="1" y="194"/>
                  </a:cubicBezTo>
                  <a:lnTo>
                    <a:pt x="1" y="252"/>
                  </a:lnTo>
                  <a:cubicBezTo>
                    <a:pt x="1" y="273"/>
                    <a:pt x="11" y="285"/>
                    <a:pt x="26" y="285"/>
                  </a:cubicBezTo>
                  <a:cubicBezTo>
                    <a:pt x="32" y="285"/>
                    <a:pt x="38" y="283"/>
                    <a:pt x="46" y="278"/>
                  </a:cubicBezTo>
                  <a:lnTo>
                    <a:pt x="237" y="168"/>
                  </a:lnTo>
                  <a:cubicBezTo>
                    <a:pt x="263" y="151"/>
                    <a:pt x="281" y="122"/>
                    <a:pt x="282" y="90"/>
                  </a:cubicBezTo>
                  <a:lnTo>
                    <a:pt x="282" y="32"/>
                  </a:lnTo>
                  <a:cubicBezTo>
                    <a:pt x="282" y="11"/>
                    <a:pt x="272" y="0"/>
                    <a:pt x="25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5" name="Google Shape;5315;p57"/>
            <p:cNvSpPr/>
            <p:nvPr/>
          </p:nvSpPr>
          <p:spPr>
            <a:xfrm>
              <a:off x="6572250" y="2562675"/>
              <a:ext cx="63425" cy="41075"/>
            </a:xfrm>
            <a:custGeom>
              <a:avLst/>
              <a:gdLst/>
              <a:ahLst/>
              <a:cxnLst/>
              <a:rect l="l" t="t" r="r" b="b"/>
              <a:pathLst>
                <a:path w="2537" h="1643" extrusionOk="0">
                  <a:moveTo>
                    <a:pt x="2495" y="1"/>
                  </a:moveTo>
                  <a:cubicBezTo>
                    <a:pt x="2485" y="1"/>
                    <a:pt x="2474" y="4"/>
                    <a:pt x="2461" y="11"/>
                  </a:cubicBezTo>
                  <a:lnTo>
                    <a:pt x="76" y="1389"/>
                  </a:lnTo>
                  <a:cubicBezTo>
                    <a:pt x="31" y="1418"/>
                    <a:pt x="3" y="1466"/>
                    <a:pt x="1" y="1518"/>
                  </a:cubicBezTo>
                  <a:lnTo>
                    <a:pt x="1" y="1589"/>
                  </a:lnTo>
                  <a:cubicBezTo>
                    <a:pt x="1" y="1623"/>
                    <a:pt x="18" y="1643"/>
                    <a:pt x="43" y="1643"/>
                  </a:cubicBezTo>
                  <a:cubicBezTo>
                    <a:pt x="53" y="1643"/>
                    <a:pt x="64" y="1640"/>
                    <a:pt x="76" y="1632"/>
                  </a:cubicBezTo>
                  <a:lnTo>
                    <a:pt x="2461" y="255"/>
                  </a:lnTo>
                  <a:cubicBezTo>
                    <a:pt x="2506" y="226"/>
                    <a:pt x="2534" y="178"/>
                    <a:pt x="2537" y="124"/>
                  </a:cubicBezTo>
                  <a:lnTo>
                    <a:pt x="2537" y="55"/>
                  </a:lnTo>
                  <a:cubicBezTo>
                    <a:pt x="2537" y="21"/>
                    <a:pt x="2520" y="1"/>
                    <a:pt x="2495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0" name="Google Shape;5320;p58"/>
          <p:cNvSpPr txBox="1">
            <a:spLocks noGrp="1"/>
          </p:cNvSpPr>
          <p:nvPr>
            <p:ph type="subTitle" idx="4294967295"/>
          </p:nvPr>
        </p:nvSpPr>
        <p:spPr>
          <a:xfrm>
            <a:off x="0" y="983788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Memasukkan kode voucher dengan materi do while, if else dan operasi string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1" name="Google Shape;5321;p58"/>
          <p:cNvSpPr txBox="1">
            <a:spLocks noGrp="1"/>
          </p:cNvSpPr>
          <p:nvPr>
            <p:ph type="subTitle" idx="4294967295"/>
          </p:nvPr>
        </p:nvSpPr>
        <p:spPr>
          <a:xfrm>
            <a:off x="-73500" y="515500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322" name="Google Shape;5322;p58"/>
          <p:cNvSpPr/>
          <p:nvPr/>
        </p:nvSpPr>
        <p:spPr>
          <a:xfrm rot="10800000" flipH="1">
            <a:off x="583650" y="2033022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3" name="Google Shape;5323;p58"/>
          <p:cNvPicPr preferRelativeResize="0"/>
          <p:nvPr/>
        </p:nvPicPr>
        <p:blipFill rotWithShape="1">
          <a:blip r:embed="rId3">
            <a:alphaModFix/>
          </a:blip>
          <a:srcRect l="3334"/>
          <a:stretch/>
        </p:blipFill>
        <p:spPr>
          <a:xfrm>
            <a:off x="2327500" y="225250"/>
            <a:ext cx="6669974" cy="25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4" name="Google Shape;5324;p58"/>
          <p:cNvPicPr preferRelativeResize="0"/>
          <p:nvPr/>
        </p:nvPicPr>
        <p:blipFill rotWithShape="1">
          <a:blip r:embed="rId4">
            <a:alphaModFix/>
          </a:blip>
          <a:srcRect l="2959"/>
          <a:stretch/>
        </p:blipFill>
        <p:spPr>
          <a:xfrm>
            <a:off x="689625" y="2859175"/>
            <a:ext cx="7449924" cy="1019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5" name="Google Shape;5325;p58"/>
          <p:cNvGrpSpPr/>
          <p:nvPr/>
        </p:nvGrpSpPr>
        <p:grpSpPr>
          <a:xfrm>
            <a:off x="6832658" y="3560339"/>
            <a:ext cx="2311339" cy="1583151"/>
            <a:chOff x="6391200" y="2366900"/>
            <a:chExt cx="430425" cy="294825"/>
          </a:xfrm>
        </p:grpSpPr>
        <p:sp>
          <p:nvSpPr>
            <p:cNvPr id="5326" name="Google Shape;5326;p58"/>
            <p:cNvSpPr/>
            <p:nvPr/>
          </p:nvSpPr>
          <p:spPr>
            <a:xfrm>
              <a:off x="6391200" y="2456850"/>
              <a:ext cx="430425" cy="204875"/>
            </a:xfrm>
            <a:custGeom>
              <a:avLst/>
              <a:gdLst/>
              <a:ahLst/>
              <a:cxnLst/>
              <a:rect l="l" t="t" r="r" b="b"/>
              <a:pathLst>
                <a:path w="17217" h="8195" extrusionOk="0">
                  <a:moveTo>
                    <a:pt x="8608" y="1"/>
                  </a:moveTo>
                  <a:cubicBezTo>
                    <a:pt x="6602" y="1"/>
                    <a:pt x="4595" y="401"/>
                    <a:pt x="3063" y="1201"/>
                  </a:cubicBezTo>
                  <a:cubicBezTo>
                    <a:pt x="1" y="2801"/>
                    <a:pt x="1" y="5394"/>
                    <a:pt x="3063" y="6995"/>
                  </a:cubicBezTo>
                  <a:cubicBezTo>
                    <a:pt x="4595" y="7795"/>
                    <a:pt x="6602" y="8195"/>
                    <a:pt x="8608" y="8195"/>
                  </a:cubicBezTo>
                  <a:cubicBezTo>
                    <a:pt x="10615" y="8195"/>
                    <a:pt x="12622" y="7795"/>
                    <a:pt x="14154" y="6995"/>
                  </a:cubicBezTo>
                  <a:cubicBezTo>
                    <a:pt x="17216" y="5394"/>
                    <a:pt x="17216" y="2801"/>
                    <a:pt x="14154" y="1201"/>
                  </a:cubicBezTo>
                  <a:cubicBezTo>
                    <a:pt x="12622" y="401"/>
                    <a:pt x="10615" y="1"/>
                    <a:pt x="8608" y="1"/>
                  </a:cubicBezTo>
                  <a:close/>
                </a:path>
              </a:pathLst>
            </a:custGeom>
            <a:solidFill>
              <a:srgbClr val="F4AA9E">
                <a:alpha val="5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7" name="Google Shape;5327;p58"/>
            <p:cNvSpPr/>
            <p:nvPr/>
          </p:nvSpPr>
          <p:spPr>
            <a:xfrm>
              <a:off x="6703525" y="2413150"/>
              <a:ext cx="7075" cy="16300"/>
            </a:xfrm>
            <a:custGeom>
              <a:avLst/>
              <a:gdLst/>
              <a:ahLst/>
              <a:cxnLst/>
              <a:rect l="l" t="t" r="r" b="b"/>
              <a:pathLst>
                <a:path w="283" h="652" extrusionOk="0">
                  <a:moveTo>
                    <a:pt x="0" y="1"/>
                  </a:moveTo>
                  <a:lnTo>
                    <a:pt x="0" y="489"/>
                  </a:lnTo>
                  <a:lnTo>
                    <a:pt x="283" y="652"/>
                  </a:lnTo>
                  <a:lnTo>
                    <a:pt x="283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8" name="Google Shape;5328;p58"/>
            <p:cNvSpPr/>
            <p:nvPr/>
          </p:nvSpPr>
          <p:spPr>
            <a:xfrm>
              <a:off x="6550725" y="2366900"/>
              <a:ext cx="152825" cy="197525"/>
            </a:xfrm>
            <a:custGeom>
              <a:avLst/>
              <a:gdLst/>
              <a:ahLst/>
              <a:cxnLst/>
              <a:rect l="l" t="t" r="r" b="b"/>
              <a:pathLst>
                <a:path w="6113" h="7901" extrusionOk="0">
                  <a:moveTo>
                    <a:pt x="4844" y="0"/>
                  </a:moveTo>
                  <a:cubicBezTo>
                    <a:pt x="4819" y="0"/>
                    <a:pt x="4793" y="7"/>
                    <a:pt x="4769" y="22"/>
                  </a:cubicBezTo>
                  <a:lnTo>
                    <a:pt x="263" y="2625"/>
                  </a:lnTo>
                  <a:cubicBezTo>
                    <a:pt x="87" y="2726"/>
                    <a:pt x="0" y="2858"/>
                    <a:pt x="0" y="2989"/>
                  </a:cubicBezTo>
                  <a:lnTo>
                    <a:pt x="0" y="7383"/>
                  </a:lnTo>
                  <a:cubicBezTo>
                    <a:pt x="0" y="7514"/>
                    <a:pt x="87" y="7645"/>
                    <a:pt x="263" y="7746"/>
                  </a:cubicBezTo>
                  <a:lnTo>
                    <a:pt x="268" y="7749"/>
                  </a:lnTo>
                  <a:cubicBezTo>
                    <a:pt x="442" y="7850"/>
                    <a:pt x="671" y="7901"/>
                    <a:pt x="899" y="7901"/>
                  </a:cubicBezTo>
                  <a:cubicBezTo>
                    <a:pt x="1128" y="7901"/>
                    <a:pt x="1356" y="7850"/>
                    <a:pt x="1530" y="7749"/>
                  </a:cubicBezTo>
                  <a:lnTo>
                    <a:pt x="6037" y="5148"/>
                  </a:lnTo>
                  <a:cubicBezTo>
                    <a:pt x="6082" y="5119"/>
                    <a:pt x="6109" y="5071"/>
                    <a:pt x="6112" y="5017"/>
                  </a:cubicBezTo>
                  <a:lnTo>
                    <a:pt x="6112" y="712"/>
                  </a:lnTo>
                  <a:lnTo>
                    <a:pt x="6041" y="672"/>
                  </a:lnTo>
                  <a:cubicBezTo>
                    <a:pt x="6019" y="660"/>
                    <a:pt x="5996" y="655"/>
                    <a:pt x="5972" y="655"/>
                  </a:cubicBezTo>
                  <a:cubicBezTo>
                    <a:pt x="5946" y="655"/>
                    <a:pt x="5920" y="661"/>
                    <a:pt x="5896" y="673"/>
                  </a:cubicBezTo>
                  <a:lnTo>
                    <a:pt x="4986" y="1199"/>
                  </a:lnTo>
                  <a:lnTo>
                    <a:pt x="4986" y="147"/>
                  </a:lnTo>
                  <a:cubicBezTo>
                    <a:pt x="4989" y="62"/>
                    <a:pt x="4919" y="0"/>
                    <a:pt x="4844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9" name="Google Shape;5329;p58"/>
            <p:cNvSpPr/>
            <p:nvPr/>
          </p:nvSpPr>
          <p:spPr>
            <a:xfrm>
              <a:off x="6548575" y="2367000"/>
              <a:ext cx="154175" cy="87600"/>
            </a:xfrm>
            <a:custGeom>
              <a:avLst/>
              <a:gdLst/>
              <a:ahLst/>
              <a:cxnLst/>
              <a:rect l="l" t="t" r="r" b="b"/>
              <a:pathLst>
                <a:path w="6167" h="3504" extrusionOk="0">
                  <a:moveTo>
                    <a:pt x="4930" y="1"/>
                  </a:moveTo>
                  <a:cubicBezTo>
                    <a:pt x="4904" y="1"/>
                    <a:pt x="4879" y="7"/>
                    <a:pt x="4855" y="19"/>
                  </a:cubicBezTo>
                  <a:lnTo>
                    <a:pt x="349" y="2621"/>
                  </a:lnTo>
                  <a:cubicBezTo>
                    <a:pt x="1" y="2821"/>
                    <a:pt x="1" y="3149"/>
                    <a:pt x="349" y="3350"/>
                  </a:cubicBezTo>
                  <a:lnTo>
                    <a:pt x="356" y="3353"/>
                  </a:lnTo>
                  <a:cubicBezTo>
                    <a:pt x="529" y="3453"/>
                    <a:pt x="758" y="3503"/>
                    <a:pt x="986" y="3503"/>
                  </a:cubicBezTo>
                  <a:cubicBezTo>
                    <a:pt x="1215" y="3503"/>
                    <a:pt x="1443" y="3453"/>
                    <a:pt x="1617" y="3353"/>
                  </a:cubicBezTo>
                  <a:lnTo>
                    <a:pt x="6123" y="750"/>
                  </a:lnTo>
                  <a:cubicBezTo>
                    <a:pt x="6163" y="727"/>
                    <a:pt x="6166" y="689"/>
                    <a:pt x="6127" y="666"/>
                  </a:cubicBezTo>
                  <a:cubicBezTo>
                    <a:pt x="6105" y="656"/>
                    <a:pt x="6081" y="651"/>
                    <a:pt x="6058" y="651"/>
                  </a:cubicBezTo>
                  <a:cubicBezTo>
                    <a:pt x="6032" y="651"/>
                    <a:pt x="6006" y="657"/>
                    <a:pt x="5982" y="669"/>
                  </a:cubicBezTo>
                  <a:lnTo>
                    <a:pt x="1600" y="3199"/>
                  </a:lnTo>
                  <a:cubicBezTo>
                    <a:pt x="1559" y="3223"/>
                    <a:pt x="1491" y="3262"/>
                    <a:pt x="1448" y="3282"/>
                  </a:cubicBezTo>
                  <a:cubicBezTo>
                    <a:pt x="1304" y="3347"/>
                    <a:pt x="1132" y="3380"/>
                    <a:pt x="966" y="3380"/>
                  </a:cubicBezTo>
                  <a:cubicBezTo>
                    <a:pt x="824" y="3380"/>
                    <a:pt x="685" y="3356"/>
                    <a:pt x="569" y="3308"/>
                  </a:cubicBezTo>
                  <a:cubicBezTo>
                    <a:pt x="517" y="3285"/>
                    <a:pt x="466" y="3256"/>
                    <a:pt x="420" y="3221"/>
                  </a:cubicBezTo>
                  <a:cubicBezTo>
                    <a:pt x="244" y="3076"/>
                    <a:pt x="263" y="2873"/>
                    <a:pt x="466" y="2721"/>
                  </a:cubicBezTo>
                  <a:cubicBezTo>
                    <a:pt x="514" y="2688"/>
                    <a:pt x="563" y="2657"/>
                    <a:pt x="614" y="2630"/>
                  </a:cubicBezTo>
                  <a:lnTo>
                    <a:pt x="4996" y="101"/>
                  </a:lnTo>
                  <a:cubicBezTo>
                    <a:pt x="5037" y="76"/>
                    <a:pt x="5040" y="38"/>
                    <a:pt x="5000" y="17"/>
                  </a:cubicBezTo>
                  <a:cubicBezTo>
                    <a:pt x="4978" y="6"/>
                    <a:pt x="4954" y="1"/>
                    <a:pt x="493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0" name="Google Shape;5330;p58"/>
            <p:cNvSpPr/>
            <p:nvPr/>
          </p:nvSpPr>
          <p:spPr>
            <a:xfrm>
              <a:off x="6548575" y="2367000"/>
              <a:ext cx="154175" cy="87600"/>
            </a:xfrm>
            <a:custGeom>
              <a:avLst/>
              <a:gdLst/>
              <a:ahLst/>
              <a:cxnLst/>
              <a:rect l="l" t="t" r="r" b="b"/>
              <a:pathLst>
                <a:path w="6167" h="3504" extrusionOk="0">
                  <a:moveTo>
                    <a:pt x="4930" y="1"/>
                  </a:moveTo>
                  <a:cubicBezTo>
                    <a:pt x="4904" y="1"/>
                    <a:pt x="4879" y="7"/>
                    <a:pt x="4855" y="19"/>
                  </a:cubicBezTo>
                  <a:lnTo>
                    <a:pt x="349" y="2621"/>
                  </a:lnTo>
                  <a:cubicBezTo>
                    <a:pt x="1" y="2821"/>
                    <a:pt x="1" y="3149"/>
                    <a:pt x="349" y="3350"/>
                  </a:cubicBezTo>
                  <a:lnTo>
                    <a:pt x="356" y="3353"/>
                  </a:lnTo>
                  <a:cubicBezTo>
                    <a:pt x="529" y="3453"/>
                    <a:pt x="758" y="3503"/>
                    <a:pt x="986" y="3503"/>
                  </a:cubicBezTo>
                  <a:cubicBezTo>
                    <a:pt x="1215" y="3503"/>
                    <a:pt x="1443" y="3453"/>
                    <a:pt x="1617" y="3353"/>
                  </a:cubicBezTo>
                  <a:lnTo>
                    <a:pt x="6123" y="750"/>
                  </a:lnTo>
                  <a:cubicBezTo>
                    <a:pt x="6163" y="727"/>
                    <a:pt x="6166" y="689"/>
                    <a:pt x="6127" y="666"/>
                  </a:cubicBezTo>
                  <a:cubicBezTo>
                    <a:pt x="6105" y="656"/>
                    <a:pt x="6081" y="651"/>
                    <a:pt x="6058" y="651"/>
                  </a:cubicBezTo>
                  <a:cubicBezTo>
                    <a:pt x="6032" y="651"/>
                    <a:pt x="6006" y="657"/>
                    <a:pt x="5982" y="669"/>
                  </a:cubicBezTo>
                  <a:lnTo>
                    <a:pt x="1600" y="3199"/>
                  </a:lnTo>
                  <a:cubicBezTo>
                    <a:pt x="1559" y="3223"/>
                    <a:pt x="1491" y="3262"/>
                    <a:pt x="1448" y="3282"/>
                  </a:cubicBezTo>
                  <a:cubicBezTo>
                    <a:pt x="1304" y="3347"/>
                    <a:pt x="1132" y="3380"/>
                    <a:pt x="966" y="3380"/>
                  </a:cubicBezTo>
                  <a:cubicBezTo>
                    <a:pt x="824" y="3380"/>
                    <a:pt x="685" y="3356"/>
                    <a:pt x="569" y="3308"/>
                  </a:cubicBezTo>
                  <a:cubicBezTo>
                    <a:pt x="517" y="3285"/>
                    <a:pt x="466" y="3256"/>
                    <a:pt x="420" y="3221"/>
                  </a:cubicBezTo>
                  <a:cubicBezTo>
                    <a:pt x="244" y="3076"/>
                    <a:pt x="263" y="2873"/>
                    <a:pt x="466" y="2721"/>
                  </a:cubicBezTo>
                  <a:cubicBezTo>
                    <a:pt x="514" y="2688"/>
                    <a:pt x="563" y="2657"/>
                    <a:pt x="614" y="2630"/>
                  </a:cubicBezTo>
                  <a:lnTo>
                    <a:pt x="4996" y="101"/>
                  </a:lnTo>
                  <a:cubicBezTo>
                    <a:pt x="5037" y="76"/>
                    <a:pt x="5040" y="38"/>
                    <a:pt x="5000" y="17"/>
                  </a:cubicBezTo>
                  <a:cubicBezTo>
                    <a:pt x="4978" y="6"/>
                    <a:pt x="4954" y="1"/>
                    <a:pt x="4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1" name="Google Shape;5331;p58"/>
            <p:cNvSpPr/>
            <p:nvPr/>
          </p:nvSpPr>
          <p:spPr>
            <a:xfrm>
              <a:off x="6552375" y="2454900"/>
              <a:ext cx="2575" cy="2400"/>
            </a:xfrm>
            <a:custGeom>
              <a:avLst/>
              <a:gdLst/>
              <a:ahLst/>
              <a:cxnLst/>
              <a:rect l="l" t="t" r="r" b="b"/>
              <a:pathLst>
                <a:path w="103" h="96" extrusionOk="0">
                  <a:moveTo>
                    <a:pt x="25" y="1"/>
                  </a:moveTo>
                  <a:cubicBezTo>
                    <a:pt x="12" y="1"/>
                    <a:pt x="0" y="17"/>
                    <a:pt x="11" y="30"/>
                  </a:cubicBezTo>
                  <a:cubicBezTo>
                    <a:pt x="30" y="52"/>
                    <a:pt x="50" y="72"/>
                    <a:pt x="72" y="91"/>
                  </a:cubicBezTo>
                  <a:cubicBezTo>
                    <a:pt x="75" y="94"/>
                    <a:pt x="79" y="95"/>
                    <a:pt x="84" y="95"/>
                  </a:cubicBezTo>
                  <a:cubicBezTo>
                    <a:pt x="88" y="95"/>
                    <a:pt x="94" y="94"/>
                    <a:pt x="97" y="89"/>
                  </a:cubicBezTo>
                  <a:cubicBezTo>
                    <a:pt x="102" y="82"/>
                    <a:pt x="102" y="72"/>
                    <a:pt x="95" y="66"/>
                  </a:cubicBezTo>
                  <a:cubicBezTo>
                    <a:pt x="73" y="47"/>
                    <a:pt x="55" y="29"/>
                    <a:pt x="37" y="7"/>
                  </a:cubicBezTo>
                  <a:cubicBezTo>
                    <a:pt x="34" y="2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2" name="Google Shape;5332;p58"/>
            <p:cNvSpPr/>
            <p:nvPr/>
          </p:nvSpPr>
          <p:spPr>
            <a:xfrm>
              <a:off x="6557525" y="2399675"/>
              <a:ext cx="134050" cy="63500"/>
            </a:xfrm>
            <a:custGeom>
              <a:avLst/>
              <a:gdLst/>
              <a:ahLst/>
              <a:cxnLst/>
              <a:rect l="l" t="t" r="r" b="b"/>
              <a:pathLst>
                <a:path w="5362" h="2540" extrusionOk="0">
                  <a:moveTo>
                    <a:pt x="5337" y="0"/>
                  </a:moveTo>
                  <a:cubicBezTo>
                    <a:pt x="5334" y="0"/>
                    <a:pt x="5331" y="1"/>
                    <a:pt x="5328" y="3"/>
                  </a:cubicBezTo>
                  <a:lnTo>
                    <a:pt x="5180" y="89"/>
                  </a:lnTo>
                  <a:cubicBezTo>
                    <a:pt x="5172" y="93"/>
                    <a:pt x="5169" y="103"/>
                    <a:pt x="5173" y="112"/>
                  </a:cubicBezTo>
                  <a:cubicBezTo>
                    <a:pt x="5176" y="116"/>
                    <a:pt x="5182" y="120"/>
                    <a:pt x="5189" y="120"/>
                  </a:cubicBezTo>
                  <a:lnTo>
                    <a:pt x="5189" y="119"/>
                  </a:lnTo>
                  <a:cubicBezTo>
                    <a:pt x="5192" y="119"/>
                    <a:pt x="5195" y="119"/>
                    <a:pt x="5196" y="118"/>
                  </a:cubicBezTo>
                  <a:lnTo>
                    <a:pt x="5346" y="32"/>
                  </a:lnTo>
                  <a:cubicBezTo>
                    <a:pt x="5362" y="22"/>
                    <a:pt x="5352" y="0"/>
                    <a:pt x="5337" y="0"/>
                  </a:cubicBezTo>
                  <a:close/>
                  <a:moveTo>
                    <a:pt x="5040" y="171"/>
                  </a:moveTo>
                  <a:cubicBezTo>
                    <a:pt x="5038" y="171"/>
                    <a:pt x="5034" y="172"/>
                    <a:pt x="5031" y="174"/>
                  </a:cubicBezTo>
                  <a:lnTo>
                    <a:pt x="4883" y="260"/>
                  </a:lnTo>
                  <a:cubicBezTo>
                    <a:pt x="4874" y="264"/>
                    <a:pt x="4873" y="274"/>
                    <a:pt x="4877" y="283"/>
                  </a:cubicBezTo>
                  <a:cubicBezTo>
                    <a:pt x="4880" y="287"/>
                    <a:pt x="4886" y="292"/>
                    <a:pt x="4892" y="292"/>
                  </a:cubicBezTo>
                  <a:cubicBezTo>
                    <a:pt x="4895" y="292"/>
                    <a:pt x="4898" y="290"/>
                    <a:pt x="4901" y="289"/>
                  </a:cubicBezTo>
                  <a:lnTo>
                    <a:pt x="5049" y="203"/>
                  </a:lnTo>
                  <a:cubicBezTo>
                    <a:pt x="5064" y="193"/>
                    <a:pt x="5056" y="171"/>
                    <a:pt x="5040" y="171"/>
                  </a:cubicBezTo>
                  <a:close/>
                  <a:moveTo>
                    <a:pt x="4743" y="343"/>
                  </a:moveTo>
                  <a:cubicBezTo>
                    <a:pt x="4740" y="343"/>
                    <a:pt x="4738" y="344"/>
                    <a:pt x="4735" y="345"/>
                  </a:cubicBezTo>
                  <a:lnTo>
                    <a:pt x="4587" y="431"/>
                  </a:lnTo>
                  <a:cubicBezTo>
                    <a:pt x="4579" y="435"/>
                    <a:pt x="4576" y="445"/>
                    <a:pt x="4580" y="454"/>
                  </a:cubicBezTo>
                  <a:cubicBezTo>
                    <a:pt x="4583" y="460"/>
                    <a:pt x="4589" y="463"/>
                    <a:pt x="4595" y="463"/>
                  </a:cubicBezTo>
                  <a:lnTo>
                    <a:pt x="4595" y="461"/>
                  </a:lnTo>
                  <a:cubicBezTo>
                    <a:pt x="4598" y="461"/>
                    <a:pt x="4600" y="461"/>
                    <a:pt x="4603" y="460"/>
                  </a:cubicBezTo>
                  <a:lnTo>
                    <a:pt x="4753" y="374"/>
                  </a:lnTo>
                  <a:cubicBezTo>
                    <a:pt x="4766" y="364"/>
                    <a:pt x="4758" y="343"/>
                    <a:pt x="4743" y="343"/>
                  </a:cubicBezTo>
                  <a:close/>
                  <a:moveTo>
                    <a:pt x="4446" y="515"/>
                  </a:moveTo>
                  <a:cubicBezTo>
                    <a:pt x="4443" y="515"/>
                    <a:pt x="4441" y="515"/>
                    <a:pt x="4438" y="516"/>
                  </a:cubicBezTo>
                  <a:lnTo>
                    <a:pt x="4290" y="602"/>
                  </a:lnTo>
                  <a:cubicBezTo>
                    <a:pt x="4281" y="606"/>
                    <a:pt x="4279" y="616"/>
                    <a:pt x="4284" y="625"/>
                  </a:cubicBezTo>
                  <a:cubicBezTo>
                    <a:pt x="4287" y="631"/>
                    <a:pt x="4293" y="634"/>
                    <a:pt x="4299" y="634"/>
                  </a:cubicBezTo>
                  <a:lnTo>
                    <a:pt x="4299" y="632"/>
                  </a:lnTo>
                  <a:cubicBezTo>
                    <a:pt x="4300" y="633"/>
                    <a:pt x="4301" y="633"/>
                    <a:pt x="4301" y="633"/>
                  </a:cubicBezTo>
                  <a:cubicBezTo>
                    <a:pt x="4303" y="633"/>
                    <a:pt x="4305" y="632"/>
                    <a:pt x="4308" y="631"/>
                  </a:cubicBezTo>
                  <a:lnTo>
                    <a:pt x="4455" y="545"/>
                  </a:lnTo>
                  <a:cubicBezTo>
                    <a:pt x="4470" y="535"/>
                    <a:pt x="4461" y="515"/>
                    <a:pt x="4446" y="515"/>
                  </a:cubicBezTo>
                  <a:close/>
                  <a:moveTo>
                    <a:pt x="4152" y="684"/>
                  </a:moveTo>
                  <a:cubicBezTo>
                    <a:pt x="4149" y="684"/>
                    <a:pt x="4145" y="685"/>
                    <a:pt x="4142" y="687"/>
                  </a:cubicBezTo>
                  <a:lnTo>
                    <a:pt x="3993" y="773"/>
                  </a:lnTo>
                  <a:cubicBezTo>
                    <a:pt x="3986" y="777"/>
                    <a:pt x="3983" y="789"/>
                    <a:pt x="3987" y="796"/>
                  </a:cubicBezTo>
                  <a:cubicBezTo>
                    <a:pt x="3990" y="802"/>
                    <a:pt x="3996" y="805"/>
                    <a:pt x="4002" y="805"/>
                  </a:cubicBezTo>
                  <a:cubicBezTo>
                    <a:pt x="4004" y="805"/>
                    <a:pt x="4007" y="803"/>
                    <a:pt x="4010" y="803"/>
                  </a:cubicBezTo>
                  <a:lnTo>
                    <a:pt x="4158" y="716"/>
                  </a:lnTo>
                  <a:cubicBezTo>
                    <a:pt x="4177" y="708"/>
                    <a:pt x="4167" y="684"/>
                    <a:pt x="4152" y="684"/>
                  </a:cubicBezTo>
                  <a:close/>
                  <a:moveTo>
                    <a:pt x="3853" y="856"/>
                  </a:moveTo>
                  <a:cubicBezTo>
                    <a:pt x="3850" y="856"/>
                    <a:pt x="3848" y="857"/>
                    <a:pt x="3845" y="859"/>
                  </a:cubicBezTo>
                  <a:lnTo>
                    <a:pt x="3697" y="944"/>
                  </a:lnTo>
                  <a:cubicBezTo>
                    <a:pt x="3688" y="950"/>
                    <a:pt x="3685" y="960"/>
                    <a:pt x="3690" y="967"/>
                  </a:cubicBezTo>
                  <a:cubicBezTo>
                    <a:pt x="3693" y="973"/>
                    <a:pt x="3698" y="976"/>
                    <a:pt x="3706" y="976"/>
                  </a:cubicBezTo>
                  <a:cubicBezTo>
                    <a:pt x="3709" y="976"/>
                    <a:pt x="3712" y="975"/>
                    <a:pt x="3713" y="975"/>
                  </a:cubicBezTo>
                  <a:lnTo>
                    <a:pt x="3862" y="889"/>
                  </a:lnTo>
                  <a:cubicBezTo>
                    <a:pt x="3878" y="879"/>
                    <a:pt x="3868" y="856"/>
                    <a:pt x="3853" y="856"/>
                  </a:cubicBezTo>
                  <a:close/>
                  <a:moveTo>
                    <a:pt x="3555" y="1028"/>
                  </a:moveTo>
                  <a:cubicBezTo>
                    <a:pt x="3553" y="1028"/>
                    <a:pt x="3550" y="1028"/>
                    <a:pt x="3548" y="1030"/>
                  </a:cubicBezTo>
                  <a:lnTo>
                    <a:pt x="3400" y="1115"/>
                  </a:lnTo>
                  <a:cubicBezTo>
                    <a:pt x="3391" y="1121"/>
                    <a:pt x="3390" y="1131"/>
                    <a:pt x="3394" y="1138"/>
                  </a:cubicBezTo>
                  <a:cubicBezTo>
                    <a:pt x="3397" y="1144"/>
                    <a:pt x="3403" y="1147"/>
                    <a:pt x="3408" y="1147"/>
                  </a:cubicBezTo>
                  <a:cubicBezTo>
                    <a:pt x="3411" y="1147"/>
                    <a:pt x="3414" y="1147"/>
                    <a:pt x="3417" y="1146"/>
                  </a:cubicBezTo>
                  <a:lnTo>
                    <a:pt x="3565" y="1060"/>
                  </a:lnTo>
                  <a:cubicBezTo>
                    <a:pt x="3580" y="1049"/>
                    <a:pt x="3570" y="1028"/>
                    <a:pt x="3555" y="1028"/>
                  </a:cubicBezTo>
                  <a:close/>
                  <a:moveTo>
                    <a:pt x="3260" y="1200"/>
                  </a:moveTo>
                  <a:cubicBezTo>
                    <a:pt x="3258" y="1200"/>
                    <a:pt x="3255" y="1201"/>
                    <a:pt x="3252" y="1202"/>
                  </a:cubicBezTo>
                  <a:lnTo>
                    <a:pt x="3104" y="1288"/>
                  </a:lnTo>
                  <a:cubicBezTo>
                    <a:pt x="3088" y="1295"/>
                    <a:pt x="3093" y="1318"/>
                    <a:pt x="3110" y="1318"/>
                  </a:cubicBezTo>
                  <a:cubicBezTo>
                    <a:pt x="3110" y="1318"/>
                    <a:pt x="3111" y="1318"/>
                    <a:pt x="3111" y="1318"/>
                  </a:cubicBezTo>
                  <a:cubicBezTo>
                    <a:pt x="3114" y="1318"/>
                    <a:pt x="3117" y="1318"/>
                    <a:pt x="3120" y="1317"/>
                  </a:cubicBezTo>
                  <a:lnTo>
                    <a:pt x="3269" y="1231"/>
                  </a:lnTo>
                  <a:cubicBezTo>
                    <a:pt x="3283" y="1220"/>
                    <a:pt x="3275" y="1200"/>
                    <a:pt x="3260" y="1200"/>
                  </a:cubicBezTo>
                  <a:close/>
                  <a:moveTo>
                    <a:pt x="2962" y="1372"/>
                  </a:moveTo>
                  <a:cubicBezTo>
                    <a:pt x="2960" y="1372"/>
                    <a:pt x="2957" y="1372"/>
                    <a:pt x="2955" y="1373"/>
                  </a:cubicBezTo>
                  <a:lnTo>
                    <a:pt x="2807" y="1459"/>
                  </a:lnTo>
                  <a:cubicBezTo>
                    <a:pt x="2798" y="1463"/>
                    <a:pt x="2795" y="1473"/>
                    <a:pt x="2801" y="1482"/>
                  </a:cubicBezTo>
                  <a:cubicBezTo>
                    <a:pt x="2804" y="1486"/>
                    <a:pt x="2810" y="1491"/>
                    <a:pt x="2815" y="1491"/>
                  </a:cubicBezTo>
                  <a:lnTo>
                    <a:pt x="2815" y="1489"/>
                  </a:lnTo>
                  <a:cubicBezTo>
                    <a:pt x="2818" y="1489"/>
                    <a:pt x="2821" y="1489"/>
                    <a:pt x="2824" y="1488"/>
                  </a:cubicBezTo>
                  <a:lnTo>
                    <a:pt x="2972" y="1402"/>
                  </a:lnTo>
                  <a:cubicBezTo>
                    <a:pt x="2987" y="1392"/>
                    <a:pt x="2977" y="1372"/>
                    <a:pt x="2962" y="1372"/>
                  </a:cubicBezTo>
                  <a:close/>
                  <a:moveTo>
                    <a:pt x="2667" y="1541"/>
                  </a:moveTo>
                  <a:cubicBezTo>
                    <a:pt x="2664" y="1541"/>
                    <a:pt x="2661" y="1542"/>
                    <a:pt x="2659" y="1544"/>
                  </a:cubicBezTo>
                  <a:lnTo>
                    <a:pt x="2509" y="1630"/>
                  </a:lnTo>
                  <a:cubicBezTo>
                    <a:pt x="2502" y="1634"/>
                    <a:pt x="2499" y="1644"/>
                    <a:pt x="2504" y="1653"/>
                  </a:cubicBezTo>
                  <a:cubicBezTo>
                    <a:pt x="2507" y="1658"/>
                    <a:pt x="2512" y="1662"/>
                    <a:pt x="2518" y="1662"/>
                  </a:cubicBezTo>
                  <a:lnTo>
                    <a:pt x="2518" y="1660"/>
                  </a:lnTo>
                  <a:cubicBezTo>
                    <a:pt x="2521" y="1660"/>
                    <a:pt x="2524" y="1660"/>
                    <a:pt x="2527" y="1659"/>
                  </a:cubicBezTo>
                  <a:lnTo>
                    <a:pt x="2675" y="1573"/>
                  </a:lnTo>
                  <a:cubicBezTo>
                    <a:pt x="2683" y="1569"/>
                    <a:pt x="2686" y="1559"/>
                    <a:pt x="2682" y="1550"/>
                  </a:cubicBezTo>
                  <a:cubicBezTo>
                    <a:pt x="2678" y="1545"/>
                    <a:pt x="2673" y="1541"/>
                    <a:pt x="2667" y="1541"/>
                  </a:cubicBezTo>
                  <a:close/>
                  <a:moveTo>
                    <a:pt x="2370" y="1713"/>
                  </a:moveTo>
                  <a:cubicBezTo>
                    <a:pt x="2368" y="1713"/>
                    <a:pt x="2365" y="1714"/>
                    <a:pt x="2362" y="1716"/>
                  </a:cubicBezTo>
                  <a:lnTo>
                    <a:pt x="2214" y="1801"/>
                  </a:lnTo>
                  <a:cubicBezTo>
                    <a:pt x="2205" y="1805"/>
                    <a:pt x="2202" y="1816"/>
                    <a:pt x="2206" y="1824"/>
                  </a:cubicBezTo>
                  <a:cubicBezTo>
                    <a:pt x="2209" y="1830"/>
                    <a:pt x="2215" y="1833"/>
                    <a:pt x="2222" y="1833"/>
                  </a:cubicBezTo>
                  <a:lnTo>
                    <a:pt x="2222" y="1832"/>
                  </a:lnTo>
                  <a:cubicBezTo>
                    <a:pt x="2224" y="1832"/>
                    <a:pt x="2228" y="1832"/>
                    <a:pt x="2230" y="1830"/>
                  </a:cubicBezTo>
                  <a:lnTo>
                    <a:pt x="2379" y="1745"/>
                  </a:lnTo>
                  <a:cubicBezTo>
                    <a:pt x="2395" y="1735"/>
                    <a:pt x="2385" y="1713"/>
                    <a:pt x="2370" y="1713"/>
                  </a:cubicBezTo>
                  <a:close/>
                  <a:moveTo>
                    <a:pt x="2072" y="1885"/>
                  </a:moveTo>
                  <a:cubicBezTo>
                    <a:pt x="2069" y="1885"/>
                    <a:pt x="2067" y="1885"/>
                    <a:pt x="2064" y="1887"/>
                  </a:cubicBezTo>
                  <a:lnTo>
                    <a:pt x="1916" y="1972"/>
                  </a:lnTo>
                  <a:cubicBezTo>
                    <a:pt x="1908" y="1977"/>
                    <a:pt x="1906" y="1987"/>
                    <a:pt x="1911" y="1995"/>
                  </a:cubicBezTo>
                  <a:cubicBezTo>
                    <a:pt x="1913" y="2001"/>
                    <a:pt x="1919" y="2004"/>
                    <a:pt x="1925" y="2004"/>
                  </a:cubicBezTo>
                  <a:lnTo>
                    <a:pt x="1925" y="2003"/>
                  </a:lnTo>
                  <a:cubicBezTo>
                    <a:pt x="1926" y="2003"/>
                    <a:pt x="1927" y="2003"/>
                    <a:pt x="1928" y="2003"/>
                  </a:cubicBezTo>
                  <a:cubicBezTo>
                    <a:pt x="1930" y="2003"/>
                    <a:pt x="1932" y="2002"/>
                    <a:pt x="1934" y="2001"/>
                  </a:cubicBezTo>
                  <a:lnTo>
                    <a:pt x="2082" y="1916"/>
                  </a:lnTo>
                  <a:cubicBezTo>
                    <a:pt x="2097" y="1906"/>
                    <a:pt x="2087" y="1885"/>
                    <a:pt x="2072" y="1885"/>
                  </a:cubicBezTo>
                  <a:close/>
                  <a:moveTo>
                    <a:pt x="1776" y="2056"/>
                  </a:moveTo>
                  <a:cubicBezTo>
                    <a:pt x="1774" y="2056"/>
                    <a:pt x="1771" y="2057"/>
                    <a:pt x="1768" y="2058"/>
                  </a:cubicBezTo>
                  <a:lnTo>
                    <a:pt x="1621" y="2143"/>
                  </a:lnTo>
                  <a:cubicBezTo>
                    <a:pt x="1605" y="2152"/>
                    <a:pt x="1610" y="2175"/>
                    <a:pt x="1628" y="2175"/>
                  </a:cubicBezTo>
                  <a:cubicBezTo>
                    <a:pt x="1631" y="2175"/>
                    <a:pt x="1634" y="2174"/>
                    <a:pt x="1636" y="2174"/>
                  </a:cubicBezTo>
                  <a:lnTo>
                    <a:pt x="1786" y="2087"/>
                  </a:lnTo>
                  <a:cubicBezTo>
                    <a:pt x="1800" y="2077"/>
                    <a:pt x="1791" y="2056"/>
                    <a:pt x="1776" y="2056"/>
                  </a:cubicBezTo>
                  <a:close/>
                  <a:moveTo>
                    <a:pt x="1479" y="2227"/>
                  </a:moveTo>
                  <a:cubicBezTo>
                    <a:pt x="1476" y="2227"/>
                    <a:pt x="1474" y="2228"/>
                    <a:pt x="1471" y="2229"/>
                  </a:cubicBezTo>
                  <a:lnTo>
                    <a:pt x="1323" y="2314"/>
                  </a:lnTo>
                  <a:cubicBezTo>
                    <a:pt x="1315" y="2320"/>
                    <a:pt x="1312" y="2330"/>
                    <a:pt x="1317" y="2338"/>
                  </a:cubicBezTo>
                  <a:cubicBezTo>
                    <a:pt x="1320" y="2343"/>
                    <a:pt x="1326" y="2346"/>
                    <a:pt x="1332" y="2346"/>
                  </a:cubicBezTo>
                  <a:cubicBezTo>
                    <a:pt x="1335" y="2346"/>
                    <a:pt x="1338" y="2345"/>
                    <a:pt x="1341" y="2345"/>
                  </a:cubicBezTo>
                  <a:lnTo>
                    <a:pt x="1489" y="2259"/>
                  </a:lnTo>
                  <a:cubicBezTo>
                    <a:pt x="1504" y="2248"/>
                    <a:pt x="1494" y="2227"/>
                    <a:pt x="1479" y="2227"/>
                  </a:cubicBezTo>
                  <a:close/>
                  <a:moveTo>
                    <a:pt x="19" y="2368"/>
                  </a:moveTo>
                  <a:cubicBezTo>
                    <a:pt x="12" y="2368"/>
                    <a:pt x="7" y="2371"/>
                    <a:pt x="4" y="2377"/>
                  </a:cubicBezTo>
                  <a:cubicBezTo>
                    <a:pt x="1" y="2384"/>
                    <a:pt x="4" y="2394"/>
                    <a:pt x="11" y="2399"/>
                  </a:cubicBezTo>
                  <a:cubicBezTo>
                    <a:pt x="62" y="2426"/>
                    <a:pt x="115" y="2449"/>
                    <a:pt x="170" y="2468"/>
                  </a:cubicBezTo>
                  <a:cubicBezTo>
                    <a:pt x="172" y="2468"/>
                    <a:pt x="175" y="2470"/>
                    <a:pt x="176" y="2470"/>
                  </a:cubicBezTo>
                  <a:lnTo>
                    <a:pt x="176" y="2468"/>
                  </a:lnTo>
                  <a:cubicBezTo>
                    <a:pt x="184" y="2468"/>
                    <a:pt x="189" y="2464"/>
                    <a:pt x="192" y="2458"/>
                  </a:cubicBezTo>
                  <a:cubicBezTo>
                    <a:pt x="195" y="2448"/>
                    <a:pt x="191" y="2439"/>
                    <a:pt x="182" y="2436"/>
                  </a:cubicBezTo>
                  <a:cubicBezTo>
                    <a:pt x="128" y="2417"/>
                    <a:pt x="76" y="2396"/>
                    <a:pt x="27" y="2370"/>
                  </a:cubicBezTo>
                  <a:cubicBezTo>
                    <a:pt x="24" y="2368"/>
                    <a:pt x="21" y="2368"/>
                    <a:pt x="19" y="2368"/>
                  </a:cubicBezTo>
                  <a:close/>
                  <a:moveTo>
                    <a:pt x="1183" y="2393"/>
                  </a:moveTo>
                  <a:cubicBezTo>
                    <a:pt x="1180" y="2393"/>
                    <a:pt x="1177" y="2394"/>
                    <a:pt x="1174" y="2396"/>
                  </a:cubicBezTo>
                  <a:cubicBezTo>
                    <a:pt x="1123" y="2419"/>
                    <a:pt x="1070" y="2438"/>
                    <a:pt x="1016" y="2454"/>
                  </a:cubicBezTo>
                  <a:cubicBezTo>
                    <a:pt x="997" y="2459"/>
                    <a:pt x="1001" y="2487"/>
                    <a:pt x="1020" y="2487"/>
                  </a:cubicBezTo>
                  <a:lnTo>
                    <a:pt x="1025" y="2487"/>
                  </a:lnTo>
                  <a:cubicBezTo>
                    <a:pt x="1081" y="2471"/>
                    <a:pt x="1135" y="2451"/>
                    <a:pt x="1188" y="2428"/>
                  </a:cubicBezTo>
                  <a:cubicBezTo>
                    <a:pt x="1208" y="2420"/>
                    <a:pt x="1200" y="2393"/>
                    <a:pt x="1183" y="2393"/>
                  </a:cubicBezTo>
                  <a:close/>
                  <a:moveTo>
                    <a:pt x="340" y="2478"/>
                  </a:moveTo>
                  <a:cubicBezTo>
                    <a:pt x="320" y="2478"/>
                    <a:pt x="316" y="2509"/>
                    <a:pt x="339" y="2512"/>
                  </a:cubicBezTo>
                  <a:cubicBezTo>
                    <a:pt x="395" y="2523"/>
                    <a:pt x="452" y="2530"/>
                    <a:pt x="510" y="2535"/>
                  </a:cubicBezTo>
                  <a:lnTo>
                    <a:pt x="511" y="2535"/>
                  </a:lnTo>
                  <a:cubicBezTo>
                    <a:pt x="532" y="2533"/>
                    <a:pt x="533" y="2504"/>
                    <a:pt x="513" y="2501"/>
                  </a:cubicBezTo>
                  <a:cubicBezTo>
                    <a:pt x="456" y="2497"/>
                    <a:pt x="401" y="2490"/>
                    <a:pt x="344" y="2478"/>
                  </a:cubicBezTo>
                  <a:cubicBezTo>
                    <a:pt x="343" y="2478"/>
                    <a:pt x="341" y="2478"/>
                    <a:pt x="340" y="2478"/>
                  </a:cubicBezTo>
                  <a:close/>
                  <a:moveTo>
                    <a:pt x="853" y="2488"/>
                  </a:moveTo>
                  <a:cubicBezTo>
                    <a:pt x="852" y="2488"/>
                    <a:pt x="852" y="2488"/>
                    <a:pt x="851" y="2488"/>
                  </a:cubicBezTo>
                  <a:cubicBezTo>
                    <a:pt x="795" y="2497"/>
                    <a:pt x="739" y="2503"/>
                    <a:pt x="682" y="2504"/>
                  </a:cubicBezTo>
                  <a:cubicBezTo>
                    <a:pt x="662" y="2507"/>
                    <a:pt x="662" y="2536"/>
                    <a:pt x="682" y="2539"/>
                  </a:cubicBezTo>
                  <a:lnTo>
                    <a:pt x="684" y="2539"/>
                  </a:lnTo>
                  <a:cubicBezTo>
                    <a:pt x="742" y="2536"/>
                    <a:pt x="798" y="2530"/>
                    <a:pt x="856" y="2523"/>
                  </a:cubicBezTo>
                  <a:cubicBezTo>
                    <a:pt x="877" y="2519"/>
                    <a:pt x="874" y="2488"/>
                    <a:pt x="853" y="2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3" name="Google Shape;5333;p58"/>
            <p:cNvSpPr/>
            <p:nvPr/>
          </p:nvSpPr>
          <p:spPr>
            <a:xfrm>
              <a:off x="6694000" y="2396425"/>
              <a:ext cx="2950" cy="3000"/>
            </a:xfrm>
            <a:custGeom>
              <a:avLst/>
              <a:gdLst/>
              <a:ahLst/>
              <a:cxnLst/>
              <a:rect l="l" t="t" r="r" b="b"/>
              <a:pathLst>
                <a:path w="118" h="120" extrusionOk="0">
                  <a:moveTo>
                    <a:pt x="100" y="1"/>
                  </a:moveTo>
                  <a:cubicBezTo>
                    <a:pt x="97" y="1"/>
                    <a:pt x="94" y="2"/>
                    <a:pt x="91" y="4"/>
                  </a:cubicBezTo>
                  <a:lnTo>
                    <a:pt x="19" y="46"/>
                  </a:lnTo>
                  <a:cubicBezTo>
                    <a:pt x="1" y="54"/>
                    <a:pt x="10" y="78"/>
                    <a:pt x="25" y="78"/>
                  </a:cubicBezTo>
                  <a:cubicBezTo>
                    <a:pt x="28" y="78"/>
                    <a:pt x="31" y="77"/>
                    <a:pt x="35" y="75"/>
                  </a:cubicBezTo>
                  <a:lnTo>
                    <a:pt x="83" y="47"/>
                  </a:lnTo>
                  <a:lnTo>
                    <a:pt x="83" y="103"/>
                  </a:lnTo>
                  <a:cubicBezTo>
                    <a:pt x="83" y="113"/>
                    <a:pt x="91" y="120"/>
                    <a:pt x="100" y="120"/>
                  </a:cubicBezTo>
                  <a:cubicBezTo>
                    <a:pt x="109" y="120"/>
                    <a:pt x="117" y="113"/>
                    <a:pt x="117" y="103"/>
                  </a:cubicBezTo>
                  <a:lnTo>
                    <a:pt x="117" y="18"/>
                  </a:lnTo>
                  <a:cubicBezTo>
                    <a:pt x="117" y="13"/>
                    <a:pt x="113" y="7"/>
                    <a:pt x="109" y="4"/>
                  </a:cubicBezTo>
                  <a:cubicBezTo>
                    <a:pt x="106" y="2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4" name="Google Shape;5334;p58"/>
            <p:cNvSpPr/>
            <p:nvPr/>
          </p:nvSpPr>
          <p:spPr>
            <a:xfrm>
              <a:off x="6696025" y="2402875"/>
              <a:ext cx="950" cy="81650"/>
            </a:xfrm>
            <a:custGeom>
              <a:avLst/>
              <a:gdLst/>
              <a:ahLst/>
              <a:cxnLst/>
              <a:rect l="l" t="t" r="r" b="b"/>
              <a:pathLst>
                <a:path w="38" h="3266" extrusionOk="0">
                  <a:moveTo>
                    <a:pt x="19" y="0"/>
                  </a:moveTo>
                  <a:cubicBezTo>
                    <a:pt x="11" y="0"/>
                    <a:pt x="3" y="6"/>
                    <a:pt x="2" y="16"/>
                  </a:cubicBezTo>
                  <a:lnTo>
                    <a:pt x="2" y="185"/>
                  </a:lnTo>
                  <a:cubicBezTo>
                    <a:pt x="2" y="194"/>
                    <a:pt x="10" y="203"/>
                    <a:pt x="19" y="203"/>
                  </a:cubicBezTo>
                  <a:cubicBezTo>
                    <a:pt x="28" y="203"/>
                    <a:pt x="36" y="194"/>
                    <a:pt x="36" y="185"/>
                  </a:cubicBezTo>
                  <a:lnTo>
                    <a:pt x="36" y="16"/>
                  </a:lnTo>
                  <a:cubicBezTo>
                    <a:pt x="35" y="6"/>
                    <a:pt x="27" y="0"/>
                    <a:pt x="19" y="0"/>
                  </a:cubicBezTo>
                  <a:close/>
                  <a:moveTo>
                    <a:pt x="19" y="336"/>
                  </a:moveTo>
                  <a:cubicBezTo>
                    <a:pt x="10" y="336"/>
                    <a:pt x="1" y="343"/>
                    <a:pt x="2" y="355"/>
                  </a:cubicBezTo>
                  <a:lnTo>
                    <a:pt x="2" y="526"/>
                  </a:lnTo>
                  <a:cubicBezTo>
                    <a:pt x="2" y="535"/>
                    <a:pt x="10" y="542"/>
                    <a:pt x="19" y="542"/>
                  </a:cubicBezTo>
                  <a:lnTo>
                    <a:pt x="19" y="543"/>
                  </a:lnTo>
                  <a:cubicBezTo>
                    <a:pt x="29" y="543"/>
                    <a:pt x="36" y="535"/>
                    <a:pt x="36" y="526"/>
                  </a:cubicBezTo>
                  <a:lnTo>
                    <a:pt x="36" y="355"/>
                  </a:lnTo>
                  <a:cubicBezTo>
                    <a:pt x="38" y="343"/>
                    <a:pt x="29" y="336"/>
                    <a:pt x="19" y="336"/>
                  </a:cubicBezTo>
                  <a:close/>
                  <a:moveTo>
                    <a:pt x="19" y="677"/>
                  </a:moveTo>
                  <a:cubicBezTo>
                    <a:pt x="10" y="677"/>
                    <a:pt x="1" y="683"/>
                    <a:pt x="2" y="696"/>
                  </a:cubicBezTo>
                  <a:lnTo>
                    <a:pt x="2" y="865"/>
                  </a:lnTo>
                  <a:cubicBezTo>
                    <a:pt x="2" y="876"/>
                    <a:pt x="10" y="883"/>
                    <a:pt x="19" y="883"/>
                  </a:cubicBezTo>
                  <a:cubicBezTo>
                    <a:pt x="28" y="883"/>
                    <a:pt x="36" y="876"/>
                    <a:pt x="36" y="865"/>
                  </a:cubicBezTo>
                  <a:lnTo>
                    <a:pt x="36" y="696"/>
                  </a:lnTo>
                  <a:cubicBezTo>
                    <a:pt x="38" y="683"/>
                    <a:pt x="29" y="677"/>
                    <a:pt x="19" y="677"/>
                  </a:cubicBezTo>
                  <a:close/>
                  <a:moveTo>
                    <a:pt x="19" y="1017"/>
                  </a:moveTo>
                  <a:cubicBezTo>
                    <a:pt x="10" y="1017"/>
                    <a:pt x="1" y="1023"/>
                    <a:pt x="2" y="1037"/>
                  </a:cubicBezTo>
                  <a:lnTo>
                    <a:pt x="2" y="1206"/>
                  </a:lnTo>
                  <a:cubicBezTo>
                    <a:pt x="2" y="1215"/>
                    <a:pt x="10" y="1224"/>
                    <a:pt x="19" y="1224"/>
                  </a:cubicBezTo>
                  <a:cubicBezTo>
                    <a:pt x="28" y="1224"/>
                    <a:pt x="36" y="1215"/>
                    <a:pt x="36" y="1206"/>
                  </a:cubicBezTo>
                  <a:lnTo>
                    <a:pt x="36" y="1037"/>
                  </a:lnTo>
                  <a:cubicBezTo>
                    <a:pt x="38" y="1023"/>
                    <a:pt x="29" y="1017"/>
                    <a:pt x="19" y="1017"/>
                  </a:cubicBezTo>
                  <a:close/>
                  <a:moveTo>
                    <a:pt x="19" y="1357"/>
                  </a:moveTo>
                  <a:cubicBezTo>
                    <a:pt x="10" y="1357"/>
                    <a:pt x="1" y="1363"/>
                    <a:pt x="2" y="1376"/>
                  </a:cubicBezTo>
                  <a:lnTo>
                    <a:pt x="2" y="1547"/>
                  </a:lnTo>
                  <a:cubicBezTo>
                    <a:pt x="2" y="1556"/>
                    <a:pt x="10" y="1563"/>
                    <a:pt x="19" y="1563"/>
                  </a:cubicBezTo>
                  <a:cubicBezTo>
                    <a:pt x="28" y="1563"/>
                    <a:pt x="36" y="1556"/>
                    <a:pt x="36" y="1547"/>
                  </a:cubicBezTo>
                  <a:lnTo>
                    <a:pt x="36" y="1376"/>
                  </a:lnTo>
                  <a:cubicBezTo>
                    <a:pt x="38" y="1363"/>
                    <a:pt x="29" y="1357"/>
                    <a:pt x="19" y="1357"/>
                  </a:cubicBezTo>
                  <a:close/>
                  <a:moveTo>
                    <a:pt x="19" y="1698"/>
                  </a:moveTo>
                  <a:cubicBezTo>
                    <a:pt x="10" y="1698"/>
                    <a:pt x="1" y="1704"/>
                    <a:pt x="2" y="1717"/>
                  </a:cubicBezTo>
                  <a:lnTo>
                    <a:pt x="2" y="1886"/>
                  </a:lnTo>
                  <a:cubicBezTo>
                    <a:pt x="2" y="1896"/>
                    <a:pt x="10" y="1904"/>
                    <a:pt x="19" y="1904"/>
                  </a:cubicBezTo>
                  <a:cubicBezTo>
                    <a:pt x="28" y="1904"/>
                    <a:pt x="35" y="1896"/>
                    <a:pt x="36" y="1886"/>
                  </a:cubicBezTo>
                  <a:lnTo>
                    <a:pt x="36" y="1717"/>
                  </a:lnTo>
                  <a:cubicBezTo>
                    <a:pt x="38" y="1704"/>
                    <a:pt x="29" y="1698"/>
                    <a:pt x="19" y="1698"/>
                  </a:cubicBezTo>
                  <a:close/>
                  <a:moveTo>
                    <a:pt x="19" y="2041"/>
                  </a:moveTo>
                  <a:cubicBezTo>
                    <a:pt x="11" y="2041"/>
                    <a:pt x="3" y="2046"/>
                    <a:pt x="2" y="2056"/>
                  </a:cubicBezTo>
                  <a:lnTo>
                    <a:pt x="2" y="2227"/>
                  </a:lnTo>
                  <a:cubicBezTo>
                    <a:pt x="2" y="2236"/>
                    <a:pt x="10" y="2244"/>
                    <a:pt x="19" y="2244"/>
                  </a:cubicBezTo>
                  <a:cubicBezTo>
                    <a:pt x="28" y="2244"/>
                    <a:pt x="36" y="2236"/>
                    <a:pt x="36" y="2227"/>
                  </a:cubicBezTo>
                  <a:lnTo>
                    <a:pt x="36" y="2056"/>
                  </a:lnTo>
                  <a:cubicBezTo>
                    <a:pt x="35" y="2046"/>
                    <a:pt x="27" y="2041"/>
                    <a:pt x="19" y="2041"/>
                  </a:cubicBezTo>
                  <a:close/>
                  <a:moveTo>
                    <a:pt x="19" y="2381"/>
                  </a:moveTo>
                  <a:cubicBezTo>
                    <a:pt x="11" y="2381"/>
                    <a:pt x="3" y="2387"/>
                    <a:pt x="2" y="2397"/>
                  </a:cubicBezTo>
                  <a:lnTo>
                    <a:pt x="2" y="2566"/>
                  </a:lnTo>
                  <a:cubicBezTo>
                    <a:pt x="2" y="2576"/>
                    <a:pt x="10" y="2584"/>
                    <a:pt x="19" y="2584"/>
                  </a:cubicBezTo>
                  <a:cubicBezTo>
                    <a:pt x="28" y="2584"/>
                    <a:pt x="36" y="2576"/>
                    <a:pt x="36" y="2566"/>
                  </a:cubicBezTo>
                  <a:lnTo>
                    <a:pt x="36" y="2397"/>
                  </a:lnTo>
                  <a:cubicBezTo>
                    <a:pt x="35" y="2387"/>
                    <a:pt x="27" y="2381"/>
                    <a:pt x="19" y="2381"/>
                  </a:cubicBezTo>
                  <a:close/>
                  <a:moveTo>
                    <a:pt x="19" y="2718"/>
                  </a:moveTo>
                  <a:cubicBezTo>
                    <a:pt x="10" y="2718"/>
                    <a:pt x="1" y="2724"/>
                    <a:pt x="2" y="2737"/>
                  </a:cubicBezTo>
                  <a:lnTo>
                    <a:pt x="2" y="2907"/>
                  </a:lnTo>
                  <a:cubicBezTo>
                    <a:pt x="2" y="2917"/>
                    <a:pt x="10" y="2924"/>
                    <a:pt x="19" y="2924"/>
                  </a:cubicBezTo>
                  <a:cubicBezTo>
                    <a:pt x="29" y="2924"/>
                    <a:pt x="36" y="2916"/>
                    <a:pt x="36" y="2907"/>
                  </a:cubicBezTo>
                  <a:lnTo>
                    <a:pt x="36" y="2737"/>
                  </a:lnTo>
                  <a:cubicBezTo>
                    <a:pt x="38" y="2724"/>
                    <a:pt x="29" y="2718"/>
                    <a:pt x="19" y="2718"/>
                  </a:cubicBezTo>
                  <a:close/>
                  <a:moveTo>
                    <a:pt x="19" y="3059"/>
                  </a:moveTo>
                  <a:cubicBezTo>
                    <a:pt x="10" y="3059"/>
                    <a:pt x="1" y="3065"/>
                    <a:pt x="2" y="3078"/>
                  </a:cubicBezTo>
                  <a:lnTo>
                    <a:pt x="2" y="3248"/>
                  </a:lnTo>
                  <a:cubicBezTo>
                    <a:pt x="2" y="3257"/>
                    <a:pt x="10" y="3264"/>
                    <a:pt x="19" y="3265"/>
                  </a:cubicBezTo>
                  <a:cubicBezTo>
                    <a:pt x="28" y="3265"/>
                    <a:pt x="36" y="3257"/>
                    <a:pt x="36" y="3248"/>
                  </a:cubicBezTo>
                  <a:lnTo>
                    <a:pt x="36" y="3078"/>
                  </a:lnTo>
                  <a:cubicBezTo>
                    <a:pt x="38" y="3065"/>
                    <a:pt x="29" y="3059"/>
                    <a:pt x="19" y="30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5" name="Google Shape;5335;p58"/>
            <p:cNvSpPr/>
            <p:nvPr/>
          </p:nvSpPr>
          <p:spPr>
            <a:xfrm>
              <a:off x="6694175" y="2487850"/>
              <a:ext cx="2800" cy="4100"/>
            </a:xfrm>
            <a:custGeom>
              <a:avLst/>
              <a:gdLst/>
              <a:ahLst/>
              <a:cxnLst/>
              <a:rect l="l" t="t" r="r" b="b"/>
              <a:pathLst>
                <a:path w="112" h="164" extrusionOk="0">
                  <a:moveTo>
                    <a:pt x="93" y="0"/>
                  </a:moveTo>
                  <a:cubicBezTo>
                    <a:pt x="84" y="0"/>
                    <a:pt x="75" y="6"/>
                    <a:pt x="76" y="19"/>
                  </a:cubicBezTo>
                  <a:lnTo>
                    <a:pt x="76" y="94"/>
                  </a:lnTo>
                  <a:lnTo>
                    <a:pt x="12" y="132"/>
                  </a:lnTo>
                  <a:cubicBezTo>
                    <a:pt x="3" y="136"/>
                    <a:pt x="0" y="146"/>
                    <a:pt x="4" y="155"/>
                  </a:cubicBezTo>
                  <a:cubicBezTo>
                    <a:pt x="7" y="159"/>
                    <a:pt x="13" y="164"/>
                    <a:pt x="19" y="164"/>
                  </a:cubicBezTo>
                  <a:cubicBezTo>
                    <a:pt x="22" y="164"/>
                    <a:pt x="25" y="162"/>
                    <a:pt x="28" y="161"/>
                  </a:cubicBezTo>
                  <a:lnTo>
                    <a:pt x="102" y="119"/>
                  </a:lnTo>
                  <a:cubicBezTo>
                    <a:pt x="106" y="116"/>
                    <a:pt x="110" y="110"/>
                    <a:pt x="110" y="104"/>
                  </a:cubicBezTo>
                  <a:lnTo>
                    <a:pt x="110" y="19"/>
                  </a:lnTo>
                  <a:cubicBezTo>
                    <a:pt x="112" y="6"/>
                    <a:pt x="103" y="0"/>
                    <a:pt x="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6" name="Google Shape;5336;p58"/>
            <p:cNvSpPr/>
            <p:nvPr/>
          </p:nvSpPr>
          <p:spPr>
            <a:xfrm>
              <a:off x="6557500" y="2493225"/>
              <a:ext cx="134050" cy="63475"/>
            </a:xfrm>
            <a:custGeom>
              <a:avLst/>
              <a:gdLst/>
              <a:ahLst/>
              <a:cxnLst/>
              <a:rect l="l" t="t" r="r" b="b"/>
              <a:pathLst>
                <a:path w="5362" h="2539" extrusionOk="0">
                  <a:moveTo>
                    <a:pt x="5337" y="0"/>
                  </a:moveTo>
                  <a:cubicBezTo>
                    <a:pt x="5335" y="0"/>
                    <a:pt x="5332" y="1"/>
                    <a:pt x="5329" y="2"/>
                  </a:cubicBezTo>
                  <a:lnTo>
                    <a:pt x="5181" y="88"/>
                  </a:lnTo>
                  <a:cubicBezTo>
                    <a:pt x="5173" y="92"/>
                    <a:pt x="5170" y="102"/>
                    <a:pt x="5176" y="111"/>
                  </a:cubicBezTo>
                  <a:cubicBezTo>
                    <a:pt x="5179" y="117"/>
                    <a:pt x="5184" y="120"/>
                    <a:pt x="5190" y="120"/>
                  </a:cubicBezTo>
                  <a:cubicBezTo>
                    <a:pt x="5193" y="120"/>
                    <a:pt x="5196" y="118"/>
                    <a:pt x="5199" y="117"/>
                  </a:cubicBezTo>
                  <a:lnTo>
                    <a:pt x="5347" y="31"/>
                  </a:lnTo>
                  <a:cubicBezTo>
                    <a:pt x="5362" y="21"/>
                    <a:pt x="5352" y="0"/>
                    <a:pt x="5337" y="0"/>
                  </a:cubicBezTo>
                  <a:close/>
                  <a:moveTo>
                    <a:pt x="5041" y="171"/>
                  </a:moveTo>
                  <a:cubicBezTo>
                    <a:pt x="5038" y="171"/>
                    <a:pt x="5036" y="172"/>
                    <a:pt x="5034" y="173"/>
                  </a:cubicBezTo>
                  <a:lnTo>
                    <a:pt x="4884" y="259"/>
                  </a:lnTo>
                  <a:cubicBezTo>
                    <a:pt x="4870" y="268"/>
                    <a:pt x="4875" y="291"/>
                    <a:pt x="4893" y="291"/>
                  </a:cubicBezTo>
                  <a:cubicBezTo>
                    <a:pt x="4896" y="291"/>
                    <a:pt x="4899" y="289"/>
                    <a:pt x="4902" y="288"/>
                  </a:cubicBezTo>
                  <a:lnTo>
                    <a:pt x="5050" y="202"/>
                  </a:lnTo>
                  <a:cubicBezTo>
                    <a:pt x="5058" y="198"/>
                    <a:pt x="5061" y="188"/>
                    <a:pt x="5057" y="179"/>
                  </a:cubicBezTo>
                  <a:cubicBezTo>
                    <a:pt x="5053" y="174"/>
                    <a:pt x="5047" y="171"/>
                    <a:pt x="5041" y="171"/>
                  </a:cubicBezTo>
                  <a:close/>
                  <a:moveTo>
                    <a:pt x="4745" y="342"/>
                  </a:moveTo>
                  <a:cubicBezTo>
                    <a:pt x="4742" y="342"/>
                    <a:pt x="4739" y="343"/>
                    <a:pt x="4736" y="344"/>
                  </a:cubicBezTo>
                  <a:lnTo>
                    <a:pt x="4588" y="430"/>
                  </a:lnTo>
                  <a:cubicBezTo>
                    <a:pt x="4572" y="439"/>
                    <a:pt x="4580" y="462"/>
                    <a:pt x="4597" y="462"/>
                  </a:cubicBezTo>
                  <a:cubicBezTo>
                    <a:pt x="4600" y="462"/>
                    <a:pt x="4603" y="462"/>
                    <a:pt x="4604" y="460"/>
                  </a:cubicBezTo>
                  <a:lnTo>
                    <a:pt x="4754" y="373"/>
                  </a:lnTo>
                  <a:cubicBezTo>
                    <a:pt x="4770" y="365"/>
                    <a:pt x="4760" y="342"/>
                    <a:pt x="4745" y="342"/>
                  </a:cubicBezTo>
                  <a:close/>
                  <a:moveTo>
                    <a:pt x="4447" y="514"/>
                  </a:moveTo>
                  <a:cubicBezTo>
                    <a:pt x="4444" y="514"/>
                    <a:pt x="4442" y="514"/>
                    <a:pt x="4439" y="515"/>
                  </a:cubicBezTo>
                  <a:lnTo>
                    <a:pt x="4291" y="601"/>
                  </a:lnTo>
                  <a:cubicBezTo>
                    <a:pt x="4277" y="610"/>
                    <a:pt x="4282" y="633"/>
                    <a:pt x="4300" y="633"/>
                  </a:cubicBezTo>
                  <a:cubicBezTo>
                    <a:pt x="4303" y="633"/>
                    <a:pt x="4306" y="633"/>
                    <a:pt x="4309" y="632"/>
                  </a:cubicBezTo>
                  <a:lnTo>
                    <a:pt x="4456" y="546"/>
                  </a:lnTo>
                  <a:cubicBezTo>
                    <a:pt x="4471" y="535"/>
                    <a:pt x="4462" y="514"/>
                    <a:pt x="4447" y="514"/>
                  </a:cubicBezTo>
                  <a:close/>
                  <a:moveTo>
                    <a:pt x="4151" y="685"/>
                  </a:moveTo>
                  <a:cubicBezTo>
                    <a:pt x="4148" y="685"/>
                    <a:pt x="4146" y="685"/>
                    <a:pt x="4143" y="687"/>
                  </a:cubicBezTo>
                  <a:lnTo>
                    <a:pt x="3995" y="774"/>
                  </a:lnTo>
                  <a:cubicBezTo>
                    <a:pt x="3987" y="778"/>
                    <a:pt x="3984" y="788"/>
                    <a:pt x="3988" y="797"/>
                  </a:cubicBezTo>
                  <a:cubicBezTo>
                    <a:pt x="3991" y="801"/>
                    <a:pt x="3997" y="804"/>
                    <a:pt x="4003" y="804"/>
                  </a:cubicBezTo>
                  <a:cubicBezTo>
                    <a:pt x="4005" y="804"/>
                    <a:pt x="4008" y="804"/>
                    <a:pt x="4011" y="803"/>
                  </a:cubicBezTo>
                  <a:lnTo>
                    <a:pt x="4161" y="717"/>
                  </a:lnTo>
                  <a:cubicBezTo>
                    <a:pt x="4174" y="706"/>
                    <a:pt x="4165" y="685"/>
                    <a:pt x="4151" y="685"/>
                  </a:cubicBezTo>
                  <a:close/>
                  <a:moveTo>
                    <a:pt x="3854" y="857"/>
                  </a:moveTo>
                  <a:cubicBezTo>
                    <a:pt x="3852" y="857"/>
                    <a:pt x="3849" y="858"/>
                    <a:pt x="3846" y="859"/>
                  </a:cubicBezTo>
                  <a:lnTo>
                    <a:pt x="3698" y="945"/>
                  </a:lnTo>
                  <a:cubicBezTo>
                    <a:pt x="3683" y="953"/>
                    <a:pt x="3689" y="975"/>
                    <a:pt x="3705" y="975"/>
                  </a:cubicBezTo>
                  <a:cubicBezTo>
                    <a:pt x="3706" y="975"/>
                    <a:pt x="3706" y="975"/>
                    <a:pt x="3707" y="975"/>
                  </a:cubicBezTo>
                  <a:cubicBezTo>
                    <a:pt x="3710" y="975"/>
                    <a:pt x="3713" y="975"/>
                    <a:pt x="3715" y="974"/>
                  </a:cubicBezTo>
                  <a:lnTo>
                    <a:pt x="3863" y="888"/>
                  </a:lnTo>
                  <a:cubicBezTo>
                    <a:pt x="3878" y="877"/>
                    <a:pt x="3869" y="857"/>
                    <a:pt x="3854" y="857"/>
                  </a:cubicBezTo>
                  <a:close/>
                  <a:moveTo>
                    <a:pt x="3559" y="1028"/>
                  </a:moveTo>
                  <a:cubicBezTo>
                    <a:pt x="3556" y="1028"/>
                    <a:pt x="3553" y="1028"/>
                    <a:pt x="3550" y="1030"/>
                  </a:cubicBezTo>
                  <a:lnTo>
                    <a:pt x="3401" y="1116"/>
                  </a:lnTo>
                  <a:cubicBezTo>
                    <a:pt x="3386" y="1125"/>
                    <a:pt x="3392" y="1148"/>
                    <a:pt x="3409" y="1148"/>
                  </a:cubicBezTo>
                  <a:cubicBezTo>
                    <a:pt x="3412" y="1148"/>
                    <a:pt x="3415" y="1146"/>
                    <a:pt x="3418" y="1145"/>
                  </a:cubicBezTo>
                  <a:lnTo>
                    <a:pt x="3566" y="1059"/>
                  </a:lnTo>
                  <a:cubicBezTo>
                    <a:pt x="3583" y="1050"/>
                    <a:pt x="3574" y="1028"/>
                    <a:pt x="3559" y="1028"/>
                  </a:cubicBezTo>
                  <a:close/>
                  <a:moveTo>
                    <a:pt x="3260" y="1200"/>
                  </a:moveTo>
                  <a:cubicBezTo>
                    <a:pt x="3258" y="1200"/>
                    <a:pt x="3255" y="1200"/>
                    <a:pt x="3253" y="1201"/>
                  </a:cubicBezTo>
                  <a:lnTo>
                    <a:pt x="3105" y="1287"/>
                  </a:lnTo>
                  <a:cubicBezTo>
                    <a:pt x="3089" y="1296"/>
                    <a:pt x="3095" y="1319"/>
                    <a:pt x="3114" y="1319"/>
                  </a:cubicBezTo>
                  <a:cubicBezTo>
                    <a:pt x="3117" y="1319"/>
                    <a:pt x="3119" y="1317"/>
                    <a:pt x="3121" y="1316"/>
                  </a:cubicBezTo>
                  <a:lnTo>
                    <a:pt x="3270" y="1230"/>
                  </a:lnTo>
                  <a:cubicBezTo>
                    <a:pt x="3285" y="1220"/>
                    <a:pt x="3275" y="1200"/>
                    <a:pt x="3260" y="1200"/>
                  </a:cubicBezTo>
                  <a:close/>
                  <a:moveTo>
                    <a:pt x="2965" y="1370"/>
                  </a:moveTo>
                  <a:cubicBezTo>
                    <a:pt x="2962" y="1370"/>
                    <a:pt x="2959" y="1371"/>
                    <a:pt x="2956" y="1372"/>
                  </a:cubicBezTo>
                  <a:lnTo>
                    <a:pt x="2808" y="1458"/>
                  </a:lnTo>
                  <a:cubicBezTo>
                    <a:pt x="2793" y="1467"/>
                    <a:pt x="2799" y="1490"/>
                    <a:pt x="2816" y="1490"/>
                  </a:cubicBezTo>
                  <a:cubicBezTo>
                    <a:pt x="2819" y="1490"/>
                    <a:pt x="2822" y="1488"/>
                    <a:pt x="2825" y="1487"/>
                  </a:cubicBezTo>
                  <a:lnTo>
                    <a:pt x="2973" y="1401"/>
                  </a:lnTo>
                  <a:cubicBezTo>
                    <a:pt x="2990" y="1392"/>
                    <a:pt x="2981" y="1370"/>
                    <a:pt x="2965" y="1370"/>
                  </a:cubicBezTo>
                  <a:close/>
                  <a:moveTo>
                    <a:pt x="2667" y="1542"/>
                  </a:moveTo>
                  <a:cubicBezTo>
                    <a:pt x="2665" y="1542"/>
                    <a:pt x="2662" y="1542"/>
                    <a:pt x="2660" y="1544"/>
                  </a:cubicBezTo>
                  <a:lnTo>
                    <a:pt x="2512" y="1629"/>
                  </a:lnTo>
                  <a:cubicBezTo>
                    <a:pt x="2503" y="1634"/>
                    <a:pt x="2500" y="1644"/>
                    <a:pt x="2505" y="1652"/>
                  </a:cubicBezTo>
                  <a:cubicBezTo>
                    <a:pt x="2508" y="1658"/>
                    <a:pt x="2513" y="1661"/>
                    <a:pt x="2519" y="1661"/>
                  </a:cubicBezTo>
                  <a:cubicBezTo>
                    <a:pt x="2522" y="1661"/>
                    <a:pt x="2525" y="1660"/>
                    <a:pt x="2528" y="1658"/>
                  </a:cubicBezTo>
                  <a:lnTo>
                    <a:pt x="2677" y="1573"/>
                  </a:lnTo>
                  <a:cubicBezTo>
                    <a:pt x="2691" y="1563"/>
                    <a:pt x="2682" y="1542"/>
                    <a:pt x="2667" y="1542"/>
                  </a:cubicBezTo>
                  <a:close/>
                  <a:moveTo>
                    <a:pt x="2370" y="1713"/>
                  </a:moveTo>
                  <a:cubicBezTo>
                    <a:pt x="2368" y="1713"/>
                    <a:pt x="2365" y="1713"/>
                    <a:pt x="2363" y="1715"/>
                  </a:cubicBezTo>
                  <a:lnTo>
                    <a:pt x="2215" y="1800"/>
                  </a:lnTo>
                  <a:cubicBezTo>
                    <a:pt x="2200" y="1809"/>
                    <a:pt x="2206" y="1832"/>
                    <a:pt x="2223" y="1832"/>
                  </a:cubicBezTo>
                  <a:cubicBezTo>
                    <a:pt x="2226" y="1832"/>
                    <a:pt x="2229" y="1832"/>
                    <a:pt x="2232" y="1829"/>
                  </a:cubicBezTo>
                  <a:lnTo>
                    <a:pt x="2380" y="1744"/>
                  </a:lnTo>
                  <a:cubicBezTo>
                    <a:pt x="2395" y="1734"/>
                    <a:pt x="2385" y="1713"/>
                    <a:pt x="2370" y="1713"/>
                  </a:cubicBezTo>
                  <a:close/>
                  <a:moveTo>
                    <a:pt x="2075" y="1884"/>
                  </a:moveTo>
                  <a:cubicBezTo>
                    <a:pt x="2072" y="1884"/>
                    <a:pt x="2069" y="1884"/>
                    <a:pt x="2067" y="1886"/>
                  </a:cubicBezTo>
                  <a:lnTo>
                    <a:pt x="1917" y="1971"/>
                  </a:lnTo>
                  <a:cubicBezTo>
                    <a:pt x="1903" y="1980"/>
                    <a:pt x="1909" y="2003"/>
                    <a:pt x="1926" y="2003"/>
                  </a:cubicBezTo>
                  <a:cubicBezTo>
                    <a:pt x="1929" y="2003"/>
                    <a:pt x="1932" y="2003"/>
                    <a:pt x="1935" y="2002"/>
                  </a:cubicBezTo>
                  <a:lnTo>
                    <a:pt x="2083" y="1916"/>
                  </a:lnTo>
                  <a:cubicBezTo>
                    <a:pt x="2100" y="1906"/>
                    <a:pt x="2090" y="1884"/>
                    <a:pt x="2075" y="1884"/>
                  </a:cubicBezTo>
                  <a:close/>
                  <a:moveTo>
                    <a:pt x="1779" y="2054"/>
                  </a:moveTo>
                  <a:cubicBezTo>
                    <a:pt x="1776" y="2054"/>
                    <a:pt x="1773" y="2055"/>
                    <a:pt x="1769" y="2057"/>
                  </a:cubicBezTo>
                  <a:lnTo>
                    <a:pt x="1622" y="2142"/>
                  </a:lnTo>
                  <a:cubicBezTo>
                    <a:pt x="1606" y="2153"/>
                    <a:pt x="1613" y="2174"/>
                    <a:pt x="1630" y="2174"/>
                  </a:cubicBezTo>
                  <a:cubicBezTo>
                    <a:pt x="1633" y="2174"/>
                    <a:pt x="1636" y="2174"/>
                    <a:pt x="1637" y="2173"/>
                  </a:cubicBezTo>
                  <a:lnTo>
                    <a:pt x="1787" y="2087"/>
                  </a:lnTo>
                  <a:cubicBezTo>
                    <a:pt x="1805" y="2078"/>
                    <a:pt x="1795" y="2054"/>
                    <a:pt x="1779" y="2054"/>
                  </a:cubicBezTo>
                  <a:close/>
                  <a:moveTo>
                    <a:pt x="1480" y="2226"/>
                  </a:moveTo>
                  <a:cubicBezTo>
                    <a:pt x="1477" y="2226"/>
                    <a:pt x="1475" y="2227"/>
                    <a:pt x="1472" y="2228"/>
                  </a:cubicBezTo>
                  <a:lnTo>
                    <a:pt x="1324" y="2315"/>
                  </a:lnTo>
                  <a:cubicBezTo>
                    <a:pt x="1317" y="2319"/>
                    <a:pt x="1314" y="2330"/>
                    <a:pt x="1318" y="2338"/>
                  </a:cubicBezTo>
                  <a:cubicBezTo>
                    <a:pt x="1321" y="2343"/>
                    <a:pt x="1327" y="2345"/>
                    <a:pt x="1333" y="2345"/>
                  </a:cubicBezTo>
                  <a:lnTo>
                    <a:pt x="1333" y="2347"/>
                  </a:lnTo>
                  <a:cubicBezTo>
                    <a:pt x="1336" y="2347"/>
                    <a:pt x="1339" y="2345"/>
                    <a:pt x="1342" y="2344"/>
                  </a:cubicBezTo>
                  <a:lnTo>
                    <a:pt x="1490" y="2258"/>
                  </a:lnTo>
                  <a:cubicBezTo>
                    <a:pt x="1505" y="2247"/>
                    <a:pt x="1495" y="2226"/>
                    <a:pt x="1480" y="2226"/>
                  </a:cubicBezTo>
                  <a:close/>
                  <a:moveTo>
                    <a:pt x="22" y="2368"/>
                  </a:moveTo>
                  <a:cubicBezTo>
                    <a:pt x="16" y="2368"/>
                    <a:pt x="9" y="2371"/>
                    <a:pt x="6" y="2376"/>
                  </a:cubicBezTo>
                  <a:cubicBezTo>
                    <a:pt x="0" y="2385"/>
                    <a:pt x="5" y="2395"/>
                    <a:pt x="12" y="2399"/>
                  </a:cubicBezTo>
                  <a:cubicBezTo>
                    <a:pt x="64" y="2427"/>
                    <a:pt x="116" y="2450"/>
                    <a:pt x="171" y="2467"/>
                  </a:cubicBezTo>
                  <a:cubicBezTo>
                    <a:pt x="174" y="2469"/>
                    <a:pt x="176" y="2469"/>
                    <a:pt x="177" y="2469"/>
                  </a:cubicBezTo>
                  <a:cubicBezTo>
                    <a:pt x="198" y="2469"/>
                    <a:pt x="202" y="2441"/>
                    <a:pt x="183" y="2435"/>
                  </a:cubicBezTo>
                  <a:cubicBezTo>
                    <a:pt x="129" y="2418"/>
                    <a:pt x="79" y="2396"/>
                    <a:pt x="28" y="2369"/>
                  </a:cubicBezTo>
                  <a:cubicBezTo>
                    <a:pt x="26" y="2368"/>
                    <a:pt x="24" y="2368"/>
                    <a:pt x="22" y="2368"/>
                  </a:cubicBezTo>
                  <a:close/>
                  <a:moveTo>
                    <a:pt x="1185" y="2393"/>
                  </a:moveTo>
                  <a:cubicBezTo>
                    <a:pt x="1182" y="2393"/>
                    <a:pt x="1178" y="2394"/>
                    <a:pt x="1175" y="2396"/>
                  </a:cubicBezTo>
                  <a:cubicBezTo>
                    <a:pt x="1124" y="2419"/>
                    <a:pt x="1072" y="2438"/>
                    <a:pt x="1017" y="2453"/>
                  </a:cubicBezTo>
                  <a:cubicBezTo>
                    <a:pt x="998" y="2459"/>
                    <a:pt x="1002" y="2486"/>
                    <a:pt x="1021" y="2486"/>
                  </a:cubicBezTo>
                  <a:cubicBezTo>
                    <a:pt x="1022" y="2487"/>
                    <a:pt x="1022" y="2487"/>
                    <a:pt x="1023" y="2487"/>
                  </a:cubicBezTo>
                  <a:cubicBezTo>
                    <a:pt x="1024" y="2487"/>
                    <a:pt x="1026" y="2486"/>
                    <a:pt x="1027" y="2486"/>
                  </a:cubicBezTo>
                  <a:cubicBezTo>
                    <a:pt x="1082" y="2470"/>
                    <a:pt x="1137" y="2450"/>
                    <a:pt x="1189" y="2427"/>
                  </a:cubicBezTo>
                  <a:cubicBezTo>
                    <a:pt x="1210" y="2419"/>
                    <a:pt x="1201" y="2393"/>
                    <a:pt x="1185" y="2393"/>
                  </a:cubicBezTo>
                  <a:close/>
                  <a:moveTo>
                    <a:pt x="344" y="2479"/>
                  </a:moveTo>
                  <a:cubicBezTo>
                    <a:pt x="325" y="2479"/>
                    <a:pt x="320" y="2507"/>
                    <a:pt x="340" y="2512"/>
                  </a:cubicBezTo>
                  <a:cubicBezTo>
                    <a:pt x="396" y="2524"/>
                    <a:pt x="454" y="2531"/>
                    <a:pt x="512" y="2535"/>
                  </a:cubicBezTo>
                  <a:cubicBezTo>
                    <a:pt x="535" y="2535"/>
                    <a:pt x="537" y="2502"/>
                    <a:pt x="514" y="2501"/>
                  </a:cubicBezTo>
                  <a:cubicBezTo>
                    <a:pt x="457" y="2498"/>
                    <a:pt x="402" y="2489"/>
                    <a:pt x="347" y="2479"/>
                  </a:cubicBezTo>
                  <a:cubicBezTo>
                    <a:pt x="346" y="2479"/>
                    <a:pt x="345" y="2479"/>
                    <a:pt x="344" y="2479"/>
                  </a:cubicBezTo>
                  <a:close/>
                  <a:moveTo>
                    <a:pt x="856" y="2489"/>
                  </a:moveTo>
                  <a:cubicBezTo>
                    <a:pt x="855" y="2489"/>
                    <a:pt x="854" y="2489"/>
                    <a:pt x="853" y="2489"/>
                  </a:cubicBezTo>
                  <a:cubicBezTo>
                    <a:pt x="796" y="2498"/>
                    <a:pt x="740" y="2502"/>
                    <a:pt x="685" y="2505"/>
                  </a:cubicBezTo>
                  <a:cubicBezTo>
                    <a:pt x="663" y="2506"/>
                    <a:pt x="663" y="2537"/>
                    <a:pt x="685" y="2538"/>
                  </a:cubicBezTo>
                  <a:cubicBezTo>
                    <a:pt x="743" y="2537"/>
                    <a:pt x="801" y="2531"/>
                    <a:pt x="857" y="2522"/>
                  </a:cubicBezTo>
                  <a:cubicBezTo>
                    <a:pt x="880" y="2520"/>
                    <a:pt x="875" y="2489"/>
                    <a:pt x="856" y="24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7" name="Google Shape;5337;p58"/>
            <p:cNvSpPr/>
            <p:nvPr/>
          </p:nvSpPr>
          <p:spPr>
            <a:xfrm>
              <a:off x="6552400" y="2548500"/>
              <a:ext cx="2550" cy="2350"/>
            </a:xfrm>
            <a:custGeom>
              <a:avLst/>
              <a:gdLst/>
              <a:ahLst/>
              <a:cxnLst/>
              <a:rect l="l" t="t" r="r" b="b"/>
              <a:pathLst>
                <a:path w="102" h="94" extrusionOk="0">
                  <a:moveTo>
                    <a:pt x="25" y="0"/>
                  </a:moveTo>
                  <a:cubicBezTo>
                    <a:pt x="12" y="0"/>
                    <a:pt x="0" y="15"/>
                    <a:pt x="10" y="27"/>
                  </a:cubicBezTo>
                  <a:cubicBezTo>
                    <a:pt x="29" y="50"/>
                    <a:pt x="49" y="71"/>
                    <a:pt x="71" y="90"/>
                  </a:cubicBezTo>
                  <a:cubicBezTo>
                    <a:pt x="74" y="92"/>
                    <a:pt x="78" y="94"/>
                    <a:pt x="83" y="94"/>
                  </a:cubicBezTo>
                  <a:cubicBezTo>
                    <a:pt x="87" y="94"/>
                    <a:pt x="93" y="92"/>
                    <a:pt x="96" y="88"/>
                  </a:cubicBezTo>
                  <a:cubicBezTo>
                    <a:pt x="101" y="81"/>
                    <a:pt x="101" y="71"/>
                    <a:pt x="94" y="65"/>
                  </a:cubicBezTo>
                  <a:cubicBezTo>
                    <a:pt x="72" y="46"/>
                    <a:pt x="54" y="27"/>
                    <a:pt x="36" y="5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8" name="Google Shape;5338;p58"/>
            <p:cNvSpPr/>
            <p:nvPr/>
          </p:nvSpPr>
          <p:spPr>
            <a:xfrm>
              <a:off x="6552050" y="2375025"/>
              <a:ext cx="123325" cy="78825"/>
            </a:xfrm>
            <a:custGeom>
              <a:avLst/>
              <a:gdLst/>
              <a:ahLst/>
              <a:cxnLst/>
              <a:rect l="l" t="t" r="r" b="b"/>
              <a:pathLst>
                <a:path w="4933" h="3153" extrusionOk="0">
                  <a:moveTo>
                    <a:pt x="4792" y="0"/>
                  </a:moveTo>
                  <a:cubicBezTo>
                    <a:pt x="4772" y="0"/>
                    <a:pt x="4751" y="5"/>
                    <a:pt x="4732" y="15"/>
                  </a:cubicBezTo>
                  <a:lnTo>
                    <a:pt x="1" y="2745"/>
                  </a:lnTo>
                  <a:lnTo>
                    <a:pt x="706" y="3153"/>
                  </a:lnTo>
                  <a:lnTo>
                    <a:pt x="4872" y="747"/>
                  </a:lnTo>
                  <a:cubicBezTo>
                    <a:pt x="4908" y="724"/>
                    <a:pt x="4930" y="684"/>
                    <a:pt x="4933" y="642"/>
                  </a:cubicBezTo>
                  <a:lnTo>
                    <a:pt x="4933" y="131"/>
                  </a:lnTo>
                  <a:cubicBezTo>
                    <a:pt x="4931" y="89"/>
                    <a:pt x="4908" y="49"/>
                    <a:pt x="4873" y="26"/>
                  </a:cubicBezTo>
                  <a:lnTo>
                    <a:pt x="4851" y="15"/>
                  </a:lnTo>
                  <a:cubicBezTo>
                    <a:pt x="4832" y="5"/>
                    <a:pt x="4812" y="0"/>
                    <a:pt x="479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9" name="Google Shape;5339;p58"/>
            <p:cNvSpPr/>
            <p:nvPr/>
          </p:nvSpPr>
          <p:spPr>
            <a:xfrm>
              <a:off x="6552050" y="2375025"/>
              <a:ext cx="122675" cy="70700"/>
            </a:xfrm>
            <a:custGeom>
              <a:avLst/>
              <a:gdLst/>
              <a:ahLst/>
              <a:cxnLst/>
              <a:rect l="l" t="t" r="r" b="b"/>
              <a:pathLst>
                <a:path w="4907" h="2828" extrusionOk="0">
                  <a:moveTo>
                    <a:pt x="4791" y="0"/>
                  </a:moveTo>
                  <a:cubicBezTo>
                    <a:pt x="4771" y="0"/>
                    <a:pt x="4751" y="5"/>
                    <a:pt x="4732" y="15"/>
                  </a:cubicBezTo>
                  <a:lnTo>
                    <a:pt x="1" y="2746"/>
                  </a:lnTo>
                  <a:lnTo>
                    <a:pt x="141" y="2828"/>
                  </a:lnTo>
                  <a:lnTo>
                    <a:pt x="4873" y="96"/>
                  </a:lnTo>
                  <a:cubicBezTo>
                    <a:pt x="4906" y="77"/>
                    <a:pt x="4906" y="46"/>
                    <a:pt x="4873" y="26"/>
                  </a:cubicBezTo>
                  <a:lnTo>
                    <a:pt x="4851" y="15"/>
                  </a:lnTo>
                  <a:cubicBezTo>
                    <a:pt x="4832" y="5"/>
                    <a:pt x="4812" y="0"/>
                    <a:pt x="4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0" name="Google Shape;5340;p58"/>
            <p:cNvSpPr/>
            <p:nvPr/>
          </p:nvSpPr>
          <p:spPr>
            <a:xfrm>
              <a:off x="6559100" y="2379075"/>
              <a:ext cx="123300" cy="78825"/>
            </a:xfrm>
            <a:custGeom>
              <a:avLst/>
              <a:gdLst/>
              <a:ahLst/>
              <a:cxnLst/>
              <a:rect l="l" t="t" r="r" b="b"/>
              <a:pathLst>
                <a:path w="4932" h="3153" extrusionOk="0">
                  <a:moveTo>
                    <a:pt x="4792" y="1"/>
                  </a:moveTo>
                  <a:cubicBezTo>
                    <a:pt x="4771" y="1"/>
                    <a:pt x="4751" y="6"/>
                    <a:pt x="4732" y="15"/>
                  </a:cubicBezTo>
                  <a:lnTo>
                    <a:pt x="0" y="2747"/>
                  </a:lnTo>
                  <a:lnTo>
                    <a:pt x="705" y="3153"/>
                  </a:lnTo>
                  <a:lnTo>
                    <a:pt x="4872" y="747"/>
                  </a:lnTo>
                  <a:cubicBezTo>
                    <a:pt x="4907" y="724"/>
                    <a:pt x="4930" y="686"/>
                    <a:pt x="4932" y="644"/>
                  </a:cubicBezTo>
                  <a:lnTo>
                    <a:pt x="4932" y="131"/>
                  </a:lnTo>
                  <a:cubicBezTo>
                    <a:pt x="4930" y="89"/>
                    <a:pt x="4907" y="51"/>
                    <a:pt x="4872" y="28"/>
                  </a:cubicBezTo>
                  <a:lnTo>
                    <a:pt x="4852" y="15"/>
                  </a:lnTo>
                  <a:cubicBezTo>
                    <a:pt x="4833" y="6"/>
                    <a:pt x="4813" y="1"/>
                    <a:pt x="479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1" name="Google Shape;5341;p58"/>
            <p:cNvSpPr/>
            <p:nvPr/>
          </p:nvSpPr>
          <p:spPr>
            <a:xfrm>
              <a:off x="6559100" y="2379075"/>
              <a:ext cx="122650" cy="70725"/>
            </a:xfrm>
            <a:custGeom>
              <a:avLst/>
              <a:gdLst/>
              <a:ahLst/>
              <a:cxnLst/>
              <a:rect l="l" t="t" r="r" b="b"/>
              <a:pathLst>
                <a:path w="4906" h="2829" extrusionOk="0">
                  <a:moveTo>
                    <a:pt x="4792" y="1"/>
                  </a:moveTo>
                  <a:cubicBezTo>
                    <a:pt x="4771" y="1"/>
                    <a:pt x="4751" y="6"/>
                    <a:pt x="4732" y="15"/>
                  </a:cubicBezTo>
                  <a:lnTo>
                    <a:pt x="0" y="2747"/>
                  </a:lnTo>
                  <a:lnTo>
                    <a:pt x="142" y="2828"/>
                  </a:lnTo>
                  <a:lnTo>
                    <a:pt x="4872" y="96"/>
                  </a:lnTo>
                  <a:cubicBezTo>
                    <a:pt x="4906" y="77"/>
                    <a:pt x="4906" y="47"/>
                    <a:pt x="4872" y="28"/>
                  </a:cubicBezTo>
                  <a:lnTo>
                    <a:pt x="4852" y="15"/>
                  </a:lnTo>
                  <a:cubicBezTo>
                    <a:pt x="4833" y="6"/>
                    <a:pt x="4813" y="1"/>
                    <a:pt x="4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2" name="Google Shape;5342;p58"/>
            <p:cNvSpPr/>
            <p:nvPr/>
          </p:nvSpPr>
          <p:spPr>
            <a:xfrm>
              <a:off x="6566150" y="2383175"/>
              <a:ext cx="123325" cy="78825"/>
            </a:xfrm>
            <a:custGeom>
              <a:avLst/>
              <a:gdLst/>
              <a:ahLst/>
              <a:cxnLst/>
              <a:rect l="l" t="t" r="r" b="b"/>
              <a:pathLst>
                <a:path w="4933" h="3153" extrusionOk="0">
                  <a:moveTo>
                    <a:pt x="4791" y="1"/>
                  </a:moveTo>
                  <a:cubicBezTo>
                    <a:pt x="4771" y="1"/>
                    <a:pt x="4750" y="5"/>
                    <a:pt x="4731" y="15"/>
                  </a:cubicBezTo>
                  <a:lnTo>
                    <a:pt x="1" y="2745"/>
                  </a:lnTo>
                  <a:lnTo>
                    <a:pt x="704" y="3153"/>
                  </a:lnTo>
                  <a:lnTo>
                    <a:pt x="4872" y="747"/>
                  </a:lnTo>
                  <a:cubicBezTo>
                    <a:pt x="4907" y="724"/>
                    <a:pt x="4930" y="685"/>
                    <a:pt x="4933" y="643"/>
                  </a:cubicBezTo>
                  <a:lnTo>
                    <a:pt x="4933" y="131"/>
                  </a:lnTo>
                  <a:cubicBezTo>
                    <a:pt x="4930" y="89"/>
                    <a:pt x="4908" y="50"/>
                    <a:pt x="4872" y="26"/>
                  </a:cubicBezTo>
                  <a:lnTo>
                    <a:pt x="4851" y="15"/>
                  </a:lnTo>
                  <a:cubicBezTo>
                    <a:pt x="4833" y="5"/>
                    <a:pt x="4812" y="1"/>
                    <a:pt x="479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3" name="Google Shape;5343;p58"/>
            <p:cNvSpPr/>
            <p:nvPr/>
          </p:nvSpPr>
          <p:spPr>
            <a:xfrm>
              <a:off x="6566150" y="2383150"/>
              <a:ext cx="122650" cy="70700"/>
            </a:xfrm>
            <a:custGeom>
              <a:avLst/>
              <a:gdLst/>
              <a:ahLst/>
              <a:cxnLst/>
              <a:rect l="l" t="t" r="r" b="b"/>
              <a:pathLst>
                <a:path w="4906" h="2828" extrusionOk="0">
                  <a:moveTo>
                    <a:pt x="4791" y="0"/>
                  </a:moveTo>
                  <a:cubicBezTo>
                    <a:pt x="4771" y="0"/>
                    <a:pt x="4750" y="5"/>
                    <a:pt x="4731" y="14"/>
                  </a:cubicBezTo>
                  <a:lnTo>
                    <a:pt x="1" y="2746"/>
                  </a:lnTo>
                  <a:lnTo>
                    <a:pt x="142" y="2828"/>
                  </a:lnTo>
                  <a:lnTo>
                    <a:pt x="4872" y="96"/>
                  </a:lnTo>
                  <a:cubicBezTo>
                    <a:pt x="4905" y="77"/>
                    <a:pt x="4905" y="46"/>
                    <a:pt x="4872" y="27"/>
                  </a:cubicBezTo>
                  <a:lnTo>
                    <a:pt x="4851" y="14"/>
                  </a:lnTo>
                  <a:cubicBezTo>
                    <a:pt x="4833" y="5"/>
                    <a:pt x="4812" y="0"/>
                    <a:pt x="4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4" name="Google Shape;5344;p58"/>
            <p:cNvSpPr/>
            <p:nvPr/>
          </p:nvSpPr>
          <p:spPr>
            <a:xfrm>
              <a:off x="6654225" y="2413150"/>
              <a:ext cx="63425" cy="65625"/>
            </a:xfrm>
            <a:custGeom>
              <a:avLst/>
              <a:gdLst/>
              <a:ahLst/>
              <a:cxnLst/>
              <a:rect l="l" t="t" r="r" b="b"/>
              <a:pathLst>
                <a:path w="2537" h="2625" extrusionOk="0">
                  <a:moveTo>
                    <a:pt x="1972" y="1"/>
                  </a:moveTo>
                  <a:lnTo>
                    <a:pt x="1972" y="164"/>
                  </a:lnTo>
                  <a:lnTo>
                    <a:pt x="2194" y="292"/>
                  </a:lnTo>
                  <a:cubicBezTo>
                    <a:pt x="2225" y="309"/>
                    <a:pt x="2227" y="335"/>
                    <a:pt x="2203" y="354"/>
                  </a:cubicBezTo>
                  <a:cubicBezTo>
                    <a:pt x="2200" y="357"/>
                    <a:pt x="2197" y="359"/>
                    <a:pt x="2194" y="362"/>
                  </a:cubicBezTo>
                  <a:lnTo>
                    <a:pt x="484" y="1348"/>
                  </a:lnTo>
                  <a:cubicBezTo>
                    <a:pt x="215" y="1519"/>
                    <a:pt x="0" y="1891"/>
                    <a:pt x="0" y="2196"/>
                  </a:cubicBezTo>
                  <a:cubicBezTo>
                    <a:pt x="0" y="2344"/>
                    <a:pt x="51" y="2448"/>
                    <a:pt x="134" y="2503"/>
                  </a:cubicBezTo>
                  <a:cubicBezTo>
                    <a:pt x="160" y="2519"/>
                    <a:pt x="266" y="2582"/>
                    <a:pt x="295" y="2596"/>
                  </a:cubicBezTo>
                  <a:cubicBezTo>
                    <a:pt x="331" y="2615"/>
                    <a:pt x="372" y="2625"/>
                    <a:pt x="418" y="2625"/>
                  </a:cubicBezTo>
                  <a:cubicBezTo>
                    <a:pt x="487" y="2625"/>
                    <a:pt x="565" y="2602"/>
                    <a:pt x="648" y="2554"/>
                  </a:cubicBezTo>
                  <a:lnTo>
                    <a:pt x="653" y="2553"/>
                  </a:lnTo>
                  <a:lnTo>
                    <a:pt x="2477" y="1500"/>
                  </a:lnTo>
                  <a:cubicBezTo>
                    <a:pt x="2512" y="1477"/>
                    <a:pt x="2533" y="1438"/>
                    <a:pt x="2536" y="1395"/>
                  </a:cubicBezTo>
                  <a:lnTo>
                    <a:pt x="2536" y="395"/>
                  </a:lnTo>
                  <a:cubicBezTo>
                    <a:pt x="2536" y="391"/>
                    <a:pt x="2536" y="388"/>
                    <a:pt x="2535" y="383"/>
                  </a:cubicBezTo>
                  <a:cubicBezTo>
                    <a:pt x="2529" y="346"/>
                    <a:pt x="2507" y="311"/>
                    <a:pt x="2475" y="291"/>
                  </a:cubicBezTo>
                  <a:lnTo>
                    <a:pt x="197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5" name="Google Shape;5345;p58"/>
            <p:cNvSpPr/>
            <p:nvPr/>
          </p:nvSpPr>
          <p:spPr>
            <a:xfrm>
              <a:off x="6654225" y="2413150"/>
              <a:ext cx="63425" cy="65625"/>
            </a:xfrm>
            <a:custGeom>
              <a:avLst/>
              <a:gdLst/>
              <a:ahLst/>
              <a:cxnLst/>
              <a:rect l="l" t="t" r="r" b="b"/>
              <a:pathLst>
                <a:path w="2537" h="2625" extrusionOk="0">
                  <a:moveTo>
                    <a:pt x="1972" y="1"/>
                  </a:moveTo>
                  <a:lnTo>
                    <a:pt x="1972" y="164"/>
                  </a:lnTo>
                  <a:lnTo>
                    <a:pt x="2194" y="292"/>
                  </a:lnTo>
                  <a:cubicBezTo>
                    <a:pt x="2225" y="309"/>
                    <a:pt x="2227" y="335"/>
                    <a:pt x="2203" y="354"/>
                  </a:cubicBezTo>
                  <a:cubicBezTo>
                    <a:pt x="2200" y="357"/>
                    <a:pt x="2197" y="359"/>
                    <a:pt x="2194" y="362"/>
                  </a:cubicBezTo>
                  <a:lnTo>
                    <a:pt x="484" y="1348"/>
                  </a:lnTo>
                  <a:cubicBezTo>
                    <a:pt x="215" y="1519"/>
                    <a:pt x="0" y="1891"/>
                    <a:pt x="0" y="2196"/>
                  </a:cubicBezTo>
                  <a:cubicBezTo>
                    <a:pt x="0" y="2344"/>
                    <a:pt x="51" y="2448"/>
                    <a:pt x="134" y="2503"/>
                  </a:cubicBezTo>
                  <a:cubicBezTo>
                    <a:pt x="160" y="2519"/>
                    <a:pt x="266" y="2582"/>
                    <a:pt x="295" y="2596"/>
                  </a:cubicBezTo>
                  <a:cubicBezTo>
                    <a:pt x="331" y="2615"/>
                    <a:pt x="372" y="2625"/>
                    <a:pt x="418" y="2625"/>
                  </a:cubicBezTo>
                  <a:cubicBezTo>
                    <a:pt x="487" y="2625"/>
                    <a:pt x="565" y="2602"/>
                    <a:pt x="648" y="2554"/>
                  </a:cubicBezTo>
                  <a:lnTo>
                    <a:pt x="653" y="2553"/>
                  </a:lnTo>
                  <a:lnTo>
                    <a:pt x="2477" y="1500"/>
                  </a:lnTo>
                  <a:cubicBezTo>
                    <a:pt x="2512" y="1477"/>
                    <a:pt x="2533" y="1438"/>
                    <a:pt x="2536" y="1395"/>
                  </a:cubicBezTo>
                  <a:lnTo>
                    <a:pt x="2536" y="395"/>
                  </a:lnTo>
                  <a:cubicBezTo>
                    <a:pt x="2536" y="391"/>
                    <a:pt x="2536" y="388"/>
                    <a:pt x="2535" y="383"/>
                  </a:cubicBezTo>
                  <a:cubicBezTo>
                    <a:pt x="2529" y="346"/>
                    <a:pt x="2507" y="311"/>
                    <a:pt x="2475" y="291"/>
                  </a:cubicBezTo>
                  <a:lnTo>
                    <a:pt x="19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6" name="Google Shape;5346;p58"/>
            <p:cNvSpPr/>
            <p:nvPr/>
          </p:nvSpPr>
          <p:spPr>
            <a:xfrm>
              <a:off x="6657725" y="2421950"/>
              <a:ext cx="59925" cy="56825"/>
            </a:xfrm>
            <a:custGeom>
              <a:avLst/>
              <a:gdLst/>
              <a:ahLst/>
              <a:cxnLst/>
              <a:rect l="l" t="t" r="r" b="b"/>
              <a:pathLst>
                <a:path w="2397" h="2273" extrusionOk="0">
                  <a:moveTo>
                    <a:pt x="2363" y="1"/>
                  </a:moveTo>
                  <a:cubicBezTo>
                    <a:pt x="2355" y="1"/>
                    <a:pt x="2346" y="3"/>
                    <a:pt x="2337" y="8"/>
                  </a:cubicBezTo>
                  <a:lnTo>
                    <a:pt x="2256" y="56"/>
                  </a:lnTo>
                  <a:lnTo>
                    <a:pt x="513" y="1062"/>
                  </a:lnTo>
                  <a:cubicBezTo>
                    <a:pt x="230" y="1225"/>
                    <a:pt x="1" y="1612"/>
                    <a:pt x="1" y="1927"/>
                  </a:cubicBezTo>
                  <a:cubicBezTo>
                    <a:pt x="1" y="2038"/>
                    <a:pt x="30" y="2127"/>
                    <a:pt x="81" y="2186"/>
                  </a:cubicBezTo>
                  <a:cubicBezTo>
                    <a:pt x="129" y="2243"/>
                    <a:pt x="196" y="2273"/>
                    <a:pt x="276" y="2273"/>
                  </a:cubicBezTo>
                  <a:cubicBezTo>
                    <a:pt x="346" y="2273"/>
                    <a:pt x="425" y="2250"/>
                    <a:pt x="508" y="2202"/>
                  </a:cubicBezTo>
                  <a:lnTo>
                    <a:pt x="513" y="2201"/>
                  </a:lnTo>
                  <a:lnTo>
                    <a:pt x="2337" y="1148"/>
                  </a:lnTo>
                  <a:cubicBezTo>
                    <a:pt x="2372" y="1125"/>
                    <a:pt x="2393" y="1086"/>
                    <a:pt x="2396" y="1043"/>
                  </a:cubicBezTo>
                  <a:lnTo>
                    <a:pt x="2396" y="43"/>
                  </a:lnTo>
                  <a:cubicBezTo>
                    <a:pt x="2396" y="40"/>
                    <a:pt x="2396" y="36"/>
                    <a:pt x="2395" y="31"/>
                  </a:cubicBezTo>
                  <a:cubicBezTo>
                    <a:pt x="2392" y="12"/>
                    <a:pt x="2380" y="1"/>
                    <a:pt x="2363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7" name="Google Shape;5347;p58"/>
            <p:cNvSpPr/>
            <p:nvPr/>
          </p:nvSpPr>
          <p:spPr>
            <a:xfrm>
              <a:off x="6668325" y="2454125"/>
              <a:ext cx="10575" cy="13675"/>
            </a:xfrm>
            <a:custGeom>
              <a:avLst/>
              <a:gdLst/>
              <a:ahLst/>
              <a:cxnLst/>
              <a:rect l="l" t="t" r="r" b="b"/>
              <a:pathLst>
                <a:path w="423" h="547" extrusionOk="0">
                  <a:moveTo>
                    <a:pt x="306" y="0"/>
                  </a:moveTo>
                  <a:cubicBezTo>
                    <a:pt x="278" y="0"/>
                    <a:pt x="246" y="10"/>
                    <a:pt x="212" y="29"/>
                  </a:cubicBezTo>
                  <a:cubicBezTo>
                    <a:pt x="94" y="97"/>
                    <a:pt x="0" y="260"/>
                    <a:pt x="0" y="395"/>
                  </a:cubicBezTo>
                  <a:cubicBezTo>
                    <a:pt x="0" y="491"/>
                    <a:pt x="48" y="546"/>
                    <a:pt x="118" y="546"/>
                  </a:cubicBezTo>
                  <a:cubicBezTo>
                    <a:pt x="146" y="546"/>
                    <a:pt x="178" y="537"/>
                    <a:pt x="212" y="518"/>
                  </a:cubicBezTo>
                  <a:cubicBezTo>
                    <a:pt x="328" y="450"/>
                    <a:pt x="422" y="286"/>
                    <a:pt x="422" y="151"/>
                  </a:cubicBezTo>
                  <a:cubicBezTo>
                    <a:pt x="422" y="55"/>
                    <a:pt x="375" y="0"/>
                    <a:pt x="30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8" name="Google Shape;5348;p58"/>
            <p:cNvSpPr/>
            <p:nvPr/>
          </p:nvSpPr>
          <p:spPr>
            <a:xfrm>
              <a:off x="6669850" y="2454575"/>
              <a:ext cx="9225" cy="13875"/>
            </a:xfrm>
            <a:custGeom>
              <a:avLst/>
              <a:gdLst/>
              <a:ahLst/>
              <a:cxnLst/>
              <a:rect l="l" t="t" r="r" b="b"/>
              <a:pathLst>
                <a:path w="369" h="555" extrusionOk="0">
                  <a:moveTo>
                    <a:pt x="306" y="1"/>
                  </a:moveTo>
                  <a:lnTo>
                    <a:pt x="0" y="514"/>
                  </a:lnTo>
                  <a:lnTo>
                    <a:pt x="73" y="555"/>
                  </a:lnTo>
                  <a:lnTo>
                    <a:pt x="368" y="3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9" name="Google Shape;5349;p58"/>
            <p:cNvSpPr/>
            <p:nvPr/>
          </p:nvSpPr>
          <p:spPr>
            <a:xfrm>
              <a:off x="6670100" y="2455150"/>
              <a:ext cx="10600" cy="13650"/>
            </a:xfrm>
            <a:custGeom>
              <a:avLst/>
              <a:gdLst/>
              <a:ahLst/>
              <a:cxnLst/>
              <a:rect l="l" t="t" r="r" b="b"/>
              <a:pathLst>
                <a:path w="424" h="546" extrusionOk="0">
                  <a:moveTo>
                    <a:pt x="306" y="0"/>
                  </a:moveTo>
                  <a:cubicBezTo>
                    <a:pt x="278" y="0"/>
                    <a:pt x="246" y="9"/>
                    <a:pt x="212" y="29"/>
                  </a:cubicBezTo>
                  <a:cubicBezTo>
                    <a:pt x="95" y="97"/>
                    <a:pt x="0" y="261"/>
                    <a:pt x="0" y="396"/>
                  </a:cubicBezTo>
                  <a:cubicBezTo>
                    <a:pt x="0" y="490"/>
                    <a:pt x="48" y="546"/>
                    <a:pt x="118" y="546"/>
                  </a:cubicBezTo>
                  <a:cubicBezTo>
                    <a:pt x="146" y="546"/>
                    <a:pt x="178" y="537"/>
                    <a:pt x="212" y="517"/>
                  </a:cubicBezTo>
                  <a:cubicBezTo>
                    <a:pt x="328" y="449"/>
                    <a:pt x="424" y="285"/>
                    <a:pt x="424" y="151"/>
                  </a:cubicBezTo>
                  <a:cubicBezTo>
                    <a:pt x="424" y="55"/>
                    <a:pt x="376" y="0"/>
                    <a:pt x="306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0" name="Google Shape;5350;p58"/>
            <p:cNvSpPr/>
            <p:nvPr/>
          </p:nvSpPr>
          <p:spPr>
            <a:xfrm>
              <a:off x="6508950" y="2466750"/>
              <a:ext cx="137475" cy="183925"/>
            </a:xfrm>
            <a:custGeom>
              <a:avLst/>
              <a:gdLst/>
              <a:ahLst/>
              <a:cxnLst/>
              <a:rect l="l" t="t" r="r" b="b"/>
              <a:pathLst>
                <a:path w="5499" h="7357" extrusionOk="0">
                  <a:moveTo>
                    <a:pt x="5354" y="1"/>
                  </a:moveTo>
                  <a:cubicBezTo>
                    <a:pt x="5329" y="1"/>
                    <a:pt x="5303" y="8"/>
                    <a:pt x="5279" y="23"/>
                  </a:cubicBezTo>
                  <a:lnTo>
                    <a:pt x="76" y="3027"/>
                  </a:lnTo>
                  <a:cubicBezTo>
                    <a:pt x="31" y="3055"/>
                    <a:pt x="4" y="3104"/>
                    <a:pt x="1" y="3157"/>
                  </a:cubicBezTo>
                  <a:lnTo>
                    <a:pt x="1" y="7215"/>
                  </a:lnTo>
                  <a:cubicBezTo>
                    <a:pt x="2" y="7266"/>
                    <a:pt x="28" y="7312"/>
                    <a:pt x="72" y="7341"/>
                  </a:cubicBezTo>
                  <a:cubicBezTo>
                    <a:pt x="93" y="7352"/>
                    <a:pt x="117" y="7357"/>
                    <a:pt x="141" y="7357"/>
                  </a:cubicBezTo>
                  <a:cubicBezTo>
                    <a:pt x="167" y="7357"/>
                    <a:pt x="193" y="7351"/>
                    <a:pt x="217" y="7339"/>
                  </a:cubicBezTo>
                  <a:lnTo>
                    <a:pt x="5421" y="4334"/>
                  </a:lnTo>
                  <a:cubicBezTo>
                    <a:pt x="5465" y="4305"/>
                    <a:pt x="5492" y="4257"/>
                    <a:pt x="5495" y="4203"/>
                  </a:cubicBezTo>
                  <a:lnTo>
                    <a:pt x="5495" y="148"/>
                  </a:lnTo>
                  <a:cubicBezTo>
                    <a:pt x="5498" y="63"/>
                    <a:pt x="5430" y="1"/>
                    <a:pt x="5354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1" name="Google Shape;5351;p58"/>
            <p:cNvSpPr/>
            <p:nvPr/>
          </p:nvSpPr>
          <p:spPr>
            <a:xfrm>
              <a:off x="6508900" y="2543800"/>
              <a:ext cx="7150" cy="106975"/>
            </a:xfrm>
            <a:custGeom>
              <a:avLst/>
              <a:gdLst/>
              <a:ahLst/>
              <a:cxnLst/>
              <a:rect l="l" t="t" r="r" b="b"/>
              <a:pathLst>
                <a:path w="286" h="4279" extrusionOk="0">
                  <a:moveTo>
                    <a:pt x="26" y="1"/>
                  </a:moveTo>
                  <a:cubicBezTo>
                    <a:pt x="11" y="24"/>
                    <a:pt x="4" y="48"/>
                    <a:pt x="4" y="75"/>
                  </a:cubicBezTo>
                  <a:lnTo>
                    <a:pt x="4" y="4132"/>
                  </a:lnTo>
                  <a:cubicBezTo>
                    <a:pt x="1" y="4217"/>
                    <a:pt x="70" y="4278"/>
                    <a:pt x="145" y="4278"/>
                  </a:cubicBezTo>
                  <a:cubicBezTo>
                    <a:pt x="170" y="4278"/>
                    <a:pt x="196" y="4271"/>
                    <a:pt x="220" y="4257"/>
                  </a:cubicBezTo>
                  <a:lnTo>
                    <a:pt x="285" y="4219"/>
                  </a:lnTo>
                  <a:lnTo>
                    <a:pt x="285" y="1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2" name="Google Shape;5352;p58"/>
            <p:cNvSpPr/>
            <p:nvPr/>
          </p:nvSpPr>
          <p:spPr>
            <a:xfrm>
              <a:off x="6512475" y="2469075"/>
              <a:ext cx="133850" cy="181400"/>
            </a:xfrm>
            <a:custGeom>
              <a:avLst/>
              <a:gdLst/>
              <a:ahLst/>
              <a:cxnLst/>
              <a:rect l="l" t="t" r="r" b="b"/>
              <a:pathLst>
                <a:path w="5354" h="7256" extrusionOk="0">
                  <a:moveTo>
                    <a:pt x="5313" y="1"/>
                  </a:moveTo>
                  <a:cubicBezTo>
                    <a:pt x="5303" y="1"/>
                    <a:pt x="5292" y="4"/>
                    <a:pt x="5280" y="11"/>
                  </a:cubicBezTo>
                  <a:lnTo>
                    <a:pt x="76" y="3016"/>
                  </a:lnTo>
                  <a:cubicBezTo>
                    <a:pt x="31" y="3045"/>
                    <a:pt x="3" y="3093"/>
                    <a:pt x="0" y="3145"/>
                  </a:cubicBezTo>
                  <a:lnTo>
                    <a:pt x="0" y="7202"/>
                  </a:lnTo>
                  <a:cubicBezTo>
                    <a:pt x="0" y="7236"/>
                    <a:pt x="17" y="7255"/>
                    <a:pt x="42" y="7255"/>
                  </a:cubicBezTo>
                  <a:cubicBezTo>
                    <a:pt x="52" y="7255"/>
                    <a:pt x="64" y="7252"/>
                    <a:pt x="76" y="7246"/>
                  </a:cubicBezTo>
                  <a:lnTo>
                    <a:pt x="5280" y="4241"/>
                  </a:lnTo>
                  <a:cubicBezTo>
                    <a:pt x="5324" y="4212"/>
                    <a:pt x="5351" y="4164"/>
                    <a:pt x="5354" y="4110"/>
                  </a:cubicBezTo>
                  <a:lnTo>
                    <a:pt x="5354" y="55"/>
                  </a:lnTo>
                  <a:cubicBezTo>
                    <a:pt x="5354" y="21"/>
                    <a:pt x="5337" y="1"/>
                    <a:pt x="531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3" name="Google Shape;5353;p58"/>
            <p:cNvSpPr/>
            <p:nvPr/>
          </p:nvSpPr>
          <p:spPr>
            <a:xfrm>
              <a:off x="6523050" y="2558575"/>
              <a:ext cx="24675" cy="32925"/>
            </a:xfrm>
            <a:custGeom>
              <a:avLst/>
              <a:gdLst/>
              <a:ahLst/>
              <a:cxnLst/>
              <a:rect l="l" t="t" r="r" b="b"/>
              <a:pathLst>
                <a:path w="987" h="1317" extrusionOk="0">
                  <a:moveTo>
                    <a:pt x="945" y="0"/>
                  </a:moveTo>
                  <a:cubicBezTo>
                    <a:pt x="935" y="0"/>
                    <a:pt x="924" y="3"/>
                    <a:pt x="911" y="10"/>
                  </a:cubicBezTo>
                  <a:lnTo>
                    <a:pt x="75" y="493"/>
                  </a:lnTo>
                  <a:cubicBezTo>
                    <a:pt x="31" y="522"/>
                    <a:pt x="4" y="571"/>
                    <a:pt x="1" y="623"/>
                  </a:cubicBezTo>
                  <a:lnTo>
                    <a:pt x="1" y="1263"/>
                  </a:lnTo>
                  <a:cubicBezTo>
                    <a:pt x="1" y="1297"/>
                    <a:pt x="18" y="1317"/>
                    <a:pt x="42" y="1317"/>
                  </a:cubicBezTo>
                  <a:cubicBezTo>
                    <a:pt x="52" y="1317"/>
                    <a:pt x="63" y="1313"/>
                    <a:pt x="75" y="1306"/>
                  </a:cubicBezTo>
                  <a:lnTo>
                    <a:pt x="911" y="823"/>
                  </a:lnTo>
                  <a:cubicBezTo>
                    <a:pt x="956" y="794"/>
                    <a:pt x="984" y="747"/>
                    <a:pt x="987" y="694"/>
                  </a:cubicBezTo>
                  <a:lnTo>
                    <a:pt x="987" y="53"/>
                  </a:lnTo>
                  <a:cubicBezTo>
                    <a:pt x="987" y="19"/>
                    <a:pt x="970" y="0"/>
                    <a:pt x="94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4" name="Google Shape;5354;p58"/>
            <p:cNvSpPr/>
            <p:nvPr/>
          </p:nvSpPr>
          <p:spPr>
            <a:xfrm>
              <a:off x="6519325" y="2561500"/>
              <a:ext cx="32150" cy="19075"/>
            </a:xfrm>
            <a:custGeom>
              <a:avLst/>
              <a:gdLst/>
              <a:ahLst/>
              <a:cxnLst/>
              <a:rect l="l" t="t" r="r" b="b"/>
              <a:pathLst>
                <a:path w="1286" h="763" extrusionOk="0">
                  <a:moveTo>
                    <a:pt x="1269" y="0"/>
                  </a:moveTo>
                  <a:lnTo>
                    <a:pt x="0" y="734"/>
                  </a:lnTo>
                  <a:lnTo>
                    <a:pt x="18" y="763"/>
                  </a:lnTo>
                  <a:lnTo>
                    <a:pt x="1285" y="31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5" name="Google Shape;5355;p58"/>
            <p:cNvSpPr/>
            <p:nvPr/>
          </p:nvSpPr>
          <p:spPr>
            <a:xfrm>
              <a:off x="6529650" y="2574000"/>
              <a:ext cx="900" cy="8175"/>
            </a:xfrm>
            <a:custGeom>
              <a:avLst/>
              <a:gdLst/>
              <a:ahLst/>
              <a:cxnLst/>
              <a:rect l="l" t="t" r="r" b="b"/>
              <a:pathLst>
                <a:path w="36" h="327" extrusionOk="0">
                  <a:moveTo>
                    <a:pt x="1" y="0"/>
                  </a:moveTo>
                  <a:lnTo>
                    <a:pt x="1" y="327"/>
                  </a:lnTo>
                  <a:lnTo>
                    <a:pt x="35" y="32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6" name="Google Shape;5356;p58"/>
            <p:cNvSpPr/>
            <p:nvPr/>
          </p:nvSpPr>
          <p:spPr>
            <a:xfrm>
              <a:off x="6540250" y="2567900"/>
              <a:ext cx="850" cy="8200"/>
            </a:xfrm>
            <a:custGeom>
              <a:avLst/>
              <a:gdLst/>
              <a:ahLst/>
              <a:cxnLst/>
              <a:rect l="l" t="t" r="r" b="b"/>
              <a:pathLst>
                <a:path w="34" h="328" extrusionOk="0">
                  <a:moveTo>
                    <a:pt x="0" y="1"/>
                  </a:moveTo>
                  <a:lnTo>
                    <a:pt x="0" y="327"/>
                  </a:lnTo>
                  <a:lnTo>
                    <a:pt x="33" y="327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7" name="Google Shape;5357;p58"/>
            <p:cNvSpPr/>
            <p:nvPr/>
          </p:nvSpPr>
          <p:spPr>
            <a:xfrm>
              <a:off x="6519325" y="2569675"/>
              <a:ext cx="32150" cy="19075"/>
            </a:xfrm>
            <a:custGeom>
              <a:avLst/>
              <a:gdLst/>
              <a:ahLst/>
              <a:cxnLst/>
              <a:rect l="l" t="t" r="r" b="b"/>
              <a:pathLst>
                <a:path w="1286" h="763" extrusionOk="0">
                  <a:moveTo>
                    <a:pt x="1269" y="1"/>
                  </a:moveTo>
                  <a:lnTo>
                    <a:pt x="0" y="733"/>
                  </a:lnTo>
                  <a:lnTo>
                    <a:pt x="18" y="762"/>
                  </a:lnTo>
                  <a:lnTo>
                    <a:pt x="1285" y="30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8" name="Google Shape;5358;p58"/>
            <p:cNvSpPr/>
            <p:nvPr/>
          </p:nvSpPr>
          <p:spPr>
            <a:xfrm>
              <a:off x="6523825" y="2546900"/>
              <a:ext cx="7675" cy="12800"/>
            </a:xfrm>
            <a:custGeom>
              <a:avLst/>
              <a:gdLst/>
              <a:ahLst/>
              <a:cxnLst/>
              <a:rect l="l" t="t" r="r" b="b"/>
              <a:pathLst>
                <a:path w="307" h="512" extrusionOk="0">
                  <a:moveTo>
                    <a:pt x="284" y="0"/>
                  </a:moveTo>
                  <a:cubicBezTo>
                    <a:pt x="273" y="0"/>
                    <a:pt x="261" y="2"/>
                    <a:pt x="250" y="4"/>
                  </a:cubicBezTo>
                  <a:cubicBezTo>
                    <a:pt x="229" y="9"/>
                    <a:pt x="209" y="17"/>
                    <a:pt x="186" y="30"/>
                  </a:cubicBezTo>
                  <a:cubicBezTo>
                    <a:pt x="128" y="64"/>
                    <a:pt x="83" y="110"/>
                    <a:pt x="51" y="168"/>
                  </a:cubicBezTo>
                  <a:cubicBezTo>
                    <a:pt x="18" y="227"/>
                    <a:pt x="0" y="293"/>
                    <a:pt x="0" y="362"/>
                  </a:cubicBezTo>
                  <a:cubicBezTo>
                    <a:pt x="0" y="432"/>
                    <a:pt x="18" y="478"/>
                    <a:pt x="51" y="499"/>
                  </a:cubicBezTo>
                  <a:cubicBezTo>
                    <a:pt x="64" y="507"/>
                    <a:pt x="78" y="512"/>
                    <a:pt x="95" y="512"/>
                  </a:cubicBezTo>
                  <a:cubicBezTo>
                    <a:pt x="120" y="512"/>
                    <a:pt x="151" y="501"/>
                    <a:pt x="186" y="481"/>
                  </a:cubicBezTo>
                  <a:cubicBezTo>
                    <a:pt x="208" y="468"/>
                    <a:pt x="229" y="454"/>
                    <a:pt x="250" y="435"/>
                  </a:cubicBezTo>
                  <a:cubicBezTo>
                    <a:pt x="268" y="416"/>
                    <a:pt x="289" y="394"/>
                    <a:pt x="306" y="371"/>
                  </a:cubicBezTo>
                  <a:lnTo>
                    <a:pt x="306" y="309"/>
                  </a:lnTo>
                  <a:cubicBezTo>
                    <a:pt x="289" y="338"/>
                    <a:pt x="270" y="362"/>
                    <a:pt x="251" y="383"/>
                  </a:cubicBezTo>
                  <a:cubicBezTo>
                    <a:pt x="231" y="403"/>
                    <a:pt x="210" y="419"/>
                    <a:pt x="189" y="432"/>
                  </a:cubicBezTo>
                  <a:cubicBezTo>
                    <a:pt x="163" y="447"/>
                    <a:pt x="141" y="454"/>
                    <a:pt x="122" y="454"/>
                  </a:cubicBezTo>
                  <a:cubicBezTo>
                    <a:pt x="109" y="454"/>
                    <a:pt x="98" y="451"/>
                    <a:pt x="89" y="444"/>
                  </a:cubicBezTo>
                  <a:cubicBezTo>
                    <a:pt x="67" y="426"/>
                    <a:pt x="55" y="388"/>
                    <a:pt x="55" y="332"/>
                  </a:cubicBezTo>
                  <a:cubicBezTo>
                    <a:pt x="55" y="274"/>
                    <a:pt x="67" y="223"/>
                    <a:pt x="89" y="180"/>
                  </a:cubicBezTo>
                  <a:cubicBezTo>
                    <a:pt x="112" y="136"/>
                    <a:pt x="145" y="101"/>
                    <a:pt x="189" y="77"/>
                  </a:cubicBezTo>
                  <a:cubicBezTo>
                    <a:pt x="210" y="64"/>
                    <a:pt x="231" y="56"/>
                    <a:pt x="251" y="55"/>
                  </a:cubicBezTo>
                  <a:cubicBezTo>
                    <a:pt x="254" y="55"/>
                    <a:pt x="257" y="55"/>
                    <a:pt x="260" y="55"/>
                  </a:cubicBezTo>
                  <a:cubicBezTo>
                    <a:pt x="276" y="55"/>
                    <a:pt x="292" y="58"/>
                    <a:pt x="306" y="65"/>
                  </a:cubicBezTo>
                  <a:lnTo>
                    <a:pt x="306" y="3"/>
                  </a:lnTo>
                  <a:cubicBezTo>
                    <a:pt x="299" y="1"/>
                    <a:pt x="291" y="0"/>
                    <a:pt x="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9" name="Google Shape;5359;p58"/>
            <p:cNvSpPr/>
            <p:nvPr/>
          </p:nvSpPr>
          <p:spPr>
            <a:xfrm>
              <a:off x="6533450" y="2542625"/>
              <a:ext cx="7400" cy="13225"/>
            </a:xfrm>
            <a:custGeom>
              <a:avLst/>
              <a:gdLst/>
              <a:ahLst/>
              <a:cxnLst/>
              <a:rect l="l" t="t" r="r" b="b"/>
              <a:pathLst>
                <a:path w="296" h="529" extrusionOk="0">
                  <a:moveTo>
                    <a:pt x="160" y="61"/>
                  </a:moveTo>
                  <a:cubicBezTo>
                    <a:pt x="164" y="61"/>
                    <a:pt x="168" y="62"/>
                    <a:pt x="172" y="64"/>
                  </a:cubicBezTo>
                  <a:cubicBezTo>
                    <a:pt x="185" y="69"/>
                    <a:pt x="191" y="85"/>
                    <a:pt x="191" y="110"/>
                  </a:cubicBezTo>
                  <a:cubicBezTo>
                    <a:pt x="191" y="136"/>
                    <a:pt x="185" y="159"/>
                    <a:pt x="172" y="180"/>
                  </a:cubicBezTo>
                  <a:cubicBezTo>
                    <a:pt x="159" y="200"/>
                    <a:pt x="142" y="216"/>
                    <a:pt x="117" y="230"/>
                  </a:cubicBezTo>
                  <a:lnTo>
                    <a:pt x="52" y="268"/>
                  </a:lnTo>
                  <a:lnTo>
                    <a:pt x="52" y="113"/>
                  </a:lnTo>
                  <a:lnTo>
                    <a:pt x="117" y="77"/>
                  </a:lnTo>
                  <a:cubicBezTo>
                    <a:pt x="135" y="66"/>
                    <a:pt x="148" y="61"/>
                    <a:pt x="160" y="61"/>
                  </a:cubicBezTo>
                  <a:close/>
                  <a:moveTo>
                    <a:pt x="193" y="1"/>
                  </a:moveTo>
                  <a:cubicBezTo>
                    <a:pt x="174" y="1"/>
                    <a:pt x="148" y="9"/>
                    <a:pt x="117" y="27"/>
                  </a:cubicBezTo>
                  <a:lnTo>
                    <a:pt x="1" y="94"/>
                  </a:lnTo>
                  <a:lnTo>
                    <a:pt x="1" y="529"/>
                  </a:lnTo>
                  <a:lnTo>
                    <a:pt x="52" y="500"/>
                  </a:lnTo>
                  <a:lnTo>
                    <a:pt x="52" y="316"/>
                  </a:lnTo>
                  <a:lnTo>
                    <a:pt x="108" y="284"/>
                  </a:lnTo>
                  <a:cubicBezTo>
                    <a:pt x="124" y="275"/>
                    <a:pt x="138" y="270"/>
                    <a:pt x="149" y="270"/>
                  </a:cubicBezTo>
                  <a:cubicBezTo>
                    <a:pt x="151" y="270"/>
                    <a:pt x="154" y="270"/>
                    <a:pt x="156" y="271"/>
                  </a:cubicBezTo>
                  <a:cubicBezTo>
                    <a:pt x="168" y="274"/>
                    <a:pt x="179" y="285"/>
                    <a:pt x="192" y="307"/>
                  </a:cubicBezTo>
                  <a:lnTo>
                    <a:pt x="240" y="391"/>
                  </a:lnTo>
                  <a:lnTo>
                    <a:pt x="295" y="359"/>
                  </a:lnTo>
                  <a:lnTo>
                    <a:pt x="243" y="271"/>
                  </a:lnTo>
                  <a:cubicBezTo>
                    <a:pt x="233" y="252"/>
                    <a:pt x="223" y="239"/>
                    <a:pt x="213" y="232"/>
                  </a:cubicBezTo>
                  <a:cubicBezTo>
                    <a:pt x="204" y="224"/>
                    <a:pt x="195" y="221"/>
                    <a:pt x="186" y="221"/>
                  </a:cubicBezTo>
                  <a:cubicBezTo>
                    <a:pt x="184" y="221"/>
                    <a:pt x="182" y="221"/>
                    <a:pt x="181" y="222"/>
                  </a:cubicBezTo>
                  <a:cubicBezTo>
                    <a:pt x="201" y="203"/>
                    <a:pt x="217" y="181"/>
                    <a:pt x="229" y="156"/>
                  </a:cubicBezTo>
                  <a:cubicBezTo>
                    <a:pt x="240" y="133"/>
                    <a:pt x="245" y="107"/>
                    <a:pt x="245" y="79"/>
                  </a:cubicBezTo>
                  <a:cubicBezTo>
                    <a:pt x="245" y="37"/>
                    <a:pt x="234" y="11"/>
                    <a:pt x="213" y="4"/>
                  </a:cubicBezTo>
                  <a:cubicBezTo>
                    <a:pt x="207" y="2"/>
                    <a:pt x="201" y="1"/>
                    <a:pt x="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0" name="Google Shape;5360;p58"/>
            <p:cNvSpPr/>
            <p:nvPr/>
          </p:nvSpPr>
          <p:spPr>
            <a:xfrm>
              <a:off x="6542500" y="2536325"/>
              <a:ext cx="6100" cy="14350"/>
            </a:xfrm>
            <a:custGeom>
              <a:avLst/>
              <a:gdLst/>
              <a:ahLst/>
              <a:cxnLst/>
              <a:rect l="l" t="t" r="r" b="b"/>
              <a:pathLst>
                <a:path w="244" h="574" extrusionOk="0">
                  <a:moveTo>
                    <a:pt x="239" y="1"/>
                  </a:moveTo>
                  <a:lnTo>
                    <a:pt x="0" y="139"/>
                  </a:lnTo>
                  <a:lnTo>
                    <a:pt x="0" y="574"/>
                  </a:lnTo>
                  <a:lnTo>
                    <a:pt x="244" y="433"/>
                  </a:lnTo>
                  <a:lnTo>
                    <a:pt x="244" y="384"/>
                  </a:lnTo>
                  <a:lnTo>
                    <a:pt x="51" y="495"/>
                  </a:lnTo>
                  <a:lnTo>
                    <a:pt x="51" y="337"/>
                  </a:lnTo>
                  <a:lnTo>
                    <a:pt x="231" y="234"/>
                  </a:lnTo>
                  <a:lnTo>
                    <a:pt x="231" y="184"/>
                  </a:lnTo>
                  <a:lnTo>
                    <a:pt x="51" y="288"/>
                  </a:lnTo>
                  <a:lnTo>
                    <a:pt x="51" y="159"/>
                  </a:lnTo>
                  <a:lnTo>
                    <a:pt x="239" y="5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1" name="Google Shape;5361;p58"/>
            <p:cNvSpPr/>
            <p:nvPr/>
          </p:nvSpPr>
          <p:spPr>
            <a:xfrm>
              <a:off x="6550675" y="2532400"/>
              <a:ext cx="8000" cy="13575"/>
            </a:xfrm>
            <a:custGeom>
              <a:avLst/>
              <a:gdLst/>
              <a:ahLst/>
              <a:cxnLst/>
              <a:rect l="l" t="t" r="r" b="b"/>
              <a:pathLst>
                <a:path w="320" h="543" extrusionOk="0">
                  <a:moveTo>
                    <a:pt x="203" y="59"/>
                  </a:moveTo>
                  <a:cubicBezTo>
                    <a:pt x="213" y="59"/>
                    <a:pt x="221" y="61"/>
                    <a:pt x="228" y="65"/>
                  </a:cubicBezTo>
                  <a:cubicBezTo>
                    <a:pt x="253" y="78"/>
                    <a:pt x="265" y="114"/>
                    <a:pt x="265" y="172"/>
                  </a:cubicBezTo>
                  <a:cubicBezTo>
                    <a:pt x="265" y="230"/>
                    <a:pt x="253" y="281"/>
                    <a:pt x="228" y="322"/>
                  </a:cubicBezTo>
                  <a:cubicBezTo>
                    <a:pt x="205" y="364"/>
                    <a:pt x="166" y="399"/>
                    <a:pt x="114" y="429"/>
                  </a:cubicBezTo>
                  <a:lnTo>
                    <a:pt x="53" y="464"/>
                  </a:lnTo>
                  <a:lnTo>
                    <a:pt x="53" y="126"/>
                  </a:lnTo>
                  <a:lnTo>
                    <a:pt x="114" y="90"/>
                  </a:lnTo>
                  <a:cubicBezTo>
                    <a:pt x="150" y="69"/>
                    <a:pt x="180" y="59"/>
                    <a:pt x="203" y="59"/>
                  </a:cubicBezTo>
                  <a:close/>
                  <a:moveTo>
                    <a:pt x="235" y="0"/>
                  </a:moveTo>
                  <a:cubicBezTo>
                    <a:pt x="203" y="0"/>
                    <a:pt x="159" y="16"/>
                    <a:pt x="107" y="46"/>
                  </a:cubicBezTo>
                  <a:lnTo>
                    <a:pt x="1" y="107"/>
                  </a:lnTo>
                  <a:lnTo>
                    <a:pt x="1" y="542"/>
                  </a:lnTo>
                  <a:lnTo>
                    <a:pt x="107" y="481"/>
                  </a:lnTo>
                  <a:cubicBezTo>
                    <a:pt x="179" y="439"/>
                    <a:pt x="233" y="391"/>
                    <a:pt x="268" y="336"/>
                  </a:cubicBezTo>
                  <a:cubicBezTo>
                    <a:pt x="302" y="281"/>
                    <a:pt x="320" y="216"/>
                    <a:pt x="320" y="142"/>
                  </a:cubicBezTo>
                  <a:cubicBezTo>
                    <a:pt x="320" y="67"/>
                    <a:pt x="302" y="22"/>
                    <a:pt x="268" y="7"/>
                  </a:cubicBezTo>
                  <a:cubicBezTo>
                    <a:pt x="258" y="3"/>
                    <a:pt x="248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2" name="Google Shape;5362;p58"/>
            <p:cNvSpPr/>
            <p:nvPr/>
          </p:nvSpPr>
          <p:spPr>
            <a:xfrm>
              <a:off x="6560675" y="2528575"/>
              <a:ext cx="1300" cy="11675"/>
            </a:xfrm>
            <a:custGeom>
              <a:avLst/>
              <a:gdLst/>
              <a:ahLst/>
              <a:cxnLst/>
              <a:rect l="l" t="t" r="r" b="b"/>
              <a:pathLst>
                <a:path w="52" h="467" extrusionOk="0">
                  <a:moveTo>
                    <a:pt x="52" y="1"/>
                  </a:moveTo>
                  <a:lnTo>
                    <a:pt x="1" y="31"/>
                  </a:lnTo>
                  <a:lnTo>
                    <a:pt x="1" y="466"/>
                  </a:lnTo>
                  <a:lnTo>
                    <a:pt x="52" y="436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3" name="Google Shape;5363;p58"/>
            <p:cNvSpPr/>
            <p:nvPr/>
          </p:nvSpPr>
          <p:spPr>
            <a:xfrm>
              <a:off x="6563200" y="2523275"/>
              <a:ext cx="8025" cy="13550"/>
            </a:xfrm>
            <a:custGeom>
              <a:avLst/>
              <a:gdLst/>
              <a:ahLst/>
              <a:cxnLst/>
              <a:rect l="l" t="t" r="r" b="b"/>
              <a:pathLst>
                <a:path w="321" h="542" extrusionOk="0">
                  <a:moveTo>
                    <a:pt x="320" y="1"/>
                  </a:moveTo>
                  <a:lnTo>
                    <a:pt x="0" y="185"/>
                  </a:lnTo>
                  <a:lnTo>
                    <a:pt x="0" y="234"/>
                  </a:lnTo>
                  <a:lnTo>
                    <a:pt x="135" y="157"/>
                  </a:lnTo>
                  <a:lnTo>
                    <a:pt x="135" y="542"/>
                  </a:lnTo>
                  <a:lnTo>
                    <a:pt x="186" y="513"/>
                  </a:lnTo>
                  <a:lnTo>
                    <a:pt x="186" y="127"/>
                  </a:lnTo>
                  <a:lnTo>
                    <a:pt x="320" y="50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4" name="Google Shape;5364;p58"/>
            <p:cNvSpPr/>
            <p:nvPr/>
          </p:nvSpPr>
          <p:spPr>
            <a:xfrm>
              <a:off x="6565700" y="2522825"/>
              <a:ext cx="7625" cy="12850"/>
            </a:xfrm>
            <a:custGeom>
              <a:avLst/>
              <a:gdLst/>
              <a:ahLst/>
              <a:cxnLst/>
              <a:rect l="l" t="t" r="r" b="b"/>
              <a:pathLst>
                <a:path w="305" h="514" extrusionOk="0">
                  <a:moveTo>
                    <a:pt x="282" y="1"/>
                  </a:moveTo>
                  <a:cubicBezTo>
                    <a:pt x="271" y="1"/>
                    <a:pt x="260" y="2"/>
                    <a:pt x="248" y="6"/>
                  </a:cubicBezTo>
                  <a:cubicBezTo>
                    <a:pt x="228" y="10"/>
                    <a:pt x="207" y="19"/>
                    <a:pt x="184" y="32"/>
                  </a:cubicBezTo>
                  <a:cubicBezTo>
                    <a:pt x="128" y="64"/>
                    <a:pt x="83" y="110"/>
                    <a:pt x="49" y="170"/>
                  </a:cubicBezTo>
                  <a:cubicBezTo>
                    <a:pt x="16" y="229"/>
                    <a:pt x="0" y="293"/>
                    <a:pt x="0" y="364"/>
                  </a:cubicBezTo>
                  <a:cubicBezTo>
                    <a:pt x="0" y="434"/>
                    <a:pt x="16" y="479"/>
                    <a:pt x="49" y="500"/>
                  </a:cubicBezTo>
                  <a:cubicBezTo>
                    <a:pt x="63" y="509"/>
                    <a:pt x="78" y="513"/>
                    <a:pt x="94" y="513"/>
                  </a:cubicBezTo>
                  <a:cubicBezTo>
                    <a:pt x="120" y="513"/>
                    <a:pt x="150" y="503"/>
                    <a:pt x="184" y="483"/>
                  </a:cubicBezTo>
                  <a:cubicBezTo>
                    <a:pt x="207" y="470"/>
                    <a:pt x="228" y="454"/>
                    <a:pt x="248" y="436"/>
                  </a:cubicBezTo>
                  <a:cubicBezTo>
                    <a:pt x="268" y="418"/>
                    <a:pt x="287" y="396"/>
                    <a:pt x="305" y="371"/>
                  </a:cubicBezTo>
                  <a:lnTo>
                    <a:pt x="305" y="310"/>
                  </a:lnTo>
                  <a:cubicBezTo>
                    <a:pt x="287" y="338"/>
                    <a:pt x="270" y="362"/>
                    <a:pt x="249" y="383"/>
                  </a:cubicBezTo>
                  <a:cubicBezTo>
                    <a:pt x="231" y="403"/>
                    <a:pt x="209" y="420"/>
                    <a:pt x="187" y="432"/>
                  </a:cubicBezTo>
                  <a:cubicBezTo>
                    <a:pt x="161" y="447"/>
                    <a:pt x="139" y="454"/>
                    <a:pt x="121" y="454"/>
                  </a:cubicBezTo>
                  <a:cubicBezTo>
                    <a:pt x="109" y="454"/>
                    <a:pt x="98" y="451"/>
                    <a:pt x="89" y="444"/>
                  </a:cubicBezTo>
                  <a:cubicBezTo>
                    <a:pt x="65" y="426"/>
                    <a:pt x="54" y="390"/>
                    <a:pt x="54" y="332"/>
                  </a:cubicBezTo>
                  <a:cubicBezTo>
                    <a:pt x="54" y="275"/>
                    <a:pt x="65" y="225"/>
                    <a:pt x="89" y="181"/>
                  </a:cubicBezTo>
                  <a:cubicBezTo>
                    <a:pt x="112" y="138"/>
                    <a:pt x="144" y="103"/>
                    <a:pt x="187" y="78"/>
                  </a:cubicBezTo>
                  <a:cubicBezTo>
                    <a:pt x="209" y="65"/>
                    <a:pt x="231" y="58"/>
                    <a:pt x="249" y="57"/>
                  </a:cubicBezTo>
                  <a:cubicBezTo>
                    <a:pt x="255" y="56"/>
                    <a:pt x="259" y="55"/>
                    <a:pt x="264" y="55"/>
                  </a:cubicBezTo>
                  <a:cubicBezTo>
                    <a:pt x="278" y="55"/>
                    <a:pt x="292" y="59"/>
                    <a:pt x="305" y="65"/>
                  </a:cubicBezTo>
                  <a:lnTo>
                    <a:pt x="305" y="3"/>
                  </a:lnTo>
                  <a:cubicBezTo>
                    <a:pt x="297" y="2"/>
                    <a:pt x="290" y="1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5" name="Google Shape;5365;p58"/>
            <p:cNvSpPr/>
            <p:nvPr/>
          </p:nvSpPr>
          <p:spPr>
            <a:xfrm>
              <a:off x="6572650" y="2519550"/>
              <a:ext cx="8700" cy="13800"/>
            </a:xfrm>
            <a:custGeom>
              <a:avLst/>
              <a:gdLst/>
              <a:ahLst/>
              <a:cxnLst/>
              <a:rect l="l" t="t" r="r" b="b"/>
              <a:pathLst>
                <a:path w="348" h="552" extrusionOk="0">
                  <a:moveTo>
                    <a:pt x="173" y="74"/>
                  </a:moveTo>
                  <a:lnTo>
                    <a:pt x="243" y="251"/>
                  </a:lnTo>
                  <a:lnTo>
                    <a:pt x="103" y="331"/>
                  </a:lnTo>
                  <a:lnTo>
                    <a:pt x="173" y="74"/>
                  </a:lnTo>
                  <a:close/>
                  <a:moveTo>
                    <a:pt x="202" y="0"/>
                  </a:moveTo>
                  <a:lnTo>
                    <a:pt x="144" y="34"/>
                  </a:lnTo>
                  <a:lnTo>
                    <a:pt x="0" y="551"/>
                  </a:lnTo>
                  <a:lnTo>
                    <a:pt x="54" y="521"/>
                  </a:lnTo>
                  <a:lnTo>
                    <a:pt x="89" y="389"/>
                  </a:lnTo>
                  <a:lnTo>
                    <a:pt x="259" y="290"/>
                  </a:lnTo>
                  <a:lnTo>
                    <a:pt x="293" y="383"/>
                  </a:lnTo>
                  <a:lnTo>
                    <a:pt x="347" y="353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6" name="Google Shape;5366;p58"/>
            <p:cNvSpPr/>
            <p:nvPr/>
          </p:nvSpPr>
          <p:spPr>
            <a:xfrm>
              <a:off x="6582700" y="2514325"/>
              <a:ext cx="7375" cy="13250"/>
            </a:xfrm>
            <a:custGeom>
              <a:avLst/>
              <a:gdLst/>
              <a:ahLst/>
              <a:cxnLst/>
              <a:rect l="l" t="t" r="r" b="b"/>
              <a:pathLst>
                <a:path w="295" h="530" extrusionOk="0">
                  <a:moveTo>
                    <a:pt x="158" y="62"/>
                  </a:moveTo>
                  <a:cubicBezTo>
                    <a:pt x="163" y="62"/>
                    <a:pt x="167" y="63"/>
                    <a:pt x="171" y="64"/>
                  </a:cubicBezTo>
                  <a:cubicBezTo>
                    <a:pt x="184" y="70"/>
                    <a:pt x="190" y="85"/>
                    <a:pt x="190" y="111"/>
                  </a:cubicBezTo>
                  <a:cubicBezTo>
                    <a:pt x="190" y="136"/>
                    <a:pt x="184" y="159"/>
                    <a:pt x="171" y="179"/>
                  </a:cubicBezTo>
                  <a:cubicBezTo>
                    <a:pt x="158" y="199"/>
                    <a:pt x="139" y="217"/>
                    <a:pt x="115" y="231"/>
                  </a:cubicBezTo>
                  <a:lnTo>
                    <a:pt x="51" y="267"/>
                  </a:lnTo>
                  <a:lnTo>
                    <a:pt x="51" y="114"/>
                  </a:lnTo>
                  <a:lnTo>
                    <a:pt x="115" y="76"/>
                  </a:lnTo>
                  <a:cubicBezTo>
                    <a:pt x="132" y="67"/>
                    <a:pt x="147" y="62"/>
                    <a:pt x="158" y="62"/>
                  </a:cubicBezTo>
                  <a:close/>
                  <a:moveTo>
                    <a:pt x="193" y="0"/>
                  </a:moveTo>
                  <a:cubicBezTo>
                    <a:pt x="173" y="0"/>
                    <a:pt x="147" y="10"/>
                    <a:pt x="115" y="28"/>
                  </a:cubicBezTo>
                  <a:lnTo>
                    <a:pt x="0" y="95"/>
                  </a:lnTo>
                  <a:lnTo>
                    <a:pt x="0" y="530"/>
                  </a:lnTo>
                  <a:lnTo>
                    <a:pt x="51" y="501"/>
                  </a:lnTo>
                  <a:lnTo>
                    <a:pt x="51" y="317"/>
                  </a:lnTo>
                  <a:lnTo>
                    <a:pt x="106" y="285"/>
                  </a:lnTo>
                  <a:cubicBezTo>
                    <a:pt x="122" y="276"/>
                    <a:pt x="136" y="271"/>
                    <a:pt x="146" y="271"/>
                  </a:cubicBezTo>
                  <a:cubicBezTo>
                    <a:pt x="149" y="271"/>
                    <a:pt x="152" y="271"/>
                    <a:pt x="154" y="272"/>
                  </a:cubicBezTo>
                  <a:cubicBezTo>
                    <a:pt x="167" y="273"/>
                    <a:pt x="179" y="286"/>
                    <a:pt x="192" y="308"/>
                  </a:cubicBezTo>
                  <a:lnTo>
                    <a:pt x="239" y="392"/>
                  </a:lnTo>
                  <a:lnTo>
                    <a:pt x="295" y="360"/>
                  </a:lnTo>
                  <a:lnTo>
                    <a:pt x="242" y="272"/>
                  </a:lnTo>
                  <a:cubicBezTo>
                    <a:pt x="232" y="253"/>
                    <a:pt x="222" y="240"/>
                    <a:pt x="210" y="231"/>
                  </a:cubicBezTo>
                  <a:cubicBezTo>
                    <a:pt x="202" y="225"/>
                    <a:pt x="193" y="222"/>
                    <a:pt x="184" y="222"/>
                  </a:cubicBezTo>
                  <a:cubicBezTo>
                    <a:pt x="182" y="222"/>
                    <a:pt x="180" y="222"/>
                    <a:pt x="179" y="223"/>
                  </a:cubicBezTo>
                  <a:cubicBezTo>
                    <a:pt x="200" y="204"/>
                    <a:pt x="216" y="182"/>
                    <a:pt x="228" y="157"/>
                  </a:cubicBezTo>
                  <a:cubicBezTo>
                    <a:pt x="238" y="133"/>
                    <a:pt x="244" y="107"/>
                    <a:pt x="244" y="79"/>
                  </a:cubicBezTo>
                  <a:cubicBezTo>
                    <a:pt x="244" y="37"/>
                    <a:pt x="234" y="12"/>
                    <a:pt x="212" y="4"/>
                  </a:cubicBezTo>
                  <a:cubicBezTo>
                    <a:pt x="206" y="1"/>
                    <a:pt x="200" y="0"/>
                    <a:pt x="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7" name="Google Shape;5367;p58"/>
            <p:cNvSpPr/>
            <p:nvPr/>
          </p:nvSpPr>
          <p:spPr>
            <a:xfrm>
              <a:off x="6591725" y="2508825"/>
              <a:ext cx="7950" cy="13575"/>
            </a:xfrm>
            <a:custGeom>
              <a:avLst/>
              <a:gdLst/>
              <a:ahLst/>
              <a:cxnLst/>
              <a:rect l="l" t="t" r="r" b="b"/>
              <a:pathLst>
                <a:path w="318" h="543" extrusionOk="0">
                  <a:moveTo>
                    <a:pt x="202" y="60"/>
                  </a:moveTo>
                  <a:cubicBezTo>
                    <a:pt x="212" y="60"/>
                    <a:pt x="220" y="62"/>
                    <a:pt x="228" y="66"/>
                  </a:cubicBezTo>
                  <a:cubicBezTo>
                    <a:pt x="251" y="79"/>
                    <a:pt x="264" y="115"/>
                    <a:pt x="264" y="173"/>
                  </a:cubicBezTo>
                  <a:cubicBezTo>
                    <a:pt x="264" y="231"/>
                    <a:pt x="251" y="282"/>
                    <a:pt x="228" y="322"/>
                  </a:cubicBezTo>
                  <a:cubicBezTo>
                    <a:pt x="203" y="363"/>
                    <a:pt x="166" y="399"/>
                    <a:pt x="113" y="429"/>
                  </a:cubicBezTo>
                  <a:lnTo>
                    <a:pt x="51" y="464"/>
                  </a:lnTo>
                  <a:lnTo>
                    <a:pt x="51" y="126"/>
                  </a:lnTo>
                  <a:lnTo>
                    <a:pt x="113" y="90"/>
                  </a:lnTo>
                  <a:cubicBezTo>
                    <a:pt x="150" y="70"/>
                    <a:pt x="179" y="60"/>
                    <a:pt x="202" y="60"/>
                  </a:cubicBezTo>
                  <a:close/>
                  <a:moveTo>
                    <a:pt x="235" y="0"/>
                  </a:moveTo>
                  <a:cubicBezTo>
                    <a:pt x="203" y="0"/>
                    <a:pt x="159" y="16"/>
                    <a:pt x="105" y="47"/>
                  </a:cubicBezTo>
                  <a:lnTo>
                    <a:pt x="0" y="108"/>
                  </a:lnTo>
                  <a:lnTo>
                    <a:pt x="0" y="543"/>
                  </a:lnTo>
                  <a:lnTo>
                    <a:pt x="105" y="482"/>
                  </a:lnTo>
                  <a:cubicBezTo>
                    <a:pt x="177" y="440"/>
                    <a:pt x="232" y="392"/>
                    <a:pt x="266" y="337"/>
                  </a:cubicBezTo>
                  <a:cubicBezTo>
                    <a:pt x="300" y="282"/>
                    <a:pt x="318" y="216"/>
                    <a:pt x="318" y="141"/>
                  </a:cubicBezTo>
                  <a:cubicBezTo>
                    <a:pt x="318" y="67"/>
                    <a:pt x="300" y="22"/>
                    <a:pt x="266" y="6"/>
                  </a:cubicBezTo>
                  <a:cubicBezTo>
                    <a:pt x="257" y="2"/>
                    <a:pt x="247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8" name="Google Shape;5368;p58"/>
            <p:cNvSpPr/>
            <p:nvPr/>
          </p:nvSpPr>
          <p:spPr>
            <a:xfrm>
              <a:off x="6523050" y="2589050"/>
              <a:ext cx="24675" cy="20750"/>
            </a:xfrm>
            <a:custGeom>
              <a:avLst/>
              <a:gdLst/>
              <a:ahLst/>
              <a:cxnLst/>
              <a:rect l="l" t="t" r="r" b="b"/>
              <a:pathLst>
                <a:path w="987" h="830" extrusionOk="0">
                  <a:moveTo>
                    <a:pt x="945" y="1"/>
                  </a:moveTo>
                  <a:cubicBezTo>
                    <a:pt x="935" y="1"/>
                    <a:pt x="924" y="4"/>
                    <a:pt x="911" y="10"/>
                  </a:cubicBezTo>
                  <a:lnTo>
                    <a:pt x="75" y="493"/>
                  </a:lnTo>
                  <a:cubicBezTo>
                    <a:pt x="31" y="522"/>
                    <a:pt x="4" y="572"/>
                    <a:pt x="1" y="624"/>
                  </a:cubicBezTo>
                  <a:lnTo>
                    <a:pt x="1" y="776"/>
                  </a:lnTo>
                  <a:cubicBezTo>
                    <a:pt x="1" y="810"/>
                    <a:pt x="18" y="829"/>
                    <a:pt x="42" y="829"/>
                  </a:cubicBezTo>
                  <a:cubicBezTo>
                    <a:pt x="52" y="829"/>
                    <a:pt x="63" y="826"/>
                    <a:pt x="75" y="820"/>
                  </a:cubicBezTo>
                  <a:lnTo>
                    <a:pt x="911" y="337"/>
                  </a:lnTo>
                  <a:cubicBezTo>
                    <a:pt x="956" y="308"/>
                    <a:pt x="984" y="260"/>
                    <a:pt x="987" y="206"/>
                  </a:cubicBezTo>
                  <a:lnTo>
                    <a:pt x="987" y="54"/>
                  </a:lnTo>
                  <a:cubicBezTo>
                    <a:pt x="987" y="20"/>
                    <a:pt x="970" y="1"/>
                    <a:pt x="94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9" name="Google Shape;5369;p58"/>
            <p:cNvSpPr/>
            <p:nvPr/>
          </p:nvSpPr>
          <p:spPr>
            <a:xfrm>
              <a:off x="6552375" y="2572125"/>
              <a:ext cx="24675" cy="20725"/>
            </a:xfrm>
            <a:custGeom>
              <a:avLst/>
              <a:gdLst/>
              <a:ahLst/>
              <a:cxnLst/>
              <a:rect l="l" t="t" r="r" b="b"/>
              <a:pathLst>
                <a:path w="987" h="829" extrusionOk="0">
                  <a:moveTo>
                    <a:pt x="946" y="0"/>
                  </a:moveTo>
                  <a:cubicBezTo>
                    <a:pt x="936" y="0"/>
                    <a:pt x="925" y="4"/>
                    <a:pt x="913" y="10"/>
                  </a:cubicBezTo>
                  <a:lnTo>
                    <a:pt x="76" y="493"/>
                  </a:lnTo>
                  <a:cubicBezTo>
                    <a:pt x="33" y="522"/>
                    <a:pt x="4" y="570"/>
                    <a:pt x="1" y="624"/>
                  </a:cubicBezTo>
                  <a:lnTo>
                    <a:pt x="1" y="774"/>
                  </a:lnTo>
                  <a:cubicBezTo>
                    <a:pt x="1" y="808"/>
                    <a:pt x="18" y="828"/>
                    <a:pt x="43" y="828"/>
                  </a:cubicBezTo>
                  <a:cubicBezTo>
                    <a:pt x="53" y="828"/>
                    <a:pt x="64" y="825"/>
                    <a:pt x="76" y="818"/>
                  </a:cubicBezTo>
                  <a:lnTo>
                    <a:pt x="913" y="335"/>
                  </a:lnTo>
                  <a:cubicBezTo>
                    <a:pt x="956" y="306"/>
                    <a:pt x="984" y="258"/>
                    <a:pt x="987" y="206"/>
                  </a:cubicBezTo>
                  <a:lnTo>
                    <a:pt x="987" y="54"/>
                  </a:lnTo>
                  <a:cubicBezTo>
                    <a:pt x="987" y="20"/>
                    <a:pt x="970" y="0"/>
                    <a:pt x="94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0" name="Google Shape;5370;p58"/>
            <p:cNvSpPr/>
            <p:nvPr/>
          </p:nvSpPr>
          <p:spPr>
            <a:xfrm>
              <a:off x="6581750" y="2555150"/>
              <a:ext cx="24675" cy="20750"/>
            </a:xfrm>
            <a:custGeom>
              <a:avLst/>
              <a:gdLst/>
              <a:ahLst/>
              <a:cxnLst/>
              <a:rect l="l" t="t" r="r" b="b"/>
              <a:pathLst>
                <a:path w="987" h="830" extrusionOk="0">
                  <a:moveTo>
                    <a:pt x="944" y="1"/>
                  </a:moveTo>
                  <a:cubicBezTo>
                    <a:pt x="934" y="1"/>
                    <a:pt x="923" y="4"/>
                    <a:pt x="911" y="11"/>
                  </a:cubicBezTo>
                  <a:lnTo>
                    <a:pt x="74" y="493"/>
                  </a:lnTo>
                  <a:cubicBezTo>
                    <a:pt x="31" y="522"/>
                    <a:pt x="2" y="572"/>
                    <a:pt x="0" y="624"/>
                  </a:cubicBezTo>
                  <a:lnTo>
                    <a:pt x="0" y="776"/>
                  </a:lnTo>
                  <a:cubicBezTo>
                    <a:pt x="0" y="810"/>
                    <a:pt x="17" y="830"/>
                    <a:pt x="42" y="830"/>
                  </a:cubicBezTo>
                  <a:cubicBezTo>
                    <a:pt x="52" y="830"/>
                    <a:pt x="63" y="826"/>
                    <a:pt x="74" y="820"/>
                  </a:cubicBezTo>
                  <a:lnTo>
                    <a:pt x="911" y="337"/>
                  </a:lnTo>
                  <a:cubicBezTo>
                    <a:pt x="955" y="308"/>
                    <a:pt x="984" y="260"/>
                    <a:pt x="986" y="206"/>
                  </a:cubicBezTo>
                  <a:lnTo>
                    <a:pt x="986" y="54"/>
                  </a:lnTo>
                  <a:cubicBezTo>
                    <a:pt x="986" y="20"/>
                    <a:pt x="969" y="1"/>
                    <a:pt x="94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1" name="Google Shape;5371;p58"/>
            <p:cNvSpPr/>
            <p:nvPr/>
          </p:nvSpPr>
          <p:spPr>
            <a:xfrm>
              <a:off x="6611125" y="2538225"/>
              <a:ext cx="24675" cy="20725"/>
            </a:xfrm>
            <a:custGeom>
              <a:avLst/>
              <a:gdLst/>
              <a:ahLst/>
              <a:cxnLst/>
              <a:rect l="l" t="t" r="r" b="b"/>
              <a:pathLst>
                <a:path w="987" h="829" extrusionOk="0">
                  <a:moveTo>
                    <a:pt x="944" y="1"/>
                  </a:moveTo>
                  <a:cubicBezTo>
                    <a:pt x="934" y="1"/>
                    <a:pt x="923" y="4"/>
                    <a:pt x="911" y="10"/>
                  </a:cubicBezTo>
                  <a:lnTo>
                    <a:pt x="75" y="493"/>
                  </a:lnTo>
                  <a:cubicBezTo>
                    <a:pt x="30" y="522"/>
                    <a:pt x="3" y="570"/>
                    <a:pt x="0" y="624"/>
                  </a:cubicBezTo>
                  <a:lnTo>
                    <a:pt x="0" y="775"/>
                  </a:lnTo>
                  <a:cubicBezTo>
                    <a:pt x="0" y="809"/>
                    <a:pt x="17" y="829"/>
                    <a:pt x="42" y="829"/>
                  </a:cubicBezTo>
                  <a:cubicBezTo>
                    <a:pt x="52" y="829"/>
                    <a:pt x="63" y="825"/>
                    <a:pt x="75" y="818"/>
                  </a:cubicBezTo>
                  <a:lnTo>
                    <a:pt x="911" y="335"/>
                  </a:lnTo>
                  <a:cubicBezTo>
                    <a:pt x="956" y="306"/>
                    <a:pt x="983" y="258"/>
                    <a:pt x="986" y="206"/>
                  </a:cubicBezTo>
                  <a:lnTo>
                    <a:pt x="986" y="54"/>
                  </a:lnTo>
                  <a:cubicBezTo>
                    <a:pt x="986" y="20"/>
                    <a:pt x="969" y="1"/>
                    <a:pt x="94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2" name="Google Shape;5372;p58"/>
            <p:cNvSpPr/>
            <p:nvPr/>
          </p:nvSpPr>
          <p:spPr>
            <a:xfrm>
              <a:off x="6618150" y="2558225"/>
              <a:ext cx="7050" cy="7150"/>
            </a:xfrm>
            <a:custGeom>
              <a:avLst/>
              <a:gdLst/>
              <a:ahLst/>
              <a:cxnLst/>
              <a:rect l="l" t="t" r="r" b="b"/>
              <a:pathLst>
                <a:path w="282" h="286" extrusionOk="0">
                  <a:moveTo>
                    <a:pt x="257" y="0"/>
                  </a:moveTo>
                  <a:cubicBezTo>
                    <a:pt x="251" y="0"/>
                    <a:pt x="244" y="2"/>
                    <a:pt x="237" y="6"/>
                  </a:cubicBezTo>
                  <a:lnTo>
                    <a:pt x="45" y="117"/>
                  </a:lnTo>
                  <a:cubicBezTo>
                    <a:pt x="19" y="134"/>
                    <a:pt x="2" y="163"/>
                    <a:pt x="0" y="195"/>
                  </a:cubicBezTo>
                  <a:lnTo>
                    <a:pt x="0" y="254"/>
                  </a:lnTo>
                  <a:cubicBezTo>
                    <a:pt x="0" y="274"/>
                    <a:pt x="11" y="286"/>
                    <a:pt x="26" y="286"/>
                  </a:cubicBezTo>
                  <a:cubicBezTo>
                    <a:pt x="32" y="286"/>
                    <a:pt x="38" y="284"/>
                    <a:pt x="45" y="281"/>
                  </a:cubicBezTo>
                  <a:lnTo>
                    <a:pt x="237" y="169"/>
                  </a:lnTo>
                  <a:cubicBezTo>
                    <a:pt x="264" y="152"/>
                    <a:pt x="280" y="123"/>
                    <a:pt x="282" y="91"/>
                  </a:cubicBezTo>
                  <a:lnTo>
                    <a:pt x="282" y="33"/>
                  </a:lnTo>
                  <a:cubicBezTo>
                    <a:pt x="282" y="12"/>
                    <a:pt x="272" y="0"/>
                    <a:pt x="25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3" name="Google Shape;5373;p58"/>
            <p:cNvSpPr/>
            <p:nvPr/>
          </p:nvSpPr>
          <p:spPr>
            <a:xfrm>
              <a:off x="6628725" y="2552150"/>
              <a:ext cx="7075" cy="7125"/>
            </a:xfrm>
            <a:custGeom>
              <a:avLst/>
              <a:gdLst/>
              <a:ahLst/>
              <a:cxnLst/>
              <a:rect l="l" t="t" r="r" b="b"/>
              <a:pathLst>
                <a:path w="283" h="285" extrusionOk="0">
                  <a:moveTo>
                    <a:pt x="257" y="0"/>
                  </a:moveTo>
                  <a:cubicBezTo>
                    <a:pt x="251" y="0"/>
                    <a:pt x="244" y="2"/>
                    <a:pt x="237" y="6"/>
                  </a:cubicBezTo>
                  <a:lnTo>
                    <a:pt x="46" y="116"/>
                  </a:lnTo>
                  <a:cubicBezTo>
                    <a:pt x="18" y="133"/>
                    <a:pt x="2" y="162"/>
                    <a:pt x="1" y="194"/>
                  </a:cubicBezTo>
                  <a:lnTo>
                    <a:pt x="1" y="252"/>
                  </a:lnTo>
                  <a:cubicBezTo>
                    <a:pt x="1" y="273"/>
                    <a:pt x="11" y="285"/>
                    <a:pt x="26" y="285"/>
                  </a:cubicBezTo>
                  <a:cubicBezTo>
                    <a:pt x="32" y="285"/>
                    <a:pt x="38" y="283"/>
                    <a:pt x="46" y="278"/>
                  </a:cubicBezTo>
                  <a:lnTo>
                    <a:pt x="237" y="168"/>
                  </a:lnTo>
                  <a:cubicBezTo>
                    <a:pt x="263" y="151"/>
                    <a:pt x="281" y="122"/>
                    <a:pt x="282" y="90"/>
                  </a:cubicBezTo>
                  <a:lnTo>
                    <a:pt x="282" y="32"/>
                  </a:lnTo>
                  <a:cubicBezTo>
                    <a:pt x="282" y="11"/>
                    <a:pt x="272" y="0"/>
                    <a:pt x="25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4" name="Google Shape;5374;p58"/>
            <p:cNvSpPr/>
            <p:nvPr/>
          </p:nvSpPr>
          <p:spPr>
            <a:xfrm>
              <a:off x="6572250" y="2562675"/>
              <a:ext cx="63425" cy="41075"/>
            </a:xfrm>
            <a:custGeom>
              <a:avLst/>
              <a:gdLst/>
              <a:ahLst/>
              <a:cxnLst/>
              <a:rect l="l" t="t" r="r" b="b"/>
              <a:pathLst>
                <a:path w="2537" h="1643" extrusionOk="0">
                  <a:moveTo>
                    <a:pt x="2495" y="1"/>
                  </a:moveTo>
                  <a:cubicBezTo>
                    <a:pt x="2485" y="1"/>
                    <a:pt x="2474" y="4"/>
                    <a:pt x="2461" y="11"/>
                  </a:cubicBezTo>
                  <a:lnTo>
                    <a:pt x="76" y="1389"/>
                  </a:lnTo>
                  <a:cubicBezTo>
                    <a:pt x="31" y="1418"/>
                    <a:pt x="3" y="1466"/>
                    <a:pt x="1" y="1518"/>
                  </a:cubicBezTo>
                  <a:lnTo>
                    <a:pt x="1" y="1589"/>
                  </a:lnTo>
                  <a:cubicBezTo>
                    <a:pt x="1" y="1623"/>
                    <a:pt x="18" y="1643"/>
                    <a:pt x="43" y="1643"/>
                  </a:cubicBezTo>
                  <a:cubicBezTo>
                    <a:pt x="53" y="1643"/>
                    <a:pt x="64" y="1640"/>
                    <a:pt x="76" y="1632"/>
                  </a:cubicBezTo>
                  <a:lnTo>
                    <a:pt x="2461" y="255"/>
                  </a:lnTo>
                  <a:cubicBezTo>
                    <a:pt x="2506" y="226"/>
                    <a:pt x="2534" y="178"/>
                    <a:pt x="2537" y="124"/>
                  </a:cubicBezTo>
                  <a:lnTo>
                    <a:pt x="2537" y="55"/>
                  </a:lnTo>
                  <a:cubicBezTo>
                    <a:pt x="2537" y="21"/>
                    <a:pt x="2520" y="1"/>
                    <a:pt x="2495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9" name="Google Shape;5379;p59"/>
          <p:cNvSpPr txBox="1">
            <a:spLocks noGrp="1"/>
          </p:cNvSpPr>
          <p:nvPr>
            <p:ph type="subTitle" idx="4294967295"/>
          </p:nvPr>
        </p:nvSpPr>
        <p:spPr>
          <a:xfrm>
            <a:off x="535900" y="519350"/>
            <a:ext cx="40128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Fungsi untuk pembayaran secara transfer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0" name="Google Shape;5380;p59"/>
          <p:cNvSpPr txBox="1">
            <a:spLocks noGrp="1"/>
          </p:cNvSpPr>
          <p:nvPr>
            <p:ph type="subTitle" idx="4294967295"/>
          </p:nvPr>
        </p:nvSpPr>
        <p:spPr>
          <a:xfrm>
            <a:off x="1329975" y="10647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381" name="Google Shape;5381;p59"/>
          <p:cNvSpPr/>
          <p:nvPr/>
        </p:nvSpPr>
        <p:spPr>
          <a:xfrm rot="10800000" flipH="1">
            <a:off x="1987125" y="9312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2" name="Google Shape;5382;p59"/>
          <p:cNvPicPr preferRelativeResize="0"/>
          <p:nvPr/>
        </p:nvPicPr>
        <p:blipFill rotWithShape="1">
          <a:blip r:embed="rId3">
            <a:alphaModFix/>
          </a:blip>
          <a:srcRect l="3772" b="3502"/>
          <a:stretch/>
        </p:blipFill>
        <p:spPr>
          <a:xfrm>
            <a:off x="344825" y="1529825"/>
            <a:ext cx="8799174" cy="10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3" name="Google Shape;538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399" y="1867524"/>
            <a:ext cx="4268600" cy="197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84" name="Google Shape;5384;p59"/>
          <p:cNvGrpSpPr/>
          <p:nvPr/>
        </p:nvGrpSpPr>
        <p:grpSpPr>
          <a:xfrm>
            <a:off x="6770683" y="3436414"/>
            <a:ext cx="2311339" cy="1583151"/>
            <a:chOff x="6391200" y="2366900"/>
            <a:chExt cx="430425" cy="294825"/>
          </a:xfrm>
        </p:grpSpPr>
        <p:sp>
          <p:nvSpPr>
            <p:cNvPr id="5385" name="Google Shape;5385;p59"/>
            <p:cNvSpPr/>
            <p:nvPr/>
          </p:nvSpPr>
          <p:spPr>
            <a:xfrm>
              <a:off x="6391200" y="2456850"/>
              <a:ext cx="430425" cy="204875"/>
            </a:xfrm>
            <a:custGeom>
              <a:avLst/>
              <a:gdLst/>
              <a:ahLst/>
              <a:cxnLst/>
              <a:rect l="l" t="t" r="r" b="b"/>
              <a:pathLst>
                <a:path w="17217" h="8195" extrusionOk="0">
                  <a:moveTo>
                    <a:pt x="8608" y="1"/>
                  </a:moveTo>
                  <a:cubicBezTo>
                    <a:pt x="6602" y="1"/>
                    <a:pt x="4595" y="401"/>
                    <a:pt x="3063" y="1201"/>
                  </a:cubicBezTo>
                  <a:cubicBezTo>
                    <a:pt x="1" y="2801"/>
                    <a:pt x="1" y="5394"/>
                    <a:pt x="3063" y="6995"/>
                  </a:cubicBezTo>
                  <a:cubicBezTo>
                    <a:pt x="4595" y="7795"/>
                    <a:pt x="6602" y="8195"/>
                    <a:pt x="8608" y="8195"/>
                  </a:cubicBezTo>
                  <a:cubicBezTo>
                    <a:pt x="10615" y="8195"/>
                    <a:pt x="12622" y="7795"/>
                    <a:pt x="14154" y="6995"/>
                  </a:cubicBezTo>
                  <a:cubicBezTo>
                    <a:pt x="17216" y="5394"/>
                    <a:pt x="17216" y="2801"/>
                    <a:pt x="14154" y="1201"/>
                  </a:cubicBezTo>
                  <a:cubicBezTo>
                    <a:pt x="12622" y="401"/>
                    <a:pt x="10615" y="1"/>
                    <a:pt x="8608" y="1"/>
                  </a:cubicBezTo>
                  <a:close/>
                </a:path>
              </a:pathLst>
            </a:custGeom>
            <a:solidFill>
              <a:srgbClr val="F4AA9E">
                <a:alpha val="5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6" name="Google Shape;5386;p59"/>
            <p:cNvSpPr/>
            <p:nvPr/>
          </p:nvSpPr>
          <p:spPr>
            <a:xfrm>
              <a:off x="6703525" y="2413150"/>
              <a:ext cx="7075" cy="16300"/>
            </a:xfrm>
            <a:custGeom>
              <a:avLst/>
              <a:gdLst/>
              <a:ahLst/>
              <a:cxnLst/>
              <a:rect l="l" t="t" r="r" b="b"/>
              <a:pathLst>
                <a:path w="283" h="652" extrusionOk="0">
                  <a:moveTo>
                    <a:pt x="0" y="1"/>
                  </a:moveTo>
                  <a:lnTo>
                    <a:pt x="0" y="489"/>
                  </a:lnTo>
                  <a:lnTo>
                    <a:pt x="283" y="652"/>
                  </a:lnTo>
                  <a:lnTo>
                    <a:pt x="283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7" name="Google Shape;5387;p59"/>
            <p:cNvSpPr/>
            <p:nvPr/>
          </p:nvSpPr>
          <p:spPr>
            <a:xfrm>
              <a:off x="6550725" y="2366900"/>
              <a:ext cx="152825" cy="197525"/>
            </a:xfrm>
            <a:custGeom>
              <a:avLst/>
              <a:gdLst/>
              <a:ahLst/>
              <a:cxnLst/>
              <a:rect l="l" t="t" r="r" b="b"/>
              <a:pathLst>
                <a:path w="6113" h="7901" extrusionOk="0">
                  <a:moveTo>
                    <a:pt x="4844" y="0"/>
                  </a:moveTo>
                  <a:cubicBezTo>
                    <a:pt x="4819" y="0"/>
                    <a:pt x="4793" y="7"/>
                    <a:pt x="4769" y="22"/>
                  </a:cubicBezTo>
                  <a:lnTo>
                    <a:pt x="263" y="2625"/>
                  </a:lnTo>
                  <a:cubicBezTo>
                    <a:pt x="87" y="2726"/>
                    <a:pt x="0" y="2858"/>
                    <a:pt x="0" y="2989"/>
                  </a:cubicBezTo>
                  <a:lnTo>
                    <a:pt x="0" y="7383"/>
                  </a:lnTo>
                  <a:cubicBezTo>
                    <a:pt x="0" y="7514"/>
                    <a:pt x="87" y="7645"/>
                    <a:pt x="263" y="7746"/>
                  </a:cubicBezTo>
                  <a:lnTo>
                    <a:pt x="268" y="7749"/>
                  </a:lnTo>
                  <a:cubicBezTo>
                    <a:pt x="442" y="7850"/>
                    <a:pt x="671" y="7901"/>
                    <a:pt x="899" y="7901"/>
                  </a:cubicBezTo>
                  <a:cubicBezTo>
                    <a:pt x="1128" y="7901"/>
                    <a:pt x="1356" y="7850"/>
                    <a:pt x="1530" y="7749"/>
                  </a:cubicBezTo>
                  <a:lnTo>
                    <a:pt x="6037" y="5148"/>
                  </a:lnTo>
                  <a:cubicBezTo>
                    <a:pt x="6082" y="5119"/>
                    <a:pt x="6109" y="5071"/>
                    <a:pt x="6112" y="5017"/>
                  </a:cubicBezTo>
                  <a:lnTo>
                    <a:pt x="6112" y="712"/>
                  </a:lnTo>
                  <a:lnTo>
                    <a:pt x="6041" y="672"/>
                  </a:lnTo>
                  <a:cubicBezTo>
                    <a:pt x="6019" y="660"/>
                    <a:pt x="5996" y="655"/>
                    <a:pt x="5972" y="655"/>
                  </a:cubicBezTo>
                  <a:cubicBezTo>
                    <a:pt x="5946" y="655"/>
                    <a:pt x="5920" y="661"/>
                    <a:pt x="5896" y="673"/>
                  </a:cubicBezTo>
                  <a:lnTo>
                    <a:pt x="4986" y="1199"/>
                  </a:lnTo>
                  <a:lnTo>
                    <a:pt x="4986" y="147"/>
                  </a:lnTo>
                  <a:cubicBezTo>
                    <a:pt x="4989" y="62"/>
                    <a:pt x="4919" y="0"/>
                    <a:pt x="4844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8" name="Google Shape;5388;p59"/>
            <p:cNvSpPr/>
            <p:nvPr/>
          </p:nvSpPr>
          <p:spPr>
            <a:xfrm>
              <a:off x="6548575" y="2367000"/>
              <a:ext cx="154175" cy="87600"/>
            </a:xfrm>
            <a:custGeom>
              <a:avLst/>
              <a:gdLst/>
              <a:ahLst/>
              <a:cxnLst/>
              <a:rect l="l" t="t" r="r" b="b"/>
              <a:pathLst>
                <a:path w="6167" h="3504" extrusionOk="0">
                  <a:moveTo>
                    <a:pt x="4930" y="1"/>
                  </a:moveTo>
                  <a:cubicBezTo>
                    <a:pt x="4904" y="1"/>
                    <a:pt x="4879" y="7"/>
                    <a:pt x="4855" y="19"/>
                  </a:cubicBezTo>
                  <a:lnTo>
                    <a:pt x="349" y="2621"/>
                  </a:lnTo>
                  <a:cubicBezTo>
                    <a:pt x="1" y="2821"/>
                    <a:pt x="1" y="3149"/>
                    <a:pt x="349" y="3350"/>
                  </a:cubicBezTo>
                  <a:lnTo>
                    <a:pt x="356" y="3353"/>
                  </a:lnTo>
                  <a:cubicBezTo>
                    <a:pt x="529" y="3453"/>
                    <a:pt x="758" y="3503"/>
                    <a:pt x="986" y="3503"/>
                  </a:cubicBezTo>
                  <a:cubicBezTo>
                    <a:pt x="1215" y="3503"/>
                    <a:pt x="1443" y="3453"/>
                    <a:pt x="1617" y="3353"/>
                  </a:cubicBezTo>
                  <a:lnTo>
                    <a:pt x="6123" y="750"/>
                  </a:lnTo>
                  <a:cubicBezTo>
                    <a:pt x="6163" y="727"/>
                    <a:pt x="6166" y="689"/>
                    <a:pt x="6127" y="666"/>
                  </a:cubicBezTo>
                  <a:cubicBezTo>
                    <a:pt x="6105" y="656"/>
                    <a:pt x="6081" y="651"/>
                    <a:pt x="6058" y="651"/>
                  </a:cubicBezTo>
                  <a:cubicBezTo>
                    <a:pt x="6032" y="651"/>
                    <a:pt x="6006" y="657"/>
                    <a:pt x="5982" y="669"/>
                  </a:cubicBezTo>
                  <a:lnTo>
                    <a:pt x="1600" y="3199"/>
                  </a:lnTo>
                  <a:cubicBezTo>
                    <a:pt x="1559" y="3223"/>
                    <a:pt x="1491" y="3262"/>
                    <a:pt x="1448" y="3282"/>
                  </a:cubicBezTo>
                  <a:cubicBezTo>
                    <a:pt x="1304" y="3347"/>
                    <a:pt x="1132" y="3380"/>
                    <a:pt x="966" y="3380"/>
                  </a:cubicBezTo>
                  <a:cubicBezTo>
                    <a:pt x="824" y="3380"/>
                    <a:pt x="685" y="3356"/>
                    <a:pt x="569" y="3308"/>
                  </a:cubicBezTo>
                  <a:cubicBezTo>
                    <a:pt x="517" y="3285"/>
                    <a:pt x="466" y="3256"/>
                    <a:pt x="420" y="3221"/>
                  </a:cubicBezTo>
                  <a:cubicBezTo>
                    <a:pt x="244" y="3076"/>
                    <a:pt x="263" y="2873"/>
                    <a:pt x="466" y="2721"/>
                  </a:cubicBezTo>
                  <a:cubicBezTo>
                    <a:pt x="514" y="2688"/>
                    <a:pt x="563" y="2657"/>
                    <a:pt x="614" y="2630"/>
                  </a:cubicBezTo>
                  <a:lnTo>
                    <a:pt x="4996" y="101"/>
                  </a:lnTo>
                  <a:cubicBezTo>
                    <a:pt x="5037" y="76"/>
                    <a:pt x="5040" y="38"/>
                    <a:pt x="5000" y="17"/>
                  </a:cubicBezTo>
                  <a:cubicBezTo>
                    <a:pt x="4978" y="6"/>
                    <a:pt x="4954" y="1"/>
                    <a:pt x="493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9" name="Google Shape;5389;p59"/>
            <p:cNvSpPr/>
            <p:nvPr/>
          </p:nvSpPr>
          <p:spPr>
            <a:xfrm>
              <a:off x="6548575" y="2367000"/>
              <a:ext cx="154175" cy="87600"/>
            </a:xfrm>
            <a:custGeom>
              <a:avLst/>
              <a:gdLst/>
              <a:ahLst/>
              <a:cxnLst/>
              <a:rect l="l" t="t" r="r" b="b"/>
              <a:pathLst>
                <a:path w="6167" h="3504" extrusionOk="0">
                  <a:moveTo>
                    <a:pt x="4930" y="1"/>
                  </a:moveTo>
                  <a:cubicBezTo>
                    <a:pt x="4904" y="1"/>
                    <a:pt x="4879" y="7"/>
                    <a:pt x="4855" y="19"/>
                  </a:cubicBezTo>
                  <a:lnTo>
                    <a:pt x="349" y="2621"/>
                  </a:lnTo>
                  <a:cubicBezTo>
                    <a:pt x="1" y="2821"/>
                    <a:pt x="1" y="3149"/>
                    <a:pt x="349" y="3350"/>
                  </a:cubicBezTo>
                  <a:lnTo>
                    <a:pt x="356" y="3353"/>
                  </a:lnTo>
                  <a:cubicBezTo>
                    <a:pt x="529" y="3453"/>
                    <a:pt x="758" y="3503"/>
                    <a:pt x="986" y="3503"/>
                  </a:cubicBezTo>
                  <a:cubicBezTo>
                    <a:pt x="1215" y="3503"/>
                    <a:pt x="1443" y="3453"/>
                    <a:pt x="1617" y="3353"/>
                  </a:cubicBezTo>
                  <a:lnTo>
                    <a:pt x="6123" y="750"/>
                  </a:lnTo>
                  <a:cubicBezTo>
                    <a:pt x="6163" y="727"/>
                    <a:pt x="6166" y="689"/>
                    <a:pt x="6127" y="666"/>
                  </a:cubicBezTo>
                  <a:cubicBezTo>
                    <a:pt x="6105" y="656"/>
                    <a:pt x="6081" y="651"/>
                    <a:pt x="6058" y="651"/>
                  </a:cubicBezTo>
                  <a:cubicBezTo>
                    <a:pt x="6032" y="651"/>
                    <a:pt x="6006" y="657"/>
                    <a:pt x="5982" y="669"/>
                  </a:cubicBezTo>
                  <a:lnTo>
                    <a:pt x="1600" y="3199"/>
                  </a:lnTo>
                  <a:cubicBezTo>
                    <a:pt x="1559" y="3223"/>
                    <a:pt x="1491" y="3262"/>
                    <a:pt x="1448" y="3282"/>
                  </a:cubicBezTo>
                  <a:cubicBezTo>
                    <a:pt x="1304" y="3347"/>
                    <a:pt x="1132" y="3380"/>
                    <a:pt x="966" y="3380"/>
                  </a:cubicBezTo>
                  <a:cubicBezTo>
                    <a:pt x="824" y="3380"/>
                    <a:pt x="685" y="3356"/>
                    <a:pt x="569" y="3308"/>
                  </a:cubicBezTo>
                  <a:cubicBezTo>
                    <a:pt x="517" y="3285"/>
                    <a:pt x="466" y="3256"/>
                    <a:pt x="420" y="3221"/>
                  </a:cubicBezTo>
                  <a:cubicBezTo>
                    <a:pt x="244" y="3076"/>
                    <a:pt x="263" y="2873"/>
                    <a:pt x="466" y="2721"/>
                  </a:cubicBezTo>
                  <a:cubicBezTo>
                    <a:pt x="514" y="2688"/>
                    <a:pt x="563" y="2657"/>
                    <a:pt x="614" y="2630"/>
                  </a:cubicBezTo>
                  <a:lnTo>
                    <a:pt x="4996" y="101"/>
                  </a:lnTo>
                  <a:cubicBezTo>
                    <a:pt x="5037" y="76"/>
                    <a:pt x="5040" y="38"/>
                    <a:pt x="5000" y="17"/>
                  </a:cubicBezTo>
                  <a:cubicBezTo>
                    <a:pt x="4978" y="6"/>
                    <a:pt x="4954" y="1"/>
                    <a:pt x="4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0" name="Google Shape;5390;p59"/>
            <p:cNvSpPr/>
            <p:nvPr/>
          </p:nvSpPr>
          <p:spPr>
            <a:xfrm>
              <a:off x="6552375" y="2454900"/>
              <a:ext cx="2575" cy="2400"/>
            </a:xfrm>
            <a:custGeom>
              <a:avLst/>
              <a:gdLst/>
              <a:ahLst/>
              <a:cxnLst/>
              <a:rect l="l" t="t" r="r" b="b"/>
              <a:pathLst>
                <a:path w="103" h="96" extrusionOk="0">
                  <a:moveTo>
                    <a:pt x="25" y="1"/>
                  </a:moveTo>
                  <a:cubicBezTo>
                    <a:pt x="12" y="1"/>
                    <a:pt x="0" y="17"/>
                    <a:pt x="11" y="30"/>
                  </a:cubicBezTo>
                  <a:cubicBezTo>
                    <a:pt x="30" y="52"/>
                    <a:pt x="50" y="72"/>
                    <a:pt x="72" y="91"/>
                  </a:cubicBezTo>
                  <a:cubicBezTo>
                    <a:pt x="75" y="94"/>
                    <a:pt x="79" y="95"/>
                    <a:pt x="84" y="95"/>
                  </a:cubicBezTo>
                  <a:cubicBezTo>
                    <a:pt x="88" y="95"/>
                    <a:pt x="94" y="94"/>
                    <a:pt x="97" y="89"/>
                  </a:cubicBezTo>
                  <a:cubicBezTo>
                    <a:pt x="102" y="82"/>
                    <a:pt x="102" y="72"/>
                    <a:pt x="95" y="66"/>
                  </a:cubicBezTo>
                  <a:cubicBezTo>
                    <a:pt x="73" y="47"/>
                    <a:pt x="55" y="29"/>
                    <a:pt x="37" y="7"/>
                  </a:cubicBezTo>
                  <a:cubicBezTo>
                    <a:pt x="34" y="2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1" name="Google Shape;5391;p59"/>
            <p:cNvSpPr/>
            <p:nvPr/>
          </p:nvSpPr>
          <p:spPr>
            <a:xfrm>
              <a:off x="6557525" y="2399675"/>
              <a:ext cx="134050" cy="63500"/>
            </a:xfrm>
            <a:custGeom>
              <a:avLst/>
              <a:gdLst/>
              <a:ahLst/>
              <a:cxnLst/>
              <a:rect l="l" t="t" r="r" b="b"/>
              <a:pathLst>
                <a:path w="5362" h="2540" extrusionOk="0">
                  <a:moveTo>
                    <a:pt x="5337" y="0"/>
                  </a:moveTo>
                  <a:cubicBezTo>
                    <a:pt x="5334" y="0"/>
                    <a:pt x="5331" y="1"/>
                    <a:pt x="5328" y="3"/>
                  </a:cubicBezTo>
                  <a:lnTo>
                    <a:pt x="5180" y="89"/>
                  </a:lnTo>
                  <a:cubicBezTo>
                    <a:pt x="5172" y="93"/>
                    <a:pt x="5169" y="103"/>
                    <a:pt x="5173" y="112"/>
                  </a:cubicBezTo>
                  <a:cubicBezTo>
                    <a:pt x="5176" y="116"/>
                    <a:pt x="5182" y="120"/>
                    <a:pt x="5189" y="120"/>
                  </a:cubicBezTo>
                  <a:lnTo>
                    <a:pt x="5189" y="119"/>
                  </a:lnTo>
                  <a:cubicBezTo>
                    <a:pt x="5192" y="119"/>
                    <a:pt x="5195" y="119"/>
                    <a:pt x="5196" y="118"/>
                  </a:cubicBezTo>
                  <a:lnTo>
                    <a:pt x="5346" y="32"/>
                  </a:lnTo>
                  <a:cubicBezTo>
                    <a:pt x="5362" y="22"/>
                    <a:pt x="5352" y="0"/>
                    <a:pt x="5337" y="0"/>
                  </a:cubicBezTo>
                  <a:close/>
                  <a:moveTo>
                    <a:pt x="5040" y="171"/>
                  </a:moveTo>
                  <a:cubicBezTo>
                    <a:pt x="5038" y="171"/>
                    <a:pt x="5034" y="172"/>
                    <a:pt x="5031" y="174"/>
                  </a:cubicBezTo>
                  <a:lnTo>
                    <a:pt x="4883" y="260"/>
                  </a:lnTo>
                  <a:cubicBezTo>
                    <a:pt x="4874" y="264"/>
                    <a:pt x="4873" y="274"/>
                    <a:pt x="4877" y="283"/>
                  </a:cubicBezTo>
                  <a:cubicBezTo>
                    <a:pt x="4880" y="287"/>
                    <a:pt x="4886" y="292"/>
                    <a:pt x="4892" y="292"/>
                  </a:cubicBezTo>
                  <a:cubicBezTo>
                    <a:pt x="4895" y="292"/>
                    <a:pt x="4898" y="290"/>
                    <a:pt x="4901" y="289"/>
                  </a:cubicBezTo>
                  <a:lnTo>
                    <a:pt x="5049" y="203"/>
                  </a:lnTo>
                  <a:cubicBezTo>
                    <a:pt x="5064" y="193"/>
                    <a:pt x="5056" y="171"/>
                    <a:pt x="5040" y="171"/>
                  </a:cubicBezTo>
                  <a:close/>
                  <a:moveTo>
                    <a:pt x="4743" y="343"/>
                  </a:moveTo>
                  <a:cubicBezTo>
                    <a:pt x="4740" y="343"/>
                    <a:pt x="4738" y="344"/>
                    <a:pt x="4735" y="345"/>
                  </a:cubicBezTo>
                  <a:lnTo>
                    <a:pt x="4587" y="431"/>
                  </a:lnTo>
                  <a:cubicBezTo>
                    <a:pt x="4579" y="435"/>
                    <a:pt x="4576" y="445"/>
                    <a:pt x="4580" y="454"/>
                  </a:cubicBezTo>
                  <a:cubicBezTo>
                    <a:pt x="4583" y="460"/>
                    <a:pt x="4589" y="463"/>
                    <a:pt x="4595" y="463"/>
                  </a:cubicBezTo>
                  <a:lnTo>
                    <a:pt x="4595" y="461"/>
                  </a:lnTo>
                  <a:cubicBezTo>
                    <a:pt x="4598" y="461"/>
                    <a:pt x="4600" y="461"/>
                    <a:pt x="4603" y="460"/>
                  </a:cubicBezTo>
                  <a:lnTo>
                    <a:pt x="4753" y="374"/>
                  </a:lnTo>
                  <a:cubicBezTo>
                    <a:pt x="4766" y="364"/>
                    <a:pt x="4758" y="343"/>
                    <a:pt x="4743" y="343"/>
                  </a:cubicBezTo>
                  <a:close/>
                  <a:moveTo>
                    <a:pt x="4446" y="515"/>
                  </a:moveTo>
                  <a:cubicBezTo>
                    <a:pt x="4443" y="515"/>
                    <a:pt x="4441" y="515"/>
                    <a:pt x="4438" y="516"/>
                  </a:cubicBezTo>
                  <a:lnTo>
                    <a:pt x="4290" y="602"/>
                  </a:lnTo>
                  <a:cubicBezTo>
                    <a:pt x="4281" y="606"/>
                    <a:pt x="4279" y="616"/>
                    <a:pt x="4284" y="625"/>
                  </a:cubicBezTo>
                  <a:cubicBezTo>
                    <a:pt x="4287" y="631"/>
                    <a:pt x="4293" y="634"/>
                    <a:pt x="4299" y="634"/>
                  </a:cubicBezTo>
                  <a:lnTo>
                    <a:pt x="4299" y="632"/>
                  </a:lnTo>
                  <a:cubicBezTo>
                    <a:pt x="4300" y="633"/>
                    <a:pt x="4301" y="633"/>
                    <a:pt x="4301" y="633"/>
                  </a:cubicBezTo>
                  <a:cubicBezTo>
                    <a:pt x="4303" y="633"/>
                    <a:pt x="4305" y="632"/>
                    <a:pt x="4308" y="631"/>
                  </a:cubicBezTo>
                  <a:lnTo>
                    <a:pt x="4455" y="545"/>
                  </a:lnTo>
                  <a:cubicBezTo>
                    <a:pt x="4470" y="535"/>
                    <a:pt x="4461" y="515"/>
                    <a:pt x="4446" y="515"/>
                  </a:cubicBezTo>
                  <a:close/>
                  <a:moveTo>
                    <a:pt x="4152" y="684"/>
                  </a:moveTo>
                  <a:cubicBezTo>
                    <a:pt x="4149" y="684"/>
                    <a:pt x="4145" y="685"/>
                    <a:pt x="4142" y="687"/>
                  </a:cubicBezTo>
                  <a:lnTo>
                    <a:pt x="3993" y="773"/>
                  </a:lnTo>
                  <a:cubicBezTo>
                    <a:pt x="3986" y="777"/>
                    <a:pt x="3983" y="789"/>
                    <a:pt x="3987" y="796"/>
                  </a:cubicBezTo>
                  <a:cubicBezTo>
                    <a:pt x="3990" y="802"/>
                    <a:pt x="3996" y="805"/>
                    <a:pt x="4002" y="805"/>
                  </a:cubicBezTo>
                  <a:cubicBezTo>
                    <a:pt x="4004" y="805"/>
                    <a:pt x="4007" y="803"/>
                    <a:pt x="4010" y="803"/>
                  </a:cubicBezTo>
                  <a:lnTo>
                    <a:pt x="4158" y="716"/>
                  </a:lnTo>
                  <a:cubicBezTo>
                    <a:pt x="4177" y="708"/>
                    <a:pt x="4167" y="684"/>
                    <a:pt x="4152" y="684"/>
                  </a:cubicBezTo>
                  <a:close/>
                  <a:moveTo>
                    <a:pt x="3853" y="856"/>
                  </a:moveTo>
                  <a:cubicBezTo>
                    <a:pt x="3850" y="856"/>
                    <a:pt x="3848" y="857"/>
                    <a:pt x="3845" y="859"/>
                  </a:cubicBezTo>
                  <a:lnTo>
                    <a:pt x="3697" y="944"/>
                  </a:lnTo>
                  <a:cubicBezTo>
                    <a:pt x="3688" y="950"/>
                    <a:pt x="3685" y="960"/>
                    <a:pt x="3690" y="967"/>
                  </a:cubicBezTo>
                  <a:cubicBezTo>
                    <a:pt x="3693" y="973"/>
                    <a:pt x="3698" y="976"/>
                    <a:pt x="3706" y="976"/>
                  </a:cubicBezTo>
                  <a:cubicBezTo>
                    <a:pt x="3709" y="976"/>
                    <a:pt x="3712" y="975"/>
                    <a:pt x="3713" y="975"/>
                  </a:cubicBezTo>
                  <a:lnTo>
                    <a:pt x="3862" y="889"/>
                  </a:lnTo>
                  <a:cubicBezTo>
                    <a:pt x="3878" y="879"/>
                    <a:pt x="3868" y="856"/>
                    <a:pt x="3853" y="856"/>
                  </a:cubicBezTo>
                  <a:close/>
                  <a:moveTo>
                    <a:pt x="3555" y="1028"/>
                  </a:moveTo>
                  <a:cubicBezTo>
                    <a:pt x="3553" y="1028"/>
                    <a:pt x="3550" y="1028"/>
                    <a:pt x="3548" y="1030"/>
                  </a:cubicBezTo>
                  <a:lnTo>
                    <a:pt x="3400" y="1115"/>
                  </a:lnTo>
                  <a:cubicBezTo>
                    <a:pt x="3391" y="1121"/>
                    <a:pt x="3390" y="1131"/>
                    <a:pt x="3394" y="1138"/>
                  </a:cubicBezTo>
                  <a:cubicBezTo>
                    <a:pt x="3397" y="1144"/>
                    <a:pt x="3403" y="1147"/>
                    <a:pt x="3408" y="1147"/>
                  </a:cubicBezTo>
                  <a:cubicBezTo>
                    <a:pt x="3411" y="1147"/>
                    <a:pt x="3414" y="1147"/>
                    <a:pt x="3417" y="1146"/>
                  </a:cubicBezTo>
                  <a:lnTo>
                    <a:pt x="3565" y="1060"/>
                  </a:lnTo>
                  <a:cubicBezTo>
                    <a:pt x="3580" y="1049"/>
                    <a:pt x="3570" y="1028"/>
                    <a:pt x="3555" y="1028"/>
                  </a:cubicBezTo>
                  <a:close/>
                  <a:moveTo>
                    <a:pt x="3260" y="1200"/>
                  </a:moveTo>
                  <a:cubicBezTo>
                    <a:pt x="3258" y="1200"/>
                    <a:pt x="3255" y="1201"/>
                    <a:pt x="3252" y="1202"/>
                  </a:cubicBezTo>
                  <a:lnTo>
                    <a:pt x="3104" y="1288"/>
                  </a:lnTo>
                  <a:cubicBezTo>
                    <a:pt x="3088" y="1295"/>
                    <a:pt x="3093" y="1318"/>
                    <a:pt x="3110" y="1318"/>
                  </a:cubicBezTo>
                  <a:cubicBezTo>
                    <a:pt x="3110" y="1318"/>
                    <a:pt x="3111" y="1318"/>
                    <a:pt x="3111" y="1318"/>
                  </a:cubicBezTo>
                  <a:cubicBezTo>
                    <a:pt x="3114" y="1318"/>
                    <a:pt x="3117" y="1318"/>
                    <a:pt x="3120" y="1317"/>
                  </a:cubicBezTo>
                  <a:lnTo>
                    <a:pt x="3269" y="1231"/>
                  </a:lnTo>
                  <a:cubicBezTo>
                    <a:pt x="3283" y="1220"/>
                    <a:pt x="3275" y="1200"/>
                    <a:pt x="3260" y="1200"/>
                  </a:cubicBezTo>
                  <a:close/>
                  <a:moveTo>
                    <a:pt x="2962" y="1372"/>
                  </a:moveTo>
                  <a:cubicBezTo>
                    <a:pt x="2960" y="1372"/>
                    <a:pt x="2957" y="1372"/>
                    <a:pt x="2955" y="1373"/>
                  </a:cubicBezTo>
                  <a:lnTo>
                    <a:pt x="2807" y="1459"/>
                  </a:lnTo>
                  <a:cubicBezTo>
                    <a:pt x="2798" y="1463"/>
                    <a:pt x="2795" y="1473"/>
                    <a:pt x="2801" y="1482"/>
                  </a:cubicBezTo>
                  <a:cubicBezTo>
                    <a:pt x="2804" y="1486"/>
                    <a:pt x="2810" y="1491"/>
                    <a:pt x="2815" y="1491"/>
                  </a:cubicBezTo>
                  <a:lnTo>
                    <a:pt x="2815" y="1489"/>
                  </a:lnTo>
                  <a:cubicBezTo>
                    <a:pt x="2818" y="1489"/>
                    <a:pt x="2821" y="1489"/>
                    <a:pt x="2824" y="1488"/>
                  </a:cubicBezTo>
                  <a:lnTo>
                    <a:pt x="2972" y="1402"/>
                  </a:lnTo>
                  <a:cubicBezTo>
                    <a:pt x="2987" y="1392"/>
                    <a:pt x="2977" y="1372"/>
                    <a:pt x="2962" y="1372"/>
                  </a:cubicBezTo>
                  <a:close/>
                  <a:moveTo>
                    <a:pt x="2667" y="1541"/>
                  </a:moveTo>
                  <a:cubicBezTo>
                    <a:pt x="2664" y="1541"/>
                    <a:pt x="2661" y="1542"/>
                    <a:pt x="2659" y="1544"/>
                  </a:cubicBezTo>
                  <a:lnTo>
                    <a:pt x="2509" y="1630"/>
                  </a:lnTo>
                  <a:cubicBezTo>
                    <a:pt x="2502" y="1634"/>
                    <a:pt x="2499" y="1644"/>
                    <a:pt x="2504" y="1653"/>
                  </a:cubicBezTo>
                  <a:cubicBezTo>
                    <a:pt x="2507" y="1658"/>
                    <a:pt x="2512" y="1662"/>
                    <a:pt x="2518" y="1662"/>
                  </a:cubicBezTo>
                  <a:lnTo>
                    <a:pt x="2518" y="1660"/>
                  </a:lnTo>
                  <a:cubicBezTo>
                    <a:pt x="2521" y="1660"/>
                    <a:pt x="2524" y="1660"/>
                    <a:pt x="2527" y="1659"/>
                  </a:cubicBezTo>
                  <a:lnTo>
                    <a:pt x="2675" y="1573"/>
                  </a:lnTo>
                  <a:cubicBezTo>
                    <a:pt x="2683" y="1569"/>
                    <a:pt x="2686" y="1559"/>
                    <a:pt x="2682" y="1550"/>
                  </a:cubicBezTo>
                  <a:cubicBezTo>
                    <a:pt x="2678" y="1545"/>
                    <a:pt x="2673" y="1541"/>
                    <a:pt x="2667" y="1541"/>
                  </a:cubicBezTo>
                  <a:close/>
                  <a:moveTo>
                    <a:pt x="2370" y="1713"/>
                  </a:moveTo>
                  <a:cubicBezTo>
                    <a:pt x="2368" y="1713"/>
                    <a:pt x="2365" y="1714"/>
                    <a:pt x="2362" y="1716"/>
                  </a:cubicBezTo>
                  <a:lnTo>
                    <a:pt x="2214" y="1801"/>
                  </a:lnTo>
                  <a:cubicBezTo>
                    <a:pt x="2205" y="1805"/>
                    <a:pt x="2202" y="1816"/>
                    <a:pt x="2206" y="1824"/>
                  </a:cubicBezTo>
                  <a:cubicBezTo>
                    <a:pt x="2209" y="1830"/>
                    <a:pt x="2215" y="1833"/>
                    <a:pt x="2222" y="1833"/>
                  </a:cubicBezTo>
                  <a:lnTo>
                    <a:pt x="2222" y="1832"/>
                  </a:lnTo>
                  <a:cubicBezTo>
                    <a:pt x="2224" y="1832"/>
                    <a:pt x="2228" y="1832"/>
                    <a:pt x="2230" y="1830"/>
                  </a:cubicBezTo>
                  <a:lnTo>
                    <a:pt x="2379" y="1745"/>
                  </a:lnTo>
                  <a:cubicBezTo>
                    <a:pt x="2395" y="1735"/>
                    <a:pt x="2385" y="1713"/>
                    <a:pt x="2370" y="1713"/>
                  </a:cubicBezTo>
                  <a:close/>
                  <a:moveTo>
                    <a:pt x="2072" y="1885"/>
                  </a:moveTo>
                  <a:cubicBezTo>
                    <a:pt x="2069" y="1885"/>
                    <a:pt x="2067" y="1885"/>
                    <a:pt x="2064" y="1887"/>
                  </a:cubicBezTo>
                  <a:lnTo>
                    <a:pt x="1916" y="1972"/>
                  </a:lnTo>
                  <a:cubicBezTo>
                    <a:pt x="1908" y="1977"/>
                    <a:pt x="1906" y="1987"/>
                    <a:pt x="1911" y="1995"/>
                  </a:cubicBezTo>
                  <a:cubicBezTo>
                    <a:pt x="1913" y="2001"/>
                    <a:pt x="1919" y="2004"/>
                    <a:pt x="1925" y="2004"/>
                  </a:cubicBezTo>
                  <a:lnTo>
                    <a:pt x="1925" y="2003"/>
                  </a:lnTo>
                  <a:cubicBezTo>
                    <a:pt x="1926" y="2003"/>
                    <a:pt x="1927" y="2003"/>
                    <a:pt x="1928" y="2003"/>
                  </a:cubicBezTo>
                  <a:cubicBezTo>
                    <a:pt x="1930" y="2003"/>
                    <a:pt x="1932" y="2002"/>
                    <a:pt x="1934" y="2001"/>
                  </a:cubicBezTo>
                  <a:lnTo>
                    <a:pt x="2082" y="1916"/>
                  </a:lnTo>
                  <a:cubicBezTo>
                    <a:pt x="2097" y="1906"/>
                    <a:pt x="2087" y="1885"/>
                    <a:pt x="2072" y="1885"/>
                  </a:cubicBezTo>
                  <a:close/>
                  <a:moveTo>
                    <a:pt x="1776" y="2056"/>
                  </a:moveTo>
                  <a:cubicBezTo>
                    <a:pt x="1774" y="2056"/>
                    <a:pt x="1771" y="2057"/>
                    <a:pt x="1768" y="2058"/>
                  </a:cubicBezTo>
                  <a:lnTo>
                    <a:pt x="1621" y="2143"/>
                  </a:lnTo>
                  <a:cubicBezTo>
                    <a:pt x="1605" y="2152"/>
                    <a:pt x="1610" y="2175"/>
                    <a:pt x="1628" y="2175"/>
                  </a:cubicBezTo>
                  <a:cubicBezTo>
                    <a:pt x="1631" y="2175"/>
                    <a:pt x="1634" y="2174"/>
                    <a:pt x="1636" y="2174"/>
                  </a:cubicBezTo>
                  <a:lnTo>
                    <a:pt x="1786" y="2087"/>
                  </a:lnTo>
                  <a:cubicBezTo>
                    <a:pt x="1800" y="2077"/>
                    <a:pt x="1791" y="2056"/>
                    <a:pt x="1776" y="2056"/>
                  </a:cubicBezTo>
                  <a:close/>
                  <a:moveTo>
                    <a:pt x="1479" y="2227"/>
                  </a:moveTo>
                  <a:cubicBezTo>
                    <a:pt x="1476" y="2227"/>
                    <a:pt x="1474" y="2228"/>
                    <a:pt x="1471" y="2229"/>
                  </a:cubicBezTo>
                  <a:lnTo>
                    <a:pt x="1323" y="2314"/>
                  </a:lnTo>
                  <a:cubicBezTo>
                    <a:pt x="1315" y="2320"/>
                    <a:pt x="1312" y="2330"/>
                    <a:pt x="1317" y="2338"/>
                  </a:cubicBezTo>
                  <a:cubicBezTo>
                    <a:pt x="1320" y="2343"/>
                    <a:pt x="1326" y="2346"/>
                    <a:pt x="1332" y="2346"/>
                  </a:cubicBezTo>
                  <a:cubicBezTo>
                    <a:pt x="1335" y="2346"/>
                    <a:pt x="1338" y="2345"/>
                    <a:pt x="1341" y="2345"/>
                  </a:cubicBezTo>
                  <a:lnTo>
                    <a:pt x="1489" y="2259"/>
                  </a:lnTo>
                  <a:cubicBezTo>
                    <a:pt x="1504" y="2248"/>
                    <a:pt x="1494" y="2227"/>
                    <a:pt x="1479" y="2227"/>
                  </a:cubicBezTo>
                  <a:close/>
                  <a:moveTo>
                    <a:pt x="19" y="2368"/>
                  </a:moveTo>
                  <a:cubicBezTo>
                    <a:pt x="12" y="2368"/>
                    <a:pt x="7" y="2371"/>
                    <a:pt x="4" y="2377"/>
                  </a:cubicBezTo>
                  <a:cubicBezTo>
                    <a:pt x="1" y="2384"/>
                    <a:pt x="4" y="2394"/>
                    <a:pt x="11" y="2399"/>
                  </a:cubicBezTo>
                  <a:cubicBezTo>
                    <a:pt x="62" y="2426"/>
                    <a:pt x="115" y="2449"/>
                    <a:pt x="170" y="2468"/>
                  </a:cubicBezTo>
                  <a:cubicBezTo>
                    <a:pt x="172" y="2468"/>
                    <a:pt x="175" y="2470"/>
                    <a:pt x="176" y="2470"/>
                  </a:cubicBezTo>
                  <a:lnTo>
                    <a:pt x="176" y="2468"/>
                  </a:lnTo>
                  <a:cubicBezTo>
                    <a:pt x="184" y="2468"/>
                    <a:pt x="189" y="2464"/>
                    <a:pt x="192" y="2458"/>
                  </a:cubicBezTo>
                  <a:cubicBezTo>
                    <a:pt x="195" y="2448"/>
                    <a:pt x="191" y="2439"/>
                    <a:pt x="182" y="2436"/>
                  </a:cubicBezTo>
                  <a:cubicBezTo>
                    <a:pt x="128" y="2417"/>
                    <a:pt x="76" y="2396"/>
                    <a:pt x="27" y="2370"/>
                  </a:cubicBezTo>
                  <a:cubicBezTo>
                    <a:pt x="24" y="2368"/>
                    <a:pt x="21" y="2368"/>
                    <a:pt x="19" y="2368"/>
                  </a:cubicBezTo>
                  <a:close/>
                  <a:moveTo>
                    <a:pt x="1183" y="2393"/>
                  </a:moveTo>
                  <a:cubicBezTo>
                    <a:pt x="1180" y="2393"/>
                    <a:pt x="1177" y="2394"/>
                    <a:pt x="1174" y="2396"/>
                  </a:cubicBezTo>
                  <a:cubicBezTo>
                    <a:pt x="1123" y="2419"/>
                    <a:pt x="1070" y="2438"/>
                    <a:pt x="1016" y="2454"/>
                  </a:cubicBezTo>
                  <a:cubicBezTo>
                    <a:pt x="997" y="2459"/>
                    <a:pt x="1001" y="2487"/>
                    <a:pt x="1020" y="2487"/>
                  </a:cubicBezTo>
                  <a:lnTo>
                    <a:pt x="1025" y="2487"/>
                  </a:lnTo>
                  <a:cubicBezTo>
                    <a:pt x="1081" y="2471"/>
                    <a:pt x="1135" y="2451"/>
                    <a:pt x="1188" y="2428"/>
                  </a:cubicBezTo>
                  <a:cubicBezTo>
                    <a:pt x="1208" y="2420"/>
                    <a:pt x="1200" y="2393"/>
                    <a:pt x="1183" y="2393"/>
                  </a:cubicBezTo>
                  <a:close/>
                  <a:moveTo>
                    <a:pt x="340" y="2478"/>
                  </a:moveTo>
                  <a:cubicBezTo>
                    <a:pt x="320" y="2478"/>
                    <a:pt x="316" y="2509"/>
                    <a:pt x="339" y="2512"/>
                  </a:cubicBezTo>
                  <a:cubicBezTo>
                    <a:pt x="395" y="2523"/>
                    <a:pt x="452" y="2530"/>
                    <a:pt x="510" y="2535"/>
                  </a:cubicBezTo>
                  <a:lnTo>
                    <a:pt x="511" y="2535"/>
                  </a:lnTo>
                  <a:cubicBezTo>
                    <a:pt x="532" y="2533"/>
                    <a:pt x="533" y="2504"/>
                    <a:pt x="513" y="2501"/>
                  </a:cubicBezTo>
                  <a:cubicBezTo>
                    <a:pt x="456" y="2497"/>
                    <a:pt x="401" y="2490"/>
                    <a:pt x="344" y="2478"/>
                  </a:cubicBezTo>
                  <a:cubicBezTo>
                    <a:pt x="343" y="2478"/>
                    <a:pt x="341" y="2478"/>
                    <a:pt x="340" y="2478"/>
                  </a:cubicBezTo>
                  <a:close/>
                  <a:moveTo>
                    <a:pt x="853" y="2488"/>
                  </a:moveTo>
                  <a:cubicBezTo>
                    <a:pt x="852" y="2488"/>
                    <a:pt x="852" y="2488"/>
                    <a:pt x="851" y="2488"/>
                  </a:cubicBezTo>
                  <a:cubicBezTo>
                    <a:pt x="795" y="2497"/>
                    <a:pt x="739" y="2503"/>
                    <a:pt x="682" y="2504"/>
                  </a:cubicBezTo>
                  <a:cubicBezTo>
                    <a:pt x="662" y="2507"/>
                    <a:pt x="662" y="2536"/>
                    <a:pt x="682" y="2539"/>
                  </a:cubicBezTo>
                  <a:lnTo>
                    <a:pt x="684" y="2539"/>
                  </a:lnTo>
                  <a:cubicBezTo>
                    <a:pt x="742" y="2536"/>
                    <a:pt x="798" y="2530"/>
                    <a:pt x="856" y="2523"/>
                  </a:cubicBezTo>
                  <a:cubicBezTo>
                    <a:pt x="877" y="2519"/>
                    <a:pt x="874" y="2488"/>
                    <a:pt x="853" y="2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2" name="Google Shape;5392;p59"/>
            <p:cNvSpPr/>
            <p:nvPr/>
          </p:nvSpPr>
          <p:spPr>
            <a:xfrm>
              <a:off x="6694000" y="2396425"/>
              <a:ext cx="2950" cy="3000"/>
            </a:xfrm>
            <a:custGeom>
              <a:avLst/>
              <a:gdLst/>
              <a:ahLst/>
              <a:cxnLst/>
              <a:rect l="l" t="t" r="r" b="b"/>
              <a:pathLst>
                <a:path w="118" h="120" extrusionOk="0">
                  <a:moveTo>
                    <a:pt x="100" y="1"/>
                  </a:moveTo>
                  <a:cubicBezTo>
                    <a:pt x="97" y="1"/>
                    <a:pt x="94" y="2"/>
                    <a:pt x="91" y="4"/>
                  </a:cubicBezTo>
                  <a:lnTo>
                    <a:pt x="19" y="46"/>
                  </a:lnTo>
                  <a:cubicBezTo>
                    <a:pt x="1" y="54"/>
                    <a:pt x="10" y="78"/>
                    <a:pt x="25" y="78"/>
                  </a:cubicBezTo>
                  <a:cubicBezTo>
                    <a:pt x="28" y="78"/>
                    <a:pt x="31" y="77"/>
                    <a:pt x="35" y="75"/>
                  </a:cubicBezTo>
                  <a:lnTo>
                    <a:pt x="83" y="47"/>
                  </a:lnTo>
                  <a:lnTo>
                    <a:pt x="83" y="103"/>
                  </a:lnTo>
                  <a:cubicBezTo>
                    <a:pt x="83" y="113"/>
                    <a:pt x="91" y="120"/>
                    <a:pt x="100" y="120"/>
                  </a:cubicBezTo>
                  <a:cubicBezTo>
                    <a:pt x="109" y="120"/>
                    <a:pt x="117" y="113"/>
                    <a:pt x="117" y="103"/>
                  </a:cubicBezTo>
                  <a:lnTo>
                    <a:pt x="117" y="18"/>
                  </a:lnTo>
                  <a:cubicBezTo>
                    <a:pt x="117" y="13"/>
                    <a:pt x="113" y="7"/>
                    <a:pt x="109" y="4"/>
                  </a:cubicBezTo>
                  <a:cubicBezTo>
                    <a:pt x="106" y="2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3" name="Google Shape;5393;p59"/>
            <p:cNvSpPr/>
            <p:nvPr/>
          </p:nvSpPr>
          <p:spPr>
            <a:xfrm>
              <a:off x="6696025" y="2402875"/>
              <a:ext cx="950" cy="81650"/>
            </a:xfrm>
            <a:custGeom>
              <a:avLst/>
              <a:gdLst/>
              <a:ahLst/>
              <a:cxnLst/>
              <a:rect l="l" t="t" r="r" b="b"/>
              <a:pathLst>
                <a:path w="38" h="3266" extrusionOk="0">
                  <a:moveTo>
                    <a:pt x="19" y="0"/>
                  </a:moveTo>
                  <a:cubicBezTo>
                    <a:pt x="11" y="0"/>
                    <a:pt x="3" y="6"/>
                    <a:pt x="2" y="16"/>
                  </a:cubicBezTo>
                  <a:lnTo>
                    <a:pt x="2" y="185"/>
                  </a:lnTo>
                  <a:cubicBezTo>
                    <a:pt x="2" y="194"/>
                    <a:pt x="10" y="203"/>
                    <a:pt x="19" y="203"/>
                  </a:cubicBezTo>
                  <a:cubicBezTo>
                    <a:pt x="28" y="203"/>
                    <a:pt x="36" y="194"/>
                    <a:pt x="36" y="185"/>
                  </a:cubicBezTo>
                  <a:lnTo>
                    <a:pt x="36" y="16"/>
                  </a:lnTo>
                  <a:cubicBezTo>
                    <a:pt x="35" y="6"/>
                    <a:pt x="27" y="0"/>
                    <a:pt x="19" y="0"/>
                  </a:cubicBezTo>
                  <a:close/>
                  <a:moveTo>
                    <a:pt x="19" y="336"/>
                  </a:moveTo>
                  <a:cubicBezTo>
                    <a:pt x="10" y="336"/>
                    <a:pt x="1" y="343"/>
                    <a:pt x="2" y="355"/>
                  </a:cubicBezTo>
                  <a:lnTo>
                    <a:pt x="2" y="526"/>
                  </a:lnTo>
                  <a:cubicBezTo>
                    <a:pt x="2" y="535"/>
                    <a:pt x="10" y="542"/>
                    <a:pt x="19" y="542"/>
                  </a:cubicBezTo>
                  <a:lnTo>
                    <a:pt x="19" y="543"/>
                  </a:lnTo>
                  <a:cubicBezTo>
                    <a:pt x="29" y="543"/>
                    <a:pt x="36" y="535"/>
                    <a:pt x="36" y="526"/>
                  </a:cubicBezTo>
                  <a:lnTo>
                    <a:pt x="36" y="355"/>
                  </a:lnTo>
                  <a:cubicBezTo>
                    <a:pt x="38" y="343"/>
                    <a:pt x="29" y="336"/>
                    <a:pt x="19" y="336"/>
                  </a:cubicBezTo>
                  <a:close/>
                  <a:moveTo>
                    <a:pt x="19" y="677"/>
                  </a:moveTo>
                  <a:cubicBezTo>
                    <a:pt x="10" y="677"/>
                    <a:pt x="1" y="683"/>
                    <a:pt x="2" y="696"/>
                  </a:cubicBezTo>
                  <a:lnTo>
                    <a:pt x="2" y="865"/>
                  </a:lnTo>
                  <a:cubicBezTo>
                    <a:pt x="2" y="876"/>
                    <a:pt x="10" y="883"/>
                    <a:pt x="19" y="883"/>
                  </a:cubicBezTo>
                  <a:cubicBezTo>
                    <a:pt x="28" y="883"/>
                    <a:pt x="36" y="876"/>
                    <a:pt x="36" y="865"/>
                  </a:cubicBezTo>
                  <a:lnTo>
                    <a:pt x="36" y="696"/>
                  </a:lnTo>
                  <a:cubicBezTo>
                    <a:pt x="38" y="683"/>
                    <a:pt x="29" y="677"/>
                    <a:pt x="19" y="677"/>
                  </a:cubicBezTo>
                  <a:close/>
                  <a:moveTo>
                    <a:pt x="19" y="1017"/>
                  </a:moveTo>
                  <a:cubicBezTo>
                    <a:pt x="10" y="1017"/>
                    <a:pt x="1" y="1023"/>
                    <a:pt x="2" y="1037"/>
                  </a:cubicBezTo>
                  <a:lnTo>
                    <a:pt x="2" y="1206"/>
                  </a:lnTo>
                  <a:cubicBezTo>
                    <a:pt x="2" y="1215"/>
                    <a:pt x="10" y="1224"/>
                    <a:pt x="19" y="1224"/>
                  </a:cubicBezTo>
                  <a:cubicBezTo>
                    <a:pt x="28" y="1224"/>
                    <a:pt x="36" y="1215"/>
                    <a:pt x="36" y="1206"/>
                  </a:cubicBezTo>
                  <a:lnTo>
                    <a:pt x="36" y="1037"/>
                  </a:lnTo>
                  <a:cubicBezTo>
                    <a:pt x="38" y="1023"/>
                    <a:pt x="29" y="1017"/>
                    <a:pt x="19" y="1017"/>
                  </a:cubicBezTo>
                  <a:close/>
                  <a:moveTo>
                    <a:pt x="19" y="1357"/>
                  </a:moveTo>
                  <a:cubicBezTo>
                    <a:pt x="10" y="1357"/>
                    <a:pt x="1" y="1363"/>
                    <a:pt x="2" y="1376"/>
                  </a:cubicBezTo>
                  <a:lnTo>
                    <a:pt x="2" y="1547"/>
                  </a:lnTo>
                  <a:cubicBezTo>
                    <a:pt x="2" y="1556"/>
                    <a:pt x="10" y="1563"/>
                    <a:pt x="19" y="1563"/>
                  </a:cubicBezTo>
                  <a:cubicBezTo>
                    <a:pt x="28" y="1563"/>
                    <a:pt x="36" y="1556"/>
                    <a:pt x="36" y="1547"/>
                  </a:cubicBezTo>
                  <a:lnTo>
                    <a:pt x="36" y="1376"/>
                  </a:lnTo>
                  <a:cubicBezTo>
                    <a:pt x="38" y="1363"/>
                    <a:pt x="29" y="1357"/>
                    <a:pt x="19" y="1357"/>
                  </a:cubicBezTo>
                  <a:close/>
                  <a:moveTo>
                    <a:pt x="19" y="1698"/>
                  </a:moveTo>
                  <a:cubicBezTo>
                    <a:pt x="10" y="1698"/>
                    <a:pt x="1" y="1704"/>
                    <a:pt x="2" y="1717"/>
                  </a:cubicBezTo>
                  <a:lnTo>
                    <a:pt x="2" y="1886"/>
                  </a:lnTo>
                  <a:cubicBezTo>
                    <a:pt x="2" y="1896"/>
                    <a:pt x="10" y="1904"/>
                    <a:pt x="19" y="1904"/>
                  </a:cubicBezTo>
                  <a:cubicBezTo>
                    <a:pt x="28" y="1904"/>
                    <a:pt x="35" y="1896"/>
                    <a:pt x="36" y="1886"/>
                  </a:cubicBezTo>
                  <a:lnTo>
                    <a:pt x="36" y="1717"/>
                  </a:lnTo>
                  <a:cubicBezTo>
                    <a:pt x="38" y="1704"/>
                    <a:pt x="29" y="1698"/>
                    <a:pt x="19" y="1698"/>
                  </a:cubicBezTo>
                  <a:close/>
                  <a:moveTo>
                    <a:pt x="19" y="2041"/>
                  </a:moveTo>
                  <a:cubicBezTo>
                    <a:pt x="11" y="2041"/>
                    <a:pt x="3" y="2046"/>
                    <a:pt x="2" y="2056"/>
                  </a:cubicBezTo>
                  <a:lnTo>
                    <a:pt x="2" y="2227"/>
                  </a:lnTo>
                  <a:cubicBezTo>
                    <a:pt x="2" y="2236"/>
                    <a:pt x="10" y="2244"/>
                    <a:pt x="19" y="2244"/>
                  </a:cubicBezTo>
                  <a:cubicBezTo>
                    <a:pt x="28" y="2244"/>
                    <a:pt x="36" y="2236"/>
                    <a:pt x="36" y="2227"/>
                  </a:cubicBezTo>
                  <a:lnTo>
                    <a:pt x="36" y="2056"/>
                  </a:lnTo>
                  <a:cubicBezTo>
                    <a:pt x="35" y="2046"/>
                    <a:pt x="27" y="2041"/>
                    <a:pt x="19" y="2041"/>
                  </a:cubicBezTo>
                  <a:close/>
                  <a:moveTo>
                    <a:pt x="19" y="2381"/>
                  </a:moveTo>
                  <a:cubicBezTo>
                    <a:pt x="11" y="2381"/>
                    <a:pt x="3" y="2387"/>
                    <a:pt x="2" y="2397"/>
                  </a:cubicBezTo>
                  <a:lnTo>
                    <a:pt x="2" y="2566"/>
                  </a:lnTo>
                  <a:cubicBezTo>
                    <a:pt x="2" y="2576"/>
                    <a:pt x="10" y="2584"/>
                    <a:pt x="19" y="2584"/>
                  </a:cubicBezTo>
                  <a:cubicBezTo>
                    <a:pt x="28" y="2584"/>
                    <a:pt x="36" y="2576"/>
                    <a:pt x="36" y="2566"/>
                  </a:cubicBezTo>
                  <a:lnTo>
                    <a:pt x="36" y="2397"/>
                  </a:lnTo>
                  <a:cubicBezTo>
                    <a:pt x="35" y="2387"/>
                    <a:pt x="27" y="2381"/>
                    <a:pt x="19" y="2381"/>
                  </a:cubicBezTo>
                  <a:close/>
                  <a:moveTo>
                    <a:pt x="19" y="2718"/>
                  </a:moveTo>
                  <a:cubicBezTo>
                    <a:pt x="10" y="2718"/>
                    <a:pt x="1" y="2724"/>
                    <a:pt x="2" y="2737"/>
                  </a:cubicBezTo>
                  <a:lnTo>
                    <a:pt x="2" y="2907"/>
                  </a:lnTo>
                  <a:cubicBezTo>
                    <a:pt x="2" y="2917"/>
                    <a:pt x="10" y="2924"/>
                    <a:pt x="19" y="2924"/>
                  </a:cubicBezTo>
                  <a:cubicBezTo>
                    <a:pt x="29" y="2924"/>
                    <a:pt x="36" y="2916"/>
                    <a:pt x="36" y="2907"/>
                  </a:cubicBezTo>
                  <a:lnTo>
                    <a:pt x="36" y="2737"/>
                  </a:lnTo>
                  <a:cubicBezTo>
                    <a:pt x="38" y="2724"/>
                    <a:pt x="29" y="2718"/>
                    <a:pt x="19" y="2718"/>
                  </a:cubicBezTo>
                  <a:close/>
                  <a:moveTo>
                    <a:pt x="19" y="3059"/>
                  </a:moveTo>
                  <a:cubicBezTo>
                    <a:pt x="10" y="3059"/>
                    <a:pt x="1" y="3065"/>
                    <a:pt x="2" y="3078"/>
                  </a:cubicBezTo>
                  <a:lnTo>
                    <a:pt x="2" y="3248"/>
                  </a:lnTo>
                  <a:cubicBezTo>
                    <a:pt x="2" y="3257"/>
                    <a:pt x="10" y="3264"/>
                    <a:pt x="19" y="3265"/>
                  </a:cubicBezTo>
                  <a:cubicBezTo>
                    <a:pt x="28" y="3265"/>
                    <a:pt x="36" y="3257"/>
                    <a:pt x="36" y="3248"/>
                  </a:cubicBezTo>
                  <a:lnTo>
                    <a:pt x="36" y="3078"/>
                  </a:lnTo>
                  <a:cubicBezTo>
                    <a:pt x="38" y="3065"/>
                    <a:pt x="29" y="3059"/>
                    <a:pt x="19" y="30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4" name="Google Shape;5394;p59"/>
            <p:cNvSpPr/>
            <p:nvPr/>
          </p:nvSpPr>
          <p:spPr>
            <a:xfrm>
              <a:off x="6694175" y="2487850"/>
              <a:ext cx="2800" cy="4100"/>
            </a:xfrm>
            <a:custGeom>
              <a:avLst/>
              <a:gdLst/>
              <a:ahLst/>
              <a:cxnLst/>
              <a:rect l="l" t="t" r="r" b="b"/>
              <a:pathLst>
                <a:path w="112" h="164" extrusionOk="0">
                  <a:moveTo>
                    <a:pt x="93" y="0"/>
                  </a:moveTo>
                  <a:cubicBezTo>
                    <a:pt x="84" y="0"/>
                    <a:pt x="75" y="6"/>
                    <a:pt x="76" y="19"/>
                  </a:cubicBezTo>
                  <a:lnTo>
                    <a:pt x="76" y="94"/>
                  </a:lnTo>
                  <a:lnTo>
                    <a:pt x="12" y="132"/>
                  </a:lnTo>
                  <a:cubicBezTo>
                    <a:pt x="3" y="136"/>
                    <a:pt x="0" y="146"/>
                    <a:pt x="4" y="155"/>
                  </a:cubicBezTo>
                  <a:cubicBezTo>
                    <a:pt x="7" y="159"/>
                    <a:pt x="13" y="164"/>
                    <a:pt x="19" y="164"/>
                  </a:cubicBezTo>
                  <a:cubicBezTo>
                    <a:pt x="22" y="164"/>
                    <a:pt x="25" y="162"/>
                    <a:pt x="28" y="161"/>
                  </a:cubicBezTo>
                  <a:lnTo>
                    <a:pt x="102" y="119"/>
                  </a:lnTo>
                  <a:cubicBezTo>
                    <a:pt x="106" y="116"/>
                    <a:pt x="110" y="110"/>
                    <a:pt x="110" y="104"/>
                  </a:cubicBezTo>
                  <a:lnTo>
                    <a:pt x="110" y="19"/>
                  </a:lnTo>
                  <a:cubicBezTo>
                    <a:pt x="112" y="6"/>
                    <a:pt x="103" y="0"/>
                    <a:pt x="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5" name="Google Shape;5395;p59"/>
            <p:cNvSpPr/>
            <p:nvPr/>
          </p:nvSpPr>
          <p:spPr>
            <a:xfrm>
              <a:off x="6557500" y="2493225"/>
              <a:ext cx="134050" cy="63475"/>
            </a:xfrm>
            <a:custGeom>
              <a:avLst/>
              <a:gdLst/>
              <a:ahLst/>
              <a:cxnLst/>
              <a:rect l="l" t="t" r="r" b="b"/>
              <a:pathLst>
                <a:path w="5362" h="2539" extrusionOk="0">
                  <a:moveTo>
                    <a:pt x="5337" y="0"/>
                  </a:moveTo>
                  <a:cubicBezTo>
                    <a:pt x="5335" y="0"/>
                    <a:pt x="5332" y="1"/>
                    <a:pt x="5329" y="2"/>
                  </a:cubicBezTo>
                  <a:lnTo>
                    <a:pt x="5181" y="88"/>
                  </a:lnTo>
                  <a:cubicBezTo>
                    <a:pt x="5173" y="92"/>
                    <a:pt x="5170" y="102"/>
                    <a:pt x="5176" y="111"/>
                  </a:cubicBezTo>
                  <a:cubicBezTo>
                    <a:pt x="5179" y="117"/>
                    <a:pt x="5184" y="120"/>
                    <a:pt x="5190" y="120"/>
                  </a:cubicBezTo>
                  <a:cubicBezTo>
                    <a:pt x="5193" y="120"/>
                    <a:pt x="5196" y="118"/>
                    <a:pt x="5199" y="117"/>
                  </a:cubicBezTo>
                  <a:lnTo>
                    <a:pt x="5347" y="31"/>
                  </a:lnTo>
                  <a:cubicBezTo>
                    <a:pt x="5362" y="21"/>
                    <a:pt x="5352" y="0"/>
                    <a:pt x="5337" y="0"/>
                  </a:cubicBezTo>
                  <a:close/>
                  <a:moveTo>
                    <a:pt x="5041" y="171"/>
                  </a:moveTo>
                  <a:cubicBezTo>
                    <a:pt x="5038" y="171"/>
                    <a:pt x="5036" y="172"/>
                    <a:pt x="5034" y="173"/>
                  </a:cubicBezTo>
                  <a:lnTo>
                    <a:pt x="4884" y="259"/>
                  </a:lnTo>
                  <a:cubicBezTo>
                    <a:pt x="4870" y="268"/>
                    <a:pt x="4875" y="291"/>
                    <a:pt x="4893" y="291"/>
                  </a:cubicBezTo>
                  <a:cubicBezTo>
                    <a:pt x="4896" y="291"/>
                    <a:pt x="4899" y="289"/>
                    <a:pt x="4902" y="288"/>
                  </a:cubicBezTo>
                  <a:lnTo>
                    <a:pt x="5050" y="202"/>
                  </a:lnTo>
                  <a:cubicBezTo>
                    <a:pt x="5058" y="198"/>
                    <a:pt x="5061" y="188"/>
                    <a:pt x="5057" y="179"/>
                  </a:cubicBezTo>
                  <a:cubicBezTo>
                    <a:pt x="5053" y="174"/>
                    <a:pt x="5047" y="171"/>
                    <a:pt x="5041" y="171"/>
                  </a:cubicBezTo>
                  <a:close/>
                  <a:moveTo>
                    <a:pt x="4745" y="342"/>
                  </a:moveTo>
                  <a:cubicBezTo>
                    <a:pt x="4742" y="342"/>
                    <a:pt x="4739" y="343"/>
                    <a:pt x="4736" y="344"/>
                  </a:cubicBezTo>
                  <a:lnTo>
                    <a:pt x="4588" y="430"/>
                  </a:lnTo>
                  <a:cubicBezTo>
                    <a:pt x="4572" y="439"/>
                    <a:pt x="4580" y="462"/>
                    <a:pt x="4597" y="462"/>
                  </a:cubicBezTo>
                  <a:cubicBezTo>
                    <a:pt x="4600" y="462"/>
                    <a:pt x="4603" y="462"/>
                    <a:pt x="4604" y="460"/>
                  </a:cubicBezTo>
                  <a:lnTo>
                    <a:pt x="4754" y="373"/>
                  </a:lnTo>
                  <a:cubicBezTo>
                    <a:pt x="4770" y="365"/>
                    <a:pt x="4760" y="342"/>
                    <a:pt x="4745" y="342"/>
                  </a:cubicBezTo>
                  <a:close/>
                  <a:moveTo>
                    <a:pt x="4447" y="514"/>
                  </a:moveTo>
                  <a:cubicBezTo>
                    <a:pt x="4444" y="514"/>
                    <a:pt x="4442" y="514"/>
                    <a:pt x="4439" y="515"/>
                  </a:cubicBezTo>
                  <a:lnTo>
                    <a:pt x="4291" y="601"/>
                  </a:lnTo>
                  <a:cubicBezTo>
                    <a:pt x="4277" y="610"/>
                    <a:pt x="4282" y="633"/>
                    <a:pt x="4300" y="633"/>
                  </a:cubicBezTo>
                  <a:cubicBezTo>
                    <a:pt x="4303" y="633"/>
                    <a:pt x="4306" y="633"/>
                    <a:pt x="4309" y="632"/>
                  </a:cubicBezTo>
                  <a:lnTo>
                    <a:pt x="4456" y="546"/>
                  </a:lnTo>
                  <a:cubicBezTo>
                    <a:pt x="4471" y="535"/>
                    <a:pt x="4462" y="514"/>
                    <a:pt x="4447" y="514"/>
                  </a:cubicBezTo>
                  <a:close/>
                  <a:moveTo>
                    <a:pt x="4151" y="685"/>
                  </a:moveTo>
                  <a:cubicBezTo>
                    <a:pt x="4148" y="685"/>
                    <a:pt x="4146" y="685"/>
                    <a:pt x="4143" y="687"/>
                  </a:cubicBezTo>
                  <a:lnTo>
                    <a:pt x="3995" y="774"/>
                  </a:lnTo>
                  <a:cubicBezTo>
                    <a:pt x="3987" y="778"/>
                    <a:pt x="3984" y="788"/>
                    <a:pt x="3988" y="797"/>
                  </a:cubicBezTo>
                  <a:cubicBezTo>
                    <a:pt x="3991" y="801"/>
                    <a:pt x="3997" y="804"/>
                    <a:pt x="4003" y="804"/>
                  </a:cubicBezTo>
                  <a:cubicBezTo>
                    <a:pt x="4005" y="804"/>
                    <a:pt x="4008" y="804"/>
                    <a:pt x="4011" y="803"/>
                  </a:cubicBezTo>
                  <a:lnTo>
                    <a:pt x="4161" y="717"/>
                  </a:lnTo>
                  <a:cubicBezTo>
                    <a:pt x="4174" y="706"/>
                    <a:pt x="4165" y="685"/>
                    <a:pt x="4151" y="685"/>
                  </a:cubicBezTo>
                  <a:close/>
                  <a:moveTo>
                    <a:pt x="3854" y="857"/>
                  </a:moveTo>
                  <a:cubicBezTo>
                    <a:pt x="3852" y="857"/>
                    <a:pt x="3849" y="858"/>
                    <a:pt x="3846" y="859"/>
                  </a:cubicBezTo>
                  <a:lnTo>
                    <a:pt x="3698" y="945"/>
                  </a:lnTo>
                  <a:cubicBezTo>
                    <a:pt x="3683" y="953"/>
                    <a:pt x="3689" y="975"/>
                    <a:pt x="3705" y="975"/>
                  </a:cubicBezTo>
                  <a:cubicBezTo>
                    <a:pt x="3706" y="975"/>
                    <a:pt x="3706" y="975"/>
                    <a:pt x="3707" y="975"/>
                  </a:cubicBezTo>
                  <a:cubicBezTo>
                    <a:pt x="3710" y="975"/>
                    <a:pt x="3713" y="975"/>
                    <a:pt x="3715" y="974"/>
                  </a:cubicBezTo>
                  <a:lnTo>
                    <a:pt x="3863" y="888"/>
                  </a:lnTo>
                  <a:cubicBezTo>
                    <a:pt x="3878" y="877"/>
                    <a:pt x="3869" y="857"/>
                    <a:pt x="3854" y="857"/>
                  </a:cubicBezTo>
                  <a:close/>
                  <a:moveTo>
                    <a:pt x="3559" y="1028"/>
                  </a:moveTo>
                  <a:cubicBezTo>
                    <a:pt x="3556" y="1028"/>
                    <a:pt x="3553" y="1028"/>
                    <a:pt x="3550" y="1030"/>
                  </a:cubicBezTo>
                  <a:lnTo>
                    <a:pt x="3401" y="1116"/>
                  </a:lnTo>
                  <a:cubicBezTo>
                    <a:pt x="3386" y="1125"/>
                    <a:pt x="3392" y="1148"/>
                    <a:pt x="3409" y="1148"/>
                  </a:cubicBezTo>
                  <a:cubicBezTo>
                    <a:pt x="3412" y="1148"/>
                    <a:pt x="3415" y="1146"/>
                    <a:pt x="3418" y="1145"/>
                  </a:cubicBezTo>
                  <a:lnTo>
                    <a:pt x="3566" y="1059"/>
                  </a:lnTo>
                  <a:cubicBezTo>
                    <a:pt x="3583" y="1050"/>
                    <a:pt x="3574" y="1028"/>
                    <a:pt x="3559" y="1028"/>
                  </a:cubicBezTo>
                  <a:close/>
                  <a:moveTo>
                    <a:pt x="3260" y="1200"/>
                  </a:moveTo>
                  <a:cubicBezTo>
                    <a:pt x="3258" y="1200"/>
                    <a:pt x="3255" y="1200"/>
                    <a:pt x="3253" y="1201"/>
                  </a:cubicBezTo>
                  <a:lnTo>
                    <a:pt x="3105" y="1287"/>
                  </a:lnTo>
                  <a:cubicBezTo>
                    <a:pt x="3089" y="1296"/>
                    <a:pt x="3095" y="1319"/>
                    <a:pt x="3114" y="1319"/>
                  </a:cubicBezTo>
                  <a:cubicBezTo>
                    <a:pt x="3117" y="1319"/>
                    <a:pt x="3119" y="1317"/>
                    <a:pt x="3121" y="1316"/>
                  </a:cubicBezTo>
                  <a:lnTo>
                    <a:pt x="3270" y="1230"/>
                  </a:lnTo>
                  <a:cubicBezTo>
                    <a:pt x="3285" y="1220"/>
                    <a:pt x="3275" y="1200"/>
                    <a:pt x="3260" y="1200"/>
                  </a:cubicBezTo>
                  <a:close/>
                  <a:moveTo>
                    <a:pt x="2965" y="1370"/>
                  </a:moveTo>
                  <a:cubicBezTo>
                    <a:pt x="2962" y="1370"/>
                    <a:pt x="2959" y="1371"/>
                    <a:pt x="2956" y="1372"/>
                  </a:cubicBezTo>
                  <a:lnTo>
                    <a:pt x="2808" y="1458"/>
                  </a:lnTo>
                  <a:cubicBezTo>
                    <a:pt x="2793" y="1467"/>
                    <a:pt x="2799" y="1490"/>
                    <a:pt x="2816" y="1490"/>
                  </a:cubicBezTo>
                  <a:cubicBezTo>
                    <a:pt x="2819" y="1490"/>
                    <a:pt x="2822" y="1488"/>
                    <a:pt x="2825" y="1487"/>
                  </a:cubicBezTo>
                  <a:lnTo>
                    <a:pt x="2973" y="1401"/>
                  </a:lnTo>
                  <a:cubicBezTo>
                    <a:pt x="2990" y="1392"/>
                    <a:pt x="2981" y="1370"/>
                    <a:pt x="2965" y="1370"/>
                  </a:cubicBezTo>
                  <a:close/>
                  <a:moveTo>
                    <a:pt x="2667" y="1542"/>
                  </a:moveTo>
                  <a:cubicBezTo>
                    <a:pt x="2665" y="1542"/>
                    <a:pt x="2662" y="1542"/>
                    <a:pt x="2660" y="1544"/>
                  </a:cubicBezTo>
                  <a:lnTo>
                    <a:pt x="2512" y="1629"/>
                  </a:lnTo>
                  <a:cubicBezTo>
                    <a:pt x="2503" y="1634"/>
                    <a:pt x="2500" y="1644"/>
                    <a:pt x="2505" y="1652"/>
                  </a:cubicBezTo>
                  <a:cubicBezTo>
                    <a:pt x="2508" y="1658"/>
                    <a:pt x="2513" y="1661"/>
                    <a:pt x="2519" y="1661"/>
                  </a:cubicBezTo>
                  <a:cubicBezTo>
                    <a:pt x="2522" y="1661"/>
                    <a:pt x="2525" y="1660"/>
                    <a:pt x="2528" y="1658"/>
                  </a:cubicBezTo>
                  <a:lnTo>
                    <a:pt x="2677" y="1573"/>
                  </a:lnTo>
                  <a:cubicBezTo>
                    <a:pt x="2691" y="1563"/>
                    <a:pt x="2682" y="1542"/>
                    <a:pt x="2667" y="1542"/>
                  </a:cubicBezTo>
                  <a:close/>
                  <a:moveTo>
                    <a:pt x="2370" y="1713"/>
                  </a:moveTo>
                  <a:cubicBezTo>
                    <a:pt x="2368" y="1713"/>
                    <a:pt x="2365" y="1713"/>
                    <a:pt x="2363" y="1715"/>
                  </a:cubicBezTo>
                  <a:lnTo>
                    <a:pt x="2215" y="1800"/>
                  </a:lnTo>
                  <a:cubicBezTo>
                    <a:pt x="2200" y="1809"/>
                    <a:pt x="2206" y="1832"/>
                    <a:pt x="2223" y="1832"/>
                  </a:cubicBezTo>
                  <a:cubicBezTo>
                    <a:pt x="2226" y="1832"/>
                    <a:pt x="2229" y="1832"/>
                    <a:pt x="2232" y="1829"/>
                  </a:cubicBezTo>
                  <a:lnTo>
                    <a:pt x="2380" y="1744"/>
                  </a:lnTo>
                  <a:cubicBezTo>
                    <a:pt x="2395" y="1734"/>
                    <a:pt x="2385" y="1713"/>
                    <a:pt x="2370" y="1713"/>
                  </a:cubicBezTo>
                  <a:close/>
                  <a:moveTo>
                    <a:pt x="2075" y="1884"/>
                  </a:moveTo>
                  <a:cubicBezTo>
                    <a:pt x="2072" y="1884"/>
                    <a:pt x="2069" y="1884"/>
                    <a:pt x="2067" y="1886"/>
                  </a:cubicBezTo>
                  <a:lnTo>
                    <a:pt x="1917" y="1971"/>
                  </a:lnTo>
                  <a:cubicBezTo>
                    <a:pt x="1903" y="1980"/>
                    <a:pt x="1909" y="2003"/>
                    <a:pt x="1926" y="2003"/>
                  </a:cubicBezTo>
                  <a:cubicBezTo>
                    <a:pt x="1929" y="2003"/>
                    <a:pt x="1932" y="2003"/>
                    <a:pt x="1935" y="2002"/>
                  </a:cubicBezTo>
                  <a:lnTo>
                    <a:pt x="2083" y="1916"/>
                  </a:lnTo>
                  <a:cubicBezTo>
                    <a:pt x="2100" y="1906"/>
                    <a:pt x="2090" y="1884"/>
                    <a:pt x="2075" y="1884"/>
                  </a:cubicBezTo>
                  <a:close/>
                  <a:moveTo>
                    <a:pt x="1779" y="2054"/>
                  </a:moveTo>
                  <a:cubicBezTo>
                    <a:pt x="1776" y="2054"/>
                    <a:pt x="1773" y="2055"/>
                    <a:pt x="1769" y="2057"/>
                  </a:cubicBezTo>
                  <a:lnTo>
                    <a:pt x="1622" y="2142"/>
                  </a:lnTo>
                  <a:cubicBezTo>
                    <a:pt x="1606" y="2153"/>
                    <a:pt x="1613" y="2174"/>
                    <a:pt x="1630" y="2174"/>
                  </a:cubicBezTo>
                  <a:cubicBezTo>
                    <a:pt x="1633" y="2174"/>
                    <a:pt x="1636" y="2174"/>
                    <a:pt x="1637" y="2173"/>
                  </a:cubicBezTo>
                  <a:lnTo>
                    <a:pt x="1787" y="2087"/>
                  </a:lnTo>
                  <a:cubicBezTo>
                    <a:pt x="1805" y="2078"/>
                    <a:pt x="1795" y="2054"/>
                    <a:pt x="1779" y="2054"/>
                  </a:cubicBezTo>
                  <a:close/>
                  <a:moveTo>
                    <a:pt x="1480" y="2226"/>
                  </a:moveTo>
                  <a:cubicBezTo>
                    <a:pt x="1477" y="2226"/>
                    <a:pt x="1475" y="2227"/>
                    <a:pt x="1472" y="2228"/>
                  </a:cubicBezTo>
                  <a:lnTo>
                    <a:pt x="1324" y="2315"/>
                  </a:lnTo>
                  <a:cubicBezTo>
                    <a:pt x="1317" y="2319"/>
                    <a:pt x="1314" y="2330"/>
                    <a:pt x="1318" y="2338"/>
                  </a:cubicBezTo>
                  <a:cubicBezTo>
                    <a:pt x="1321" y="2343"/>
                    <a:pt x="1327" y="2345"/>
                    <a:pt x="1333" y="2345"/>
                  </a:cubicBezTo>
                  <a:lnTo>
                    <a:pt x="1333" y="2347"/>
                  </a:lnTo>
                  <a:cubicBezTo>
                    <a:pt x="1336" y="2347"/>
                    <a:pt x="1339" y="2345"/>
                    <a:pt x="1342" y="2344"/>
                  </a:cubicBezTo>
                  <a:lnTo>
                    <a:pt x="1490" y="2258"/>
                  </a:lnTo>
                  <a:cubicBezTo>
                    <a:pt x="1505" y="2247"/>
                    <a:pt x="1495" y="2226"/>
                    <a:pt x="1480" y="2226"/>
                  </a:cubicBezTo>
                  <a:close/>
                  <a:moveTo>
                    <a:pt x="22" y="2368"/>
                  </a:moveTo>
                  <a:cubicBezTo>
                    <a:pt x="16" y="2368"/>
                    <a:pt x="9" y="2371"/>
                    <a:pt x="6" y="2376"/>
                  </a:cubicBezTo>
                  <a:cubicBezTo>
                    <a:pt x="0" y="2385"/>
                    <a:pt x="5" y="2395"/>
                    <a:pt x="12" y="2399"/>
                  </a:cubicBezTo>
                  <a:cubicBezTo>
                    <a:pt x="64" y="2427"/>
                    <a:pt x="116" y="2450"/>
                    <a:pt x="171" y="2467"/>
                  </a:cubicBezTo>
                  <a:cubicBezTo>
                    <a:pt x="174" y="2469"/>
                    <a:pt x="176" y="2469"/>
                    <a:pt x="177" y="2469"/>
                  </a:cubicBezTo>
                  <a:cubicBezTo>
                    <a:pt x="198" y="2469"/>
                    <a:pt x="202" y="2441"/>
                    <a:pt x="183" y="2435"/>
                  </a:cubicBezTo>
                  <a:cubicBezTo>
                    <a:pt x="129" y="2418"/>
                    <a:pt x="79" y="2396"/>
                    <a:pt x="28" y="2369"/>
                  </a:cubicBezTo>
                  <a:cubicBezTo>
                    <a:pt x="26" y="2368"/>
                    <a:pt x="24" y="2368"/>
                    <a:pt x="22" y="2368"/>
                  </a:cubicBezTo>
                  <a:close/>
                  <a:moveTo>
                    <a:pt x="1185" y="2393"/>
                  </a:moveTo>
                  <a:cubicBezTo>
                    <a:pt x="1182" y="2393"/>
                    <a:pt x="1178" y="2394"/>
                    <a:pt x="1175" y="2396"/>
                  </a:cubicBezTo>
                  <a:cubicBezTo>
                    <a:pt x="1124" y="2419"/>
                    <a:pt x="1072" y="2438"/>
                    <a:pt x="1017" y="2453"/>
                  </a:cubicBezTo>
                  <a:cubicBezTo>
                    <a:pt x="998" y="2459"/>
                    <a:pt x="1002" y="2486"/>
                    <a:pt x="1021" y="2486"/>
                  </a:cubicBezTo>
                  <a:cubicBezTo>
                    <a:pt x="1022" y="2487"/>
                    <a:pt x="1022" y="2487"/>
                    <a:pt x="1023" y="2487"/>
                  </a:cubicBezTo>
                  <a:cubicBezTo>
                    <a:pt x="1024" y="2487"/>
                    <a:pt x="1026" y="2486"/>
                    <a:pt x="1027" y="2486"/>
                  </a:cubicBezTo>
                  <a:cubicBezTo>
                    <a:pt x="1082" y="2470"/>
                    <a:pt x="1137" y="2450"/>
                    <a:pt x="1189" y="2427"/>
                  </a:cubicBezTo>
                  <a:cubicBezTo>
                    <a:pt x="1210" y="2419"/>
                    <a:pt x="1201" y="2393"/>
                    <a:pt x="1185" y="2393"/>
                  </a:cubicBezTo>
                  <a:close/>
                  <a:moveTo>
                    <a:pt x="344" y="2479"/>
                  </a:moveTo>
                  <a:cubicBezTo>
                    <a:pt x="325" y="2479"/>
                    <a:pt x="320" y="2507"/>
                    <a:pt x="340" y="2512"/>
                  </a:cubicBezTo>
                  <a:cubicBezTo>
                    <a:pt x="396" y="2524"/>
                    <a:pt x="454" y="2531"/>
                    <a:pt x="512" y="2535"/>
                  </a:cubicBezTo>
                  <a:cubicBezTo>
                    <a:pt x="535" y="2535"/>
                    <a:pt x="537" y="2502"/>
                    <a:pt x="514" y="2501"/>
                  </a:cubicBezTo>
                  <a:cubicBezTo>
                    <a:pt x="457" y="2498"/>
                    <a:pt x="402" y="2489"/>
                    <a:pt x="347" y="2479"/>
                  </a:cubicBezTo>
                  <a:cubicBezTo>
                    <a:pt x="346" y="2479"/>
                    <a:pt x="345" y="2479"/>
                    <a:pt x="344" y="2479"/>
                  </a:cubicBezTo>
                  <a:close/>
                  <a:moveTo>
                    <a:pt x="856" y="2489"/>
                  </a:moveTo>
                  <a:cubicBezTo>
                    <a:pt x="855" y="2489"/>
                    <a:pt x="854" y="2489"/>
                    <a:pt x="853" y="2489"/>
                  </a:cubicBezTo>
                  <a:cubicBezTo>
                    <a:pt x="796" y="2498"/>
                    <a:pt x="740" y="2502"/>
                    <a:pt x="685" y="2505"/>
                  </a:cubicBezTo>
                  <a:cubicBezTo>
                    <a:pt x="663" y="2506"/>
                    <a:pt x="663" y="2537"/>
                    <a:pt x="685" y="2538"/>
                  </a:cubicBezTo>
                  <a:cubicBezTo>
                    <a:pt x="743" y="2537"/>
                    <a:pt x="801" y="2531"/>
                    <a:pt x="857" y="2522"/>
                  </a:cubicBezTo>
                  <a:cubicBezTo>
                    <a:pt x="880" y="2520"/>
                    <a:pt x="875" y="2489"/>
                    <a:pt x="856" y="24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6" name="Google Shape;5396;p59"/>
            <p:cNvSpPr/>
            <p:nvPr/>
          </p:nvSpPr>
          <p:spPr>
            <a:xfrm>
              <a:off x="6552400" y="2548500"/>
              <a:ext cx="2550" cy="2350"/>
            </a:xfrm>
            <a:custGeom>
              <a:avLst/>
              <a:gdLst/>
              <a:ahLst/>
              <a:cxnLst/>
              <a:rect l="l" t="t" r="r" b="b"/>
              <a:pathLst>
                <a:path w="102" h="94" extrusionOk="0">
                  <a:moveTo>
                    <a:pt x="25" y="0"/>
                  </a:moveTo>
                  <a:cubicBezTo>
                    <a:pt x="12" y="0"/>
                    <a:pt x="0" y="15"/>
                    <a:pt x="10" y="27"/>
                  </a:cubicBezTo>
                  <a:cubicBezTo>
                    <a:pt x="29" y="50"/>
                    <a:pt x="49" y="71"/>
                    <a:pt x="71" y="90"/>
                  </a:cubicBezTo>
                  <a:cubicBezTo>
                    <a:pt x="74" y="92"/>
                    <a:pt x="78" y="94"/>
                    <a:pt x="83" y="94"/>
                  </a:cubicBezTo>
                  <a:cubicBezTo>
                    <a:pt x="87" y="94"/>
                    <a:pt x="93" y="92"/>
                    <a:pt x="96" y="88"/>
                  </a:cubicBezTo>
                  <a:cubicBezTo>
                    <a:pt x="101" y="81"/>
                    <a:pt x="101" y="71"/>
                    <a:pt x="94" y="65"/>
                  </a:cubicBezTo>
                  <a:cubicBezTo>
                    <a:pt x="72" y="46"/>
                    <a:pt x="54" y="27"/>
                    <a:pt x="36" y="5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7" name="Google Shape;5397;p59"/>
            <p:cNvSpPr/>
            <p:nvPr/>
          </p:nvSpPr>
          <p:spPr>
            <a:xfrm>
              <a:off x="6552050" y="2375025"/>
              <a:ext cx="123325" cy="78825"/>
            </a:xfrm>
            <a:custGeom>
              <a:avLst/>
              <a:gdLst/>
              <a:ahLst/>
              <a:cxnLst/>
              <a:rect l="l" t="t" r="r" b="b"/>
              <a:pathLst>
                <a:path w="4933" h="3153" extrusionOk="0">
                  <a:moveTo>
                    <a:pt x="4792" y="0"/>
                  </a:moveTo>
                  <a:cubicBezTo>
                    <a:pt x="4772" y="0"/>
                    <a:pt x="4751" y="5"/>
                    <a:pt x="4732" y="15"/>
                  </a:cubicBezTo>
                  <a:lnTo>
                    <a:pt x="1" y="2745"/>
                  </a:lnTo>
                  <a:lnTo>
                    <a:pt x="706" y="3153"/>
                  </a:lnTo>
                  <a:lnTo>
                    <a:pt x="4872" y="747"/>
                  </a:lnTo>
                  <a:cubicBezTo>
                    <a:pt x="4908" y="724"/>
                    <a:pt x="4930" y="684"/>
                    <a:pt x="4933" y="642"/>
                  </a:cubicBezTo>
                  <a:lnTo>
                    <a:pt x="4933" y="131"/>
                  </a:lnTo>
                  <a:cubicBezTo>
                    <a:pt x="4931" y="89"/>
                    <a:pt x="4908" y="49"/>
                    <a:pt x="4873" y="26"/>
                  </a:cubicBezTo>
                  <a:lnTo>
                    <a:pt x="4851" y="15"/>
                  </a:lnTo>
                  <a:cubicBezTo>
                    <a:pt x="4832" y="5"/>
                    <a:pt x="4812" y="0"/>
                    <a:pt x="479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8" name="Google Shape;5398;p59"/>
            <p:cNvSpPr/>
            <p:nvPr/>
          </p:nvSpPr>
          <p:spPr>
            <a:xfrm>
              <a:off x="6552050" y="2375025"/>
              <a:ext cx="122675" cy="70700"/>
            </a:xfrm>
            <a:custGeom>
              <a:avLst/>
              <a:gdLst/>
              <a:ahLst/>
              <a:cxnLst/>
              <a:rect l="l" t="t" r="r" b="b"/>
              <a:pathLst>
                <a:path w="4907" h="2828" extrusionOk="0">
                  <a:moveTo>
                    <a:pt x="4791" y="0"/>
                  </a:moveTo>
                  <a:cubicBezTo>
                    <a:pt x="4771" y="0"/>
                    <a:pt x="4751" y="5"/>
                    <a:pt x="4732" y="15"/>
                  </a:cubicBezTo>
                  <a:lnTo>
                    <a:pt x="1" y="2746"/>
                  </a:lnTo>
                  <a:lnTo>
                    <a:pt x="141" y="2828"/>
                  </a:lnTo>
                  <a:lnTo>
                    <a:pt x="4873" y="96"/>
                  </a:lnTo>
                  <a:cubicBezTo>
                    <a:pt x="4906" y="77"/>
                    <a:pt x="4906" y="46"/>
                    <a:pt x="4873" y="26"/>
                  </a:cubicBezTo>
                  <a:lnTo>
                    <a:pt x="4851" y="15"/>
                  </a:lnTo>
                  <a:cubicBezTo>
                    <a:pt x="4832" y="5"/>
                    <a:pt x="4812" y="0"/>
                    <a:pt x="4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9" name="Google Shape;5399;p59"/>
            <p:cNvSpPr/>
            <p:nvPr/>
          </p:nvSpPr>
          <p:spPr>
            <a:xfrm>
              <a:off x="6559100" y="2379075"/>
              <a:ext cx="123300" cy="78825"/>
            </a:xfrm>
            <a:custGeom>
              <a:avLst/>
              <a:gdLst/>
              <a:ahLst/>
              <a:cxnLst/>
              <a:rect l="l" t="t" r="r" b="b"/>
              <a:pathLst>
                <a:path w="4932" h="3153" extrusionOk="0">
                  <a:moveTo>
                    <a:pt x="4792" y="1"/>
                  </a:moveTo>
                  <a:cubicBezTo>
                    <a:pt x="4771" y="1"/>
                    <a:pt x="4751" y="6"/>
                    <a:pt x="4732" y="15"/>
                  </a:cubicBezTo>
                  <a:lnTo>
                    <a:pt x="0" y="2747"/>
                  </a:lnTo>
                  <a:lnTo>
                    <a:pt x="705" y="3153"/>
                  </a:lnTo>
                  <a:lnTo>
                    <a:pt x="4872" y="747"/>
                  </a:lnTo>
                  <a:cubicBezTo>
                    <a:pt x="4907" y="724"/>
                    <a:pt x="4930" y="686"/>
                    <a:pt x="4932" y="644"/>
                  </a:cubicBezTo>
                  <a:lnTo>
                    <a:pt x="4932" y="131"/>
                  </a:lnTo>
                  <a:cubicBezTo>
                    <a:pt x="4930" y="89"/>
                    <a:pt x="4907" y="51"/>
                    <a:pt x="4872" y="28"/>
                  </a:cubicBezTo>
                  <a:lnTo>
                    <a:pt x="4852" y="15"/>
                  </a:lnTo>
                  <a:cubicBezTo>
                    <a:pt x="4833" y="6"/>
                    <a:pt x="4813" y="1"/>
                    <a:pt x="479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0" name="Google Shape;5400;p59"/>
            <p:cNvSpPr/>
            <p:nvPr/>
          </p:nvSpPr>
          <p:spPr>
            <a:xfrm>
              <a:off x="6559100" y="2379075"/>
              <a:ext cx="122650" cy="70725"/>
            </a:xfrm>
            <a:custGeom>
              <a:avLst/>
              <a:gdLst/>
              <a:ahLst/>
              <a:cxnLst/>
              <a:rect l="l" t="t" r="r" b="b"/>
              <a:pathLst>
                <a:path w="4906" h="2829" extrusionOk="0">
                  <a:moveTo>
                    <a:pt x="4792" y="1"/>
                  </a:moveTo>
                  <a:cubicBezTo>
                    <a:pt x="4771" y="1"/>
                    <a:pt x="4751" y="6"/>
                    <a:pt x="4732" y="15"/>
                  </a:cubicBezTo>
                  <a:lnTo>
                    <a:pt x="0" y="2747"/>
                  </a:lnTo>
                  <a:lnTo>
                    <a:pt x="142" y="2828"/>
                  </a:lnTo>
                  <a:lnTo>
                    <a:pt x="4872" y="96"/>
                  </a:lnTo>
                  <a:cubicBezTo>
                    <a:pt x="4906" y="77"/>
                    <a:pt x="4906" y="47"/>
                    <a:pt x="4872" y="28"/>
                  </a:cubicBezTo>
                  <a:lnTo>
                    <a:pt x="4852" y="15"/>
                  </a:lnTo>
                  <a:cubicBezTo>
                    <a:pt x="4833" y="6"/>
                    <a:pt x="4813" y="1"/>
                    <a:pt x="4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1" name="Google Shape;5401;p59"/>
            <p:cNvSpPr/>
            <p:nvPr/>
          </p:nvSpPr>
          <p:spPr>
            <a:xfrm>
              <a:off x="6566150" y="2383175"/>
              <a:ext cx="123325" cy="78825"/>
            </a:xfrm>
            <a:custGeom>
              <a:avLst/>
              <a:gdLst/>
              <a:ahLst/>
              <a:cxnLst/>
              <a:rect l="l" t="t" r="r" b="b"/>
              <a:pathLst>
                <a:path w="4933" h="3153" extrusionOk="0">
                  <a:moveTo>
                    <a:pt x="4791" y="1"/>
                  </a:moveTo>
                  <a:cubicBezTo>
                    <a:pt x="4771" y="1"/>
                    <a:pt x="4750" y="5"/>
                    <a:pt x="4731" y="15"/>
                  </a:cubicBezTo>
                  <a:lnTo>
                    <a:pt x="1" y="2745"/>
                  </a:lnTo>
                  <a:lnTo>
                    <a:pt x="704" y="3153"/>
                  </a:lnTo>
                  <a:lnTo>
                    <a:pt x="4872" y="747"/>
                  </a:lnTo>
                  <a:cubicBezTo>
                    <a:pt x="4907" y="724"/>
                    <a:pt x="4930" y="685"/>
                    <a:pt x="4933" y="643"/>
                  </a:cubicBezTo>
                  <a:lnTo>
                    <a:pt x="4933" y="131"/>
                  </a:lnTo>
                  <a:cubicBezTo>
                    <a:pt x="4930" y="89"/>
                    <a:pt x="4908" y="50"/>
                    <a:pt x="4872" y="26"/>
                  </a:cubicBezTo>
                  <a:lnTo>
                    <a:pt x="4851" y="15"/>
                  </a:lnTo>
                  <a:cubicBezTo>
                    <a:pt x="4833" y="5"/>
                    <a:pt x="4812" y="1"/>
                    <a:pt x="479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2" name="Google Shape;5402;p59"/>
            <p:cNvSpPr/>
            <p:nvPr/>
          </p:nvSpPr>
          <p:spPr>
            <a:xfrm>
              <a:off x="6566150" y="2383150"/>
              <a:ext cx="122650" cy="70700"/>
            </a:xfrm>
            <a:custGeom>
              <a:avLst/>
              <a:gdLst/>
              <a:ahLst/>
              <a:cxnLst/>
              <a:rect l="l" t="t" r="r" b="b"/>
              <a:pathLst>
                <a:path w="4906" h="2828" extrusionOk="0">
                  <a:moveTo>
                    <a:pt x="4791" y="0"/>
                  </a:moveTo>
                  <a:cubicBezTo>
                    <a:pt x="4771" y="0"/>
                    <a:pt x="4750" y="5"/>
                    <a:pt x="4731" y="14"/>
                  </a:cubicBezTo>
                  <a:lnTo>
                    <a:pt x="1" y="2746"/>
                  </a:lnTo>
                  <a:lnTo>
                    <a:pt x="142" y="2828"/>
                  </a:lnTo>
                  <a:lnTo>
                    <a:pt x="4872" y="96"/>
                  </a:lnTo>
                  <a:cubicBezTo>
                    <a:pt x="4905" y="77"/>
                    <a:pt x="4905" y="46"/>
                    <a:pt x="4872" y="27"/>
                  </a:cubicBezTo>
                  <a:lnTo>
                    <a:pt x="4851" y="14"/>
                  </a:lnTo>
                  <a:cubicBezTo>
                    <a:pt x="4833" y="5"/>
                    <a:pt x="4812" y="0"/>
                    <a:pt x="4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3" name="Google Shape;5403;p59"/>
            <p:cNvSpPr/>
            <p:nvPr/>
          </p:nvSpPr>
          <p:spPr>
            <a:xfrm>
              <a:off x="6654225" y="2413150"/>
              <a:ext cx="63425" cy="65625"/>
            </a:xfrm>
            <a:custGeom>
              <a:avLst/>
              <a:gdLst/>
              <a:ahLst/>
              <a:cxnLst/>
              <a:rect l="l" t="t" r="r" b="b"/>
              <a:pathLst>
                <a:path w="2537" h="2625" extrusionOk="0">
                  <a:moveTo>
                    <a:pt x="1972" y="1"/>
                  </a:moveTo>
                  <a:lnTo>
                    <a:pt x="1972" y="164"/>
                  </a:lnTo>
                  <a:lnTo>
                    <a:pt x="2194" y="292"/>
                  </a:lnTo>
                  <a:cubicBezTo>
                    <a:pt x="2225" y="309"/>
                    <a:pt x="2227" y="335"/>
                    <a:pt x="2203" y="354"/>
                  </a:cubicBezTo>
                  <a:cubicBezTo>
                    <a:pt x="2200" y="357"/>
                    <a:pt x="2197" y="359"/>
                    <a:pt x="2194" y="362"/>
                  </a:cubicBezTo>
                  <a:lnTo>
                    <a:pt x="484" y="1348"/>
                  </a:lnTo>
                  <a:cubicBezTo>
                    <a:pt x="215" y="1519"/>
                    <a:pt x="0" y="1891"/>
                    <a:pt x="0" y="2196"/>
                  </a:cubicBezTo>
                  <a:cubicBezTo>
                    <a:pt x="0" y="2344"/>
                    <a:pt x="51" y="2448"/>
                    <a:pt x="134" y="2503"/>
                  </a:cubicBezTo>
                  <a:cubicBezTo>
                    <a:pt x="160" y="2519"/>
                    <a:pt x="266" y="2582"/>
                    <a:pt x="295" y="2596"/>
                  </a:cubicBezTo>
                  <a:cubicBezTo>
                    <a:pt x="331" y="2615"/>
                    <a:pt x="372" y="2625"/>
                    <a:pt x="418" y="2625"/>
                  </a:cubicBezTo>
                  <a:cubicBezTo>
                    <a:pt x="487" y="2625"/>
                    <a:pt x="565" y="2602"/>
                    <a:pt x="648" y="2554"/>
                  </a:cubicBezTo>
                  <a:lnTo>
                    <a:pt x="653" y="2553"/>
                  </a:lnTo>
                  <a:lnTo>
                    <a:pt x="2477" y="1500"/>
                  </a:lnTo>
                  <a:cubicBezTo>
                    <a:pt x="2512" y="1477"/>
                    <a:pt x="2533" y="1438"/>
                    <a:pt x="2536" y="1395"/>
                  </a:cubicBezTo>
                  <a:lnTo>
                    <a:pt x="2536" y="395"/>
                  </a:lnTo>
                  <a:cubicBezTo>
                    <a:pt x="2536" y="391"/>
                    <a:pt x="2536" y="388"/>
                    <a:pt x="2535" y="383"/>
                  </a:cubicBezTo>
                  <a:cubicBezTo>
                    <a:pt x="2529" y="346"/>
                    <a:pt x="2507" y="311"/>
                    <a:pt x="2475" y="291"/>
                  </a:cubicBezTo>
                  <a:lnTo>
                    <a:pt x="197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4" name="Google Shape;5404;p59"/>
            <p:cNvSpPr/>
            <p:nvPr/>
          </p:nvSpPr>
          <p:spPr>
            <a:xfrm>
              <a:off x="6654225" y="2413150"/>
              <a:ext cx="63425" cy="65625"/>
            </a:xfrm>
            <a:custGeom>
              <a:avLst/>
              <a:gdLst/>
              <a:ahLst/>
              <a:cxnLst/>
              <a:rect l="l" t="t" r="r" b="b"/>
              <a:pathLst>
                <a:path w="2537" h="2625" extrusionOk="0">
                  <a:moveTo>
                    <a:pt x="1972" y="1"/>
                  </a:moveTo>
                  <a:lnTo>
                    <a:pt x="1972" y="164"/>
                  </a:lnTo>
                  <a:lnTo>
                    <a:pt x="2194" y="292"/>
                  </a:lnTo>
                  <a:cubicBezTo>
                    <a:pt x="2225" y="309"/>
                    <a:pt x="2227" y="335"/>
                    <a:pt x="2203" y="354"/>
                  </a:cubicBezTo>
                  <a:cubicBezTo>
                    <a:pt x="2200" y="357"/>
                    <a:pt x="2197" y="359"/>
                    <a:pt x="2194" y="362"/>
                  </a:cubicBezTo>
                  <a:lnTo>
                    <a:pt x="484" y="1348"/>
                  </a:lnTo>
                  <a:cubicBezTo>
                    <a:pt x="215" y="1519"/>
                    <a:pt x="0" y="1891"/>
                    <a:pt x="0" y="2196"/>
                  </a:cubicBezTo>
                  <a:cubicBezTo>
                    <a:pt x="0" y="2344"/>
                    <a:pt x="51" y="2448"/>
                    <a:pt x="134" y="2503"/>
                  </a:cubicBezTo>
                  <a:cubicBezTo>
                    <a:pt x="160" y="2519"/>
                    <a:pt x="266" y="2582"/>
                    <a:pt x="295" y="2596"/>
                  </a:cubicBezTo>
                  <a:cubicBezTo>
                    <a:pt x="331" y="2615"/>
                    <a:pt x="372" y="2625"/>
                    <a:pt x="418" y="2625"/>
                  </a:cubicBezTo>
                  <a:cubicBezTo>
                    <a:pt x="487" y="2625"/>
                    <a:pt x="565" y="2602"/>
                    <a:pt x="648" y="2554"/>
                  </a:cubicBezTo>
                  <a:lnTo>
                    <a:pt x="653" y="2553"/>
                  </a:lnTo>
                  <a:lnTo>
                    <a:pt x="2477" y="1500"/>
                  </a:lnTo>
                  <a:cubicBezTo>
                    <a:pt x="2512" y="1477"/>
                    <a:pt x="2533" y="1438"/>
                    <a:pt x="2536" y="1395"/>
                  </a:cubicBezTo>
                  <a:lnTo>
                    <a:pt x="2536" y="395"/>
                  </a:lnTo>
                  <a:cubicBezTo>
                    <a:pt x="2536" y="391"/>
                    <a:pt x="2536" y="388"/>
                    <a:pt x="2535" y="383"/>
                  </a:cubicBezTo>
                  <a:cubicBezTo>
                    <a:pt x="2529" y="346"/>
                    <a:pt x="2507" y="311"/>
                    <a:pt x="2475" y="291"/>
                  </a:cubicBezTo>
                  <a:lnTo>
                    <a:pt x="19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5" name="Google Shape;5405;p59"/>
            <p:cNvSpPr/>
            <p:nvPr/>
          </p:nvSpPr>
          <p:spPr>
            <a:xfrm>
              <a:off x="6657725" y="2421950"/>
              <a:ext cx="59925" cy="56825"/>
            </a:xfrm>
            <a:custGeom>
              <a:avLst/>
              <a:gdLst/>
              <a:ahLst/>
              <a:cxnLst/>
              <a:rect l="l" t="t" r="r" b="b"/>
              <a:pathLst>
                <a:path w="2397" h="2273" extrusionOk="0">
                  <a:moveTo>
                    <a:pt x="2363" y="1"/>
                  </a:moveTo>
                  <a:cubicBezTo>
                    <a:pt x="2355" y="1"/>
                    <a:pt x="2346" y="3"/>
                    <a:pt x="2337" y="8"/>
                  </a:cubicBezTo>
                  <a:lnTo>
                    <a:pt x="2256" y="56"/>
                  </a:lnTo>
                  <a:lnTo>
                    <a:pt x="513" y="1062"/>
                  </a:lnTo>
                  <a:cubicBezTo>
                    <a:pt x="230" y="1225"/>
                    <a:pt x="1" y="1612"/>
                    <a:pt x="1" y="1927"/>
                  </a:cubicBezTo>
                  <a:cubicBezTo>
                    <a:pt x="1" y="2038"/>
                    <a:pt x="30" y="2127"/>
                    <a:pt x="81" y="2186"/>
                  </a:cubicBezTo>
                  <a:cubicBezTo>
                    <a:pt x="129" y="2243"/>
                    <a:pt x="196" y="2273"/>
                    <a:pt x="276" y="2273"/>
                  </a:cubicBezTo>
                  <a:cubicBezTo>
                    <a:pt x="346" y="2273"/>
                    <a:pt x="425" y="2250"/>
                    <a:pt x="508" y="2202"/>
                  </a:cubicBezTo>
                  <a:lnTo>
                    <a:pt x="513" y="2201"/>
                  </a:lnTo>
                  <a:lnTo>
                    <a:pt x="2337" y="1148"/>
                  </a:lnTo>
                  <a:cubicBezTo>
                    <a:pt x="2372" y="1125"/>
                    <a:pt x="2393" y="1086"/>
                    <a:pt x="2396" y="1043"/>
                  </a:cubicBezTo>
                  <a:lnTo>
                    <a:pt x="2396" y="43"/>
                  </a:lnTo>
                  <a:cubicBezTo>
                    <a:pt x="2396" y="40"/>
                    <a:pt x="2396" y="36"/>
                    <a:pt x="2395" y="31"/>
                  </a:cubicBezTo>
                  <a:cubicBezTo>
                    <a:pt x="2392" y="12"/>
                    <a:pt x="2380" y="1"/>
                    <a:pt x="2363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6" name="Google Shape;5406;p59"/>
            <p:cNvSpPr/>
            <p:nvPr/>
          </p:nvSpPr>
          <p:spPr>
            <a:xfrm>
              <a:off x="6668325" y="2454125"/>
              <a:ext cx="10575" cy="13675"/>
            </a:xfrm>
            <a:custGeom>
              <a:avLst/>
              <a:gdLst/>
              <a:ahLst/>
              <a:cxnLst/>
              <a:rect l="l" t="t" r="r" b="b"/>
              <a:pathLst>
                <a:path w="423" h="547" extrusionOk="0">
                  <a:moveTo>
                    <a:pt x="306" y="0"/>
                  </a:moveTo>
                  <a:cubicBezTo>
                    <a:pt x="278" y="0"/>
                    <a:pt x="246" y="10"/>
                    <a:pt x="212" y="29"/>
                  </a:cubicBezTo>
                  <a:cubicBezTo>
                    <a:pt x="94" y="97"/>
                    <a:pt x="0" y="260"/>
                    <a:pt x="0" y="395"/>
                  </a:cubicBezTo>
                  <a:cubicBezTo>
                    <a:pt x="0" y="491"/>
                    <a:pt x="48" y="546"/>
                    <a:pt x="118" y="546"/>
                  </a:cubicBezTo>
                  <a:cubicBezTo>
                    <a:pt x="146" y="546"/>
                    <a:pt x="178" y="537"/>
                    <a:pt x="212" y="518"/>
                  </a:cubicBezTo>
                  <a:cubicBezTo>
                    <a:pt x="328" y="450"/>
                    <a:pt x="422" y="286"/>
                    <a:pt x="422" y="151"/>
                  </a:cubicBezTo>
                  <a:cubicBezTo>
                    <a:pt x="422" y="55"/>
                    <a:pt x="375" y="0"/>
                    <a:pt x="30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7" name="Google Shape;5407;p59"/>
            <p:cNvSpPr/>
            <p:nvPr/>
          </p:nvSpPr>
          <p:spPr>
            <a:xfrm>
              <a:off x="6669850" y="2454575"/>
              <a:ext cx="9225" cy="13875"/>
            </a:xfrm>
            <a:custGeom>
              <a:avLst/>
              <a:gdLst/>
              <a:ahLst/>
              <a:cxnLst/>
              <a:rect l="l" t="t" r="r" b="b"/>
              <a:pathLst>
                <a:path w="369" h="555" extrusionOk="0">
                  <a:moveTo>
                    <a:pt x="306" y="1"/>
                  </a:moveTo>
                  <a:lnTo>
                    <a:pt x="0" y="514"/>
                  </a:lnTo>
                  <a:lnTo>
                    <a:pt x="73" y="555"/>
                  </a:lnTo>
                  <a:lnTo>
                    <a:pt x="368" y="3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8" name="Google Shape;5408;p59"/>
            <p:cNvSpPr/>
            <p:nvPr/>
          </p:nvSpPr>
          <p:spPr>
            <a:xfrm>
              <a:off x="6670100" y="2455150"/>
              <a:ext cx="10600" cy="13650"/>
            </a:xfrm>
            <a:custGeom>
              <a:avLst/>
              <a:gdLst/>
              <a:ahLst/>
              <a:cxnLst/>
              <a:rect l="l" t="t" r="r" b="b"/>
              <a:pathLst>
                <a:path w="424" h="546" extrusionOk="0">
                  <a:moveTo>
                    <a:pt x="306" y="0"/>
                  </a:moveTo>
                  <a:cubicBezTo>
                    <a:pt x="278" y="0"/>
                    <a:pt x="246" y="9"/>
                    <a:pt x="212" y="29"/>
                  </a:cubicBezTo>
                  <a:cubicBezTo>
                    <a:pt x="95" y="97"/>
                    <a:pt x="0" y="261"/>
                    <a:pt x="0" y="396"/>
                  </a:cubicBezTo>
                  <a:cubicBezTo>
                    <a:pt x="0" y="490"/>
                    <a:pt x="48" y="546"/>
                    <a:pt x="118" y="546"/>
                  </a:cubicBezTo>
                  <a:cubicBezTo>
                    <a:pt x="146" y="546"/>
                    <a:pt x="178" y="537"/>
                    <a:pt x="212" y="517"/>
                  </a:cubicBezTo>
                  <a:cubicBezTo>
                    <a:pt x="328" y="449"/>
                    <a:pt x="424" y="285"/>
                    <a:pt x="424" y="151"/>
                  </a:cubicBezTo>
                  <a:cubicBezTo>
                    <a:pt x="424" y="55"/>
                    <a:pt x="376" y="0"/>
                    <a:pt x="306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9" name="Google Shape;5409;p59"/>
            <p:cNvSpPr/>
            <p:nvPr/>
          </p:nvSpPr>
          <p:spPr>
            <a:xfrm>
              <a:off x="6508950" y="2466750"/>
              <a:ext cx="137475" cy="183925"/>
            </a:xfrm>
            <a:custGeom>
              <a:avLst/>
              <a:gdLst/>
              <a:ahLst/>
              <a:cxnLst/>
              <a:rect l="l" t="t" r="r" b="b"/>
              <a:pathLst>
                <a:path w="5499" h="7357" extrusionOk="0">
                  <a:moveTo>
                    <a:pt x="5354" y="1"/>
                  </a:moveTo>
                  <a:cubicBezTo>
                    <a:pt x="5329" y="1"/>
                    <a:pt x="5303" y="8"/>
                    <a:pt x="5279" y="23"/>
                  </a:cubicBezTo>
                  <a:lnTo>
                    <a:pt x="76" y="3027"/>
                  </a:lnTo>
                  <a:cubicBezTo>
                    <a:pt x="31" y="3055"/>
                    <a:pt x="4" y="3104"/>
                    <a:pt x="1" y="3157"/>
                  </a:cubicBezTo>
                  <a:lnTo>
                    <a:pt x="1" y="7215"/>
                  </a:lnTo>
                  <a:cubicBezTo>
                    <a:pt x="2" y="7266"/>
                    <a:pt x="28" y="7312"/>
                    <a:pt x="72" y="7341"/>
                  </a:cubicBezTo>
                  <a:cubicBezTo>
                    <a:pt x="93" y="7352"/>
                    <a:pt x="117" y="7357"/>
                    <a:pt x="141" y="7357"/>
                  </a:cubicBezTo>
                  <a:cubicBezTo>
                    <a:pt x="167" y="7357"/>
                    <a:pt x="193" y="7351"/>
                    <a:pt x="217" y="7339"/>
                  </a:cubicBezTo>
                  <a:lnTo>
                    <a:pt x="5421" y="4334"/>
                  </a:lnTo>
                  <a:cubicBezTo>
                    <a:pt x="5465" y="4305"/>
                    <a:pt x="5492" y="4257"/>
                    <a:pt x="5495" y="4203"/>
                  </a:cubicBezTo>
                  <a:lnTo>
                    <a:pt x="5495" y="148"/>
                  </a:lnTo>
                  <a:cubicBezTo>
                    <a:pt x="5498" y="63"/>
                    <a:pt x="5430" y="1"/>
                    <a:pt x="5354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0" name="Google Shape;5410;p59"/>
            <p:cNvSpPr/>
            <p:nvPr/>
          </p:nvSpPr>
          <p:spPr>
            <a:xfrm>
              <a:off x="6508900" y="2543800"/>
              <a:ext cx="7150" cy="106975"/>
            </a:xfrm>
            <a:custGeom>
              <a:avLst/>
              <a:gdLst/>
              <a:ahLst/>
              <a:cxnLst/>
              <a:rect l="l" t="t" r="r" b="b"/>
              <a:pathLst>
                <a:path w="286" h="4279" extrusionOk="0">
                  <a:moveTo>
                    <a:pt x="26" y="1"/>
                  </a:moveTo>
                  <a:cubicBezTo>
                    <a:pt x="11" y="24"/>
                    <a:pt x="4" y="48"/>
                    <a:pt x="4" y="75"/>
                  </a:cubicBezTo>
                  <a:lnTo>
                    <a:pt x="4" y="4132"/>
                  </a:lnTo>
                  <a:cubicBezTo>
                    <a:pt x="1" y="4217"/>
                    <a:pt x="70" y="4278"/>
                    <a:pt x="145" y="4278"/>
                  </a:cubicBezTo>
                  <a:cubicBezTo>
                    <a:pt x="170" y="4278"/>
                    <a:pt x="196" y="4271"/>
                    <a:pt x="220" y="4257"/>
                  </a:cubicBezTo>
                  <a:lnTo>
                    <a:pt x="285" y="4219"/>
                  </a:lnTo>
                  <a:lnTo>
                    <a:pt x="285" y="1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1" name="Google Shape;5411;p59"/>
            <p:cNvSpPr/>
            <p:nvPr/>
          </p:nvSpPr>
          <p:spPr>
            <a:xfrm>
              <a:off x="6512475" y="2469075"/>
              <a:ext cx="133850" cy="181400"/>
            </a:xfrm>
            <a:custGeom>
              <a:avLst/>
              <a:gdLst/>
              <a:ahLst/>
              <a:cxnLst/>
              <a:rect l="l" t="t" r="r" b="b"/>
              <a:pathLst>
                <a:path w="5354" h="7256" extrusionOk="0">
                  <a:moveTo>
                    <a:pt x="5313" y="1"/>
                  </a:moveTo>
                  <a:cubicBezTo>
                    <a:pt x="5303" y="1"/>
                    <a:pt x="5292" y="4"/>
                    <a:pt x="5280" y="11"/>
                  </a:cubicBezTo>
                  <a:lnTo>
                    <a:pt x="76" y="3016"/>
                  </a:lnTo>
                  <a:cubicBezTo>
                    <a:pt x="31" y="3045"/>
                    <a:pt x="3" y="3093"/>
                    <a:pt x="0" y="3145"/>
                  </a:cubicBezTo>
                  <a:lnTo>
                    <a:pt x="0" y="7202"/>
                  </a:lnTo>
                  <a:cubicBezTo>
                    <a:pt x="0" y="7236"/>
                    <a:pt x="17" y="7255"/>
                    <a:pt x="42" y="7255"/>
                  </a:cubicBezTo>
                  <a:cubicBezTo>
                    <a:pt x="52" y="7255"/>
                    <a:pt x="64" y="7252"/>
                    <a:pt x="76" y="7246"/>
                  </a:cubicBezTo>
                  <a:lnTo>
                    <a:pt x="5280" y="4241"/>
                  </a:lnTo>
                  <a:cubicBezTo>
                    <a:pt x="5324" y="4212"/>
                    <a:pt x="5351" y="4164"/>
                    <a:pt x="5354" y="4110"/>
                  </a:cubicBezTo>
                  <a:lnTo>
                    <a:pt x="5354" y="55"/>
                  </a:lnTo>
                  <a:cubicBezTo>
                    <a:pt x="5354" y="21"/>
                    <a:pt x="5337" y="1"/>
                    <a:pt x="531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2" name="Google Shape;5412;p59"/>
            <p:cNvSpPr/>
            <p:nvPr/>
          </p:nvSpPr>
          <p:spPr>
            <a:xfrm>
              <a:off x="6523050" y="2558575"/>
              <a:ext cx="24675" cy="32925"/>
            </a:xfrm>
            <a:custGeom>
              <a:avLst/>
              <a:gdLst/>
              <a:ahLst/>
              <a:cxnLst/>
              <a:rect l="l" t="t" r="r" b="b"/>
              <a:pathLst>
                <a:path w="987" h="1317" extrusionOk="0">
                  <a:moveTo>
                    <a:pt x="945" y="0"/>
                  </a:moveTo>
                  <a:cubicBezTo>
                    <a:pt x="935" y="0"/>
                    <a:pt x="924" y="3"/>
                    <a:pt x="911" y="10"/>
                  </a:cubicBezTo>
                  <a:lnTo>
                    <a:pt x="75" y="493"/>
                  </a:lnTo>
                  <a:cubicBezTo>
                    <a:pt x="31" y="522"/>
                    <a:pt x="4" y="571"/>
                    <a:pt x="1" y="623"/>
                  </a:cubicBezTo>
                  <a:lnTo>
                    <a:pt x="1" y="1263"/>
                  </a:lnTo>
                  <a:cubicBezTo>
                    <a:pt x="1" y="1297"/>
                    <a:pt x="18" y="1317"/>
                    <a:pt x="42" y="1317"/>
                  </a:cubicBezTo>
                  <a:cubicBezTo>
                    <a:pt x="52" y="1317"/>
                    <a:pt x="63" y="1313"/>
                    <a:pt x="75" y="1306"/>
                  </a:cubicBezTo>
                  <a:lnTo>
                    <a:pt x="911" y="823"/>
                  </a:lnTo>
                  <a:cubicBezTo>
                    <a:pt x="956" y="794"/>
                    <a:pt x="984" y="747"/>
                    <a:pt x="987" y="694"/>
                  </a:cubicBezTo>
                  <a:lnTo>
                    <a:pt x="987" y="53"/>
                  </a:lnTo>
                  <a:cubicBezTo>
                    <a:pt x="987" y="19"/>
                    <a:pt x="970" y="0"/>
                    <a:pt x="94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3" name="Google Shape;5413;p59"/>
            <p:cNvSpPr/>
            <p:nvPr/>
          </p:nvSpPr>
          <p:spPr>
            <a:xfrm>
              <a:off x="6519325" y="2561500"/>
              <a:ext cx="32150" cy="19075"/>
            </a:xfrm>
            <a:custGeom>
              <a:avLst/>
              <a:gdLst/>
              <a:ahLst/>
              <a:cxnLst/>
              <a:rect l="l" t="t" r="r" b="b"/>
              <a:pathLst>
                <a:path w="1286" h="763" extrusionOk="0">
                  <a:moveTo>
                    <a:pt x="1269" y="0"/>
                  </a:moveTo>
                  <a:lnTo>
                    <a:pt x="0" y="734"/>
                  </a:lnTo>
                  <a:lnTo>
                    <a:pt x="18" y="763"/>
                  </a:lnTo>
                  <a:lnTo>
                    <a:pt x="1285" y="31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4" name="Google Shape;5414;p59"/>
            <p:cNvSpPr/>
            <p:nvPr/>
          </p:nvSpPr>
          <p:spPr>
            <a:xfrm>
              <a:off x="6529650" y="2574000"/>
              <a:ext cx="900" cy="8175"/>
            </a:xfrm>
            <a:custGeom>
              <a:avLst/>
              <a:gdLst/>
              <a:ahLst/>
              <a:cxnLst/>
              <a:rect l="l" t="t" r="r" b="b"/>
              <a:pathLst>
                <a:path w="36" h="327" extrusionOk="0">
                  <a:moveTo>
                    <a:pt x="1" y="0"/>
                  </a:moveTo>
                  <a:lnTo>
                    <a:pt x="1" y="327"/>
                  </a:lnTo>
                  <a:lnTo>
                    <a:pt x="35" y="32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5" name="Google Shape;5415;p59"/>
            <p:cNvSpPr/>
            <p:nvPr/>
          </p:nvSpPr>
          <p:spPr>
            <a:xfrm>
              <a:off x="6540250" y="2567900"/>
              <a:ext cx="850" cy="8200"/>
            </a:xfrm>
            <a:custGeom>
              <a:avLst/>
              <a:gdLst/>
              <a:ahLst/>
              <a:cxnLst/>
              <a:rect l="l" t="t" r="r" b="b"/>
              <a:pathLst>
                <a:path w="34" h="328" extrusionOk="0">
                  <a:moveTo>
                    <a:pt x="0" y="1"/>
                  </a:moveTo>
                  <a:lnTo>
                    <a:pt x="0" y="327"/>
                  </a:lnTo>
                  <a:lnTo>
                    <a:pt x="33" y="327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6" name="Google Shape;5416;p59"/>
            <p:cNvSpPr/>
            <p:nvPr/>
          </p:nvSpPr>
          <p:spPr>
            <a:xfrm>
              <a:off x="6519325" y="2569675"/>
              <a:ext cx="32150" cy="19075"/>
            </a:xfrm>
            <a:custGeom>
              <a:avLst/>
              <a:gdLst/>
              <a:ahLst/>
              <a:cxnLst/>
              <a:rect l="l" t="t" r="r" b="b"/>
              <a:pathLst>
                <a:path w="1286" h="763" extrusionOk="0">
                  <a:moveTo>
                    <a:pt x="1269" y="1"/>
                  </a:moveTo>
                  <a:lnTo>
                    <a:pt x="0" y="733"/>
                  </a:lnTo>
                  <a:lnTo>
                    <a:pt x="18" y="762"/>
                  </a:lnTo>
                  <a:lnTo>
                    <a:pt x="1285" y="30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7" name="Google Shape;5417;p59"/>
            <p:cNvSpPr/>
            <p:nvPr/>
          </p:nvSpPr>
          <p:spPr>
            <a:xfrm>
              <a:off x="6523825" y="2546900"/>
              <a:ext cx="7675" cy="12800"/>
            </a:xfrm>
            <a:custGeom>
              <a:avLst/>
              <a:gdLst/>
              <a:ahLst/>
              <a:cxnLst/>
              <a:rect l="l" t="t" r="r" b="b"/>
              <a:pathLst>
                <a:path w="307" h="512" extrusionOk="0">
                  <a:moveTo>
                    <a:pt x="284" y="0"/>
                  </a:moveTo>
                  <a:cubicBezTo>
                    <a:pt x="273" y="0"/>
                    <a:pt x="261" y="2"/>
                    <a:pt x="250" y="4"/>
                  </a:cubicBezTo>
                  <a:cubicBezTo>
                    <a:pt x="229" y="9"/>
                    <a:pt x="209" y="17"/>
                    <a:pt x="186" y="30"/>
                  </a:cubicBezTo>
                  <a:cubicBezTo>
                    <a:pt x="128" y="64"/>
                    <a:pt x="83" y="110"/>
                    <a:pt x="51" y="168"/>
                  </a:cubicBezTo>
                  <a:cubicBezTo>
                    <a:pt x="18" y="227"/>
                    <a:pt x="0" y="293"/>
                    <a:pt x="0" y="362"/>
                  </a:cubicBezTo>
                  <a:cubicBezTo>
                    <a:pt x="0" y="432"/>
                    <a:pt x="18" y="478"/>
                    <a:pt x="51" y="499"/>
                  </a:cubicBezTo>
                  <a:cubicBezTo>
                    <a:pt x="64" y="507"/>
                    <a:pt x="78" y="512"/>
                    <a:pt x="95" y="512"/>
                  </a:cubicBezTo>
                  <a:cubicBezTo>
                    <a:pt x="120" y="512"/>
                    <a:pt x="151" y="501"/>
                    <a:pt x="186" y="481"/>
                  </a:cubicBezTo>
                  <a:cubicBezTo>
                    <a:pt x="208" y="468"/>
                    <a:pt x="229" y="454"/>
                    <a:pt x="250" y="435"/>
                  </a:cubicBezTo>
                  <a:cubicBezTo>
                    <a:pt x="268" y="416"/>
                    <a:pt x="289" y="394"/>
                    <a:pt x="306" y="371"/>
                  </a:cubicBezTo>
                  <a:lnTo>
                    <a:pt x="306" y="309"/>
                  </a:lnTo>
                  <a:cubicBezTo>
                    <a:pt x="289" y="338"/>
                    <a:pt x="270" y="362"/>
                    <a:pt x="251" y="383"/>
                  </a:cubicBezTo>
                  <a:cubicBezTo>
                    <a:pt x="231" y="403"/>
                    <a:pt x="210" y="419"/>
                    <a:pt x="189" y="432"/>
                  </a:cubicBezTo>
                  <a:cubicBezTo>
                    <a:pt x="163" y="447"/>
                    <a:pt x="141" y="454"/>
                    <a:pt x="122" y="454"/>
                  </a:cubicBezTo>
                  <a:cubicBezTo>
                    <a:pt x="109" y="454"/>
                    <a:pt x="98" y="451"/>
                    <a:pt x="89" y="444"/>
                  </a:cubicBezTo>
                  <a:cubicBezTo>
                    <a:pt x="67" y="426"/>
                    <a:pt x="55" y="388"/>
                    <a:pt x="55" y="332"/>
                  </a:cubicBezTo>
                  <a:cubicBezTo>
                    <a:pt x="55" y="274"/>
                    <a:pt x="67" y="223"/>
                    <a:pt x="89" y="180"/>
                  </a:cubicBezTo>
                  <a:cubicBezTo>
                    <a:pt x="112" y="136"/>
                    <a:pt x="145" y="101"/>
                    <a:pt x="189" y="77"/>
                  </a:cubicBezTo>
                  <a:cubicBezTo>
                    <a:pt x="210" y="64"/>
                    <a:pt x="231" y="56"/>
                    <a:pt x="251" y="55"/>
                  </a:cubicBezTo>
                  <a:cubicBezTo>
                    <a:pt x="254" y="55"/>
                    <a:pt x="257" y="55"/>
                    <a:pt x="260" y="55"/>
                  </a:cubicBezTo>
                  <a:cubicBezTo>
                    <a:pt x="276" y="55"/>
                    <a:pt x="292" y="58"/>
                    <a:pt x="306" y="65"/>
                  </a:cubicBezTo>
                  <a:lnTo>
                    <a:pt x="306" y="3"/>
                  </a:lnTo>
                  <a:cubicBezTo>
                    <a:pt x="299" y="1"/>
                    <a:pt x="291" y="0"/>
                    <a:pt x="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8" name="Google Shape;5418;p59"/>
            <p:cNvSpPr/>
            <p:nvPr/>
          </p:nvSpPr>
          <p:spPr>
            <a:xfrm>
              <a:off x="6533450" y="2542625"/>
              <a:ext cx="7400" cy="13225"/>
            </a:xfrm>
            <a:custGeom>
              <a:avLst/>
              <a:gdLst/>
              <a:ahLst/>
              <a:cxnLst/>
              <a:rect l="l" t="t" r="r" b="b"/>
              <a:pathLst>
                <a:path w="296" h="529" extrusionOk="0">
                  <a:moveTo>
                    <a:pt x="160" y="61"/>
                  </a:moveTo>
                  <a:cubicBezTo>
                    <a:pt x="164" y="61"/>
                    <a:pt x="168" y="62"/>
                    <a:pt x="172" y="64"/>
                  </a:cubicBezTo>
                  <a:cubicBezTo>
                    <a:pt x="185" y="69"/>
                    <a:pt x="191" y="85"/>
                    <a:pt x="191" y="110"/>
                  </a:cubicBezTo>
                  <a:cubicBezTo>
                    <a:pt x="191" y="136"/>
                    <a:pt x="185" y="159"/>
                    <a:pt x="172" y="180"/>
                  </a:cubicBezTo>
                  <a:cubicBezTo>
                    <a:pt x="159" y="200"/>
                    <a:pt x="142" y="216"/>
                    <a:pt x="117" y="230"/>
                  </a:cubicBezTo>
                  <a:lnTo>
                    <a:pt x="52" y="268"/>
                  </a:lnTo>
                  <a:lnTo>
                    <a:pt x="52" y="113"/>
                  </a:lnTo>
                  <a:lnTo>
                    <a:pt x="117" y="77"/>
                  </a:lnTo>
                  <a:cubicBezTo>
                    <a:pt x="135" y="66"/>
                    <a:pt x="148" y="61"/>
                    <a:pt x="160" y="61"/>
                  </a:cubicBezTo>
                  <a:close/>
                  <a:moveTo>
                    <a:pt x="193" y="1"/>
                  </a:moveTo>
                  <a:cubicBezTo>
                    <a:pt x="174" y="1"/>
                    <a:pt x="148" y="9"/>
                    <a:pt x="117" y="27"/>
                  </a:cubicBezTo>
                  <a:lnTo>
                    <a:pt x="1" y="94"/>
                  </a:lnTo>
                  <a:lnTo>
                    <a:pt x="1" y="529"/>
                  </a:lnTo>
                  <a:lnTo>
                    <a:pt x="52" y="500"/>
                  </a:lnTo>
                  <a:lnTo>
                    <a:pt x="52" y="316"/>
                  </a:lnTo>
                  <a:lnTo>
                    <a:pt x="108" y="284"/>
                  </a:lnTo>
                  <a:cubicBezTo>
                    <a:pt x="124" y="275"/>
                    <a:pt x="138" y="270"/>
                    <a:pt x="149" y="270"/>
                  </a:cubicBezTo>
                  <a:cubicBezTo>
                    <a:pt x="151" y="270"/>
                    <a:pt x="154" y="270"/>
                    <a:pt x="156" y="271"/>
                  </a:cubicBezTo>
                  <a:cubicBezTo>
                    <a:pt x="168" y="274"/>
                    <a:pt x="179" y="285"/>
                    <a:pt x="192" y="307"/>
                  </a:cubicBezTo>
                  <a:lnTo>
                    <a:pt x="240" y="391"/>
                  </a:lnTo>
                  <a:lnTo>
                    <a:pt x="295" y="359"/>
                  </a:lnTo>
                  <a:lnTo>
                    <a:pt x="243" y="271"/>
                  </a:lnTo>
                  <a:cubicBezTo>
                    <a:pt x="233" y="252"/>
                    <a:pt x="223" y="239"/>
                    <a:pt x="213" y="232"/>
                  </a:cubicBezTo>
                  <a:cubicBezTo>
                    <a:pt x="204" y="224"/>
                    <a:pt x="195" y="221"/>
                    <a:pt x="186" y="221"/>
                  </a:cubicBezTo>
                  <a:cubicBezTo>
                    <a:pt x="184" y="221"/>
                    <a:pt x="182" y="221"/>
                    <a:pt x="181" y="222"/>
                  </a:cubicBezTo>
                  <a:cubicBezTo>
                    <a:pt x="201" y="203"/>
                    <a:pt x="217" y="181"/>
                    <a:pt x="229" y="156"/>
                  </a:cubicBezTo>
                  <a:cubicBezTo>
                    <a:pt x="240" y="133"/>
                    <a:pt x="245" y="107"/>
                    <a:pt x="245" y="79"/>
                  </a:cubicBezTo>
                  <a:cubicBezTo>
                    <a:pt x="245" y="37"/>
                    <a:pt x="234" y="11"/>
                    <a:pt x="213" y="4"/>
                  </a:cubicBezTo>
                  <a:cubicBezTo>
                    <a:pt x="207" y="2"/>
                    <a:pt x="201" y="1"/>
                    <a:pt x="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9" name="Google Shape;5419;p59"/>
            <p:cNvSpPr/>
            <p:nvPr/>
          </p:nvSpPr>
          <p:spPr>
            <a:xfrm>
              <a:off x="6542500" y="2536325"/>
              <a:ext cx="6100" cy="14350"/>
            </a:xfrm>
            <a:custGeom>
              <a:avLst/>
              <a:gdLst/>
              <a:ahLst/>
              <a:cxnLst/>
              <a:rect l="l" t="t" r="r" b="b"/>
              <a:pathLst>
                <a:path w="244" h="574" extrusionOk="0">
                  <a:moveTo>
                    <a:pt x="239" y="1"/>
                  </a:moveTo>
                  <a:lnTo>
                    <a:pt x="0" y="139"/>
                  </a:lnTo>
                  <a:lnTo>
                    <a:pt x="0" y="574"/>
                  </a:lnTo>
                  <a:lnTo>
                    <a:pt x="244" y="433"/>
                  </a:lnTo>
                  <a:lnTo>
                    <a:pt x="244" y="384"/>
                  </a:lnTo>
                  <a:lnTo>
                    <a:pt x="51" y="495"/>
                  </a:lnTo>
                  <a:lnTo>
                    <a:pt x="51" y="337"/>
                  </a:lnTo>
                  <a:lnTo>
                    <a:pt x="231" y="234"/>
                  </a:lnTo>
                  <a:lnTo>
                    <a:pt x="231" y="184"/>
                  </a:lnTo>
                  <a:lnTo>
                    <a:pt x="51" y="288"/>
                  </a:lnTo>
                  <a:lnTo>
                    <a:pt x="51" y="159"/>
                  </a:lnTo>
                  <a:lnTo>
                    <a:pt x="239" y="5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0" name="Google Shape;5420;p59"/>
            <p:cNvSpPr/>
            <p:nvPr/>
          </p:nvSpPr>
          <p:spPr>
            <a:xfrm>
              <a:off x="6550675" y="2532400"/>
              <a:ext cx="8000" cy="13575"/>
            </a:xfrm>
            <a:custGeom>
              <a:avLst/>
              <a:gdLst/>
              <a:ahLst/>
              <a:cxnLst/>
              <a:rect l="l" t="t" r="r" b="b"/>
              <a:pathLst>
                <a:path w="320" h="543" extrusionOk="0">
                  <a:moveTo>
                    <a:pt x="203" y="59"/>
                  </a:moveTo>
                  <a:cubicBezTo>
                    <a:pt x="213" y="59"/>
                    <a:pt x="221" y="61"/>
                    <a:pt x="228" y="65"/>
                  </a:cubicBezTo>
                  <a:cubicBezTo>
                    <a:pt x="253" y="78"/>
                    <a:pt x="265" y="114"/>
                    <a:pt x="265" y="172"/>
                  </a:cubicBezTo>
                  <a:cubicBezTo>
                    <a:pt x="265" y="230"/>
                    <a:pt x="253" y="281"/>
                    <a:pt x="228" y="322"/>
                  </a:cubicBezTo>
                  <a:cubicBezTo>
                    <a:pt x="205" y="364"/>
                    <a:pt x="166" y="399"/>
                    <a:pt x="114" y="429"/>
                  </a:cubicBezTo>
                  <a:lnTo>
                    <a:pt x="53" y="464"/>
                  </a:lnTo>
                  <a:lnTo>
                    <a:pt x="53" y="126"/>
                  </a:lnTo>
                  <a:lnTo>
                    <a:pt x="114" y="90"/>
                  </a:lnTo>
                  <a:cubicBezTo>
                    <a:pt x="150" y="69"/>
                    <a:pt x="180" y="59"/>
                    <a:pt x="203" y="59"/>
                  </a:cubicBezTo>
                  <a:close/>
                  <a:moveTo>
                    <a:pt x="235" y="0"/>
                  </a:moveTo>
                  <a:cubicBezTo>
                    <a:pt x="203" y="0"/>
                    <a:pt x="159" y="16"/>
                    <a:pt x="107" y="46"/>
                  </a:cubicBezTo>
                  <a:lnTo>
                    <a:pt x="1" y="107"/>
                  </a:lnTo>
                  <a:lnTo>
                    <a:pt x="1" y="542"/>
                  </a:lnTo>
                  <a:lnTo>
                    <a:pt x="107" y="481"/>
                  </a:lnTo>
                  <a:cubicBezTo>
                    <a:pt x="179" y="439"/>
                    <a:pt x="233" y="391"/>
                    <a:pt x="268" y="336"/>
                  </a:cubicBezTo>
                  <a:cubicBezTo>
                    <a:pt x="302" y="281"/>
                    <a:pt x="320" y="216"/>
                    <a:pt x="320" y="142"/>
                  </a:cubicBezTo>
                  <a:cubicBezTo>
                    <a:pt x="320" y="67"/>
                    <a:pt x="302" y="22"/>
                    <a:pt x="268" y="7"/>
                  </a:cubicBezTo>
                  <a:cubicBezTo>
                    <a:pt x="258" y="3"/>
                    <a:pt x="248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1" name="Google Shape;5421;p59"/>
            <p:cNvSpPr/>
            <p:nvPr/>
          </p:nvSpPr>
          <p:spPr>
            <a:xfrm>
              <a:off x="6560675" y="2528575"/>
              <a:ext cx="1300" cy="11675"/>
            </a:xfrm>
            <a:custGeom>
              <a:avLst/>
              <a:gdLst/>
              <a:ahLst/>
              <a:cxnLst/>
              <a:rect l="l" t="t" r="r" b="b"/>
              <a:pathLst>
                <a:path w="52" h="467" extrusionOk="0">
                  <a:moveTo>
                    <a:pt x="52" y="1"/>
                  </a:moveTo>
                  <a:lnTo>
                    <a:pt x="1" y="31"/>
                  </a:lnTo>
                  <a:lnTo>
                    <a:pt x="1" y="466"/>
                  </a:lnTo>
                  <a:lnTo>
                    <a:pt x="52" y="436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2" name="Google Shape;5422;p59"/>
            <p:cNvSpPr/>
            <p:nvPr/>
          </p:nvSpPr>
          <p:spPr>
            <a:xfrm>
              <a:off x="6563200" y="2523275"/>
              <a:ext cx="8025" cy="13550"/>
            </a:xfrm>
            <a:custGeom>
              <a:avLst/>
              <a:gdLst/>
              <a:ahLst/>
              <a:cxnLst/>
              <a:rect l="l" t="t" r="r" b="b"/>
              <a:pathLst>
                <a:path w="321" h="542" extrusionOk="0">
                  <a:moveTo>
                    <a:pt x="320" y="1"/>
                  </a:moveTo>
                  <a:lnTo>
                    <a:pt x="0" y="185"/>
                  </a:lnTo>
                  <a:lnTo>
                    <a:pt x="0" y="234"/>
                  </a:lnTo>
                  <a:lnTo>
                    <a:pt x="135" y="157"/>
                  </a:lnTo>
                  <a:lnTo>
                    <a:pt x="135" y="542"/>
                  </a:lnTo>
                  <a:lnTo>
                    <a:pt x="186" y="513"/>
                  </a:lnTo>
                  <a:lnTo>
                    <a:pt x="186" y="127"/>
                  </a:lnTo>
                  <a:lnTo>
                    <a:pt x="320" y="50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3" name="Google Shape;5423;p59"/>
            <p:cNvSpPr/>
            <p:nvPr/>
          </p:nvSpPr>
          <p:spPr>
            <a:xfrm>
              <a:off x="6565700" y="2522825"/>
              <a:ext cx="7625" cy="12850"/>
            </a:xfrm>
            <a:custGeom>
              <a:avLst/>
              <a:gdLst/>
              <a:ahLst/>
              <a:cxnLst/>
              <a:rect l="l" t="t" r="r" b="b"/>
              <a:pathLst>
                <a:path w="305" h="514" extrusionOk="0">
                  <a:moveTo>
                    <a:pt x="282" y="1"/>
                  </a:moveTo>
                  <a:cubicBezTo>
                    <a:pt x="271" y="1"/>
                    <a:pt x="260" y="2"/>
                    <a:pt x="248" y="6"/>
                  </a:cubicBezTo>
                  <a:cubicBezTo>
                    <a:pt x="228" y="10"/>
                    <a:pt x="207" y="19"/>
                    <a:pt x="184" y="32"/>
                  </a:cubicBezTo>
                  <a:cubicBezTo>
                    <a:pt x="128" y="64"/>
                    <a:pt x="83" y="110"/>
                    <a:pt x="49" y="170"/>
                  </a:cubicBezTo>
                  <a:cubicBezTo>
                    <a:pt x="16" y="229"/>
                    <a:pt x="0" y="293"/>
                    <a:pt x="0" y="364"/>
                  </a:cubicBezTo>
                  <a:cubicBezTo>
                    <a:pt x="0" y="434"/>
                    <a:pt x="16" y="479"/>
                    <a:pt x="49" y="500"/>
                  </a:cubicBezTo>
                  <a:cubicBezTo>
                    <a:pt x="63" y="509"/>
                    <a:pt x="78" y="513"/>
                    <a:pt x="94" y="513"/>
                  </a:cubicBezTo>
                  <a:cubicBezTo>
                    <a:pt x="120" y="513"/>
                    <a:pt x="150" y="503"/>
                    <a:pt x="184" y="483"/>
                  </a:cubicBezTo>
                  <a:cubicBezTo>
                    <a:pt x="207" y="470"/>
                    <a:pt x="228" y="454"/>
                    <a:pt x="248" y="436"/>
                  </a:cubicBezTo>
                  <a:cubicBezTo>
                    <a:pt x="268" y="418"/>
                    <a:pt x="287" y="396"/>
                    <a:pt x="305" y="371"/>
                  </a:cubicBezTo>
                  <a:lnTo>
                    <a:pt x="305" y="310"/>
                  </a:lnTo>
                  <a:cubicBezTo>
                    <a:pt x="287" y="338"/>
                    <a:pt x="270" y="362"/>
                    <a:pt x="249" y="383"/>
                  </a:cubicBezTo>
                  <a:cubicBezTo>
                    <a:pt x="231" y="403"/>
                    <a:pt x="209" y="420"/>
                    <a:pt x="187" y="432"/>
                  </a:cubicBezTo>
                  <a:cubicBezTo>
                    <a:pt x="161" y="447"/>
                    <a:pt x="139" y="454"/>
                    <a:pt x="121" y="454"/>
                  </a:cubicBezTo>
                  <a:cubicBezTo>
                    <a:pt x="109" y="454"/>
                    <a:pt x="98" y="451"/>
                    <a:pt x="89" y="444"/>
                  </a:cubicBezTo>
                  <a:cubicBezTo>
                    <a:pt x="65" y="426"/>
                    <a:pt x="54" y="390"/>
                    <a:pt x="54" y="332"/>
                  </a:cubicBezTo>
                  <a:cubicBezTo>
                    <a:pt x="54" y="275"/>
                    <a:pt x="65" y="225"/>
                    <a:pt x="89" y="181"/>
                  </a:cubicBezTo>
                  <a:cubicBezTo>
                    <a:pt x="112" y="138"/>
                    <a:pt x="144" y="103"/>
                    <a:pt x="187" y="78"/>
                  </a:cubicBezTo>
                  <a:cubicBezTo>
                    <a:pt x="209" y="65"/>
                    <a:pt x="231" y="58"/>
                    <a:pt x="249" y="57"/>
                  </a:cubicBezTo>
                  <a:cubicBezTo>
                    <a:pt x="255" y="56"/>
                    <a:pt x="259" y="55"/>
                    <a:pt x="264" y="55"/>
                  </a:cubicBezTo>
                  <a:cubicBezTo>
                    <a:pt x="278" y="55"/>
                    <a:pt x="292" y="59"/>
                    <a:pt x="305" y="65"/>
                  </a:cubicBezTo>
                  <a:lnTo>
                    <a:pt x="305" y="3"/>
                  </a:lnTo>
                  <a:cubicBezTo>
                    <a:pt x="297" y="2"/>
                    <a:pt x="290" y="1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4" name="Google Shape;5424;p59"/>
            <p:cNvSpPr/>
            <p:nvPr/>
          </p:nvSpPr>
          <p:spPr>
            <a:xfrm>
              <a:off x="6572650" y="2519550"/>
              <a:ext cx="8700" cy="13800"/>
            </a:xfrm>
            <a:custGeom>
              <a:avLst/>
              <a:gdLst/>
              <a:ahLst/>
              <a:cxnLst/>
              <a:rect l="l" t="t" r="r" b="b"/>
              <a:pathLst>
                <a:path w="348" h="552" extrusionOk="0">
                  <a:moveTo>
                    <a:pt x="173" y="74"/>
                  </a:moveTo>
                  <a:lnTo>
                    <a:pt x="243" y="251"/>
                  </a:lnTo>
                  <a:lnTo>
                    <a:pt x="103" y="331"/>
                  </a:lnTo>
                  <a:lnTo>
                    <a:pt x="173" y="74"/>
                  </a:lnTo>
                  <a:close/>
                  <a:moveTo>
                    <a:pt x="202" y="0"/>
                  </a:moveTo>
                  <a:lnTo>
                    <a:pt x="144" y="34"/>
                  </a:lnTo>
                  <a:lnTo>
                    <a:pt x="0" y="551"/>
                  </a:lnTo>
                  <a:lnTo>
                    <a:pt x="54" y="521"/>
                  </a:lnTo>
                  <a:lnTo>
                    <a:pt x="89" y="389"/>
                  </a:lnTo>
                  <a:lnTo>
                    <a:pt x="259" y="290"/>
                  </a:lnTo>
                  <a:lnTo>
                    <a:pt x="293" y="383"/>
                  </a:lnTo>
                  <a:lnTo>
                    <a:pt x="347" y="353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5" name="Google Shape;5425;p59"/>
            <p:cNvSpPr/>
            <p:nvPr/>
          </p:nvSpPr>
          <p:spPr>
            <a:xfrm>
              <a:off x="6582700" y="2514325"/>
              <a:ext cx="7375" cy="13250"/>
            </a:xfrm>
            <a:custGeom>
              <a:avLst/>
              <a:gdLst/>
              <a:ahLst/>
              <a:cxnLst/>
              <a:rect l="l" t="t" r="r" b="b"/>
              <a:pathLst>
                <a:path w="295" h="530" extrusionOk="0">
                  <a:moveTo>
                    <a:pt x="158" y="62"/>
                  </a:moveTo>
                  <a:cubicBezTo>
                    <a:pt x="163" y="62"/>
                    <a:pt x="167" y="63"/>
                    <a:pt x="171" y="64"/>
                  </a:cubicBezTo>
                  <a:cubicBezTo>
                    <a:pt x="184" y="70"/>
                    <a:pt x="190" y="85"/>
                    <a:pt x="190" y="111"/>
                  </a:cubicBezTo>
                  <a:cubicBezTo>
                    <a:pt x="190" y="136"/>
                    <a:pt x="184" y="159"/>
                    <a:pt x="171" y="179"/>
                  </a:cubicBezTo>
                  <a:cubicBezTo>
                    <a:pt x="158" y="199"/>
                    <a:pt x="139" y="217"/>
                    <a:pt x="115" y="231"/>
                  </a:cubicBezTo>
                  <a:lnTo>
                    <a:pt x="51" y="267"/>
                  </a:lnTo>
                  <a:lnTo>
                    <a:pt x="51" y="114"/>
                  </a:lnTo>
                  <a:lnTo>
                    <a:pt x="115" y="76"/>
                  </a:lnTo>
                  <a:cubicBezTo>
                    <a:pt x="132" y="67"/>
                    <a:pt x="147" y="62"/>
                    <a:pt x="158" y="62"/>
                  </a:cubicBezTo>
                  <a:close/>
                  <a:moveTo>
                    <a:pt x="193" y="0"/>
                  </a:moveTo>
                  <a:cubicBezTo>
                    <a:pt x="173" y="0"/>
                    <a:pt x="147" y="10"/>
                    <a:pt x="115" y="28"/>
                  </a:cubicBezTo>
                  <a:lnTo>
                    <a:pt x="0" y="95"/>
                  </a:lnTo>
                  <a:lnTo>
                    <a:pt x="0" y="530"/>
                  </a:lnTo>
                  <a:lnTo>
                    <a:pt x="51" y="501"/>
                  </a:lnTo>
                  <a:lnTo>
                    <a:pt x="51" y="317"/>
                  </a:lnTo>
                  <a:lnTo>
                    <a:pt x="106" y="285"/>
                  </a:lnTo>
                  <a:cubicBezTo>
                    <a:pt x="122" y="276"/>
                    <a:pt x="136" y="271"/>
                    <a:pt x="146" y="271"/>
                  </a:cubicBezTo>
                  <a:cubicBezTo>
                    <a:pt x="149" y="271"/>
                    <a:pt x="152" y="271"/>
                    <a:pt x="154" y="272"/>
                  </a:cubicBezTo>
                  <a:cubicBezTo>
                    <a:pt x="167" y="273"/>
                    <a:pt x="179" y="286"/>
                    <a:pt x="192" y="308"/>
                  </a:cubicBezTo>
                  <a:lnTo>
                    <a:pt x="239" y="392"/>
                  </a:lnTo>
                  <a:lnTo>
                    <a:pt x="295" y="360"/>
                  </a:lnTo>
                  <a:lnTo>
                    <a:pt x="242" y="272"/>
                  </a:lnTo>
                  <a:cubicBezTo>
                    <a:pt x="232" y="253"/>
                    <a:pt x="222" y="240"/>
                    <a:pt x="210" y="231"/>
                  </a:cubicBezTo>
                  <a:cubicBezTo>
                    <a:pt x="202" y="225"/>
                    <a:pt x="193" y="222"/>
                    <a:pt x="184" y="222"/>
                  </a:cubicBezTo>
                  <a:cubicBezTo>
                    <a:pt x="182" y="222"/>
                    <a:pt x="180" y="222"/>
                    <a:pt x="179" y="223"/>
                  </a:cubicBezTo>
                  <a:cubicBezTo>
                    <a:pt x="200" y="204"/>
                    <a:pt x="216" y="182"/>
                    <a:pt x="228" y="157"/>
                  </a:cubicBezTo>
                  <a:cubicBezTo>
                    <a:pt x="238" y="133"/>
                    <a:pt x="244" y="107"/>
                    <a:pt x="244" y="79"/>
                  </a:cubicBezTo>
                  <a:cubicBezTo>
                    <a:pt x="244" y="37"/>
                    <a:pt x="234" y="12"/>
                    <a:pt x="212" y="4"/>
                  </a:cubicBezTo>
                  <a:cubicBezTo>
                    <a:pt x="206" y="1"/>
                    <a:pt x="200" y="0"/>
                    <a:pt x="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6" name="Google Shape;5426;p59"/>
            <p:cNvSpPr/>
            <p:nvPr/>
          </p:nvSpPr>
          <p:spPr>
            <a:xfrm>
              <a:off x="6591725" y="2508825"/>
              <a:ext cx="7950" cy="13575"/>
            </a:xfrm>
            <a:custGeom>
              <a:avLst/>
              <a:gdLst/>
              <a:ahLst/>
              <a:cxnLst/>
              <a:rect l="l" t="t" r="r" b="b"/>
              <a:pathLst>
                <a:path w="318" h="543" extrusionOk="0">
                  <a:moveTo>
                    <a:pt x="202" y="60"/>
                  </a:moveTo>
                  <a:cubicBezTo>
                    <a:pt x="212" y="60"/>
                    <a:pt x="220" y="62"/>
                    <a:pt x="228" y="66"/>
                  </a:cubicBezTo>
                  <a:cubicBezTo>
                    <a:pt x="251" y="79"/>
                    <a:pt x="264" y="115"/>
                    <a:pt x="264" y="173"/>
                  </a:cubicBezTo>
                  <a:cubicBezTo>
                    <a:pt x="264" y="231"/>
                    <a:pt x="251" y="282"/>
                    <a:pt x="228" y="322"/>
                  </a:cubicBezTo>
                  <a:cubicBezTo>
                    <a:pt x="203" y="363"/>
                    <a:pt x="166" y="399"/>
                    <a:pt x="113" y="429"/>
                  </a:cubicBezTo>
                  <a:lnTo>
                    <a:pt x="51" y="464"/>
                  </a:lnTo>
                  <a:lnTo>
                    <a:pt x="51" y="126"/>
                  </a:lnTo>
                  <a:lnTo>
                    <a:pt x="113" y="90"/>
                  </a:lnTo>
                  <a:cubicBezTo>
                    <a:pt x="150" y="70"/>
                    <a:pt x="179" y="60"/>
                    <a:pt x="202" y="60"/>
                  </a:cubicBezTo>
                  <a:close/>
                  <a:moveTo>
                    <a:pt x="235" y="0"/>
                  </a:moveTo>
                  <a:cubicBezTo>
                    <a:pt x="203" y="0"/>
                    <a:pt x="159" y="16"/>
                    <a:pt x="105" y="47"/>
                  </a:cubicBezTo>
                  <a:lnTo>
                    <a:pt x="0" y="108"/>
                  </a:lnTo>
                  <a:lnTo>
                    <a:pt x="0" y="543"/>
                  </a:lnTo>
                  <a:lnTo>
                    <a:pt x="105" y="482"/>
                  </a:lnTo>
                  <a:cubicBezTo>
                    <a:pt x="177" y="440"/>
                    <a:pt x="232" y="392"/>
                    <a:pt x="266" y="337"/>
                  </a:cubicBezTo>
                  <a:cubicBezTo>
                    <a:pt x="300" y="282"/>
                    <a:pt x="318" y="216"/>
                    <a:pt x="318" y="141"/>
                  </a:cubicBezTo>
                  <a:cubicBezTo>
                    <a:pt x="318" y="67"/>
                    <a:pt x="300" y="22"/>
                    <a:pt x="266" y="6"/>
                  </a:cubicBezTo>
                  <a:cubicBezTo>
                    <a:pt x="257" y="2"/>
                    <a:pt x="247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7" name="Google Shape;5427;p59"/>
            <p:cNvSpPr/>
            <p:nvPr/>
          </p:nvSpPr>
          <p:spPr>
            <a:xfrm>
              <a:off x="6523050" y="2589050"/>
              <a:ext cx="24675" cy="20750"/>
            </a:xfrm>
            <a:custGeom>
              <a:avLst/>
              <a:gdLst/>
              <a:ahLst/>
              <a:cxnLst/>
              <a:rect l="l" t="t" r="r" b="b"/>
              <a:pathLst>
                <a:path w="987" h="830" extrusionOk="0">
                  <a:moveTo>
                    <a:pt x="945" y="1"/>
                  </a:moveTo>
                  <a:cubicBezTo>
                    <a:pt x="935" y="1"/>
                    <a:pt x="924" y="4"/>
                    <a:pt x="911" y="10"/>
                  </a:cubicBezTo>
                  <a:lnTo>
                    <a:pt x="75" y="493"/>
                  </a:lnTo>
                  <a:cubicBezTo>
                    <a:pt x="31" y="522"/>
                    <a:pt x="4" y="572"/>
                    <a:pt x="1" y="624"/>
                  </a:cubicBezTo>
                  <a:lnTo>
                    <a:pt x="1" y="776"/>
                  </a:lnTo>
                  <a:cubicBezTo>
                    <a:pt x="1" y="810"/>
                    <a:pt x="18" y="829"/>
                    <a:pt x="42" y="829"/>
                  </a:cubicBezTo>
                  <a:cubicBezTo>
                    <a:pt x="52" y="829"/>
                    <a:pt x="63" y="826"/>
                    <a:pt x="75" y="820"/>
                  </a:cubicBezTo>
                  <a:lnTo>
                    <a:pt x="911" y="337"/>
                  </a:lnTo>
                  <a:cubicBezTo>
                    <a:pt x="956" y="308"/>
                    <a:pt x="984" y="260"/>
                    <a:pt x="987" y="206"/>
                  </a:cubicBezTo>
                  <a:lnTo>
                    <a:pt x="987" y="54"/>
                  </a:lnTo>
                  <a:cubicBezTo>
                    <a:pt x="987" y="20"/>
                    <a:pt x="970" y="1"/>
                    <a:pt x="94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8" name="Google Shape;5428;p59"/>
            <p:cNvSpPr/>
            <p:nvPr/>
          </p:nvSpPr>
          <p:spPr>
            <a:xfrm>
              <a:off x="6552375" y="2572125"/>
              <a:ext cx="24675" cy="20725"/>
            </a:xfrm>
            <a:custGeom>
              <a:avLst/>
              <a:gdLst/>
              <a:ahLst/>
              <a:cxnLst/>
              <a:rect l="l" t="t" r="r" b="b"/>
              <a:pathLst>
                <a:path w="987" h="829" extrusionOk="0">
                  <a:moveTo>
                    <a:pt x="946" y="0"/>
                  </a:moveTo>
                  <a:cubicBezTo>
                    <a:pt x="936" y="0"/>
                    <a:pt x="925" y="4"/>
                    <a:pt x="913" y="10"/>
                  </a:cubicBezTo>
                  <a:lnTo>
                    <a:pt x="76" y="493"/>
                  </a:lnTo>
                  <a:cubicBezTo>
                    <a:pt x="33" y="522"/>
                    <a:pt x="4" y="570"/>
                    <a:pt x="1" y="624"/>
                  </a:cubicBezTo>
                  <a:lnTo>
                    <a:pt x="1" y="774"/>
                  </a:lnTo>
                  <a:cubicBezTo>
                    <a:pt x="1" y="808"/>
                    <a:pt x="18" y="828"/>
                    <a:pt x="43" y="828"/>
                  </a:cubicBezTo>
                  <a:cubicBezTo>
                    <a:pt x="53" y="828"/>
                    <a:pt x="64" y="825"/>
                    <a:pt x="76" y="818"/>
                  </a:cubicBezTo>
                  <a:lnTo>
                    <a:pt x="913" y="335"/>
                  </a:lnTo>
                  <a:cubicBezTo>
                    <a:pt x="956" y="306"/>
                    <a:pt x="984" y="258"/>
                    <a:pt x="987" y="206"/>
                  </a:cubicBezTo>
                  <a:lnTo>
                    <a:pt x="987" y="54"/>
                  </a:lnTo>
                  <a:cubicBezTo>
                    <a:pt x="987" y="20"/>
                    <a:pt x="970" y="0"/>
                    <a:pt x="94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9" name="Google Shape;5429;p59"/>
            <p:cNvSpPr/>
            <p:nvPr/>
          </p:nvSpPr>
          <p:spPr>
            <a:xfrm>
              <a:off x="6581750" y="2555150"/>
              <a:ext cx="24675" cy="20750"/>
            </a:xfrm>
            <a:custGeom>
              <a:avLst/>
              <a:gdLst/>
              <a:ahLst/>
              <a:cxnLst/>
              <a:rect l="l" t="t" r="r" b="b"/>
              <a:pathLst>
                <a:path w="987" h="830" extrusionOk="0">
                  <a:moveTo>
                    <a:pt x="944" y="1"/>
                  </a:moveTo>
                  <a:cubicBezTo>
                    <a:pt x="934" y="1"/>
                    <a:pt x="923" y="4"/>
                    <a:pt x="911" y="11"/>
                  </a:cubicBezTo>
                  <a:lnTo>
                    <a:pt x="74" y="493"/>
                  </a:lnTo>
                  <a:cubicBezTo>
                    <a:pt x="31" y="522"/>
                    <a:pt x="2" y="572"/>
                    <a:pt x="0" y="624"/>
                  </a:cubicBezTo>
                  <a:lnTo>
                    <a:pt x="0" y="776"/>
                  </a:lnTo>
                  <a:cubicBezTo>
                    <a:pt x="0" y="810"/>
                    <a:pt x="17" y="830"/>
                    <a:pt x="42" y="830"/>
                  </a:cubicBezTo>
                  <a:cubicBezTo>
                    <a:pt x="52" y="830"/>
                    <a:pt x="63" y="826"/>
                    <a:pt x="74" y="820"/>
                  </a:cubicBezTo>
                  <a:lnTo>
                    <a:pt x="911" y="337"/>
                  </a:lnTo>
                  <a:cubicBezTo>
                    <a:pt x="955" y="308"/>
                    <a:pt x="984" y="260"/>
                    <a:pt x="986" y="206"/>
                  </a:cubicBezTo>
                  <a:lnTo>
                    <a:pt x="986" y="54"/>
                  </a:lnTo>
                  <a:cubicBezTo>
                    <a:pt x="986" y="20"/>
                    <a:pt x="969" y="1"/>
                    <a:pt x="94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0" name="Google Shape;5430;p59"/>
            <p:cNvSpPr/>
            <p:nvPr/>
          </p:nvSpPr>
          <p:spPr>
            <a:xfrm>
              <a:off x="6611125" y="2538225"/>
              <a:ext cx="24675" cy="20725"/>
            </a:xfrm>
            <a:custGeom>
              <a:avLst/>
              <a:gdLst/>
              <a:ahLst/>
              <a:cxnLst/>
              <a:rect l="l" t="t" r="r" b="b"/>
              <a:pathLst>
                <a:path w="987" h="829" extrusionOk="0">
                  <a:moveTo>
                    <a:pt x="944" y="1"/>
                  </a:moveTo>
                  <a:cubicBezTo>
                    <a:pt x="934" y="1"/>
                    <a:pt x="923" y="4"/>
                    <a:pt x="911" y="10"/>
                  </a:cubicBezTo>
                  <a:lnTo>
                    <a:pt x="75" y="493"/>
                  </a:lnTo>
                  <a:cubicBezTo>
                    <a:pt x="30" y="522"/>
                    <a:pt x="3" y="570"/>
                    <a:pt x="0" y="624"/>
                  </a:cubicBezTo>
                  <a:lnTo>
                    <a:pt x="0" y="775"/>
                  </a:lnTo>
                  <a:cubicBezTo>
                    <a:pt x="0" y="809"/>
                    <a:pt x="17" y="829"/>
                    <a:pt x="42" y="829"/>
                  </a:cubicBezTo>
                  <a:cubicBezTo>
                    <a:pt x="52" y="829"/>
                    <a:pt x="63" y="825"/>
                    <a:pt x="75" y="818"/>
                  </a:cubicBezTo>
                  <a:lnTo>
                    <a:pt x="911" y="335"/>
                  </a:lnTo>
                  <a:cubicBezTo>
                    <a:pt x="956" y="306"/>
                    <a:pt x="983" y="258"/>
                    <a:pt x="986" y="206"/>
                  </a:cubicBezTo>
                  <a:lnTo>
                    <a:pt x="986" y="54"/>
                  </a:lnTo>
                  <a:cubicBezTo>
                    <a:pt x="986" y="20"/>
                    <a:pt x="969" y="1"/>
                    <a:pt x="94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1" name="Google Shape;5431;p59"/>
            <p:cNvSpPr/>
            <p:nvPr/>
          </p:nvSpPr>
          <p:spPr>
            <a:xfrm>
              <a:off x="6618150" y="2558225"/>
              <a:ext cx="7050" cy="7150"/>
            </a:xfrm>
            <a:custGeom>
              <a:avLst/>
              <a:gdLst/>
              <a:ahLst/>
              <a:cxnLst/>
              <a:rect l="l" t="t" r="r" b="b"/>
              <a:pathLst>
                <a:path w="282" h="286" extrusionOk="0">
                  <a:moveTo>
                    <a:pt x="257" y="0"/>
                  </a:moveTo>
                  <a:cubicBezTo>
                    <a:pt x="251" y="0"/>
                    <a:pt x="244" y="2"/>
                    <a:pt x="237" y="6"/>
                  </a:cubicBezTo>
                  <a:lnTo>
                    <a:pt x="45" y="117"/>
                  </a:lnTo>
                  <a:cubicBezTo>
                    <a:pt x="19" y="134"/>
                    <a:pt x="2" y="163"/>
                    <a:pt x="0" y="195"/>
                  </a:cubicBezTo>
                  <a:lnTo>
                    <a:pt x="0" y="254"/>
                  </a:lnTo>
                  <a:cubicBezTo>
                    <a:pt x="0" y="274"/>
                    <a:pt x="11" y="286"/>
                    <a:pt x="26" y="286"/>
                  </a:cubicBezTo>
                  <a:cubicBezTo>
                    <a:pt x="32" y="286"/>
                    <a:pt x="38" y="284"/>
                    <a:pt x="45" y="281"/>
                  </a:cubicBezTo>
                  <a:lnTo>
                    <a:pt x="237" y="169"/>
                  </a:lnTo>
                  <a:cubicBezTo>
                    <a:pt x="264" y="152"/>
                    <a:pt x="280" y="123"/>
                    <a:pt x="282" y="91"/>
                  </a:cubicBezTo>
                  <a:lnTo>
                    <a:pt x="282" y="33"/>
                  </a:lnTo>
                  <a:cubicBezTo>
                    <a:pt x="282" y="12"/>
                    <a:pt x="272" y="0"/>
                    <a:pt x="25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2" name="Google Shape;5432;p59"/>
            <p:cNvSpPr/>
            <p:nvPr/>
          </p:nvSpPr>
          <p:spPr>
            <a:xfrm>
              <a:off x="6628725" y="2552150"/>
              <a:ext cx="7075" cy="7125"/>
            </a:xfrm>
            <a:custGeom>
              <a:avLst/>
              <a:gdLst/>
              <a:ahLst/>
              <a:cxnLst/>
              <a:rect l="l" t="t" r="r" b="b"/>
              <a:pathLst>
                <a:path w="283" h="285" extrusionOk="0">
                  <a:moveTo>
                    <a:pt x="257" y="0"/>
                  </a:moveTo>
                  <a:cubicBezTo>
                    <a:pt x="251" y="0"/>
                    <a:pt x="244" y="2"/>
                    <a:pt x="237" y="6"/>
                  </a:cubicBezTo>
                  <a:lnTo>
                    <a:pt x="46" y="116"/>
                  </a:lnTo>
                  <a:cubicBezTo>
                    <a:pt x="18" y="133"/>
                    <a:pt x="2" y="162"/>
                    <a:pt x="1" y="194"/>
                  </a:cubicBezTo>
                  <a:lnTo>
                    <a:pt x="1" y="252"/>
                  </a:lnTo>
                  <a:cubicBezTo>
                    <a:pt x="1" y="273"/>
                    <a:pt x="11" y="285"/>
                    <a:pt x="26" y="285"/>
                  </a:cubicBezTo>
                  <a:cubicBezTo>
                    <a:pt x="32" y="285"/>
                    <a:pt x="38" y="283"/>
                    <a:pt x="46" y="278"/>
                  </a:cubicBezTo>
                  <a:lnTo>
                    <a:pt x="237" y="168"/>
                  </a:lnTo>
                  <a:cubicBezTo>
                    <a:pt x="263" y="151"/>
                    <a:pt x="281" y="122"/>
                    <a:pt x="282" y="90"/>
                  </a:cubicBezTo>
                  <a:lnTo>
                    <a:pt x="282" y="32"/>
                  </a:lnTo>
                  <a:cubicBezTo>
                    <a:pt x="282" y="11"/>
                    <a:pt x="272" y="0"/>
                    <a:pt x="25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3" name="Google Shape;5433;p59"/>
            <p:cNvSpPr/>
            <p:nvPr/>
          </p:nvSpPr>
          <p:spPr>
            <a:xfrm>
              <a:off x="6572250" y="2562675"/>
              <a:ext cx="63425" cy="41075"/>
            </a:xfrm>
            <a:custGeom>
              <a:avLst/>
              <a:gdLst/>
              <a:ahLst/>
              <a:cxnLst/>
              <a:rect l="l" t="t" r="r" b="b"/>
              <a:pathLst>
                <a:path w="2537" h="1643" extrusionOk="0">
                  <a:moveTo>
                    <a:pt x="2495" y="1"/>
                  </a:moveTo>
                  <a:cubicBezTo>
                    <a:pt x="2485" y="1"/>
                    <a:pt x="2474" y="4"/>
                    <a:pt x="2461" y="11"/>
                  </a:cubicBezTo>
                  <a:lnTo>
                    <a:pt x="76" y="1389"/>
                  </a:lnTo>
                  <a:cubicBezTo>
                    <a:pt x="31" y="1418"/>
                    <a:pt x="3" y="1466"/>
                    <a:pt x="1" y="1518"/>
                  </a:cubicBezTo>
                  <a:lnTo>
                    <a:pt x="1" y="1589"/>
                  </a:lnTo>
                  <a:cubicBezTo>
                    <a:pt x="1" y="1623"/>
                    <a:pt x="18" y="1643"/>
                    <a:pt x="43" y="1643"/>
                  </a:cubicBezTo>
                  <a:cubicBezTo>
                    <a:pt x="53" y="1643"/>
                    <a:pt x="64" y="1640"/>
                    <a:pt x="76" y="1632"/>
                  </a:cubicBezTo>
                  <a:lnTo>
                    <a:pt x="2461" y="255"/>
                  </a:lnTo>
                  <a:cubicBezTo>
                    <a:pt x="2506" y="226"/>
                    <a:pt x="2534" y="178"/>
                    <a:pt x="2537" y="124"/>
                  </a:cubicBezTo>
                  <a:lnTo>
                    <a:pt x="2537" y="55"/>
                  </a:lnTo>
                  <a:cubicBezTo>
                    <a:pt x="2537" y="21"/>
                    <a:pt x="2520" y="1"/>
                    <a:pt x="2495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8" name="Google Shape;5438;p60"/>
          <p:cNvGrpSpPr/>
          <p:nvPr/>
        </p:nvGrpSpPr>
        <p:grpSpPr>
          <a:xfrm>
            <a:off x="7386362" y="3803728"/>
            <a:ext cx="1757633" cy="1339770"/>
            <a:chOff x="3753575" y="734700"/>
            <a:chExt cx="182025" cy="138750"/>
          </a:xfrm>
        </p:grpSpPr>
        <p:sp>
          <p:nvSpPr>
            <p:cNvPr id="5439" name="Google Shape;5439;p60"/>
            <p:cNvSpPr/>
            <p:nvPr/>
          </p:nvSpPr>
          <p:spPr>
            <a:xfrm>
              <a:off x="3753575" y="767275"/>
              <a:ext cx="182025" cy="105025"/>
            </a:xfrm>
            <a:custGeom>
              <a:avLst/>
              <a:gdLst/>
              <a:ahLst/>
              <a:cxnLst/>
              <a:rect l="l" t="t" r="r" b="b"/>
              <a:pathLst>
                <a:path w="7281" h="4201" extrusionOk="0">
                  <a:moveTo>
                    <a:pt x="4139" y="1"/>
                  </a:moveTo>
                  <a:lnTo>
                    <a:pt x="0" y="2388"/>
                  </a:lnTo>
                  <a:lnTo>
                    <a:pt x="3144" y="4200"/>
                  </a:lnTo>
                  <a:lnTo>
                    <a:pt x="7281" y="1813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30A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0" name="Google Shape;5440;p60"/>
            <p:cNvSpPr/>
            <p:nvPr/>
          </p:nvSpPr>
          <p:spPr>
            <a:xfrm>
              <a:off x="3753575" y="826950"/>
              <a:ext cx="78600" cy="46500"/>
            </a:xfrm>
            <a:custGeom>
              <a:avLst/>
              <a:gdLst/>
              <a:ahLst/>
              <a:cxnLst/>
              <a:rect l="l" t="t" r="r" b="b"/>
              <a:pathLst>
                <a:path w="3144" h="1860" extrusionOk="0">
                  <a:moveTo>
                    <a:pt x="0" y="1"/>
                  </a:moveTo>
                  <a:lnTo>
                    <a:pt x="0" y="48"/>
                  </a:lnTo>
                  <a:lnTo>
                    <a:pt x="3144" y="1860"/>
                  </a:lnTo>
                  <a:lnTo>
                    <a:pt x="3144" y="1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1" name="Google Shape;5441;p60"/>
            <p:cNvSpPr/>
            <p:nvPr/>
          </p:nvSpPr>
          <p:spPr>
            <a:xfrm>
              <a:off x="3832150" y="812600"/>
              <a:ext cx="103450" cy="60850"/>
            </a:xfrm>
            <a:custGeom>
              <a:avLst/>
              <a:gdLst/>
              <a:ahLst/>
              <a:cxnLst/>
              <a:rect l="l" t="t" r="r" b="b"/>
              <a:pathLst>
                <a:path w="4138" h="2434" extrusionOk="0">
                  <a:moveTo>
                    <a:pt x="4138" y="0"/>
                  </a:moveTo>
                  <a:lnTo>
                    <a:pt x="1" y="2387"/>
                  </a:lnTo>
                  <a:lnTo>
                    <a:pt x="1" y="2434"/>
                  </a:lnTo>
                  <a:lnTo>
                    <a:pt x="4138" y="4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2" name="Google Shape;5442;p60"/>
            <p:cNvSpPr/>
            <p:nvPr/>
          </p:nvSpPr>
          <p:spPr>
            <a:xfrm>
              <a:off x="3774050" y="779350"/>
              <a:ext cx="139550" cy="80575"/>
            </a:xfrm>
            <a:custGeom>
              <a:avLst/>
              <a:gdLst/>
              <a:ahLst/>
              <a:cxnLst/>
              <a:rect l="l" t="t" r="r" b="b"/>
              <a:pathLst>
                <a:path w="5582" h="3223" extrusionOk="0">
                  <a:moveTo>
                    <a:pt x="3276" y="1"/>
                  </a:moveTo>
                  <a:lnTo>
                    <a:pt x="0" y="1891"/>
                  </a:lnTo>
                  <a:lnTo>
                    <a:pt x="2305" y="3223"/>
                  </a:lnTo>
                  <a:lnTo>
                    <a:pt x="5582" y="1332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2F4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3" name="Google Shape;5443;p60"/>
            <p:cNvSpPr/>
            <p:nvPr/>
          </p:nvSpPr>
          <p:spPr>
            <a:xfrm>
              <a:off x="3774050" y="826625"/>
              <a:ext cx="57625" cy="34125"/>
            </a:xfrm>
            <a:custGeom>
              <a:avLst/>
              <a:gdLst/>
              <a:ahLst/>
              <a:cxnLst/>
              <a:rect l="l" t="t" r="r" b="b"/>
              <a:pathLst>
                <a:path w="2305" h="1365" extrusionOk="0">
                  <a:moveTo>
                    <a:pt x="0" y="0"/>
                  </a:moveTo>
                  <a:lnTo>
                    <a:pt x="0" y="35"/>
                  </a:lnTo>
                  <a:lnTo>
                    <a:pt x="2305" y="1365"/>
                  </a:lnTo>
                  <a:lnTo>
                    <a:pt x="2305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C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4" name="Google Shape;5444;p60"/>
            <p:cNvSpPr/>
            <p:nvPr/>
          </p:nvSpPr>
          <p:spPr>
            <a:xfrm>
              <a:off x="3831650" y="812625"/>
              <a:ext cx="81950" cy="48125"/>
            </a:xfrm>
            <a:custGeom>
              <a:avLst/>
              <a:gdLst/>
              <a:ahLst/>
              <a:cxnLst/>
              <a:rect l="l" t="t" r="r" b="b"/>
              <a:pathLst>
                <a:path w="3278" h="1925" extrusionOk="0">
                  <a:moveTo>
                    <a:pt x="3278" y="1"/>
                  </a:moveTo>
                  <a:lnTo>
                    <a:pt x="1" y="1892"/>
                  </a:lnTo>
                  <a:lnTo>
                    <a:pt x="1" y="1925"/>
                  </a:lnTo>
                  <a:lnTo>
                    <a:pt x="3278" y="34"/>
                  </a:lnTo>
                  <a:lnTo>
                    <a:pt x="3278" y="1"/>
                  </a:lnTo>
                  <a:close/>
                </a:path>
              </a:pathLst>
            </a:custGeom>
            <a:solidFill>
              <a:srgbClr val="AD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5" name="Google Shape;5445;p60"/>
            <p:cNvSpPr/>
            <p:nvPr/>
          </p:nvSpPr>
          <p:spPr>
            <a:xfrm>
              <a:off x="3790250" y="766800"/>
              <a:ext cx="22350" cy="19600"/>
            </a:xfrm>
            <a:custGeom>
              <a:avLst/>
              <a:gdLst/>
              <a:ahLst/>
              <a:cxnLst/>
              <a:rect l="l" t="t" r="r" b="b"/>
              <a:pathLst>
                <a:path w="894" h="784" extrusionOk="0">
                  <a:moveTo>
                    <a:pt x="839" y="1"/>
                  </a:moveTo>
                  <a:lnTo>
                    <a:pt x="37" y="664"/>
                  </a:lnTo>
                  <a:lnTo>
                    <a:pt x="1" y="713"/>
                  </a:lnTo>
                  <a:lnTo>
                    <a:pt x="105" y="652"/>
                  </a:lnTo>
                  <a:cubicBezTo>
                    <a:pt x="105" y="652"/>
                    <a:pt x="196" y="781"/>
                    <a:pt x="209" y="784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25" y="784"/>
                    <a:pt x="894" y="110"/>
                    <a:pt x="894" y="110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8B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6" name="Google Shape;5446;p60"/>
            <p:cNvSpPr/>
            <p:nvPr/>
          </p:nvSpPr>
          <p:spPr>
            <a:xfrm>
              <a:off x="3792850" y="748325"/>
              <a:ext cx="102200" cy="59000"/>
            </a:xfrm>
            <a:custGeom>
              <a:avLst/>
              <a:gdLst/>
              <a:ahLst/>
              <a:cxnLst/>
              <a:rect l="l" t="t" r="r" b="b"/>
              <a:pathLst>
                <a:path w="4088" h="2360" extrusionOk="0">
                  <a:moveTo>
                    <a:pt x="2411" y="0"/>
                  </a:moveTo>
                  <a:lnTo>
                    <a:pt x="1" y="1391"/>
                  </a:lnTo>
                  <a:lnTo>
                    <a:pt x="1677" y="2360"/>
                  </a:lnTo>
                  <a:lnTo>
                    <a:pt x="4087" y="968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7" name="Google Shape;5447;p60"/>
            <p:cNvSpPr/>
            <p:nvPr/>
          </p:nvSpPr>
          <p:spPr>
            <a:xfrm>
              <a:off x="3834775" y="772500"/>
              <a:ext cx="60275" cy="73750"/>
            </a:xfrm>
            <a:custGeom>
              <a:avLst/>
              <a:gdLst/>
              <a:ahLst/>
              <a:cxnLst/>
              <a:rect l="l" t="t" r="r" b="b"/>
              <a:pathLst>
                <a:path w="2411" h="2950" extrusionOk="0">
                  <a:moveTo>
                    <a:pt x="2410" y="1"/>
                  </a:moveTo>
                  <a:lnTo>
                    <a:pt x="0" y="1393"/>
                  </a:lnTo>
                  <a:lnTo>
                    <a:pt x="0" y="2950"/>
                  </a:lnTo>
                  <a:lnTo>
                    <a:pt x="2410" y="1559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8" name="Google Shape;5448;p60"/>
            <p:cNvSpPr/>
            <p:nvPr/>
          </p:nvSpPr>
          <p:spPr>
            <a:xfrm>
              <a:off x="3792850" y="767975"/>
              <a:ext cx="41950" cy="78275"/>
            </a:xfrm>
            <a:custGeom>
              <a:avLst/>
              <a:gdLst/>
              <a:ahLst/>
              <a:cxnLst/>
              <a:rect l="l" t="t" r="r" b="b"/>
              <a:pathLst>
                <a:path w="1678" h="3131" extrusionOk="0">
                  <a:moveTo>
                    <a:pt x="752" y="0"/>
                  </a:moveTo>
                  <a:lnTo>
                    <a:pt x="1" y="605"/>
                  </a:lnTo>
                  <a:lnTo>
                    <a:pt x="1" y="2164"/>
                  </a:lnTo>
                  <a:lnTo>
                    <a:pt x="1677" y="3131"/>
                  </a:lnTo>
                  <a:lnTo>
                    <a:pt x="1677" y="1574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9" name="Google Shape;5449;p60"/>
            <p:cNvSpPr/>
            <p:nvPr/>
          </p:nvSpPr>
          <p:spPr>
            <a:xfrm>
              <a:off x="3834775" y="811250"/>
              <a:ext cx="60275" cy="38425"/>
            </a:xfrm>
            <a:custGeom>
              <a:avLst/>
              <a:gdLst/>
              <a:ahLst/>
              <a:cxnLst/>
              <a:rect l="l" t="t" r="r" b="b"/>
              <a:pathLst>
                <a:path w="2411" h="1537" extrusionOk="0">
                  <a:moveTo>
                    <a:pt x="2410" y="1"/>
                  </a:moveTo>
                  <a:lnTo>
                    <a:pt x="0" y="1391"/>
                  </a:lnTo>
                  <a:lnTo>
                    <a:pt x="0" y="1536"/>
                  </a:lnTo>
                  <a:lnTo>
                    <a:pt x="2410" y="144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94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0" name="Google Shape;5450;p60"/>
            <p:cNvSpPr/>
            <p:nvPr/>
          </p:nvSpPr>
          <p:spPr>
            <a:xfrm>
              <a:off x="3792850" y="821850"/>
              <a:ext cx="41950" cy="27825"/>
            </a:xfrm>
            <a:custGeom>
              <a:avLst/>
              <a:gdLst/>
              <a:ahLst/>
              <a:cxnLst/>
              <a:rect l="l" t="t" r="r" b="b"/>
              <a:pathLst>
                <a:path w="1678" h="1113" extrusionOk="0">
                  <a:moveTo>
                    <a:pt x="1" y="0"/>
                  </a:moveTo>
                  <a:lnTo>
                    <a:pt x="1" y="144"/>
                  </a:lnTo>
                  <a:lnTo>
                    <a:pt x="1677" y="1112"/>
                  </a:lnTo>
                  <a:lnTo>
                    <a:pt x="1677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1" name="Google Shape;5451;p60"/>
            <p:cNvSpPr/>
            <p:nvPr/>
          </p:nvSpPr>
          <p:spPr>
            <a:xfrm>
              <a:off x="3811200" y="734700"/>
              <a:ext cx="86450" cy="75625"/>
            </a:xfrm>
            <a:custGeom>
              <a:avLst/>
              <a:gdLst/>
              <a:ahLst/>
              <a:cxnLst/>
              <a:rect l="l" t="t" r="r" b="b"/>
              <a:pathLst>
                <a:path w="3458" h="3025" extrusionOk="0">
                  <a:moveTo>
                    <a:pt x="2200" y="0"/>
                  </a:moveTo>
                  <a:lnTo>
                    <a:pt x="1" y="1270"/>
                  </a:lnTo>
                  <a:lnTo>
                    <a:pt x="943" y="3025"/>
                  </a:lnTo>
                  <a:lnTo>
                    <a:pt x="3458" y="1573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2" name="Google Shape;5452;p60"/>
            <p:cNvSpPr/>
            <p:nvPr/>
          </p:nvSpPr>
          <p:spPr>
            <a:xfrm>
              <a:off x="3789950" y="766450"/>
              <a:ext cx="21275" cy="18175"/>
            </a:xfrm>
            <a:custGeom>
              <a:avLst/>
              <a:gdLst/>
              <a:ahLst/>
              <a:cxnLst/>
              <a:rect l="l" t="t" r="r" b="b"/>
              <a:pathLst>
                <a:path w="851" h="727" extrusionOk="0">
                  <a:moveTo>
                    <a:pt x="851" y="0"/>
                  </a:moveTo>
                  <a:lnTo>
                    <a:pt x="1" y="704"/>
                  </a:lnTo>
                  <a:lnTo>
                    <a:pt x="13" y="727"/>
                  </a:lnTo>
                  <a:lnTo>
                    <a:pt x="851" y="3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3" name="Google Shape;5453;p60"/>
            <p:cNvSpPr/>
            <p:nvPr/>
          </p:nvSpPr>
          <p:spPr>
            <a:xfrm>
              <a:off x="3811200" y="766450"/>
              <a:ext cx="23600" cy="44000"/>
            </a:xfrm>
            <a:custGeom>
              <a:avLst/>
              <a:gdLst/>
              <a:ahLst/>
              <a:cxnLst/>
              <a:rect l="l" t="t" r="r" b="b"/>
              <a:pathLst>
                <a:path w="944" h="1760" extrusionOk="0">
                  <a:moveTo>
                    <a:pt x="1" y="0"/>
                  </a:moveTo>
                  <a:lnTo>
                    <a:pt x="1" y="31"/>
                  </a:lnTo>
                  <a:lnTo>
                    <a:pt x="929" y="1759"/>
                  </a:lnTo>
                  <a:lnTo>
                    <a:pt x="943" y="17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4" name="Google Shape;5454;p60"/>
            <p:cNvSpPr/>
            <p:nvPr/>
          </p:nvSpPr>
          <p:spPr>
            <a:xfrm>
              <a:off x="3840125" y="805850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524" y="1"/>
                  </a:moveTo>
                  <a:lnTo>
                    <a:pt x="1" y="304"/>
                  </a:lnTo>
                  <a:lnTo>
                    <a:pt x="1" y="787"/>
                  </a:lnTo>
                  <a:lnTo>
                    <a:pt x="524" y="485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5" name="Google Shape;5455;p60"/>
            <p:cNvSpPr/>
            <p:nvPr/>
          </p:nvSpPr>
          <p:spPr>
            <a:xfrm>
              <a:off x="3840125" y="806625"/>
              <a:ext cx="12675" cy="18425"/>
            </a:xfrm>
            <a:custGeom>
              <a:avLst/>
              <a:gdLst/>
              <a:ahLst/>
              <a:cxnLst/>
              <a:rect l="l" t="t" r="r" b="b"/>
              <a:pathLst>
                <a:path w="507" h="737" extrusionOk="0">
                  <a:moveTo>
                    <a:pt x="507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7" y="44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6" name="Google Shape;5456;p60"/>
            <p:cNvSpPr/>
            <p:nvPr/>
          </p:nvSpPr>
          <p:spPr>
            <a:xfrm>
              <a:off x="3852600" y="806625"/>
              <a:ext cx="200" cy="11100"/>
            </a:xfrm>
            <a:custGeom>
              <a:avLst/>
              <a:gdLst/>
              <a:ahLst/>
              <a:cxnLst/>
              <a:rect l="l" t="t" r="r" b="b"/>
              <a:pathLst>
                <a:path w="8" h="444" extrusionOk="0">
                  <a:moveTo>
                    <a:pt x="8" y="0"/>
                  </a:moveTo>
                  <a:lnTo>
                    <a:pt x="1" y="4"/>
                  </a:lnTo>
                  <a:lnTo>
                    <a:pt x="1" y="439"/>
                  </a:lnTo>
                  <a:lnTo>
                    <a:pt x="8" y="44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7" name="Google Shape;5457;p60"/>
            <p:cNvSpPr/>
            <p:nvPr/>
          </p:nvSpPr>
          <p:spPr>
            <a:xfrm>
              <a:off x="3840125" y="817600"/>
              <a:ext cx="12675" cy="7450"/>
            </a:xfrm>
            <a:custGeom>
              <a:avLst/>
              <a:gdLst/>
              <a:ahLst/>
              <a:cxnLst/>
              <a:rect l="l" t="t" r="r" b="b"/>
              <a:pathLst>
                <a:path w="507" h="298" extrusionOk="0">
                  <a:moveTo>
                    <a:pt x="500" y="0"/>
                  </a:moveTo>
                  <a:lnTo>
                    <a:pt x="1" y="288"/>
                  </a:lnTo>
                  <a:lnTo>
                    <a:pt x="1" y="298"/>
                  </a:lnTo>
                  <a:lnTo>
                    <a:pt x="507" y="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8" name="Google Shape;5458;p60"/>
            <p:cNvSpPr/>
            <p:nvPr/>
          </p:nvSpPr>
          <p:spPr>
            <a:xfrm>
              <a:off x="3846250" y="810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7" y="0"/>
                  </a:moveTo>
                  <a:lnTo>
                    <a:pt x="1" y="9"/>
                  </a:lnTo>
                  <a:lnTo>
                    <a:pt x="1" y="453"/>
                  </a:lnTo>
                  <a:lnTo>
                    <a:pt x="17" y="44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9" name="Google Shape;5459;p60"/>
            <p:cNvSpPr/>
            <p:nvPr/>
          </p:nvSpPr>
          <p:spPr>
            <a:xfrm>
              <a:off x="3840125" y="813600"/>
              <a:ext cx="425" cy="11525"/>
            </a:xfrm>
            <a:custGeom>
              <a:avLst/>
              <a:gdLst/>
              <a:ahLst/>
              <a:cxnLst/>
              <a:rect l="l" t="t" r="r" b="b"/>
              <a:pathLst>
                <a:path w="17" h="461" extrusionOk="0">
                  <a:moveTo>
                    <a:pt x="17" y="1"/>
                  </a:moveTo>
                  <a:lnTo>
                    <a:pt x="1" y="10"/>
                  </a:lnTo>
                  <a:lnTo>
                    <a:pt x="1" y="461"/>
                  </a:lnTo>
                  <a:lnTo>
                    <a:pt x="17" y="4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0" name="Google Shape;5460;p60"/>
            <p:cNvSpPr/>
            <p:nvPr/>
          </p:nvSpPr>
          <p:spPr>
            <a:xfrm>
              <a:off x="3846075" y="810375"/>
              <a:ext cx="200" cy="11125"/>
            </a:xfrm>
            <a:custGeom>
              <a:avLst/>
              <a:gdLst/>
              <a:ahLst/>
              <a:cxnLst/>
              <a:rect l="l" t="t" r="r" b="b"/>
              <a:pathLst>
                <a:path w="8" h="445" extrusionOk="0">
                  <a:moveTo>
                    <a:pt x="8" y="1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8" y="4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1" name="Google Shape;5461;p60"/>
            <p:cNvSpPr/>
            <p:nvPr/>
          </p:nvSpPr>
          <p:spPr>
            <a:xfrm>
              <a:off x="3840000" y="813325"/>
              <a:ext cx="150" cy="12200"/>
            </a:xfrm>
            <a:custGeom>
              <a:avLst/>
              <a:gdLst/>
              <a:ahLst/>
              <a:cxnLst/>
              <a:rect l="l" t="t" r="r" b="b"/>
              <a:pathLst>
                <a:path w="6" h="488" extrusionOk="0">
                  <a:moveTo>
                    <a:pt x="0" y="0"/>
                  </a:moveTo>
                  <a:lnTo>
                    <a:pt x="0" y="485"/>
                  </a:lnTo>
                  <a:lnTo>
                    <a:pt x="6" y="488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2" name="Google Shape;5462;p60"/>
            <p:cNvSpPr/>
            <p:nvPr/>
          </p:nvSpPr>
          <p:spPr>
            <a:xfrm>
              <a:off x="3840000" y="805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1"/>
                  </a:moveTo>
                  <a:lnTo>
                    <a:pt x="0" y="302"/>
                  </a:lnTo>
                  <a:lnTo>
                    <a:pt x="6" y="307"/>
                  </a:lnTo>
                  <a:lnTo>
                    <a:pt x="529" y="4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3" name="Google Shape;5463;p60"/>
            <p:cNvSpPr/>
            <p:nvPr/>
          </p:nvSpPr>
          <p:spPr>
            <a:xfrm>
              <a:off x="3839600" y="825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0" y="0"/>
                  </a:moveTo>
                  <a:lnTo>
                    <a:pt x="0" y="23"/>
                  </a:lnTo>
                  <a:lnTo>
                    <a:pt x="106" y="84"/>
                  </a:lnTo>
                  <a:lnTo>
                    <a:pt x="106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4" name="Google Shape;5464;p60"/>
            <p:cNvSpPr/>
            <p:nvPr/>
          </p:nvSpPr>
          <p:spPr>
            <a:xfrm>
              <a:off x="3839600" y="817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0"/>
                  </a:moveTo>
                  <a:lnTo>
                    <a:pt x="0" y="328"/>
                  </a:lnTo>
                  <a:lnTo>
                    <a:pt x="106" y="389"/>
                  </a:lnTo>
                  <a:lnTo>
                    <a:pt x="674" y="6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5" name="Google Shape;5465;p60"/>
            <p:cNvSpPr/>
            <p:nvPr/>
          </p:nvSpPr>
          <p:spPr>
            <a:xfrm>
              <a:off x="3842225" y="819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69" y="0"/>
                  </a:moveTo>
                  <a:lnTo>
                    <a:pt x="1" y="328"/>
                  </a:lnTo>
                  <a:lnTo>
                    <a:pt x="1" y="351"/>
                  </a:lnTo>
                  <a:lnTo>
                    <a:pt x="569" y="24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6" name="Google Shape;5466;p60"/>
            <p:cNvSpPr/>
            <p:nvPr/>
          </p:nvSpPr>
          <p:spPr>
            <a:xfrm>
              <a:off x="3861025" y="796075"/>
              <a:ext cx="9625" cy="35475"/>
            </a:xfrm>
            <a:custGeom>
              <a:avLst/>
              <a:gdLst/>
              <a:ahLst/>
              <a:cxnLst/>
              <a:rect l="l" t="t" r="r" b="b"/>
              <a:pathLst>
                <a:path w="385" h="1419" extrusionOk="0">
                  <a:moveTo>
                    <a:pt x="384" y="0"/>
                  </a:moveTo>
                  <a:lnTo>
                    <a:pt x="0" y="222"/>
                  </a:lnTo>
                  <a:lnTo>
                    <a:pt x="0" y="1418"/>
                  </a:lnTo>
                  <a:lnTo>
                    <a:pt x="384" y="11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7" name="Google Shape;5467;p60"/>
            <p:cNvSpPr/>
            <p:nvPr/>
          </p:nvSpPr>
          <p:spPr>
            <a:xfrm>
              <a:off x="3860650" y="801400"/>
              <a:ext cx="400" cy="30150"/>
            </a:xfrm>
            <a:custGeom>
              <a:avLst/>
              <a:gdLst/>
              <a:ahLst/>
              <a:cxnLst/>
              <a:rect l="l" t="t" r="r" b="b"/>
              <a:pathLst>
                <a:path w="16" h="1206" extrusionOk="0">
                  <a:moveTo>
                    <a:pt x="1" y="0"/>
                  </a:moveTo>
                  <a:lnTo>
                    <a:pt x="1" y="1197"/>
                  </a:lnTo>
                  <a:lnTo>
                    <a:pt x="15" y="1205"/>
                  </a:lnTo>
                  <a:lnTo>
                    <a:pt x="15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8" name="Google Shape;5468;p60"/>
            <p:cNvSpPr/>
            <p:nvPr/>
          </p:nvSpPr>
          <p:spPr>
            <a:xfrm>
              <a:off x="3860650" y="795850"/>
              <a:ext cx="10000" cy="5775"/>
            </a:xfrm>
            <a:custGeom>
              <a:avLst/>
              <a:gdLst/>
              <a:ahLst/>
              <a:cxnLst/>
              <a:rect l="l" t="t" r="r" b="b"/>
              <a:pathLst>
                <a:path w="400" h="231" extrusionOk="0">
                  <a:moveTo>
                    <a:pt x="385" y="0"/>
                  </a:moveTo>
                  <a:lnTo>
                    <a:pt x="1" y="222"/>
                  </a:lnTo>
                  <a:lnTo>
                    <a:pt x="15" y="231"/>
                  </a:lnTo>
                  <a:lnTo>
                    <a:pt x="399" y="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D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9" name="Google Shape;5469;p60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0" y="19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0" name="Google Shape;5470;p60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308" y="15"/>
                  </a:lnTo>
                  <a:lnTo>
                    <a:pt x="308" y="1145"/>
                  </a:lnTo>
                  <a:lnTo>
                    <a:pt x="0" y="132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1" name="Google Shape;5471;p60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0" y="11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2" name="Google Shape;5472;p60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188" y="9"/>
                  </a:lnTo>
                  <a:lnTo>
                    <a:pt x="188" y="701"/>
                  </a:lnTo>
                  <a:lnTo>
                    <a:pt x="0" y="80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99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3" name="Google Shape;5473;p60"/>
            <p:cNvSpPr/>
            <p:nvPr/>
          </p:nvSpPr>
          <p:spPr>
            <a:xfrm>
              <a:off x="3857500" y="744450"/>
              <a:ext cx="6125" cy="15900"/>
            </a:xfrm>
            <a:custGeom>
              <a:avLst/>
              <a:gdLst/>
              <a:ahLst/>
              <a:cxnLst/>
              <a:rect l="l" t="t" r="r" b="b"/>
              <a:pathLst>
                <a:path w="245" h="636" extrusionOk="0">
                  <a:moveTo>
                    <a:pt x="0" y="0"/>
                  </a:moveTo>
                  <a:lnTo>
                    <a:pt x="0" y="329"/>
                  </a:lnTo>
                  <a:lnTo>
                    <a:pt x="244" y="635"/>
                  </a:lnTo>
                  <a:lnTo>
                    <a:pt x="244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4" name="Google Shape;5474;p60"/>
            <p:cNvSpPr/>
            <p:nvPr/>
          </p:nvSpPr>
          <p:spPr>
            <a:xfrm>
              <a:off x="3857500" y="740925"/>
              <a:ext cx="12175" cy="7050"/>
            </a:xfrm>
            <a:custGeom>
              <a:avLst/>
              <a:gdLst/>
              <a:ahLst/>
              <a:cxnLst/>
              <a:rect l="l" t="t" r="r" b="b"/>
              <a:pathLst>
                <a:path w="487" h="282" extrusionOk="0">
                  <a:moveTo>
                    <a:pt x="244" y="1"/>
                  </a:moveTo>
                  <a:lnTo>
                    <a:pt x="0" y="141"/>
                  </a:lnTo>
                  <a:lnTo>
                    <a:pt x="244" y="282"/>
                  </a:lnTo>
                  <a:lnTo>
                    <a:pt x="486" y="1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5" name="Google Shape;5475;p60"/>
            <p:cNvSpPr/>
            <p:nvPr/>
          </p:nvSpPr>
          <p:spPr>
            <a:xfrm>
              <a:off x="3863600" y="744450"/>
              <a:ext cx="6075" cy="15900"/>
            </a:xfrm>
            <a:custGeom>
              <a:avLst/>
              <a:gdLst/>
              <a:ahLst/>
              <a:cxnLst/>
              <a:rect l="l" t="t" r="r" b="b"/>
              <a:pathLst>
                <a:path w="243" h="636" extrusionOk="0">
                  <a:moveTo>
                    <a:pt x="242" y="0"/>
                  </a:moveTo>
                  <a:lnTo>
                    <a:pt x="0" y="141"/>
                  </a:lnTo>
                  <a:lnTo>
                    <a:pt x="0" y="635"/>
                  </a:lnTo>
                  <a:lnTo>
                    <a:pt x="242" y="49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6" name="Google Shape;5476;p60"/>
            <p:cNvSpPr/>
            <p:nvPr/>
          </p:nvSpPr>
          <p:spPr>
            <a:xfrm>
              <a:off x="3856775" y="743250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0"/>
                  </a:moveTo>
                  <a:lnTo>
                    <a:pt x="0" y="118"/>
                  </a:lnTo>
                  <a:lnTo>
                    <a:pt x="273" y="274"/>
                  </a:lnTo>
                  <a:lnTo>
                    <a:pt x="273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7" name="Google Shape;5477;p60"/>
            <p:cNvSpPr/>
            <p:nvPr/>
          </p:nvSpPr>
          <p:spPr>
            <a:xfrm>
              <a:off x="3856775" y="739325"/>
              <a:ext cx="13625" cy="7850"/>
            </a:xfrm>
            <a:custGeom>
              <a:avLst/>
              <a:gdLst/>
              <a:ahLst/>
              <a:cxnLst/>
              <a:rect l="l" t="t" r="r" b="b"/>
              <a:pathLst>
                <a:path w="545" h="314" extrusionOk="0">
                  <a:moveTo>
                    <a:pt x="273" y="1"/>
                  </a:moveTo>
                  <a:lnTo>
                    <a:pt x="0" y="157"/>
                  </a:lnTo>
                  <a:lnTo>
                    <a:pt x="273" y="314"/>
                  </a:lnTo>
                  <a:lnTo>
                    <a:pt x="544" y="15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8" name="Google Shape;5478;p60"/>
            <p:cNvSpPr/>
            <p:nvPr/>
          </p:nvSpPr>
          <p:spPr>
            <a:xfrm>
              <a:off x="3858975" y="740600"/>
              <a:ext cx="9200" cy="5325"/>
            </a:xfrm>
            <a:custGeom>
              <a:avLst/>
              <a:gdLst/>
              <a:ahLst/>
              <a:cxnLst/>
              <a:rect l="l" t="t" r="r" b="b"/>
              <a:pathLst>
                <a:path w="368" h="213" extrusionOk="0">
                  <a:moveTo>
                    <a:pt x="185" y="0"/>
                  </a:moveTo>
                  <a:lnTo>
                    <a:pt x="1" y="106"/>
                  </a:lnTo>
                  <a:lnTo>
                    <a:pt x="185" y="212"/>
                  </a:lnTo>
                  <a:lnTo>
                    <a:pt x="368" y="10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9" name="Google Shape;5479;p60"/>
            <p:cNvSpPr/>
            <p:nvPr/>
          </p:nvSpPr>
          <p:spPr>
            <a:xfrm>
              <a:off x="3863600" y="743250"/>
              <a:ext cx="6800" cy="6875"/>
            </a:xfrm>
            <a:custGeom>
              <a:avLst/>
              <a:gdLst/>
              <a:ahLst/>
              <a:cxnLst/>
              <a:rect l="l" t="t" r="r" b="b"/>
              <a:pathLst>
                <a:path w="272" h="275" extrusionOk="0">
                  <a:moveTo>
                    <a:pt x="271" y="0"/>
                  </a:moveTo>
                  <a:lnTo>
                    <a:pt x="0" y="157"/>
                  </a:lnTo>
                  <a:lnTo>
                    <a:pt x="0" y="274"/>
                  </a:lnTo>
                  <a:lnTo>
                    <a:pt x="271" y="11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F2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0" name="Google Shape;5480;p60"/>
            <p:cNvSpPr/>
            <p:nvPr/>
          </p:nvSpPr>
          <p:spPr>
            <a:xfrm>
              <a:off x="3858975" y="740600"/>
              <a:ext cx="4650" cy="3075"/>
            </a:xfrm>
            <a:custGeom>
              <a:avLst/>
              <a:gdLst/>
              <a:ahLst/>
              <a:cxnLst/>
              <a:rect l="l" t="t" r="r" b="b"/>
              <a:pathLst>
                <a:path w="186" h="123" extrusionOk="0">
                  <a:moveTo>
                    <a:pt x="185" y="0"/>
                  </a:moveTo>
                  <a:lnTo>
                    <a:pt x="1" y="106"/>
                  </a:lnTo>
                  <a:lnTo>
                    <a:pt x="28" y="122"/>
                  </a:lnTo>
                  <a:lnTo>
                    <a:pt x="185" y="3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1" name="Google Shape;5481;p60"/>
            <p:cNvSpPr/>
            <p:nvPr/>
          </p:nvSpPr>
          <p:spPr>
            <a:xfrm>
              <a:off x="3863600" y="74060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0" y="0"/>
                  </a:moveTo>
                  <a:lnTo>
                    <a:pt x="0" y="32"/>
                  </a:lnTo>
                  <a:lnTo>
                    <a:pt x="155" y="122"/>
                  </a:lnTo>
                  <a:lnTo>
                    <a:pt x="18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2" name="Google Shape;5482;p60"/>
            <p:cNvSpPr/>
            <p:nvPr/>
          </p:nvSpPr>
          <p:spPr>
            <a:xfrm>
              <a:off x="3860625" y="832125"/>
              <a:ext cx="5950" cy="4775"/>
            </a:xfrm>
            <a:custGeom>
              <a:avLst/>
              <a:gdLst/>
              <a:ahLst/>
              <a:cxnLst/>
              <a:rect l="l" t="t" r="r" b="b"/>
              <a:pathLst>
                <a:path w="238" h="191" extrusionOk="0">
                  <a:moveTo>
                    <a:pt x="0" y="1"/>
                  </a:moveTo>
                  <a:lnTo>
                    <a:pt x="0" y="53"/>
                  </a:lnTo>
                  <a:lnTo>
                    <a:pt x="238" y="191"/>
                  </a:lnTo>
                  <a:lnTo>
                    <a:pt x="238" y="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3" name="Google Shape;5483;p60"/>
            <p:cNvSpPr/>
            <p:nvPr/>
          </p:nvSpPr>
          <p:spPr>
            <a:xfrm>
              <a:off x="3860625" y="826125"/>
              <a:ext cx="16400" cy="9475"/>
            </a:xfrm>
            <a:custGeom>
              <a:avLst/>
              <a:gdLst/>
              <a:ahLst/>
              <a:cxnLst/>
              <a:rect l="l" t="t" r="r" b="b"/>
              <a:pathLst>
                <a:path w="656" h="379" extrusionOk="0">
                  <a:moveTo>
                    <a:pt x="418" y="0"/>
                  </a:moveTo>
                  <a:lnTo>
                    <a:pt x="0" y="241"/>
                  </a:lnTo>
                  <a:lnTo>
                    <a:pt x="238" y="379"/>
                  </a:lnTo>
                  <a:lnTo>
                    <a:pt x="656" y="138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4" name="Google Shape;5484;p60"/>
            <p:cNvSpPr/>
            <p:nvPr/>
          </p:nvSpPr>
          <p:spPr>
            <a:xfrm>
              <a:off x="3866550" y="829550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419" y="1"/>
                  </a:moveTo>
                  <a:lnTo>
                    <a:pt x="1" y="242"/>
                  </a:lnTo>
                  <a:lnTo>
                    <a:pt x="1" y="294"/>
                  </a:lnTo>
                  <a:lnTo>
                    <a:pt x="419" y="53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5" name="Google Shape;5485;p60"/>
            <p:cNvSpPr/>
            <p:nvPr/>
          </p:nvSpPr>
          <p:spPr>
            <a:xfrm>
              <a:off x="3860625" y="830800"/>
              <a:ext cx="3500" cy="3350"/>
            </a:xfrm>
            <a:custGeom>
              <a:avLst/>
              <a:gdLst/>
              <a:ahLst/>
              <a:cxnLst/>
              <a:rect l="l" t="t" r="r" b="b"/>
              <a:pathLst>
                <a:path w="140" h="134" extrusionOk="0">
                  <a:moveTo>
                    <a:pt x="0" y="0"/>
                  </a:moveTo>
                  <a:lnTo>
                    <a:pt x="0" y="54"/>
                  </a:lnTo>
                  <a:lnTo>
                    <a:pt x="139" y="134"/>
                  </a:lnTo>
                  <a:lnTo>
                    <a:pt x="139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6" name="Google Shape;5486;p60"/>
            <p:cNvSpPr/>
            <p:nvPr/>
          </p:nvSpPr>
          <p:spPr>
            <a:xfrm>
              <a:off x="3860625" y="824775"/>
              <a:ext cx="13925" cy="8075"/>
            </a:xfrm>
            <a:custGeom>
              <a:avLst/>
              <a:gdLst/>
              <a:ahLst/>
              <a:cxnLst/>
              <a:rect l="l" t="t" r="r" b="b"/>
              <a:pathLst>
                <a:path w="557" h="323" extrusionOk="0">
                  <a:moveTo>
                    <a:pt x="418" y="1"/>
                  </a:moveTo>
                  <a:lnTo>
                    <a:pt x="0" y="241"/>
                  </a:lnTo>
                  <a:lnTo>
                    <a:pt x="139" y="322"/>
                  </a:lnTo>
                  <a:lnTo>
                    <a:pt x="557" y="80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7" name="Google Shape;5487;p60"/>
            <p:cNvSpPr/>
            <p:nvPr/>
          </p:nvSpPr>
          <p:spPr>
            <a:xfrm>
              <a:off x="3864100" y="826775"/>
              <a:ext cx="10450" cy="7375"/>
            </a:xfrm>
            <a:custGeom>
              <a:avLst/>
              <a:gdLst/>
              <a:ahLst/>
              <a:cxnLst/>
              <a:rect l="l" t="t" r="r" b="b"/>
              <a:pathLst>
                <a:path w="418" h="295" extrusionOk="0">
                  <a:moveTo>
                    <a:pt x="418" y="0"/>
                  </a:moveTo>
                  <a:lnTo>
                    <a:pt x="0" y="242"/>
                  </a:lnTo>
                  <a:lnTo>
                    <a:pt x="0" y="295"/>
                  </a:lnTo>
                  <a:lnTo>
                    <a:pt x="418" y="5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8" name="Google Shape;5488;p60"/>
            <p:cNvSpPr/>
            <p:nvPr/>
          </p:nvSpPr>
          <p:spPr>
            <a:xfrm>
              <a:off x="3876775" y="784875"/>
              <a:ext cx="13150" cy="19700"/>
            </a:xfrm>
            <a:custGeom>
              <a:avLst/>
              <a:gdLst/>
              <a:ahLst/>
              <a:cxnLst/>
              <a:rect l="l" t="t" r="r" b="b"/>
              <a:pathLst>
                <a:path w="526" h="788" extrusionOk="0">
                  <a:moveTo>
                    <a:pt x="526" y="0"/>
                  </a:moveTo>
                  <a:lnTo>
                    <a:pt x="1" y="303"/>
                  </a:lnTo>
                  <a:lnTo>
                    <a:pt x="1" y="787"/>
                  </a:lnTo>
                  <a:lnTo>
                    <a:pt x="526" y="48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9" name="Google Shape;5489;p60"/>
            <p:cNvSpPr/>
            <p:nvPr/>
          </p:nvSpPr>
          <p:spPr>
            <a:xfrm>
              <a:off x="3876775" y="785625"/>
              <a:ext cx="12725" cy="18450"/>
            </a:xfrm>
            <a:custGeom>
              <a:avLst/>
              <a:gdLst/>
              <a:ahLst/>
              <a:cxnLst/>
              <a:rect l="l" t="t" r="r" b="b"/>
              <a:pathLst>
                <a:path w="509" h="738" extrusionOk="0">
                  <a:moveTo>
                    <a:pt x="508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8" y="44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0" name="Google Shape;5490;p60"/>
            <p:cNvSpPr/>
            <p:nvPr/>
          </p:nvSpPr>
          <p:spPr>
            <a:xfrm>
              <a:off x="3889250" y="785625"/>
              <a:ext cx="250" cy="11125"/>
            </a:xfrm>
            <a:custGeom>
              <a:avLst/>
              <a:gdLst/>
              <a:ahLst/>
              <a:cxnLst/>
              <a:rect l="l" t="t" r="r" b="b"/>
              <a:pathLst>
                <a:path w="10" h="445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1" name="Google Shape;5491;p60"/>
            <p:cNvSpPr/>
            <p:nvPr/>
          </p:nvSpPr>
          <p:spPr>
            <a:xfrm>
              <a:off x="3876775" y="796600"/>
              <a:ext cx="12725" cy="7475"/>
            </a:xfrm>
            <a:custGeom>
              <a:avLst/>
              <a:gdLst/>
              <a:ahLst/>
              <a:cxnLst/>
              <a:rect l="l" t="t" r="r" b="b"/>
              <a:pathLst>
                <a:path w="509" h="299" extrusionOk="0">
                  <a:moveTo>
                    <a:pt x="500" y="1"/>
                  </a:moveTo>
                  <a:lnTo>
                    <a:pt x="1" y="289"/>
                  </a:lnTo>
                  <a:lnTo>
                    <a:pt x="1" y="298"/>
                  </a:lnTo>
                  <a:lnTo>
                    <a:pt x="508" y="5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2" name="Google Shape;5492;p60"/>
            <p:cNvSpPr/>
            <p:nvPr/>
          </p:nvSpPr>
          <p:spPr>
            <a:xfrm>
              <a:off x="3882950" y="789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6" y="1"/>
                  </a:moveTo>
                  <a:lnTo>
                    <a:pt x="0" y="9"/>
                  </a:lnTo>
                  <a:lnTo>
                    <a:pt x="0" y="453"/>
                  </a:lnTo>
                  <a:lnTo>
                    <a:pt x="16" y="44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3" name="Google Shape;5493;p60"/>
            <p:cNvSpPr/>
            <p:nvPr/>
          </p:nvSpPr>
          <p:spPr>
            <a:xfrm>
              <a:off x="3876775" y="792625"/>
              <a:ext cx="425" cy="11500"/>
            </a:xfrm>
            <a:custGeom>
              <a:avLst/>
              <a:gdLst/>
              <a:ahLst/>
              <a:cxnLst/>
              <a:rect l="l" t="t" r="r" b="b"/>
              <a:pathLst>
                <a:path w="17" h="460" extrusionOk="0">
                  <a:moveTo>
                    <a:pt x="17" y="0"/>
                  </a:moveTo>
                  <a:lnTo>
                    <a:pt x="1" y="9"/>
                  </a:lnTo>
                  <a:lnTo>
                    <a:pt x="1" y="460"/>
                  </a:lnTo>
                  <a:lnTo>
                    <a:pt x="17" y="45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4" name="Google Shape;5494;p60"/>
            <p:cNvSpPr/>
            <p:nvPr/>
          </p:nvSpPr>
          <p:spPr>
            <a:xfrm>
              <a:off x="3882725" y="789400"/>
              <a:ext cx="250" cy="11100"/>
            </a:xfrm>
            <a:custGeom>
              <a:avLst/>
              <a:gdLst/>
              <a:ahLst/>
              <a:cxnLst/>
              <a:rect l="l" t="t" r="r" b="b"/>
              <a:pathLst>
                <a:path w="10" h="444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5" name="Google Shape;5495;p60"/>
            <p:cNvSpPr/>
            <p:nvPr/>
          </p:nvSpPr>
          <p:spPr>
            <a:xfrm>
              <a:off x="3876675" y="792375"/>
              <a:ext cx="125" cy="12200"/>
            </a:xfrm>
            <a:custGeom>
              <a:avLst/>
              <a:gdLst/>
              <a:ahLst/>
              <a:cxnLst/>
              <a:rect l="l" t="t" r="r" b="b"/>
              <a:pathLst>
                <a:path w="5" h="488" extrusionOk="0">
                  <a:moveTo>
                    <a:pt x="1" y="0"/>
                  </a:moveTo>
                  <a:lnTo>
                    <a:pt x="1" y="483"/>
                  </a:lnTo>
                  <a:lnTo>
                    <a:pt x="5" y="487"/>
                  </a:lnTo>
                  <a:lnTo>
                    <a:pt x="5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6" name="Google Shape;5496;p60"/>
            <p:cNvSpPr/>
            <p:nvPr/>
          </p:nvSpPr>
          <p:spPr>
            <a:xfrm>
              <a:off x="3876675" y="784800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0"/>
                  </a:moveTo>
                  <a:lnTo>
                    <a:pt x="1" y="303"/>
                  </a:lnTo>
                  <a:lnTo>
                    <a:pt x="5" y="306"/>
                  </a:lnTo>
                  <a:lnTo>
                    <a:pt x="53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7" name="Google Shape;5497;p60"/>
            <p:cNvSpPr/>
            <p:nvPr/>
          </p:nvSpPr>
          <p:spPr>
            <a:xfrm>
              <a:off x="3876275" y="804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1" y="1"/>
                  </a:moveTo>
                  <a:lnTo>
                    <a:pt x="1" y="24"/>
                  </a:lnTo>
                  <a:lnTo>
                    <a:pt x="105" y="85"/>
                  </a:lnTo>
                  <a:lnTo>
                    <a:pt x="105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8" name="Google Shape;5498;p60"/>
            <p:cNvSpPr/>
            <p:nvPr/>
          </p:nvSpPr>
          <p:spPr>
            <a:xfrm>
              <a:off x="3876275" y="796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1"/>
                  </a:moveTo>
                  <a:lnTo>
                    <a:pt x="1" y="329"/>
                  </a:lnTo>
                  <a:lnTo>
                    <a:pt x="105" y="389"/>
                  </a:lnTo>
                  <a:lnTo>
                    <a:pt x="675" y="6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9" name="Google Shape;5499;p60"/>
            <p:cNvSpPr/>
            <p:nvPr/>
          </p:nvSpPr>
          <p:spPr>
            <a:xfrm>
              <a:off x="3878900" y="798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70" y="1"/>
                  </a:moveTo>
                  <a:lnTo>
                    <a:pt x="0" y="328"/>
                  </a:lnTo>
                  <a:lnTo>
                    <a:pt x="0" y="352"/>
                  </a:lnTo>
                  <a:lnTo>
                    <a:pt x="570" y="2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0" name="Google Shape;5500;p60"/>
            <p:cNvSpPr/>
            <p:nvPr/>
          </p:nvSpPr>
          <p:spPr>
            <a:xfrm>
              <a:off x="3803950" y="800850"/>
              <a:ext cx="13125" cy="29175"/>
            </a:xfrm>
            <a:custGeom>
              <a:avLst/>
              <a:gdLst/>
              <a:ahLst/>
              <a:cxnLst/>
              <a:rect l="l" t="t" r="r" b="b"/>
              <a:pathLst>
                <a:path w="525" h="1167" extrusionOk="0">
                  <a:moveTo>
                    <a:pt x="1" y="0"/>
                  </a:moveTo>
                  <a:lnTo>
                    <a:pt x="1" y="863"/>
                  </a:lnTo>
                  <a:lnTo>
                    <a:pt x="524" y="1166"/>
                  </a:lnTo>
                  <a:lnTo>
                    <a:pt x="524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1" name="Google Shape;5501;p60"/>
            <p:cNvSpPr/>
            <p:nvPr/>
          </p:nvSpPr>
          <p:spPr>
            <a:xfrm>
              <a:off x="3804350" y="801600"/>
              <a:ext cx="12725" cy="27925"/>
            </a:xfrm>
            <a:custGeom>
              <a:avLst/>
              <a:gdLst/>
              <a:ahLst/>
              <a:cxnLst/>
              <a:rect l="l" t="t" r="r" b="b"/>
              <a:pathLst>
                <a:path w="509" h="1117" extrusionOk="0">
                  <a:moveTo>
                    <a:pt x="1" y="1"/>
                  </a:moveTo>
                  <a:lnTo>
                    <a:pt x="1" y="825"/>
                  </a:lnTo>
                  <a:lnTo>
                    <a:pt x="508" y="1116"/>
                  </a:lnTo>
                  <a:lnTo>
                    <a:pt x="508" y="2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2" name="Google Shape;5502;p60"/>
            <p:cNvSpPr/>
            <p:nvPr/>
          </p:nvSpPr>
          <p:spPr>
            <a:xfrm>
              <a:off x="3804350" y="801600"/>
              <a:ext cx="250" cy="20625"/>
            </a:xfrm>
            <a:custGeom>
              <a:avLst/>
              <a:gdLst/>
              <a:ahLst/>
              <a:cxnLst/>
              <a:rect l="l" t="t" r="r" b="b"/>
              <a:pathLst>
                <a:path w="10" h="825" extrusionOk="0">
                  <a:moveTo>
                    <a:pt x="1" y="1"/>
                  </a:moveTo>
                  <a:lnTo>
                    <a:pt x="1" y="825"/>
                  </a:lnTo>
                  <a:lnTo>
                    <a:pt x="9" y="820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3" name="Google Shape;5503;p60"/>
            <p:cNvSpPr/>
            <p:nvPr/>
          </p:nvSpPr>
          <p:spPr>
            <a:xfrm>
              <a:off x="3804350" y="822100"/>
              <a:ext cx="12725" cy="7425"/>
            </a:xfrm>
            <a:custGeom>
              <a:avLst/>
              <a:gdLst/>
              <a:ahLst/>
              <a:cxnLst/>
              <a:rect l="l" t="t" r="r" b="b"/>
              <a:pathLst>
                <a:path w="509" h="297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4" name="Google Shape;5504;p60"/>
            <p:cNvSpPr/>
            <p:nvPr/>
          </p:nvSpPr>
          <p:spPr>
            <a:xfrm>
              <a:off x="3810525" y="805175"/>
              <a:ext cx="425" cy="20825"/>
            </a:xfrm>
            <a:custGeom>
              <a:avLst/>
              <a:gdLst/>
              <a:ahLst/>
              <a:cxnLst/>
              <a:rect l="l" t="t" r="r" b="b"/>
              <a:pathLst>
                <a:path w="17" h="833" extrusionOk="0">
                  <a:moveTo>
                    <a:pt x="0" y="0"/>
                  </a:moveTo>
                  <a:lnTo>
                    <a:pt x="0" y="822"/>
                  </a:lnTo>
                  <a:lnTo>
                    <a:pt x="16" y="832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5" name="Google Shape;5505;p60"/>
            <p:cNvSpPr/>
            <p:nvPr/>
          </p:nvSpPr>
          <p:spPr>
            <a:xfrm>
              <a:off x="3816650" y="808600"/>
              <a:ext cx="425" cy="21025"/>
            </a:xfrm>
            <a:custGeom>
              <a:avLst/>
              <a:gdLst/>
              <a:ahLst/>
              <a:cxnLst/>
              <a:rect l="l" t="t" r="r" b="b"/>
              <a:pathLst>
                <a:path w="17" h="841" extrusionOk="0">
                  <a:moveTo>
                    <a:pt x="0" y="1"/>
                  </a:moveTo>
                  <a:lnTo>
                    <a:pt x="0" y="830"/>
                  </a:lnTo>
                  <a:lnTo>
                    <a:pt x="16" y="840"/>
                  </a:lnTo>
                  <a:lnTo>
                    <a:pt x="16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6" name="Google Shape;5506;p60"/>
            <p:cNvSpPr/>
            <p:nvPr/>
          </p:nvSpPr>
          <p:spPr>
            <a:xfrm>
              <a:off x="3810925" y="805375"/>
              <a:ext cx="200" cy="20625"/>
            </a:xfrm>
            <a:custGeom>
              <a:avLst/>
              <a:gdLst/>
              <a:ahLst/>
              <a:cxnLst/>
              <a:rect l="l" t="t" r="r" b="b"/>
              <a:pathLst>
                <a:path w="8" h="825" extrusionOk="0">
                  <a:moveTo>
                    <a:pt x="0" y="1"/>
                  </a:moveTo>
                  <a:lnTo>
                    <a:pt x="0" y="824"/>
                  </a:lnTo>
                  <a:lnTo>
                    <a:pt x="7" y="819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7" name="Google Shape;5507;p60"/>
            <p:cNvSpPr/>
            <p:nvPr/>
          </p:nvSpPr>
          <p:spPr>
            <a:xfrm>
              <a:off x="3817050" y="808350"/>
              <a:ext cx="150" cy="21675"/>
            </a:xfrm>
            <a:custGeom>
              <a:avLst/>
              <a:gdLst/>
              <a:ahLst/>
              <a:cxnLst/>
              <a:rect l="l" t="t" r="r" b="b"/>
              <a:pathLst>
                <a:path w="6" h="867" extrusionOk="0">
                  <a:moveTo>
                    <a:pt x="6" y="1"/>
                  </a:moveTo>
                  <a:lnTo>
                    <a:pt x="0" y="4"/>
                  </a:lnTo>
                  <a:lnTo>
                    <a:pt x="0" y="866"/>
                  </a:lnTo>
                  <a:lnTo>
                    <a:pt x="6" y="86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8" name="Google Shape;5508;p60"/>
            <p:cNvSpPr/>
            <p:nvPr/>
          </p:nvSpPr>
          <p:spPr>
            <a:xfrm>
              <a:off x="3803950" y="800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1"/>
                  </a:moveTo>
                  <a:lnTo>
                    <a:pt x="1" y="3"/>
                  </a:lnTo>
                  <a:lnTo>
                    <a:pt x="524" y="307"/>
                  </a:lnTo>
                  <a:lnTo>
                    <a:pt x="530" y="3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9" name="Google Shape;5509;p60"/>
            <p:cNvSpPr/>
            <p:nvPr/>
          </p:nvSpPr>
          <p:spPr>
            <a:xfrm>
              <a:off x="3814950" y="830275"/>
              <a:ext cx="2625" cy="2150"/>
            </a:xfrm>
            <a:custGeom>
              <a:avLst/>
              <a:gdLst/>
              <a:ahLst/>
              <a:cxnLst/>
              <a:rect l="l" t="t" r="r" b="b"/>
              <a:pathLst>
                <a:path w="105" h="86" extrusionOk="0">
                  <a:moveTo>
                    <a:pt x="104" y="1"/>
                  </a:moveTo>
                  <a:lnTo>
                    <a:pt x="0" y="62"/>
                  </a:lnTo>
                  <a:lnTo>
                    <a:pt x="0" y="85"/>
                  </a:lnTo>
                  <a:lnTo>
                    <a:pt x="104" y="2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0" name="Google Shape;5510;p60"/>
            <p:cNvSpPr/>
            <p:nvPr/>
          </p:nvSpPr>
          <p:spPr>
            <a:xfrm>
              <a:off x="3800725" y="822100"/>
              <a:ext cx="16850" cy="9725"/>
            </a:xfrm>
            <a:custGeom>
              <a:avLst/>
              <a:gdLst/>
              <a:ahLst/>
              <a:cxnLst/>
              <a:rect l="l" t="t" r="r" b="b"/>
              <a:pathLst>
                <a:path w="674" h="389" extrusionOk="0">
                  <a:moveTo>
                    <a:pt x="105" y="0"/>
                  </a:moveTo>
                  <a:lnTo>
                    <a:pt x="1" y="60"/>
                  </a:lnTo>
                  <a:lnTo>
                    <a:pt x="569" y="389"/>
                  </a:lnTo>
                  <a:lnTo>
                    <a:pt x="673" y="32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1" name="Google Shape;5511;p60"/>
            <p:cNvSpPr/>
            <p:nvPr/>
          </p:nvSpPr>
          <p:spPr>
            <a:xfrm>
              <a:off x="3800725" y="823575"/>
              <a:ext cx="14250" cy="8850"/>
            </a:xfrm>
            <a:custGeom>
              <a:avLst/>
              <a:gdLst/>
              <a:ahLst/>
              <a:cxnLst/>
              <a:rect l="l" t="t" r="r" b="b"/>
              <a:pathLst>
                <a:path w="570" h="354" extrusionOk="0">
                  <a:moveTo>
                    <a:pt x="1" y="1"/>
                  </a:moveTo>
                  <a:lnTo>
                    <a:pt x="1" y="24"/>
                  </a:lnTo>
                  <a:lnTo>
                    <a:pt x="569" y="353"/>
                  </a:lnTo>
                  <a:lnTo>
                    <a:pt x="569" y="3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2" name="Google Shape;5512;p60"/>
            <p:cNvSpPr/>
            <p:nvPr/>
          </p:nvSpPr>
          <p:spPr>
            <a:xfrm>
              <a:off x="3803950" y="779000"/>
              <a:ext cx="13125" cy="15500"/>
            </a:xfrm>
            <a:custGeom>
              <a:avLst/>
              <a:gdLst/>
              <a:ahLst/>
              <a:cxnLst/>
              <a:rect l="l" t="t" r="r" b="b"/>
              <a:pathLst>
                <a:path w="525" h="620" extrusionOk="0">
                  <a:moveTo>
                    <a:pt x="1" y="0"/>
                  </a:moveTo>
                  <a:lnTo>
                    <a:pt x="1" y="316"/>
                  </a:lnTo>
                  <a:lnTo>
                    <a:pt x="524" y="619"/>
                  </a:lnTo>
                  <a:lnTo>
                    <a:pt x="524" y="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3" name="Google Shape;5513;p60"/>
            <p:cNvSpPr/>
            <p:nvPr/>
          </p:nvSpPr>
          <p:spPr>
            <a:xfrm>
              <a:off x="3804350" y="779750"/>
              <a:ext cx="12725" cy="14225"/>
            </a:xfrm>
            <a:custGeom>
              <a:avLst/>
              <a:gdLst/>
              <a:ahLst/>
              <a:cxnLst/>
              <a:rect l="l" t="t" r="r" b="b"/>
              <a:pathLst>
                <a:path w="509" h="569" extrusionOk="0">
                  <a:moveTo>
                    <a:pt x="1" y="1"/>
                  </a:moveTo>
                  <a:lnTo>
                    <a:pt x="1" y="278"/>
                  </a:lnTo>
                  <a:lnTo>
                    <a:pt x="508" y="569"/>
                  </a:lnTo>
                  <a:lnTo>
                    <a:pt x="508" y="2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4" name="Google Shape;5514;p60"/>
            <p:cNvSpPr/>
            <p:nvPr/>
          </p:nvSpPr>
          <p:spPr>
            <a:xfrm>
              <a:off x="3804350" y="779750"/>
              <a:ext cx="250" cy="6950"/>
            </a:xfrm>
            <a:custGeom>
              <a:avLst/>
              <a:gdLst/>
              <a:ahLst/>
              <a:cxnLst/>
              <a:rect l="l" t="t" r="r" b="b"/>
              <a:pathLst>
                <a:path w="10" h="278" extrusionOk="0">
                  <a:moveTo>
                    <a:pt x="1" y="1"/>
                  </a:moveTo>
                  <a:lnTo>
                    <a:pt x="1" y="278"/>
                  </a:lnTo>
                  <a:lnTo>
                    <a:pt x="9" y="273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5" name="Google Shape;5515;p60"/>
            <p:cNvSpPr/>
            <p:nvPr/>
          </p:nvSpPr>
          <p:spPr>
            <a:xfrm>
              <a:off x="3804350" y="786575"/>
              <a:ext cx="12725" cy="7400"/>
            </a:xfrm>
            <a:custGeom>
              <a:avLst/>
              <a:gdLst/>
              <a:ahLst/>
              <a:cxnLst/>
              <a:rect l="l" t="t" r="r" b="b"/>
              <a:pathLst>
                <a:path w="509" h="296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6" name="Google Shape;5516;p60"/>
            <p:cNvSpPr/>
            <p:nvPr/>
          </p:nvSpPr>
          <p:spPr>
            <a:xfrm>
              <a:off x="3810525" y="783275"/>
              <a:ext cx="425" cy="7200"/>
            </a:xfrm>
            <a:custGeom>
              <a:avLst/>
              <a:gdLst/>
              <a:ahLst/>
              <a:cxnLst/>
              <a:rect l="l" t="t" r="r" b="b"/>
              <a:pathLst>
                <a:path w="17" h="288" extrusionOk="0">
                  <a:moveTo>
                    <a:pt x="0" y="0"/>
                  </a:moveTo>
                  <a:lnTo>
                    <a:pt x="0" y="279"/>
                  </a:lnTo>
                  <a:lnTo>
                    <a:pt x="16" y="287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7" name="Google Shape;5517;p60"/>
            <p:cNvSpPr/>
            <p:nvPr/>
          </p:nvSpPr>
          <p:spPr>
            <a:xfrm>
              <a:off x="3816650" y="786750"/>
              <a:ext cx="425" cy="7350"/>
            </a:xfrm>
            <a:custGeom>
              <a:avLst/>
              <a:gdLst/>
              <a:ahLst/>
              <a:cxnLst/>
              <a:rect l="l" t="t" r="r" b="b"/>
              <a:pathLst>
                <a:path w="17" h="294" extrusionOk="0">
                  <a:moveTo>
                    <a:pt x="0" y="0"/>
                  </a:moveTo>
                  <a:lnTo>
                    <a:pt x="0" y="283"/>
                  </a:lnTo>
                  <a:lnTo>
                    <a:pt x="16" y="293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8" name="Google Shape;5518;p60"/>
            <p:cNvSpPr/>
            <p:nvPr/>
          </p:nvSpPr>
          <p:spPr>
            <a:xfrm>
              <a:off x="3810925" y="783525"/>
              <a:ext cx="200" cy="6950"/>
            </a:xfrm>
            <a:custGeom>
              <a:avLst/>
              <a:gdLst/>
              <a:ahLst/>
              <a:cxnLst/>
              <a:rect l="l" t="t" r="r" b="b"/>
              <a:pathLst>
                <a:path w="8" h="278" extrusionOk="0">
                  <a:moveTo>
                    <a:pt x="0" y="0"/>
                  </a:moveTo>
                  <a:lnTo>
                    <a:pt x="0" y="277"/>
                  </a:lnTo>
                  <a:lnTo>
                    <a:pt x="7" y="272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9" name="Google Shape;5519;p60"/>
            <p:cNvSpPr/>
            <p:nvPr/>
          </p:nvSpPr>
          <p:spPr>
            <a:xfrm>
              <a:off x="3817050" y="786450"/>
              <a:ext cx="150" cy="8050"/>
            </a:xfrm>
            <a:custGeom>
              <a:avLst/>
              <a:gdLst/>
              <a:ahLst/>
              <a:cxnLst/>
              <a:rect l="l" t="t" r="r" b="b"/>
              <a:pathLst>
                <a:path w="6" h="322" extrusionOk="0">
                  <a:moveTo>
                    <a:pt x="6" y="1"/>
                  </a:moveTo>
                  <a:lnTo>
                    <a:pt x="0" y="5"/>
                  </a:lnTo>
                  <a:lnTo>
                    <a:pt x="0" y="321"/>
                  </a:lnTo>
                  <a:lnTo>
                    <a:pt x="6" y="3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0" name="Google Shape;5520;p60"/>
            <p:cNvSpPr/>
            <p:nvPr/>
          </p:nvSpPr>
          <p:spPr>
            <a:xfrm>
              <a:off x="3803950" y="77892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0"/>
                  </a:moveTo>
                  <a:lnTo>
                    <a:pt x="1" y="3"/>
                  </a:lnTo>
                  <a:lnTo>
                    <a:pt x="524" y="306"/>
                  </a:lnTo>
                  <a:lnTo>
                    <a:pt x="530" y="30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21" name="Google Shape;5521;p60"/>
          <p:cNvSpPr txBox="1">
            <a:spLocks noGrp="1"/>
          </p:cNvSpPr>
          <p:nvPr>
            <p:ph type="subTitle" idx="4294967295"/>
          </p:nvPr>
        </p:nvSpPr>
        <p:spPr>
          <a:xfrm>
            <a:off x="860925" y="465350"/>
            <a:ext cx="47193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Menampilkan Platform Pembayaran Transfer yang dapat dipilih, lalu memilihnya dan akan dieksekusi dengan materi if else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2" name="Google Shape;5522;p60"/>
          <p:cNvSpPr txBox="1">
            <a:spLocks noGrp="1"/>
          </p:cNvSpPr>
          <p:nvPr>
            <p:ph type="subTitle" idx="4294967295"/>
          </p:nvPr>
        </p:nvSpPr>
        <p:spPr>
          <a:xfrm>
            <a:off x="2160375" y="0"/>
            <a:ext cx="21204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523" name="Google Shape;5523;p60"/>
          <p:cNvSpPr/>
          <p:nvPr/>
        </p:nvSpPr>
        <p:spPr>
          <a:xfrm rot="10800000" flipH="1">
            <a:off x="2780775" y="12471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4" name="Google Shape;5524;p60"/>
          <p:cNvPicPr preferRelativeResize="0"/>
          <p:nvPr/>
        </p:nvPicPr>
        <p:blipFill rotWithShape="1">
          <a:blip r:embed="rId3">
            <a:alphaModFix/>
          </a:blip>
          <a:srcRect l="3651"/>
          <a:stretch/>
        </p:blipFill>
        <p:spPr>
          <a:xfrm>
            <a:off x="768425" y="1412200"/>
            <a:ext cx="66179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5" name="Google Shape;5525;p60"/>
          <p:cNvPicPr preferRelativeResize="0"/>
          <p:nvPr/>
        </p:nvPicPr>
        <p:blipFill rotWithShape="1">
          <a:blip r:embed="rId4">
            <a:alphaModFix/>
          </a:blip>
          <a:srcRect l="4598"/>
          <a:stretch/>
        </p:blipFill>
        <p:spPr>
          <a:xfrm>
            <a:off x="3146449" y="2695425"/>
            <a:ext cx="5770501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" name="Google Shape;5530;p61"/>
          <p:cNvSpPr txBox="1">
            <a:spLocks noGrp="1"/>
          </p:cNvSpPr>
          <p:nvPr>
            <p:ph type="subTitle" idx="4294967295"/>
          </p:nvPr>
        </p:nvSpPr>
        <p:spPr>
          <a:xfrm>
            <a:off x="1924025" y="506950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Mercury is the closest planet to the Sun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1" name="Google Shape;5531;p61"/>
          <p:cNvSpPr txBox="1">
            <a:spLocks noGrp="1"/>
          </p:cNvSpPr>
          <p:nvPr>
            <p:ph type="subTitle" idx="4294967295"/>
          </p:nvPr>
        </p:nvSpPr>
        <p:spPr>
          <a:xfrm>
            <a:off x="193400" y="332692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5532" name="Google Shape;5532;p61"/>
          <p:cNvPicPr preferRelativeResize="0"/>
          <p:nvPr/>
        </p:nvPicPr>
        <p:blipFill rotWithShape="1">
          <a:blip r:embed="rId3">
            <a:alphaModFix/>
          </a:blip>
          <a:srcRect l="3697"/>
          <a:stretch/>
        </p:blipFill>
        <p:spPr>
          <a:xfrm>
            <a:off x="1675200" y="143675"/>
            <a:ext cx="73380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3" name="Google Shape;5533;p61"/>
          <p:cNvPicPr preferRelativeResize="0"/>
          <p:nvPr/>
        </p:nvPicPr>
        <p:blipFill rotWithShape="1">
          <a:blip r:embed="rId4">
            <a:alphaModFix/>
          </a:blip>
          <a:srcRect l="3735"/>
          <a:stretch/>
        </p:blipFill>
        <p:spPr>
          <a:xfrm>
            <a:off x="617800" y="2082975"/>
            <a:ext cx="6867974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4" name="Google Shape;5534;p61"/>
          <p:cNvSpPr txBox="1"/>
          <p:nvPr/>
        </p:nvSpPr>
        <p:spPr>
          <a:xfrm>
            <a:off x="1987575" y="3961700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35" name="Google Shape;5535;p61"/>
          <p:cNvPicPr preferRelativeResize="0"/>
          <p:nvPr/>
        </p:nvPicPr>
        <p:blipFill rotWithShape="1">
          <a:blip r:embed="rId5">
            <a:alphaModFix/>
          </a:blip>
          <a:srcRect l="5327" t="51972" r="20570" b="38788"/>
          <a:stretch/>
        </p:blipFill>
        <p:spPr>
          <a:xfrm>
            <a:off x="780825" y="3326950"/>
            <a:ext cx="816977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6" name="Google Shape;5536;p61"/>
          <p:cNvPicPr preferRelativeResize="0"/>
          <p:nvPr/>
        </p:nvPicPr>
        <p:blipFill rotWithShape="1">
          <a:blip r:embed="rId6">
            <a:alphaModFix/>
          </a:blip>
          <a:srcRect l="39266" t="52312" r="14921" b="44647"/>
          <a:stretch/>
        </p:blipFill>
        <p:spPr>
          <a:xfrm>
            <a:off x="4070490" y="3535154"/>
            <a:ext cx="4880110" cy="182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7" name="Google Shape;5537;p61"/>
          <p:cNvGrpSpPr/>
          <p:nvPr/>
        </p:nvGrpSpPr>
        <p:grpSpPr>
          <a:xfrm>
            <a:off x="6894608" y="3771039"/>
            <a:ext cx="2311339" cy="1583151"/>
            <a:chOff x="6391200" y="2366900"/>
            <a:chExt cx="430425" cy="294825"/>
          </a:xfrm>
        </p:grpSpPr>
        <p:sp>
          <p:nvSpPr>
            <p:cNvPr id="5538" name="Google Shape;5538;p61"/>
            <p:cNvSpPr/>
            <p:nvPr/>
          </p:nvSpPr>
          <p:spPr>
            <a:xfrm>
              <a:off x="6391200" y="2456850"/>
              <a:ext cx="430425" cy="204875"/>
            </a:xfrm>
            <a:custGeom>
              <a:avLst/>
              <a:gdLst/>
              <a:ahLst/>
              <a:cxnLst/>
              <a:rect l="l" t="t" r="r" b="b"/>
              <a:pathLst>
                <a:path w="17217" h="8195" extrusionOk="0">
                  <a:moveTo>
                    <a:pt x="8608" y="1"/>
                  </a:moveTo>
                  <a:cubicBezTo>
                    <a:pt x="6602" y="1"/>
                    <a:pt x="4595" y="401"/>
                    <a:pt x="3063" y="1201"/>
                  </a:cubicBezTo>
                  <a:cubicBezTo>
                    <a:pt x="1" y="2801"/>
                    <a:pt x="1" y="5394"/>
                    <a:pt x="3063" y="6995"/>
                  </a:cubicBezTo>
                  <a:cubicBezTo>
                    <a:pt x="4595" y="7795"/>
                    <a:pt x="6602" y="8195"/>
                    <a:pt x="8608" y="8195"/>
                  </a:cubicBezTo>
                  <a:cubicBezTo>
                    <a:pt x="10615" y="8195"/>
                    <a:pt x="12622" y="7795"/>
                    <a:pt x="14154" y="6995"/>
                  </a:cubicBezTo>
                  <a:cubicBezTo>
                    <a:pt x="17216" y="5394"/>
                    <a:pt x="17216" y="2801"/>
                    <a:pt x="14154" y="1201"/>
                  </a:cubicBezTo>
                  <a:cubicBezTo>
                    <a:pt x="12622" y="401"/>
                    <a:pt x="10615" y="1"/>
                    <a:pt x="8608" y="1"/>
                  </a:cubicBezTo>
                  <a:close/>
                </a:path>
              </a:pathLst>
            </a:custGeom>
            <a:solidFill>
              <a:srgbClr val="F4AA9E">
                <a:alpha val="5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9" name="Google Shape;5539;p61"/>
            <p:cNvSpPr/>
            <p:nvPr/>
          </p:nvSpPr>
          <p:spPr>
            <a:xfrm>
              <a:off x="6703525" y="2413150"/>
              <a:ext cx="7075" cy="16300"/>
            </a:xfrm>
            <a:custGeom>
              <a:avLst/>
              <a:gdLst/>
              <a:ahLst/>
              <a:cxnLst/>
              <a:rect l="l" t="t" r="r" b="b"/>
              <a:pathLst>
                <a:path w="283" h="652" extrusionOk="0">
                  <a:moveTo>
                    <a:pt x="0" y="1"/>
                  </a:moveTo>
                  <a:lnTo>
                    <a:pt x="0" y="489"/>
                  </a:lnTo>
                  <a:lnTo>
                    <a:pt x="283" y="652"/>
                  </a:lnTo>
                  <a:lnTo>
                    <a:pt x="283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0" name="Google Shape;5540;p61"/>
            <p:cNvSpPr/>
            <p:nvPr/>
          </p:nvSpPr>
          <p:spPr>
            <a:xfrm>
              <a:off x="6550725" y="2366900"/>
              <a:ext cx="152825" cy="197525"/>
            </a:xfrm>
            <a:custGeom>
              <a:avLst/>
              <a:gdLst/>
              <a:ahLst/>
              <a:cxnLst/>
              <a:rect l="l" t="t" r="r" b="b"/>
              <a:pathLst>
                <a:path w="6113" h="7901" extrusionOk="0">
                  <a:moveTo>
                    <a:pt x="4844" y="0"/>
                  </a:moveTo>
                  <a:cubicBezTo>
                    <a:pt x="4819" y="0"/>
                    <a:pt x="4793" y="7"/>
                    <a:pt x="4769" y="22"/>
                  </a:cubicBezTo>
                  <a:lnTo>
                    <a:pt x="263" y="2625"/>
                  </a:lnTo>
                  <a:cubicBezTo>
                    <a:pt x="87" y="2726"/>
                    <a:pt x="0" y="2858"/>
                    <a:pt x="0" y="2989"/>
                  </a:cubicBezTo>
                  <a:lnTo>
                    <a:pt x="0" y="7383"/>
                  </a:lnTo>
                  <a:cubicBezTo>
                    <a:pt x="0" y="7514"/>
                    <a:pt x="87" y="7645"/>
                    <a:pt x="263" y="7746"/>
                  </a:cubicBezTo>
                  <a:lnTo>
                    <a:pt x="268" y="7749"/>
                  </a:lnTo>
                  <a:cubicBezTo>
                    <a:pt x="442" y="7850"/>
                    <a:pt x="671" y="7901"/>
                    <a:pt x="899" y="7901"/>
                  </a:cubicBezTo>
                  <a:cubicBezTo>
                    <a:pt x="1128" y="7901"/>
                    <a:pt x="1356" y="7850"/>
                    <a:pt x="1530" y="7749"/>
                  </a:cubicBezTo>
                  <a:lnTo>
                    <a:pt x="6037" y="5148"/>
                  </a:lnTo>
                  <a:cubicBezTo>
                    <a:pt x="6082" y="5119"/>
                    <a:pt x="6109" y="5071"/>
                    <a:pt x="6112" y="5017"/>
                  </a:cubicBezTo>
                  <a:lnTo>
                    <a:pt x="6112" y="712"/>
                  </a:lnTo>
                  <a:lnTo>
                    <a:pt x="6041" y="672"/>
                  </a:lnTo>
                  <a:cubicBezTo>
                    <a:pt x="6019" y="660"/>
                    <a:pt x="5996" y="655"/>
                    <a:pt x="5972" y="655"/>
                  </a:cubicBezTo>
                  <a:cubicBezTo>
                    <a:pt x="5946" y="655"/>
                    <a:pt x="5920" y="661"/>
                    <a:pt x="5896" y="673"/>
                  </a:cubicBezTo>
                  <a:lnTo>
                    <a:pt x="4986" y="1199"/>
                  </a:lnTo>
                  <a:lnTo>
                    <a:pt x="4986" y="147"/>
                  </a:lnTo>
                  <a:cubicBezTo>
                    <a:pt x="4989" y="62"/>
                    <a:pt x="4919" y="0"/>
                    <a:pt x="4844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1" name="Google Shape;5541;p61"/>
            <p:cNvSpPr/>
            <p:nvPr/>
          </p:nvSpPr>
          <p:spPr>
            <a:xfrm>
              <a:off x="6548575" y="2367000"/>
              <a:ext cx="154175" cy="87600"/>
            </a:xfrm>
            <a:custGeom>
              <a:avLst/>
              <a:gdLst/>
              <a:ahLst/>
              <a:cxnLst/>
              <a:rect l="l" t="t" r="r" b="b"/>
              <a:pathLst>
                <a:path w="6167" h="3504" extrusionOk="0">
                  <a:moveTo>
                    <a:pt x="4930" y="1"/>
                  </a:moveTo>
                  <a:cubicBezTo>
                    <a:pt x="4904" y="1"/>
                    <a:pt x="4879" y="7"/>
                    <a:pt x="4855" y="19"/>
                  </a:cubicBezTo>
                  <a:lnTo>
                    <a:pt x="349" y="2621"/>
                  </a:lnTo>
                  <a:cubicBezTo>
                    <a:pt x="1" y="2821"/>
                    <a:pt x="1" y="3149"/>
                    <a:pt x="349" y="3350"/>
                  </a:cubicBezTo>
                  <a:lnTo>
                    <a:pt x="356" y="3353"/>
                  </a:lnTo>
                  <a:cubicBezTo>
                    <a:pt x="529" y="3453"/>
                    <a:pt x="758" y="3503"/>
                    <a:pt x="986" y="3503"/>
                  </a:cubicBezTo>
                  <a:cubicBezTo>
                    <a:pt x="1215" y="3503"/>
                    <a:pt x="1443" y="3453"/>
                    <a:pt x="1617" y="3353"/>
                  </a:cubicBezTo>
                  <a:lnTo>
                    <a:pt x="6123" y="750"/>
                  </a:lnTo>
                  <a:cubicBezTo>
                    <a:pt x="6163" y="727"/>
                    <a:pt x="6166" y="689"/>
                    <a:pt x="6127" y="666"/>
                  </a:cubicBezTo>
                  <a:cubicBezTo>
                    <a:pt x="6105" y="656"/>
                    <a:pt x="6081" y="651"/>
                    <a:pt x="6058" y="651"/>
                  </a:cubicBezTo>
                  <a:cubicBezTo>
                    <a:pt x="6032" y="651"/>
                    <a:pt x="6006" y="657"/>
                    <a:pt x="5982" y="669"/>
                  </a:cubicBezTo>
                  <a:lnTo>
                    <a:pt x="1600" y="3199"/>
                  </a:lnTo>
                  <a:cubicBezTo>
                    <a:pt x="1559" y="3223"/>
                    <a:pt x="1491" y="3262"/>
                    <a:pt x="1448" y="3282"/>
                  </a:cubicBezTo>
                  <a:cubicBezTo>
                    <a:pt x="1304" y="3347"/>
                    <a:pt x="1132" y="3380"/>
                    <a:pt x="966" y="3380"/>
                  </a:cubicBezTo>
                  <a:cubicBezTo>
                    <a:pt x="824" y="3380"/>
                    <a:pt x="685" y="3356"/>
                    <a:pt x="569" y="3308"/>
                  </a:cubicBezTo>
                  <a:cubicBezTo>
                    <a:pt x="517" y="3285"/>
                    <a:pt x="466" y="3256"/>
                    <a:pt x="420" y="3221"/>
                  </a:cubicBezTo>
                  <a:cubicBezTo>
                    <a:pt x="244" y="3076"/>
                    <a:pt x="263" y="2873"/>
                    <a:pt x="466" y="2721"/>
                  </a:cubicBezTo>
                  <a:cubicBezTo>
                    <a:pt x="514" y="2688"/>
                    <a:pt x="563" y="2657"/>
                    <a:pt x="614" y="2630"/>
                  </a:cubicBezTo>
                  <a:lnTo>
                    <a:pt x="4996" y="101"/>
                  </a:lnTo>
                  <a:cubicBezTo>
                    <a:pt x="5037" y="76"/>
                    <a:pt x="5040" y="38"/>
                    <a:pt x="5000" y="17"/>
                  </a:cubicBezTo>
                  <a:cubicBezTo>
                    <a:pt x="4978" y="6"/>
                    <a:pt x="4954" y="1"/>
                    <a:pt x="493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2" name="Google Shape;5542;p61"/>
            <p:cNvSpPr/>
            <p:nvPr/>
          </p:nvSpPr>
          <p:spPr>
            <a:xfrm>
              <a:off x="6548575" y="2367000"/>
              <a:ext cx="154175" cy="87600"/>
            </a:xfrm>
            <a:custGeom>
              <a:avLst/>
              <a:gdLst/>
              <a:ahLst/>
              <a:cxnLst/>
              <a:rect l="l" t="t" r="r" b="b"/>
              <a:pathLst>
                <a:path w="6167" h="3504" extrusionOk="0">
                  <a:moveTo>
                    <a:pt x="4930" y="1"/>
                  </a:moveTo>
                  <a:cubicBezTo>
                    <a:pt x="4904" y="1"/>
                    <a:pt x="4879" y="7"/>
                    <a:pt x="4855" y="19"/>
                  </a:cubicBezTo>
                  <a:lnTo>
                    <a:pt x="349" y="2621"/>
                  </a:lnTo>
                  <a:cubicBezTo>
                    <a:pt x="1" y="2821"/>
                    <a:pt x="1" y="3149"/>
                    <a:pt x="349" y="3350"/>
                  </a:cubicBezTo>
                  <a:lnTo>
                    <a:pt x="356" y="3353"/>
                  </a:lnTo>
                  <a:cubicBezTo>
                    <a:pt x="529" y="3453"/>
                    <a:pt x="758" y="3503"/>
                    <a:pt x="986" y="3503"/>
                  </a:cubicBezTo>
                  <a:cubicBezTo>
                    <a:pt x="1215" y="3503"/>
                    <a:pt x="1443" y="3453"/>
                    <a:pt x="1617" y="3353"/>
                  </a:cubicBezTo>
                  <a:lnTo>
                    <a:pt x="6123" y="750"/>
                  </a:lnTo>
                  <a:cubicBezTo>
                    <a:pt x="6163" y="727"/>
                    <a:pt x="6166" y="689"/>
                    <a:pt x="6127" y="666"/>
                  </a:cubicBezTo>
                  <a:cubicBezTo>
                    <a:pt x="6105" y="656"/>
                    <a:pt x="6081" y="651"/>
                    <a:pt x="6058" y="651"/>
                  </a:cubicBezTo>
                  <a:cubicBezTo>
                    <a:pt x="6032" y="651"/>
                    <a:pt x="6006" y="657"/>
                    <a:pt x="5982" y="669"/>
                  </a:cubicBezTo>
                  <a:lnTo>
                    <a:pt x="1600" y="3199"/>
                  </a:lnTo>
                  <a:cubicBezTo>
                    <a:pt x="1559" y="3223"/>
                    <a:pt x="1491" y="3262"/>
                    <a:pt x="1448" y="3282"/>
                  </a:cubicBezTo>
                  <a:cubicBezTo>
                    <a:pt x="1304" y="3347"/>
                    <a:pt x="1132" y="3380"/>
                    <a:pt x="966" y="3380"/>
                  </a:cubicBezTo>
                  <a:cubicBezTo>
                    <a:pt x="824" y="3380"/>
                    <a:pt x="685" y="3356"/>
                    <a:pt x="569" y="3308"/>
                  </a:cubicBezTo>
                  <a:cubicBezTo>
                    <a:pt x="517" y="3285"/>
                    <a:pt x="466" y="3256"/>
                    <a:pt x="420" y="3221"/>
                  </a:cubicBezTo>
                  <a:cubicBezTo>
                    <a:pt x="244" y="3076"/>
                    <a:pt x="263" y="2873"/>
                    <a:pt x="466" y="2721"/>
                  </a:cubicBezTo>
                  <a:cubicBezTo>
                    <a:pt x="514" y="2688"/>
                    <a:pt x="563" y="2657"/>
                    <a:pt x="614" y="2630"/>
                  </a:cubicBezTo>
                  <a:lnTo>
                    <a:pt x="4996" y="101"/>
                  </a:lnTo>
                  <a:cubicBezTo>
                    <a:pt x="5037" y="76"/>
                    <a:pt x="5040" y="38"/>
                    <a:pt x="5000" y="17"/>
                  </a:cubicBezTo>
                  <a:cubicBezTo>
                    <a:pt x="4978" y="6"/>
                    <a:pt x="4954" y="1"/>
                    <a:pt x="4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3" name="Google Shape;5543;p61"/>
            <p:cNvSpPr/>
            <p:nvPr/>
          </p:nvSpPr>
          <p:spPr>
            <a:xfrm>
              <a:off x="6552375" y="2454900"/>
              <a:ext cx="2575" cy="2400"/>
            </a:xfrm>
            <a:custGeom>
              <a:avLst/>
              <a:gdLst/>
              <a:ahLst/>
              <a:cxnLst/>
              <a:rect l="l" t="t" r="r" b="b"/>
              <a:pathLst>
                <a:path w="103" h="96" extrusionOk="0">
                  <a:moveTo>
                    <a:pt x="25" y="1"/>
                  </a:moveTo>
                  <a:cubicBezTo>
                    <a:pt x="12" y="1"/>
                    <a:pt x="0" y="17"/>
                    <a:pt x="11" y="30"/>
                  </a:cubicBezTo>
                  <a:cubicBezTo>
                    <a:pt x="30" y="52"/>
                    <a:pt x="50" y="72"/>
                    <a:pt x="72" y="91"/>
                  </a:cubicBezTo>
                  <a:cubicBezTo>
                    <a:pt x="75" y="94"/>
                    <a:pt x="79" y="95"/>
                    <a:pt x="84" y="95"/>
                  </a:cubicBezTo>
                  <a:cubicBezTo>
                    <a:pt x="88" y="95"/>
                    <a:pt x="94" y="94"/>
                    <a:pt x="97" y="89"/>
                  </a:cubicBezTo>
                  <a:cubicBezTo>
                    <a:pt x="102" y="82"/>
                    <a:pt x="102" y="72"/>
                    <a:pt x="95" y="66"/>
                  </a:cubicBezTo>
                  <a:cubicBezTo>
                    <a:pt x="73" y="47"/>
                    <a:pt x="55" y="29"/>
                    <a:pt x="37" y="7"/>
                  </a:cubicBezTo>
                  <a:cubicBezTo>
                    <a:pt x="34" y="2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4" name="Google Shape;5544;p61"/>
            <p:cNvSpPr/>
            <p:nvPr/>
          </p:nvSpPr>
          <p:spPr>
            <a:xfrm>
              <a:off x="6557525" y="2399675"/>
              <a:ext cx="134050" cy="63500"/>
            </a:xfrm>
            <a:custGeom>
              <a:avLst/>
              <a:gdLst/>
              <a:ahLst/>
              <a:cxnLst/>
              <a:rect l="l" t="t" r="r" b="b"/>
              <a:pathLst>
                <a:path w="5362" h="2540" extrusionOk="0">
                  <a:moveTo>
                    <a:pt x="5337" y="0"/>
                  </a:moveTo>
                  <a:cubicBezTo>
                    <a:pt x="5334" y="0"/>
                    <a:pt x="5331" y="1"/>
                    <a:pt x="5328" y="3"/>
                  </a:cubicBezTo>
                  <a:lnTo>
                    <a:pt x="5180" y="89"/>
                  </a:lnTo>
                  <a:cubicBezTo>
                    <a:pt x="5172" y="93"/>
                    <a:pt x="5169" y="103"/>
                    <a:pt x="5173" y="112"/>
                  </a:cubicBezTo>
                  <a:cubicBezTo>
                    <a:pt x="5176" y="116"/>
                    <a:pt x="5182" y="120"/>
                    <a:pt x="5189" y="120"/>
                  </a:cubicBezTo>
                  <a:lnTo>
                    <a:pt x="5189" y="119"/>
                  </a:lnTo>
                  <a:cubicBezTo>
                    <a:pt x="5192" y="119"/>
                    <a:pt x="5195" y="119"/>
                    <a:pt x="5196" y="118"/>
                  </a:cubicBezTo>
                  <a:lnTo>
                    <a:pt x="5346" y="32"/>
                  </a:lnTo>
                  <a:cubicBezTo>
                    <a:pt x="5362" y="22"/>
                    <a:pt x="5352" y="0"/>
                    <a:pt x="5337" y="0"/>
                  </a:cubicBezTo>
                  <a:close/>
                  <a:moveTo>
                    <a:pt x="5040" y="171"/>
                  </a:moveTo>
                  <a:cubicBezTo>
                    <a:pt x="5038" y="171"/>
                    <a:pt x="5034" y="172"/>
                    <a:pt x="5031" y="174"/>
                  </a:cubicBezTo>
                  <a:lnTo>
                    <a:pt x="4883" y="260"/>
                  </a:lnTo>
                  <a:cubicBezTo>
                    <a:pt x="4874" y="264"/>
                    <a:pt x="4873" y="274"/>
                    <a:pt x="4877" y="283"/>
                  </a:cubicBezTo>
                  <a:cubicBezTo>
                    <a:pt x="4880" y="287"/>
                    <a:pt x="4886" y="292"/>
                    <a:pt x="4892" y="292"/>
                  </a:cubicBezTo>
                  <a:cubicBezTo>
                    <a:pt x="4895" y="292"/>
                    <a:pt x="4898" y="290"/>
                    <a:pt x="4901" y="289"/>
                  </a:cubicBezTo>
                  <a:lnTo>
                    <a:pt x="5049" y="203"/>
                  </a:lnTo>
                  <a:cubicBezTo>
                    <a:pt x="5064" y="193"/>
                    <a:pt x="5056" y="171"/>
                    <a:pt x="5040" y="171"/>
                  </a:cubicBezTo>
                  <a:close/>
                  <a:moveTo>
                    <a:pt x="4743" y="343"/>
                  </a:moveTo>
                  <a:cubicBezTo>
                    <a:pt x="4740" y="343"/>
                    <a:pt x="4738" y="344"/>
                    <a:pt x="4735" y="345"/>
                  </a:cubicBezTo>
                  <a:lnTo>
                    <a:pt x="4587" y="431"/>
                  </a:lnTo>
                  <a:cubicBezTo>
                    <a:pt x="4579" y="435"/>
                    <a:pt x="4576" y="445"/>
                    <a:pt x="4580" y="454"/>
                  </a:cubicBezTo>
                  <a:cubicBezTo>
                    <a:pt x="4583" y="460"/>
                    <a:pt x="4589" y="463"/>
                    <a:pt x="4595" y="463"/>
                  </a:cubicBezTo>
                  <a:lnTo>
                    <a:pt x="4595" y="461"/>
                  </a:lnTo>
                  <a:cubicBezTo>
                    <a:pt x="4598" y="461"/>
                    <a:pt x="4600" y="461"/>
                    <a:pt x="4603" y="460"/>
                  </a:cubicBezTo>
                  <a:lnTo>
                    <a:pt x="4753" y="374"/>
                  </a:lnTo>
                  <a:cubicBezTo>
                    <a:pt x="4766" y="364"/>
                    <a:pt x="4758" y="343"/>
                    <a:pt x="4743" y="343"/>
                  </a:cubicBezTo>
                  <a:close/>
                  <a:moveTo>
                    <a:pt x="4446" y="515"/>
                  </a:moveTo>
                  <a:cubicBezTo>
                    <a:pt x="4443" y="515"/>
                    <a:pt x="4441" y="515"/>
                    <a:pt x="4438" y="516"/>
                  </a:cubicBezTo>
                  <a:lnTo>
                    <a:pt x="4290" y="602"/>
                  </a:lnTo>
                  <a:cubicBezTo>
                    <a:pt x="4281" y="606"/>
                    <a:pt x="4279" y="616"/>
                    <a:pt x="4284" y="625"/>
                  </a:cubicBezTo>
                  <a:cubicBezTo>
                    <a:pt x="4287" y="631"/>
                    <a:pt x="4293" y="634"/>
                    <a:pt x="4299" y="634"/>
                  </a:cubicBezTo>
                  <a:lnTo>
                    <a:pt x="4299" y="632"/>
                  </a:lnTo>
                  <a:cubicBezTo>
                    <a:pt x="4300" y="633"/>
                    <a:pt x="4301" y="633"/>
                    <a:pt x="4301" y="633"/>
                  </a:cubicBezTo>
                  <a:cubicBezTo>
                    <a:pt x="4303" y="633"/>
                    <a:pt x="4305" y="632"/>
                    <a:pt x="4308" y="631"/>
                  </a:cubicBezTo>
                  <a:lnTo>
                    <a:pt x="4455" y="545"/>
                  </a:lnTo>
                  <a:cubicBezTo>
                    <a:pt x="4470" y="535"/>
                    <a:pt x="4461" y="515"/>
                    <a:pt x="4446" y="515"/>
                  </a:cubicBezTo>
                  <a:close/>
                  <a:moveTo>
                    <a:pt x="4152" y="684"/>
                  </a:moveTo>
                  <a:cubicBezTo>
                    <a:pt x="4149" y="684"/>
                    <a:pt x="4145" y="685"/>
                    <a:pt x="4142" y="687"/>
                  </a:cubicBezTo>
                  <a:lnTo>
                    <a:pt x="3993" y="773"/>
                  </a:lnTo>
                  <a:cubicBezTo>
                    <a:pt x="3986" y="777"/>
                    <a:pt x="3983" y="789"/>
                    <a:pt x="3987" y="796"/>
                  </a:cubicBezTo>
                  <a:cubicBezTo>
                    <a:pt x="3990" y="802"/>
                    <a:pt x="3996" y="805"/>
                    <a:pt x="4002" y="805"/>
                  </a:cubicBezTo>
                  <a:cubicBezTo>
                    <a:pt x="4004" y="805"/>
                    <a:pt x="4007" y="803"/>
                    <a:pt x="4010" y="803"/>
                  </a:cubicBezTo>
                  <a:lnTo>
                    <a:pt x="4158" y="716"/>
                  </a:lnTo>
                  <a:cubicBezTo>
                    <a:pt x="4177" y="708"/>
                    <a:pt x="4167" y="684"/>
                    <a:pt x="4152" y="684"/>
                  </a:cubicBezTo>
                  <a:close/>
                  <a:moveTo>
                    <a:pt x="3853" y="856"/>
                  </a:moveTo>
                  <a:cubicBezTo>
                    <a:pt x="3850" y="856"/>
                    <a:pt x="3848" y="857"/>
                    <a:pt x="3845" y="859"/>
                  </a:cubicBezTo>
                  <a:lnTo>
                    <a:pt x="3697" y="944"/>
                  </a:lnTo>
                  <a:cubicBezTo>
                    <a:pt x="3688" y="950"/>
                    <a:pt x="3685" y="960"/>
                    <a:pt x="3690" y="967"/>
                  </a:cubicBezTo>
                  <a:cubicBezTo>
                    <a:pt x="3693" y="973"/>
                    <a:pt x="3698" y="976"/>
                    <a:pt x="3706" y="976"/>
                  </a:cubicBezTo>
                  <a:cubicBezTo>
                    <a:pt x="3709" y="976"/>
                    <a:pt x="3712" y="975"/>
                    <a:pt x="3713" y="975"/>
                  </a:cubicBezTo>
                  <a:lnTo>
                    <a:pt x="3862" y="889"/>
                  </a:lnTo>
                  <a:cubicBezTo>
                    <a:pt x="3878" y="879"/>
                    <a:pt x="3868" y="856"/>
                    <a:pt x="3853" y="856"/>
                  </a:cubicBezTo>
                  <a:close/>
                  <a:moveTo>
                    <a:pt x="3555" y="1028"/>
                  </a:moveTo>
                  <a:cubicBezTo>
                    <a:pt x="3553" y="1028"/>
                    <a:pt x="3550" y="1028"/>
                    <a:pt x="3548" y="1030"/>
                  </a:cubicBezTo>
                  <a:lnTo>
                    <a:pt x="3400" y="1115"/>
                  </a:lnTo>
                  <a:cubicBezTo>
                    <a:pt x="3391" y="1121"/>
                    <a:pt x="3390" y="1131"/>
                    <a:pt x="3394" y="1138"/>
                  </a:cubicBezTo>
                  <a:cubicBezTo>
                    <a:pt x="3397" y="1144"/>
                    <a:pt x="3403" y="1147"/>
                    <a:pt x="3408" y="1147"/>
                  </a:cubicBezTo>
                  <a:cubicBezTo>
                    <a:pt x="3411" y="1147"/>
                    <a:pt x="3414" y="1147"/>
                    <a:pt x="3417" y="1146"/>
                  </a:cubicBezTo>
                  <a:lnTo>
                    <a:pt x="3565" y="1060"/>
                  </a:lnTo>
                  <a:cubicBezTo>
                    <a:pt x="3580" y="1049"/>
                    <a:pt x="3570" y="1028"/>
                    <a:pt x="3555" y="1028"/>
                  </a:cubicBezTo>
                  <a:close/>
                  <a:moveTo>
                    <a:pt x="3260" y="1200"/>
                  </a:moveTo>
                  <a:cubicBezTo>
                    <a:pt x="3258" y="1200"/>
                    <a:pt x="3255" y="1201"/>
                    <a:pt x="3252" y="1202"/>
                  </a:cubicBezTo>
                  <a:lnTo>
                    <a:pt x="3104" y="1288"/>
                  </a:lnTo>
                  <a:cubicBezTo>
                    <a:pt x="3088" y="1295"/>
                    <a:pt x="3093" y="1318"/>
                    <a:pt x="3110" y="1318"/>
                  </a:cubicBezTo>
                  <a:cubicBezTo>
                    <a:pt x="3110" y="1318"/>
                    <a:pt x="3111" y="1318"/>
                    <a:pt x="3111" y="1318"/>
                  </a:cubicBezTo>
                  <a:cubicBezTo>
                    <a:pt x="3114" y="1318"/>
                    <a:pt x="3117" y="1318"/>
                    <a:pt x="3120" y="1317"/>
                  </a:cubicBezTo>
                  <a:lnTo>
                    <a:pt x="3269" y="1231"/>
                  </a:lnTo>
                  <a:cubicBezTo>
                    <a:pt x="3283" y="1220"/>
                    <a:pt x="3275" y="1200"/>
                    <a:pt x="3260" y="1200"/>
                  </a:cubicBezTo>
                  <a:close/>
                  <a:moveTo>
                    <a:pt x="2962" y="1372"/>
                  </a:moveTo>
                  <a:cubicBezTo>
                    <a:pt x="2960" y="1372"/>
                    <a:pt x="2957" y="1372"/>
                    <a:pt x="2955" y="1373"/>
                  </a:cubicBezTo>
                  <a:lnTo>
                    <a:pt x="2807" y="1459"/>
                  </a:lnTo>
                  <a:cubicBezTo>
                    <a:pt x="2798" y="1463"/>
                    <a:pt x="2795" y="1473"/>
                    <a:pt x="2801" y="1482"/>
                  </a:cubicBezTo>
                  <a:cubicBezTo>
                    <a:pt x="2804" y="1486"/>
                    <a:pt x="2810" y="1491"/>
                    <a:pt x="2815" y="1491"/>
                  </a:cubicBezTo>
                  <a:lnTo>
                    <a:pt x="2815" y="1489"/>
                  </a:lnTo>
                  <a:cubicBezTo>
                    <a:pt x="2818" y="1489"/>
                    <a:pt x="2821" y="1489"/>
                    <a:pt x="2824" y="1488"/>
                  </a:cubicBezTo>
                  <a:lnTo>
                    <a:pt x="2972" y="1402"/>
                  </a:lnTo>
                  <a:cubicBezTo>
                    <a:pt x="2987" y="1392"/>
                    <a:pt x="2977" y="1372"/>
                    <a:pt x="2962" y="1372"/>
                  </a:cubicBezTo>
                  <a:close/>
                  <a:moveTo>
                    <a:pt x="2667" y="1541"/>
                  </a:moveTo>
                  <a:cubicBezTo>
                    <a:pt x="2664" y="1541"/>
                    <a:pt x="2661" y="1542"/>
                    <a:pt x="2659" y="1544"/>
                  </a:cubicBezTo>
                  <a:lnTo>
                    <a:pt x="2509" y="1630"/>
                  </a:lnTo>
                  <a:cubicBezTo>
                    <a:pt x="2502" y="1634"/>
                    <a:pt x="2499" y="1644"/>
                    <a:pt x="2504" y="1653"/>
                  </a:cubicBezTo>
                  <a:cubicBezTo>
                    <a:pt x="2507" y="1658"/>
                    <a:pt x="2512" y="1662"/>
                    <a:pt x="2518" y="1662"/>
                  </a:cubicBezTo>
                  <a:lnTo>
                    <a:pt x="2518" y="1660"/>
                  </a:lnTo>
                  <a:cubicBezTo>
                    <a:pt x="2521" y="1660"/>
                    <a:pt x="2524" y="1660"/>
                    <a:pt x="2527" y="1659"/>
                  </a:cubicBezTo>
                  <a:lnTo>
                    <a:pt x="2675" y="1573"/>
                  </a:lnTo>
                  <a:cubicBezTo>
                    <a:pt x="2683" y="1569"/>
                    <a:pt x="2686" y="1559"/>
                    <a:pt x="2682" y="1550"/>
                  </a:cubicBezTo>
                  <a:cubicBezTo>
                    <a:pt x="2678" y="1545"/>
                    <a:pt x="2673" y="1541"/>
                    <a:pt x="2667" y="1541"/>
                  </a:cubicBezTo>
                  <a:close/>
                  <a:moveTo>
                    <a:pt x="2370" y="1713"/>
                  </a:moveTo>
                  <a:cubicBezTo>
                    <a:pt x="2368" y="1713"/>
                    <a:pt x="2365" y="1714"/>
                    <a:pt x="2362" y="1716"/>
                  </a:cubicBezTo>
                  <a:lnTo>
                    <a:pt x="2214" y="1801"/>
                  </a:lnTo>
                  <a:cubicBezTo>
                    <a:pt x="2205" y="1805"/>
                    <a:pt x="2202" y="1816"/>
                    <a:pt x="2206" y="1824"/>
                  </a:cubicBezTo>
                  <a:cubicBezTo>
                    <a:pt x="2209" y="1830"/>
                    <a:pt x="2215" y="1833"/>
                    <a:pt x="2222" y="1833"/>
                  </a:cubicBezTo>
                  <a:lnTo>
                    <a:pt x="2222" y="1832"/>
                  </a:lnTo>
                  <a:cubicBezTo>
                    <a:pt x="2224" y="1832"/>
                    <a:pt x="2228" y="1832"/>
                    <a:pt x="2230" y="1830"/>
                  </a:cubicBezTo>
                  <a:lnTo>
                    <a:pt x="2379" y="1745"/>
                  </a:lnTo>
                  <a:cubicBezTo>
                    <a:pt x="2395" y="1735"/>
                    <a:pt x="2385" y="1713"/>
                    <a:pt x="2370" y="1713"/>
                  </a:cubicBezTo>
                  <a:close/>
                  <a:moveTo>
                    <a:pt x="2072" y="1885"/>
                  </a:moveTo>
                  <a:cubicBezTo>
                    <a:pt x="2069" y="1885"/>
                    <a:pt x="2067" y="1885"/>
                    <a:pt x="2064" y="1887"/>
                  </a:cubicBezTo>
                  <a:lnTo>
                    <a:pt x="1916" y="1972"/>
                  </a:lnTo>
                  <a:cubicBezTo>
                    <a:pt x="1908" y="1977"/>
                    <a:pt x="1906" y="1987"/>
                    <a:pt x="1911" y="1995"/>
                  </a:cubicBezTo>
                  <a:cubicBezTo>
                    <a:pt x="1913" y="2001"/>
                    <a:pt x="1919" y="2004"/>
                    <a:pt x="1925" y="2004"/>
                  </a:cubicBezTo>
                  <a:lnTo>
                    <a:pt x="1925" y="2003"/>
                  </a:lnTo>
                  <a:cubicBezTo>
                    <a:pt x="1926" y="2003"/>
                    <a:pt x="1927" y="2003"/>
                    <a:pt x="1928" y="2003"/>
                  </a:cubicBezTo>
                  <a:cubicBezTo>
                    <a:pt x="1930" y="2003"/>
                    <a:pt x="1932" y="2002"/>
                    <a:pt x="1934" y="2001"/>
                  </a:cubicBezTo>
                  <a:lnTo>
                    <a:pt x="2082" y="1916"/>
                  </a:lnTo>
                  <a:cubicBezTo>
                    <a:pt x="2097" y="1906"/>
                    <a:pt x="2087" y="1885"/>
                    <a:pt x="2072" y="1885"/>
                  </a:cubicBezTo>
                  <a:close/>
                  <a:moveTo>
                    <a:pt x="1776" y="2056"/>
                  </a:moveTo>
                  <a:cubicBezTo>
                    <a:pt x="1774" y="2056"/>
                    <a:pt x="1771" y="2057"/>
                    <a:pt x="1768" y="2058"/>
                  </a:cubicBezTo>
                  <a:lnTo>
                    <a:pt x="1621" y="2143"/>
                  </a:lnTo>
                  <a:cubicBezTo>
                    <a:pt x="1605" y="2152"/>
                    <a:pt x="1610" y="2175"/>
                    <a:pt x="1628" y="2175"/>
                  </a:cubicBezTo>
                  <a:cubicBezTo>
                    <a:pt x="1631" y="2175"/>
                    <a:pt x="1634" y="2174"/>
                    <a:pt x="1636" y="2174"/>
                  </a:cubicBezTo>
                  <a:lnTo>
                    <a:pt x="1786" y="2087"/>
                  </a:lnTo>
                  <a:cubicBezTo>
                    <a:pt x="1800" y="2077"/>
                    <a:pt x="1791" y="2056"/>
                    <a:pt x="1776" y="2056"/>
                  </a:cubicBezTo>
                  <a:close/>
                  <a:moveTo>
                    <a:pt x="1479" y="2227"/>
                  </a:moveTo>
                  <a:cubicBezTo>
                    <a:pt x="1476" y="2227"/>
                    <a:pt x="1474" y="2228"/>
                    <a:pt x="1471" y="2229"/>
                  </a:cubicBezTo>
                  <a:lnTo>
                    <a:pt x="1323" y="2314"/>
                  </a:lnTo>
                  <a:cubicBezTo>
                    <a:pt x="1315" y="2320"/>
                    <a:pt x="1312" y="2330"/>
                    <a:pt x="1317" y="2338"/>
                  </a:cubicBezTo>
                  <a:cubicBezTo>
                    <a:pt x="1320" y="2343"/>
                    <a:pt x="1326" y="2346"/>
                    <a:pt x="1332" y="2346"/>
                  </a:cubicBezTo>
                  <a:cubicBezTo>
                    <a:pt x="1335" y="2346"/>
                    <a:pt x="1338" y="2345"/>
                    <a:pt x="1341" y="2345"/>
                  </a:cubicBezTo>
                  <a:lnTo>
                    <a:pt x="1489" y="2259"/>
                  </a:lnTo>
                  <a:cubicBezTo>
                    <a:pt x="1504" y="2248"/>
                    <a:pt x="1494" y="2227"/>
                    <a:pt x="1479" y="2227"/>
                  </a:cubicBezTo>
                  <a:close/>
                  <a:moveTo>
                    <a:pt x="19" y="2368"/>
                  </a:moveTo>
                  <a:cubicBezTo>
                    <a:pt x="12" y="2368"/>
                    <a:pt x="7" y="2371"/>
                    <a:pt x="4" y="2377"/>
                  </a:cubicBezTo>
                  <a:cubicBezTo>
                    <a:pt x="1" y="2384"/>
                    <a:pt x="4" y="2394"/>
                    <a:pt x="11" y="2399"/>
                  </a:cubicBezTo>
                  <a:cubicBezTo>
                    <a:pt x="62" y="2426"/>
                    <a:pt x="115" y="2449"/>
                    <a:pt x="170" y="2468"/>
                  </a:cubicBezTo>
                  <a:cubicBezTo>
                    <a:pt x="172" y="2468"/>
                    <a:pt x="175" y="2470"/>
                    <a:pt x="176" y="2470"/>
                  </a:cubicBezTo>
                  <a:lnTo>
                    <a:pt x="176" y="2468"/>
                  </a:lnTo>
                  <a:cubicBezTo>
                    <a:pt x="184" y="2468"/>
                    <a:pt x="189" y="2464"/>
                    <a:pt x="192" y="2458"/>
                  </a:cubicBezTo>
                  <a:cubicBezTo>
                    <a:pt x="195" y="2448"/>
                    <a:pt x="191" y="2439"/>
                    <a:pt x="182" y="2436"/>
                  </a:cubicBezTo>
                  <a:cubicBezTo>
                    <a:pt x="128" y="2417"/>
                    <a:pt x="76" y="2396"/>
                    <a:pt x="27" y="2370"/>
                  </a:cubicBezTo>
                  <a:cubicBezTo>
                    <a:pt x="24" y="2368"/>
                    <a:pt x="21" y="2368"/>
                    <a:pt x="19" y="2368"/>
                  </a:cubicBezTo>
                  <a:close/>
                  <a:moveTo>
                    <a:pt x="1183" y="2393"/>
                  </a:moveTo>
                  <a:cubicBezTo>
                    <a:pt x="1180" y="2393"/>
                    <a:pt x="1177" y="2394"/>
                    <a:pt x="1174" y="2396"/>
                  </a:cubicBezTo>
                  <a:cubicBezTo>
                    <a:pt x="1123" y="2419"/>
                    <a:pt x="1070" y="2438"/>
                    <a:pt x="1016" y="2454"/>
                  </a:cubicBezTo>
                  <a:cubicBezTo>
                    <a:pt x="997" y="2459"/>
                    <a:pt x="1001" y="2487"/>
                    <a:pt x="1020" y="2487"/>
                  </a:cubicBezTo>
                  <a:lnTo>
                    <a:pt x="1025" y="2487"/>
                  </a:lnTo>
                  <a:cubicBezTo>
                    <a:pt x="1081" y="2471"/>
                    <a:pt x="1135" y="2451"/>
                    <a:pt x="1188" y="2428"/>
                  </a:cubicBezTo>
                  <a:cubicBezTo>
                    <a:pt x="1208" y="2420"/>
                    <a:pt x="1200" y="2393"/>
                    <a:pt x="1183" y="2393"/>
                  </a:cubicBezTo>
                  <a:close/>
                  <a:moveTo>
                    <a:pt x="340" y="2478"/>
                  </a:moveTo>
                  <a:cubicBezTo>
                    <a:pt x="320" y="2478"/>
                    <a:pt x="316" y="2509"/>
                    <a:pt x="339" y="2512"/>
                  </a:cubicBezTo>
                  <a:cubicBezTo>
                    <a:pt x="395" y="2523"/>
                    <a:pt x="452" y="2530"/>
                    <a:pt x="510" y="2535"/>
                  </a:cubicBezTo>
                  <a:lnTo>
                    <a:pt x="511" y="2535"/>
                  </a:lnTo>
                  <a:cubicBezTo>
                    <a:pt x="532" y="2533"/>
                    <a:pt x="533" y="2504"/>
                    <a:pt x="513" y="2501"/>
                  </a:cubicBezTo>
                  <a:cubicBezTo>
                    <a:pt x="456" y="2497"/>
                    <a:pt x="401" y="2490"/>
                    <a:pt x="344" y="2478"/>
                  </a:cubicBezTo>
                  <a:cubicBezTo>
                    <a:pt x="343" y="2478"/>
                    <a:pt x="341" y="2478"/>
                    <a:pt x="340" y="2478"/>
                  </a:cubicBezTo>
                  <a:close/>
                  <a:moveTo>
                    <a:pt x="853" y="2488"/>
                  </a:moveTo>
                  <a:cubicBezTo>
                    <a:pt x="852" y="2488"/>
                    <a:pt x="852" y="2488"/>
                    <a:pt x="851" y="2488"/>
                  </a:cubicBezTo>
                  <a:cubicBezTo>
                    <a:pt x="795" y="2497"/>
                    <a:pt x="739" y="2503"/>
                    <a:pt x="682" y="2504"/>
                  </a:cubicBezTo>
                  <a:cubicBezTo>
                    <a:pt x="662" y="2507"/>
                    <a:pt x="662" y="2536"/>
                    <a:pt x="682" y="2539"/>
                  </a:cubicBezTo>
                  <a:lnTo>
                    <a:pt x="684" y="2539"/>
                  </a:lnTo>
                  <a:cubicBezTo>
                    <a:pt x="742" y="2536"/>
                    <a:pt x="798" y="2530"/>
                    <a:pt x="856" y="2523"/>
                  </a:cubicBezTo>
                  <a:cubicBezTo>
                    <a:pt x="877" y="2519"/>
                    <a:pt x="874" y="2488"/>
                    <a:pt x="853" y="2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5" name="Google Shape;5545;p61"/>
            <p:cNvSpPr/>
            <p:nvPr/>
          </p:nvSpPr>
          <p:spPr>
            <a:xfrm>
              <a:off x="6694000" y="2396425"/>
              <a:ext cx="2950" cy="3000"/>
            </a:xfrm>
            <a:custGeom>
              <a:avLst/>
              <a:gdLst/>
              <a:ahLst/>
              <a:cxnLst/>
              <a:rect l="l" t="t" r="r" b="b"/>
              <a:pathLst>
                <a:path w="118" h="120" extrusionOk="0">
                  <a:moveTo>
                    <a:pt x="100" y="1"/>
                  </a:moveTo>
                  <a:cubicBezTo>
                    <a:pt x="97" y="1"/>
                    <a:pt x="94" y="2"/>
                    <a:pt x="91" y="4"/>
                  </a:cubicBezTo>
                  <a:lnTo>
                    <a:pt x="19" y="46"/>
                  </a:lnTo>
                  <a:cubicBezTo>
                    <a:pt x="1" y="54"/>
                    <a:pt x="10" y="78"/>
                    <a:pt x="25" y="78"/>
                  </a:cubicBezTo>
                  <a:cubicBezTo>
                    <a:pt x="28" y="78"/>
                    <a:pt x="31" y="77"/>
                    <a:pt x="35" y="75"/>
                  </a:cubicBezTo>
                  <a:lnTo>
                    <a:pt x="83" y="47"/>
                  </a:lnTo>
                  <a:lnTo>
                    <a:pt x="83" y="103"/>
                  </a:lnTo>
                  <a:cubicBezTo>
                    <a:pt x="83" y="113"/>
                    <a:pt x="91" y="120"/>
                    <a:pt x="100" y="120"/>
                  </a:cubicBezTo>
                  <a:cubicBezTo>
                    <a:pt x="109" y="120"/>
                    <a:pt x="117" y="113"/>
                    <a:pt x="117" y="103"/>
                  </a:cubicBezTo>
                  <a:lnTo>
                    <a:pt x="117" y="18"/>
                  </a:lnTo>
                  <a:cubicBezTo>
                    <a:pt x="117" y="13"/>
                    <a:pt x="113" y="7"/>
                    <a:pt x="109" y="4"/>
                  </a:cubicBezTo>
                  <a:cubicBezTo>
                    <a:pt x="106" y="2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6" name="Google Shape;5546;p61"/>
            <p:cNvSpPr/>
            <p:nvPr/>
          </p:nvSpPr>
          <p:spPr>
            <a:xfrm>
              <a:off x="6696025" y="2402875"/>
              <a:ext cx="950" cy="81650"/>
            </a:xfrm>
            <a:custGeom>
              <a:avLst/>
              <a:gdLst/>
              <a:ahLst/>
              <a:cxnLst/>
              <a:rect l="l" t="t" r="r" b="b"/>
              <a:pathLst>
                <a:path w="38" h="3266" extrusionOk="0">
                  <a:moveTo>
                    <a:pt x="19" y="0"/>
                  </a:moveTo>
                  <a:cubicBezTo>
                    <a:pt x="11" y="0"/>
                    <a:pt x="3" y="6"/>
                    <a:pt x="2" y="16"/>
                  </a:cubicBezTo>
                  <a:lnTo>
                    <a:pt x="2" y="185"/>
                  </a:lnTo>
                  <a:cubicBezTo>
                    <a:pt x="2" y="194"/>
                    <a:pt x="10" y="203"/>
                    <a:pt x="19" y="203"/>
                  </a:cubicBezTo>
                  <a:cubicBezTo>
                    <a:pt x="28" y="203"/>
                    <a:pt x="36" y="194"/>
                    <a:pt x="36" y="185"/>
                  </a:cubicBezTo>
                  <a:lnTo>
                    <a:pt x="36" y="16"/>
                  </a:lnTo>
                  <a:cubicBezTo>
                    <a:pt x="35" y="6"/>
                    <a:pt x="27" y="0"/>
                    <a:pt x="19" y="0"/>
                  </a:cubicBezTo>
                  <a:close/>
                  <a:moveTo>
                    <a:pt x="19" y="336"/>
                  </a:moveTo>
                  <a:cubicBezTo>
                    <a:pt x="10" y="336"/>
                    <a:pt x="1" y="343"/>
                    <a:pt x="2" y="355"/>
                  </a:cubicBezTo>
                  <a:lnTo>
                    <a:pt x="2" y="526"/>
                  </a:lnTo>
                  <a:cubicBezTo>
                    <a:pt x="2" y="535"/>
                    <a:pt x="10" y="542"/>
                    <a:pt x="19" y="542"/>
                  </a:cubicBezTo>
                  <a:lnTo>
                    <a:pt x="19" y="543"/>
                  </a:lnTo>
                  <a:cubicBezTo>
                    <a:pt x="29" y="543"/>
                    <a:pt x="36" y="535"/>
                    <a:pt x="36" y="526"/>
                  </a:cubicBezTo>
                  <a:lnTo>
                    <a:pt x="36" y="355"/>
                  </a:lnTo>
                  <a:cubicBezTo>
                    <a:pt x="38" y="343"/>
                    <a:pt x="29" y="336"/>
                    <a:pt x="19" y="336"/>
                  </a:cubicBezTo>
                  <a:close/>
                  <a:moveTo>
                    <a:pt x="19" y="677"/>
                  </a:moveTo>
                  <a:cubicBezTo>
                    <a:pt x="10" y="677"/>
                    <a:pt x="1" y="683"/>
                    <a:pt x="2" y="696"/>
                  </a:cubicBezTo>
                  <a:lnTo>
                    <a:pt x="2" y="865"/>
                  </a:lnTo>
                  <a:cubicBezTo>
                    <a:pt x="2" y="876"/>
                    <a:pt x="10" y="883"/>
                    <a:pt x="19" y="883"/>
                  </a:cubicBezTo>
                  <a:cubicBezTo>
                    <a:pt x="28" y="883"/>
                    <a:pt x="36" y="876"/>
                    <a:pt x="36" y="865"/>
                  </a:cubicBezTo>
                  <a:lnTo>
                    <a:pt x="36" y="696"/>
                  </a:lnTo>
                  <a:cubicBezTo>
                    <a:pt x="38" y="683"/>
                    <a:pt x="29" y="677"/>
                    <a:pt x="19" y="677"/>
                  </a:cubicBezTo>
                  <a:close/>
                  <a:moveTo>
                    <a:pt x="19" y="1017"/>
                  </a:moveTo>
                  <a:cubicBezTo>
                    <a:pt x="10" y="1017"/>
                    <a:pt x="1" y="1023"/>
                    <a:pt x="2" y="1037"/>
                  </a:cubicBezTo>
                  <a:lnTo>
                    <a:pt x="2" y="1206"/>
                  </a:lnTo>
                  <a:cubicBezTo>
                    <a:pt x="2" y="1215"/>
                    <a:pt x="10" y="1224"/>
                    <a:pt x="19" y="1224"/>
                  </a:cubicBezTo>
                  <a:cubicBezTo>
                    <a:pt x="28" y="1224"/>
                    <a:pt x="36" y="1215"/>
                    <a:pt x="36" y="1206"/>
                  </a:cubicBezTo>
                  <a:lnTo>
                    <a:pt x="36" y="1037"/>
                  </a:lnTo>
                  <a:cubicBezTo>
                    <a:pt x="38" y="1023"/>
                    <a:pt x="29" y="1017"/>
                    <a:pt x="19" y="1017"/>
                  </a:cubicBezTo>
                  <a:close/>
                  <a:moveTo>
                    <a:pt x="19" y="1357"/>
                  </a:moveTo>
                  <a:cubicBezTo>
                    <a:pt x="10" y="1357"/>
                    <a:pt x="1" y="1363"/>
                    <a:pt x="2" y="1376"/>
                  </a:cubicBezTo>
                  <a:lnTo>
                    <a:pt x="2" y="1547"/>
                  </a:lnTo>
                  <a:cubicBezTo>
                    <a:pt x="2" y="1556"/>
                    <a:pt x="10" y="1563"/>
                    <a:pt x="19" y="1563"/>
                  </a:cubicBezTo>
                  <a:cubicBezTo>
                    <a:pt x="28" y="1563"/>
                    <a:pt x="36" y="1556"/>
                    <a:pt x="36" y="1547"/>
                  </a:cubicBezTo>
                  <a:lnTo>
                    <a:pt x="36" y="1376"/>
                  </a:lnTo>
                  <a:cubicBezTo>
                    <a:pt x="38" y="1363"/>
                    <a:pt x="29" y="1357"/>
                    <a:pt x="19" y="1357"/>
                  </a:cubicBezTo>
                  <a:close/>
                  <a:moveTo>
                    <a:pt x="19" y="1698"/>
                  </a:moveTo>
                  <a:cubicBezTo>
                    <a:pt x="10" y="1698"/>
                    <a:pt x="1" y="1704"/>
                    <a:pt x="2" y="1717"/>
                  </a:cubicBezTo>
                  <a:lnTo>
                    <a:pt x="2" y="1886"/>
                  </a:lnTo>
                  <a:cubicBezTo>
                    <a:pt x="2" y="1896"/>
                    <a:pt x="10" y="1904"/>
                    <a:pt x="19" y="1904"/>
                  </a:cubicBezTo>
                  <a:cubicBezTo>
                    <a:pt x="28" y="1904"/>
                    <a:pt x="35" y="1896"/>
                    <a:pt x="36" y="1886"/>
                  </a:cubicBezTo>
                  <a:lnTo>
                    <a:pt x="36" y="1717"/>
                  </a:lnTo>
                  <a:cubicBezTo>
                    <a:pt x="38" y="1704"/>
                    <a:pt x="29" y="1698"/>
                    <a:pt x="19" y="1698"/>
                  </a:cubicBezTo>
                  <a:close/>
                  <a:moveTo>
                    <a:pt x="19" y="2041"/>
                  </a:moveTo>
                  <a:cubicBezTo>
                    <a:pt x="11" y="2041"/>
                    <a:pt x="3" y="2046"/>
                    <a:pt x="2" y="2056"/>
                  </a:cubicBezTo>
                  <a:lnTo>
                    <a:pt x="2" y="2227"/>
                  </a:lnTo>
                  <a:cubicBezTo>
                    <a:pt x="2" y="2236"/>
                    <a:pt x="10" y="2244"/>
                    <a:pt x="19" y="2244"/>
                  </a:cubicBezTo>
                  <a:cubicBezTo>
                    <a:pt x="28" y="2244"/>
                    <a:pt x="36" y="2236"/>
                    <a:pt x="36" y="2227"/>
                  </a:cubicBezTo>
                  <a:lnTo>
                    <a:pt x="36" y="2056"/>
                  </a:lnTo>
                  <a:cubicBezTo>
                    <a:pt x="35" y="2046"/>
                    <a:pt x="27" y="2041"/>
                    <a:pt x="19" y="2041"/>
                  </a:cubicBezTo>
                  <a:close/>
                  <a:moveTo>
                    <a:pt x="19" y="2381"/>
                  </a:moveTo>
                  <a:cubicBezTo>
                    <a:pt x="11" y="2381"/>
                    <a:pt x="3" y="2387"/>
                    <a:pt x="2" y="2397"/>
                  </a:cubicBezTo>
                  <a:lnTo>
                    <a:pt x="2" y="2566"/>
                  </a:lnTo>
                  <a:cubicBezTo>
                    <a:pt x="2" y="2576"/>
                    <a:pt x="10" y="2584"/>
                    <a:pt x="19" y="2584"/>
                  </a:cubicBezTo>
                  <a:cubicBezTo>
                    <a:pt x="28" y="2584"/>
                    <a:pt x="36" y="2576"/>
                    <a:pt x="36" y="2566"/>
                  </a:cubicBezTo>
                  <a:lnTo>
                    <a:pt x="36" y="2397"/>
                  </a:lnTo>
                  <a:cubicBezTo>
                    <a:pt x="35" y="2387"/>
                    <a:pt x="27" y="2381"/>
                    <a:pt x="19" y="2381"/>
                  </a:cubicBezTo>
                  <a:close/>
                  <a:moveTo>
                    <a:pt x="19" y="2718"/>
                  </a:moveTo>
                  <a:cubicBezTo>
                    <a:pt x="10" y="2718"/>
                    <a:pt x="1" y="2724"/>
                    <a:pt x="2" y="2737"/>
                  </a:cubicBezTo>
                  <a:lnTo>
                    <a:pt x="2" y="2907"/>
                  </a:lnTo>
                  <a:cubicBezTo>
                    <a:pt x="2" y="2917"/>
                    <a:pt x="10" y="2924"/>
                    <a:pt x="19" y="2924"/>
                  </a:cubicBezTo>
                  <a:cubicBezTo>
                    <a:pt x="29" y="2924"/>
                    <a:pt x="36" y="2916"/>
                    <a:pt x="36" y="2907"/>
                  </a:cubicBezTo>
                  <a:lnTo>
                    <a:pt x="36" y="2737"/>
                  </a:lnTo>
                  <a:cubicBezTo>
                    <a:pt x="38" y="2724"/>
                    <a:pt x="29" y="2718"/>
                    <a:pt x="19" y="2718"/>
                  </a:cubicBezTo>
                  <a:close/>
                  <a:moveTo>
                    <a:pt x="19" y="3059"/>
                  </a:moveTo>
                  <a:cubicBezTo>
                    <a:pt x="10" y="3059"/>
                    <a:pt x="1" y="3065"/>
                    <a:pt x="2" y="3078"/>
                  </a:cubicBezTo>
                  <a:lnTo>
                    <a:pt x="2" y="3248"/>
                  </a:lnTo>
                  <a:cubicBezTo>
                    <a:pt x="2" y="3257"/>
                    <a:pt x="10" y="3264"/>
                    <a:pt x="19" y="3265"/>
                  </a:cubicBezTo>
                  <a:cubicBezTo>
                    <a:pt x="28" y="3265"/>
                    <a:pt x="36" y="3257"/>
                    <a:pt x="36" y="3248"/>
                  </a:cubicBezTo>
                  <a:lnTo>
                    <a:pt x="36" y="3078"/>
                  </a:lnTo>
                  <a:cubicBezTo>
                    <a:pt x="38" y="3065"/>
                    <a:pt x="29" y="3059"/>
                    <a:pt x="19" y="30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7" name="Google Shape;5547;p61"/>
            <p:cNvSpPr/>
            <p:nvPr/>
          </p:nvSpPr>
          <p:spPr>
            <a:xfrm>
              <a:off x="6694175" y="2487850"/>
              <a:ext cx="2800" cy="4100"/>
            </a:xfrm>
            <a:custGeom>
              <a:avLst/>
              <a:gdLst/>
              <a:ahLst/>
              <a:cxnLst/>
              <a:rect l="l" t="t" r="r" b="b"/>
              <a:pathLst>
                <a:path w="112" h="164" extrusionOk="0">
                  <a:moveTo>
                    <a:pt x="93" y="0"/>
                  </a:moveTo>
                  <a:cubicBezTo>
                    <a:pt x="84" y="0"/>
                    <a:pt x="75" y="6"/>
                    <a:pt x="76" y="19"/>
                  </a:cubicBezTo>
                  <a:lnTo>
                    <a:pt x="76" y="94"/>
                  </a:lnTo>
                  <a:lnTo>
                    <a:pt x="12" y="132"/>
                  </a:lnTo>
                  <a:cubicBezTo>
                    <a:pt x="3" y="136"/>
                    <a:pt x="0" y="146"/>
                    <a:pt x="4" y="155"/>
                  </a:cubicBezTo>
                  <a:cubicBezTo>
                    <a:pt x="7" y="159"/>
                    <a:pt x="13" y="164"/>
                    <a:pt x="19" y="164"/>
                  </a:cubicBezTo>
                  <a:cubicBezTo>
                    <a:pt x="22" y="164"/>
                    <a:pt x="25" y="162"/>
                    <a:pt x="28" y="161"/>
                  </a:cubicBezTo>
                  <a:lnTo>
                    <a:pt x="102" y="119"/>
                  </a:lnTo>
                  <a:cubicBezTo>
                    <a:pt x="106" y="116"/>
                    <a:pt x="110" y="110"/>
                    <a:pt x="110" y="104"/>
                  </a:cubicBezTo>
                  <a:lnTo>
                    <a:pt x="110" y="19"/>
                  </a:lnTo>
                  <a:cubicBezTo>
                    <a:pt x="112" y="6"/>
                    <a:pt x="103" y="0"/>
                    <a:pt x="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8" name="Google Shape;5548;p61"/>
            <p:cNvSpPr/>
            <p:nvPr/>
          </p:nvSpPr>
          <p:spPr>
            <a:xfrm>
              <a:off x="6557500" y="2493225"/>
              <a:ext cx="134050" cy="63475"/>
            </a:xfrm>
            <a:custGeom>
              <a:avLst/>
              <a:gdLst/>
              <a:ahLst/>
              <a:cxnLst/>
              <a:rect l="l" t="t" r="r" b="b"/>
              <a:pathLst>
                <a:path w="5362" h="2539" extrusionOk="0">
                  <a:moveTo>
                    <a:pt x="5337" y="0"/>
                  </a:moveTo>
                  <a:cubicBezTo>
                    <a:pt x="5335" y="0"/>
                    <a:pt x="5332" y="1"/>
                    <a:pt x="5329" y="2"/>
                  </a:cubicBezTo>
                  <a:lnTo>
                    <a:pt x="5181" y="88"/>
                  </a:lnTo>
                  <a:cubicBezTo>
                    <a:pt x="5173" y="92"/>
                    <a:pt x="5170" y="102"/>
                    <a:pt x="5176" y="111"/>
                  </a:cubicBezTo>
                  <a:cubicBezTo>
                    <a:pt x="5179" y="117"/>
                    <a:pt x="5184" y="120"/>
                    <a:pt x="5190" y="120"/>
                  </a:cubicBezTo>
                  <a:cubicBezTo>
                    <a:pt x="5193" y="120"/>
                    <a:pt x="5196" y="118"/>
                    <a:pt x="5199" y="117"/>
                  </a:cubicBezTo>
                  <a:lnTo>
                    <a:pt x="5347" y="31"/>
                  </a:lnTo>
                  <a:cubicBezTo>
                    <a:pt x="5362" y="21"/>
                    <a:pt x="5352" y="0"/>
                    <a:pt x="5337" y="0"/>
                  </a:cubicBezTo>
                  <a:close/>
                  <a:moveTo>
                    <a:pt x="5041" y="171"/>
                  </a:moveTo>
                  <a:cubicBezTo>
                    <a:pt x="5038" y="171"/>
                    <a:pt x="5036" y="172"/>
                    <a:pt x="5034" y="173"/>
                  </a:cubicBezTo>
                  <a:lnTo>
                    <a:pt x="4884" y="259"/>
                  </a:lnTo>
                  <a:cubicBezTo>
                    <a:pt x="4870" y="268"/>
                    <a:pt x="4875" y="291"/>
                    <a:pt x="4893" y="291"/>
                  </a:cubicBezTo>
                  <a:cubicBezTo>
                    <a:pt x="4896" y="291"/>
                    <a:pt x="4899" y="289"/>
                    <a:pt x="4902" y="288"/>
                  </a:cubicBezTo>
                  <a:lnTo>
                    <a:pt x="5050" y="202"/>
                  </a:lnTo>
                  <a:cubicBezTo>
                    <a:pt x="5058" y="198"/>
                    <a:pt x="5061" y="188"/>
                    <a:pt x="5057" y="179"/>
                  </a:cubicBezTo>
                  <a:cubicBezTo>
                    <a:pt x="5053" y="174"/>
                    <a:pt x="5047" y="171"/>
                    <a:pt x="5041" y="171"/>
                  </a:cubicBezTo>
                  <a:close/>
                  <a:moveTo>
                    <a:pt x="4745" y="342"/>
                  </a:moveTo>
                  <a:cubicBezTo>
                    <a:pt x="4742" y="342"/>
                    <a:pt x="4739" y="343"/>
                    <a:pt x="4736" y="344"/>
                  </a:cubicBezTo>
                  <a:lnTo>
                    <a:pt x="4588" y="430"/>
                  </a:lnTo>
                  <a:cubicBezTo>
                    <a:pt x="4572" y="439"/>
                    <a:pt x="4580" y="462"/>
                    <a:pt x="4597" y="462"/>
                  </a:cubicBezTo>
                  <a:cubicBezTo>
                    <a:pt x="4600" y="462"/>
                    <a:pt x="4603" y="462"/>
                    <a:pt x="4604" y="460"/>
                  </a:cubicBezTo>
                  <a:lnTo>
                    <a:pt x="4754" y="373"/>
                  </a:lnTo>
                  <a:cubicBezTo>
                    <a:pt x="4770" y="365"/>
                    <a:pt x="4760" y="342"/>
                    <a:pt x="4745" y="342"/>
                  </a:cubicBezTo>
                  <a:close/>
                  <a:moveTo>
                    <a:pt x="4447" y="514"/>
                  </a:moveTo>
                  <a:cubicBezTo>
                    <a:pt x="4444" y="514"/>
                    <a:pt x="4442" y="514"/>
                    <a:pt x="4439" y="515"/>
                  </a:cubicBezTo>
                  <a:lnTo>
                    <a:pt x="4291" y="601"/>
                  </a:lnTo>
                  <a:cubicBezTo>
                    <a:pt x="4277" y="610"/>
                    <a:pt x="4282" y="633"/>
                    <a:pt x="4300" y="633"/>
                  </a:cubicBezTo>
                  <a:cubicBezTo>
                    <a:pt x="4303" y="633"/>
                    <a:pt x="4306" y="633"/>
                    <a:pt x="4309" y="632"/>
                  </a:cubicBezTo>
                  <a:lnTo>
                    <a:pt x="4456" y="546"/>
                  </a:lnTo>
                  <a:cubicBezTo>
                    <a:pt x="4471" y="535"/>
                    <a:pt x="4462" y="514"/>
                    <a:pt x="4447" y="514"/>
                  </a:cubicBezTo>
                  <a:close/>
                  <a:moveTo>
                    <a:pt x="4151" y="685"/>
                  </a:moveTo>
                  <a:cubicBezTo>
                    <a:pt x="4148" y="685"/>
                    <a:pt x="4146" y="685"/>
                    <a:pt x="4143" y="687"/>
                  </a:cubicBezTo>
                  <a:lnTo>
                    <a:pt x="3995" y="774"/>
                  </a:lnTo>
                  <a:cubicBezTo>
                    <a:pt x="3987" y="778"/>
                    <a:pt x="3984" y="788"/>
                    <a:pt x="3988" y="797"/>
                  </a:cubicBezTo>
                  <a:cubicBezTo>
                    <a:pt x="3991" y="801"/>
                    <a:pt x="3997" y="804"/>
                    <a:pt x="4003" y="804"/>
                  </a:cubicBezTo>
                  <a:cubicBezTo>
                    <a:pt x="4005" y="804"/>
                    <a:pt x="4008" y="804"/>
                    <a:pt x="4011" y="803"/>
                  </a:cubicBezTo>
                  <a:lnTo>
                    <a:pt x="4161" y="717"/>
                  </a:lnTo>
                  <a:cubicBezTo>
                    <a:pt x="4174" y="706"/>
                    <a:pt x="4165" y="685"/>
                    <a:pt x="4151" y="685"/>
                  </a:cubicBezTo>
                  <a:close/>
                  <a:moveTo>
                    <a:pt x="3854" y="857"/>
                  </a:moveTo>
                  <a:cubicBezTo>
                    <a:pt x="3852" y="857"/>
                    <a:pt x="3849" y="858"/>
                    <a:pt x="3846" y="859"/>
                  </a:cubicBezTo>
                  <a:lnTo>
                    <a:pt x="3698" y="945"/>
                  </a:lnTo>
                  <a:cubicBezTo>
                    <a:pt x="3683" y="953"/>
                    <a:pt x="3689" y="975"/>
                    <a:pt x="3705" y="975"/>
                  </a:cubicBezTo>
                  <a:cubicBezTo>
                    <a:pt x="3706" y="975"/>
                    <a:pt x="3706" y="975"/>
                    <a:pt x="3707" y="975"/>
                  </a:cubicBezTo>
                  <a:cubicBezTo>
                    <a:pt x="3710" y="975"/>
                    <a:pt x="3713" y="975"/>
                    <a:pt x="3715" y="974"/>
                  </a:cubicBezTo>
                  <a:lnTo>
                    <a:pt x="3863" y="888"/>
                  </a:lnTo>
                  <a:cubicBezTo>
                    <a:pt x="3878" y="877"/>
                    <a:pt x="3869" y="857"/>
                    <a:pt x="3854" y="857"/>
                  </a:cubicBezTo>
                  <a:close/>
                  <a:moveTo>
                    <a:pt x="3559" y="1028"/>
                  </a:moveTo>
                  <a:cubicBezTo>
                    <a:pt x="3556" y="1028"/>
                    <a:pt x="3553" y="1028"/>
                    <a:pt x="3550" y="1030"/>
                  </a:cubicBezTo>
                  <a:lnTo>
                    <a:pt x="3401" y="1116"/>
                  </a:lnTo>
                  <a:cubicBezTo>
                    <a:pt x="3386" y="1125"/>
                    <a:pt x="3392" y="1148"/>
                    <a:pt x="3409" y="1148"/>
                  </a:cubicBezTo>
                  <a:cubicBezTo>
                    <a:pt x="3412" y="1148"/>
                    <a:pt x="3415" y="1146"/>
                    <a:pt x="3418" y="1145"/>
                  </a:cubicBezTo>
                  <a:lnTo>
                    <a:pt x="3566" y="1059"/>
                  </a:lnTo>
                  <a:cubicBezTo>
                    <a:pt x="3583" y="1050"/>
                    <a:pt x="3574" y="1028"/>
                    <a:pt x="3559" y="1028"/>
                  </a:cubicBezTo>
                  <a:close/>
                  <a:moveTo>
                    <a:pt x="3260" y="1200"/>
                  </a:moveTo>
                  <a:cubicBezTo>
                    <a:pt x="3258" y="1200"/>
                    <a:pt x="3255" y="1200"/>
                    <a:pt x="3253" y="1201"/>
                  </a:cubicBezTo>
                  <a:lnTo>
                    <a:pt x="3105" y="1287"/>
                  </a:lnTo>
                  <a:cubicBezTo>
                    <a:pt x="3089" y="1296"/>
                    <a:pt x="3095" y="1319"/>
                    <a:pt x="3114" y="1319"/>
                  </a:cubicBezTo>
                  <a:cubicBezTo>
                    <a:pt x="3117" y="1319"/>
                    <a:pt x="3119" y="1317"/>
                    <a:pt x="3121" y="1316"/>
                  </a:cubicBezTo>
                  <a:lnTo>
                    <a:pt x="3270" y="1230"/>
                  </a:lnTo>
                  <a:cubicBezTo>
                    <a:pt x="3285" y="1220"/>
                    <a:pt x="3275" y="1200"/>
                    <a:pt x="3260" y="1200"/>
                  </a:cubicBezTo>
                  <a:close/>
                  <a:moveTo>
                    <a:pt x="2965" y="1370"/>
                  </a:moveTo>
                  <a:cubicBezTo>
                    <a:pt x="2962" y="1370"/>
                    <a:pt x="2959" y="1371"/>
                    <a:pt x="2956" y="1372"/>
                  </a:cubicBezTo>
                  <a:lnTo>
                    <a:pt x="2808" y="1458"/>
                  </a:lnTo>
                  <a:cubicBezTo>
                    <a:pt x="2793" y="1467"/>
                    <a:pt x="2799" y="1490"/>
                    <a:pt x="2816" y="1490"/>
                  </a:cubicBezTo>
                  <a:cubicBezTo>
                    <a:pt x="2819" y="1490"/>
                    <a:pt x="2822" y="1488"/>
                    <a:pt x="2825" y="1487"/>
                  </a:cubicBezTo>
                  <a:lnTo>
                    <a:pt x="2973" y="1401"/>
                  </a:lnTo>
                  <a:cubicBezTo>
                    <a:pt x="2990" y="1392"/>
                    <a:pt x="2981" y="1370"/>
                    <a:pt x="2965" y="1370"/>
                  </a:cubicBezTo>
                  <a:close/>
                  <a:moveTo>
                    <a:pt x="2667" y="1542"/>
                  </a:moveTo>
                  <a:cubicBezTo>
                    <a:pt x="2665" y="1542"/>
                    <a:pt x="2662" y="1542"/>
                    <a:pt x="2660" y="1544"/>
                  </a:cubicBezTo>
                  <a:lnTo>
                    <a:pt x="2512" y="1629"/>
                  </a:lnTo>
                  <a:cubicBezTo>
                    <a:pt x="2503" y="1634"/>
                    <a:pt x="2500" y="1644"/>
                    <a:pt x="2505" y="1652"/>
                  </a:cubicBezTo>
                  <a:cubicBezTo>
                    <a:pt x="2508" y="1658"/>
                    <a:pt x="2513" y="1661"/>
                    <a:pt x="2519" y="1661"/>
                  </a:cubicBezTo>
                  <a:cubicBezTo>
                    <a:pt x="2522" y="1661"/>
                    <a:pt x="2525" y="1660"/>
                    <a:pt x="2528" y="1658"/>
                  </a:cubicBezTo>
                  <a:lnTo>
                    <a:pt x="2677" y="1573"/>
                  </a:lnTo>
                  <a:cubicBezTo>
                    <a:pt x="2691" y="1563"/>
                    <a:pt x="2682" y="1542"/>
                    <a:pt x="2667" y="1542"/>
                  </a:cubicBezTo>
                  <a:close/>
                  <a:moveTo>
                    <a:pt x="2370" y="1713"/>
                  </a:moveTo>
                  <a:cubicBezTo>
                    <a:pt x="2368" y="1713"/>
                    <a:pt x="2365" y="1713"/>
                    <a:pt x="2363" y="1715"/>
                  </a:cubicBezTo>
                  <a:lnTo>
                    <a:pt x="2215" y="1800"/>
                  </a:lnTo>
                  <a:cubicBezTo>
                    <a:pt x="2200" y="1809"/>
                    <a:pt x="2206" y="1832"/>
                    <a:pt x="2223" y="1832"/>
                  </a:cubicBezTo>
                  <a:cubicBezTo>
                    <a:pt x="2226" y="1832"/>
                    <a:pt x="2229" y="1832"/>
                    <a:pt x="2232" y="1829"/>
                  </a:cubicBezTo>
                  <a:lnTo>
                    <a:pt x="2380" y="1744"/>
                  </a:lnTo>
                  <a:cubicBezTo>
                    <a:pt x="2395" y="1734"/>
                    <a:pt x="2385" y="1713"/>
                    <a:pt x="2370" y="1713"/>
                  </a:cubicBezTo>
                  <a:close/>
                  <a:moveTo>
                    <a:pt x="2075" y="1884"/>
                  </a:moveTo>
                  <a:cubicBezTo>
                    <a:pt x="2072" y="1884"/>
                    <a:pt x="2069" y="1884"/>
                    <a:pt x="2067" y="1886"/>
                  </a:cubicBezTo>
                  <a:lnTo>
                    <a:pt x="1917" y="1971"/>
                  </a:lnTo>
                  <a:cubicBezTo>
                    <a:pt x="1903" y="1980"/>
                    <a:pt x="1909" y="2003"/>
                    <a:pt x="1926" y="2003"/>
                  </a:cubicBezTo>
                  <a:cubicBezTo>
                    <a:pt x="1929" y="2003"/>
                    <a:pt x="1932" y="2003"/>
                    <a:pt x="1935" y="2002"/>
                  </a:cubicBezTo>
                  <a:lnTo>
                    <a:pt x="2083" y="1916"/>
                  </a:lnTo>
                  <a:cubicBezTo>
                    <a:pt x="2100" y="1906"/>
                    <a:pt x="2090" y="1884"/>
                    <a:pt x="2075" y="1884"/>
                  </a:cubicBezTo>
                  <a:close/>
                  <a:moveTo>
                    <a:pt x="1779" y="2054"/>
                  </a:moveTo>
                  <a:cubicBezTo>
                    <a:pt x="1776" y="2054"/>
                    <a:pt x="1773" y="2055"/>
                    <a:pt x="1769" y="2057"/>
                  </a:cubicBezTo>
                  <a:lnTo>
                    <a:pt x="1622" y="2142"/>
                  </a:lnTo>
                  <a:cubicBezTo>
                    <a:pt x="1606" y="2153"/>
                    <a:pt x="1613" y="2174"/>
                    <a:pt x="1630" y="2174"/>
                  </a:cubicBezTo>
                  <a:cubicBezTo>
                    <a:pt x="1633" y="2174"/>
                    <a:pt x="1636" y="2174"/>
                    <a:pt x="1637" y="2173"/>
                  </a:cubicBezTo>
                  <a:lnTo>
                    <a:pt x="1787" y="2087"/>
                  </a:lnTo>
                  <a:cubicBezTo>
                    <a:pt x="1805" y="2078"/>
                    <a:pt x="1795" y="2054"/>
                    <a:pt x="1779" y="2054"/>
                  </a:cubicBezTo>
                  <a:close/>
                  <a:moveTo>
                    <a:pt x="1480" y="2226"/>
                  </a:moveTo>
                  <a:cubicBezTo>
                    <a:pt x="1477" y="2226"/>
                    <a:pt x="1475" y="2227"/>
                    <a:pt x="1472" y="2228"/>
                  </a:cubicBezTo>
                  <a:lnTo>
                    <a:pt x="1324" y="2315"/>
                  </a:lnTo>
                  <a:cubicBezTo>
                    <a:pt x="1317" y="2319"/>
                    <a:pt x="1314" y="2330"/>
                    <a:pt x="1318" y="2338"/>
                  </a:cubicBezTo>
                  <a:cubicBezTo>
                    <a:pt x="1321" y="2343"/>
                    <a:pt x="1327" y="2345"/>
                    <a:pt x="1333" y="2345"/>
                  </a:cubicBezTo>
                  <a:lnTo>
                    <a:pt x="1333" y="2347"/>
                  </a:lnTo>
                  <a:cubicBezTo>
                    <a:pt x="1336" y="2347"/>
                    <a:pt x="1339" y="2345"/>
                    <a:pt x="1342" y="2344"/>
                  </a:cubicBezTo>
                  <a:lnTo>
                    <a:pt x="1490" y="2258"/>
                  </a:lnTo>
                  <a:cubicBezTo>
                    <a:pt x="1505" y="2247"/>
                    <a:pt x="1495" y="2226"/>
                    <a:pt x="1480" y="2226"/>
                  </a:cubicBezTo>
                  <a:close/>
                  <a:moveTo>
                    <a:pt x="22" y="2368"/>
                  </a:moveTo>
                  <a:cubicBezTo>
                    <a:pt x="16" y="2368"/>
                    <a:pt x="9" y="2371"/>
                    <a:pt x="6" y="2376"/>
                  </a:cubicBezTo>
                  <a:cubicBezTo>
                    <a:pt x="0" y="2385"/>
                    <a:pt x="5" y="2395"/>
                    <a:pt x="12" y="2399"/>
                  </a:cubicBezTo>
                  <a:cubicBezTo>
                    <a:pt x="64" y="2427"/>
                    <a:pt x="116" y="2450"/>
                    <a:pt x="171" y="2467"/>
                  </a:cubicBezTo>
                  <a:cubicBezTo>
                    <a:pt x="174" y="2469"/>
                    <a:pt x="176" y="2469"/>
                    <a:pt x="177" y="2469"/>
                  </a:cubicBezTo>
                  <a:cubicBezTo>
                    <a:pt x="198" y="2469"/>
                    <a:pt x="202" y="2441"/>
                    <a:pt x="183" y="2435"/>
                  </a:cubicBezTo>
                  <a:cubicBezTo>
                    <a:pt x="129" y="2418"/>
                    <a:pt x="79" y="2396"/>
                    <a:pt x="28" y="2369"/>
                  </a:cubicBezTo>
                  <a:cubicBezTo>
                    <a:pt x="26" y="2368"/>
                    <a:pt x="24" y="2368"/>
                    <a:pt x="22" y="2368"/>
                  </a:cubicBezTo>
                  <a:close/>
                  <a:moveTo>
                    <a:pt x="1185" y="2393"/>
                  </a:moveTo>
                  <a:cubicBezTo>
                    <a:pt x="1182" y="2393"/>
                    <a:pt x="1178" y="2394"/>
                    <a:pt x="1175" y="2396"/>
                  </a:cubicBezTo>
                  <a:cubicBezTo>
                    <a:pt x="1124" y="2419"/>
                    <a:pt x="1072" y="2438"/>
                    <a:pt x="1017" y="2453"/>
                  </a:cubicBezTo>
                  <a:cubicBezTo>
                    <a:pt x="998" y="2459"/>
                    <a:pt x="1002" y="2486"/>
                    <a:pt x="1021" y="2486"/>
                  </a:cubicBezTo>
                  <a:cubicBezTo>
                    <a:pt x="1022" y="2487"/>
                    <a:pt x="1022" y="2487"/>
                    <a:pt x="1023" y="2487"/>
                  </a:cubicBezTo>
                  <a:cubicBezTo>
                    <a:pt x="1024" y="2487"/>
                    <a:pt x="1026" y="2486"/>
                    <a:pt x="1027" y="2486"/>
                  </a:cubicBezTo>
                  <a:cubicBezTo>
                    <a:pt x="1082" y="2470"/>
                    <a:pt x="1137" y="2450"/>
                    <a:pt x="1189" y="2427"/>
                  </a:cubicBezTo>
                  <a:cubicBezTo>
                    <a:pt x="1210" y="2419"/>
                    <a:pt x="1201" y="2393"/>
                    <a:pt x="1185" y="2393"/>
                  </a:cubicBezTo>
                  <a:close/>
                  <a:moveTo>
                    <a:pt x="344" y="2479"/>
                  </a:moveTo>
                  <a:cubicBezTo>
                    <a:pt x="325" y="2479"/>
                    <a:pt x="320" y="2507"/>
                    <a:pt x="340" y="2512"/>
                  </a:cubicBezTo>
                  <a:cubicBezTo>
                    <a:pt x="396" y="2524"/>
                    <a:pt x="454" y="2531"/>
                    <a:pt x="512" y="2535"/>
                  </a:cubicBezTo>
                  <a:cubicBezTo>
                    <a:pt x="535" y="2535"/>
                    <a:pt x="537" y="2502"/>
                    <a:pt x="514" y="2501"/>
                  </a:cubicBezTo>
                  <a:cubicBezTo>
                    <a:pt x="457" y="2498"/>
                    <a:pt x="402" y="2489"/>
                    <a:pt x="347" y="2479"/>
                  </a:cubicBezTo>
                  <a:cubicBezTo>
                    <a:pt x="346" y="2479"/>
                    <a:pt x="345" y="2479"/>
                    <a:pt x="344" y="2479"/>
                  </a:cubicBezTo>
                  <a:close/>
                  <a:moveTo>
                    <a:pt x="856" y="2489"/>
                  </a:moveTo>
                  <a:cubicBezTo>
                    <a:pt x="855" y="2489"/>
                    <a:pt x="854" y="2489"/>
                    <a:pt x="853" y="2489"/>
                  </a:cubicBezTo>
                  <a:cubicBezTo>
                    <a:pt x="796" y="2498"/>
                    <a:pt x="740" y="2502"/>
                    <a:pt x="685" y="2505"/>
                  </a:cubicBezTo>
                  <a:cubicBezTo>
                    <a:pt x="663" y="2506"/>
                    <a:pt x="663" y="2537"/>
                    <a:pt x="685" y="2538"/>
                  </a:cubicBezTo>
                  <a:cubicBezTo>
                    <a:pt x="743" y="2537"/>
                    <a:pt x="801" y="2531"/>
                    <a:pt x="857" y="2522"/>
                  </a:cubicBezTo>
                  <a:cubicBezTo>
                    <a:pt x="880" y="2520"/>
                    <a:pt x="875" y="2489"/>
                    <a:pt x="856" y="24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9" name="Google Shape;5549;p61"/>
            <p:cNvSpPr/>
            <p:nvPr/>
          </p:nvSpPr>
          <p:spPr>
            <a:xfrm>
              <a:off x="6552400" y="2548500"/>
              <a:ext cx="2550" cy="2350"/>
            </a:xfrm>
            <a:custGeom>
              <a:avLst/>
              <a:gdLst/>
              <a:ahLst/>
              <a:cxnLst/>
              <a:rect l="l" t="t" r="r" b="b"/>
              <a:pathLst>
                <a:path w="102" h="94" extrusionOk="0">
                  <a:moveTo>
                    <a:pt x="25" y="0"/>
                  </a:moveTo>
                  <a:cubicBezTo>
                    <a:pt x="12" y="0"/>
                    <a:pt x="0" y="15"/>
                    <a:pt x="10" y="27"/>
                  </a:cubicBezTo>
                  <a:cubicBezTo>
                    <a:pt x="29" y="50"/>
                    <a:pt x="49" y="71"/>
                    <a:pt x="71" y="90"/>
                  </a:cubicBezTo>
                  <a:cubicBezTo>
                    <a:pt x="74" y="92"/>
                    <a:pt x="78" y="94"/>
                    <a:pt x="83" y="94"/>
                  </a:cubicBezTo>
                  <a:cubicBezTo>
                    <a:pt x="87" y="94"/>
                    <a:pt x="93" y="92"/>
                    <a:pt x="96" y="88"/>
                  </a:cubicBezTo>
                  <a:cubicBezTo>
                    <a:pt x="101" y="81"/>
                    <a:pt x="101" y="71"/>
                    <a:pt x="94" y="65"/>
                  </a:cubicBezTo>
                  <a:cubicBezTo>
                    <a:pt x="72" y="46"/>
                    <a:pt x="54" y="27"/>
                    <a:pt x="36" y="5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0" name="Google Shape;5550;p61"/>
            <p:cNvSpPr/>
            <p:nvPr/>
          </p:nvSpPr>
          <p:spPr>
            <a:xfrm>
              <a:off x="6552050" y="2375025"/>
              <a:ext cx="123325" cy="78825"/>
            </a:xfrm>
            <a:custGeom>
              <a:avLst/>
              <a:gdLst/>
              <a:ahLst/>
              <a:cxnLst/>
              <a:rect l="l" t="t" r="r" b="b"/>
              <a:pathLst>
                <a:path w="4933" h="3153" extrusionOk="0">
                  <a:moveTo>
                    <a:pt x="4792" y="0"/>
                  </a:moveTo>
                  <a:cubicBezTo>
                    <a:pt x="4772" y="0"/>
                    <a:pt x="4751" y="5"/>
                    <a:pt x="4732" y="15"/>
                  </a:cubicBezTo>
                  <a:lnTo>
                    <a:pt x="1" y="2745"/>
                  </a:lnTo>
                  <a:lnTo>
                    <a:pt x="706" y="3153"/>
                  </a:lnTo>
                  <a:lnTo>
                    <a:pt x="4872" y="747"/>
                  </a:lnTo>
                  <a:cubicBezTo>
                    <a:pt x="4908" y="724"/>
                    <a:pt x="4930" y="684"/>
                    <a:pt x="4933" y="642"/>
                  </a:cubicBezTo>
                  <a:lnTo>
                    <a:pt x="4933" y="131"/>
                  </a:lnTo>
                  <a:cubicBezTo>
                    <a:pt x="4931" y="89"/>
                    <a:pt x="4908" y="49"/>
                    <a:pt x="4873" y="26"/>
                  </a:cubicBezTo>
                  <a:lnTo>
                    <a:pt x="4851" y="15"/>
                  </a:lnTo>
                  <a:cubicBezTo>
                    <a:pt x="4832" y="5"/>
                    <a:pt x="4812" y="0"/>
                    <a:pt x="479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1" name="Google Shape;5551;p61"/>
            <p:cNvSpPr/>
            <p:nvPr/>
          </p:nvSpPr>
          <p:spPr>
            <a:xfrm>
              <a:off x="6552050" y="2375025"/>
              <a:ext cx="122675" cy="70700"/>
            </a:xfrm>
            <a:custGeom>
              <a:avLst/>
              <a:gdLst/>
              <a:ahLst/>
              <a:cxnLst/>
              <a:rect l="l" t="t" r="r" b="b"/>
              <a:pathLst>
                <a:path w="4907" h="2828" extrusionOk="0">
                  <a:moveTo>
                    <a:pt x="4791" y="0"/>
                  </a:moveTo>
                  <a:cubicBezTo>
                    <a:pt x="4771" y="0"/>
                    <a:pt x="4751" y="5"/>
                    <a:pt x="4732" y="15"/>
                  </a:cubicBezTo>
                  <a:lnTo>
                    <a:pt x="1" y="2746"/>
                  </a:lnTo>
                  <a:lnTo>
                    <a:pt x="141" y="2828"/>
                  </a:lnTo>
                  <a:lnTo>
                    <a:pt x="4873" y="96"/>
                  </a:lnTo>
                  <a:cubicBezTo>
                    <a:pt x="4906" y="77"/>
                    <a:pt x="4906" y="46"/>
                    <a:pt x="4873" y="26"/>
                  </a:cubicBezTo>
                  <a:lnTo>
                    <a:pt x="4851" y="15"/>
                  </a:lnTo>
                  <a:cubicBezTo>
                    <a:pt x="4832" y="5"/>
                    <a:pt x="4812" y="0"/>
                    <a:pt x="4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2" name="Google Shape;5552;p61"/>
            <p:cNvSpPr/>
            <p:nvPr/>
          </p:nvSpPr>
          <p:spPr>
            <a:xfrm>
              <a:off x="6559100" y="2379075"/>
              <a:ext cx="123300" cy="78825"/>
            </a:xfrm>
            <a:custGeom>
              <a:avLst/>
              <a:gdLst/>
              <a:ahLst/>
              <a:cxnLst/>
              <a:rect l="l" t="t" r="r" b="b"/>
              <a:pathLst>
                <a:path w="4932" h="3153" extrusionOk="0">
                  <a:moveTo>
                    <a:pt x="4792" y="1"/>
                  </a:moveTo>
                  <a:cubicBezTo>
                    <a:pt x="4771" y="1"/>
                    <a:pt x="4751" y="6"/>
                    <a:pt x="4732" y="15"/>
                  </a:cubicBezTo>
                  <a:lnTo>
                    <a:pt x="0" y="2747"/>
                  </a:lnTo>
                  <a:lnTo>
                    <a:pt x="705" y="3153"/>
                  </a:lnTo>
                  <a:lnTo>
                    <a:pt x="4872" y="747"/>
                  </a:lnTo>
                  <a:cubicBezTo>
                    <a:pt x="4907" y="724"/>
                    <a:pt x="4930" y="686"/>
                    <a:pt x="4932" y="644"/>
                  </a:cubicBezTo>
                  <a:lnTo>
                    <a:pt x="4932" y="131"/>
                  </a:lnTo>
                  <a:cubicBezTo>
                    <a:pt x="4930" y="89"/>
                    <a:pt x="4907" y="51"/>
                    <a:pt x="4872" y="28"/>
                  </a:cubicBezTo>
                  <a:lnTo>
                    <a:pt x="4852" y="15"/>
                  </a:lnTo>
                  <a:cubicBezTo>
                    <a:pt x="4833" y="6"/>
                    <a:pt x="4813" y="1"/>
                    <a:pt x="479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3" name="Google Shape;5553;p61"/>
            <p:cNvSpPr/>
            <p:nvPr/>
          </p:nvSpPr>
          <p:spPr>
            <a:xfrm>
              <a:off x="6559100" y="2379075"/>
              <a:ext cx="122650" cy="70725"/>
            </a:xfrm>
            <a:custGeom>
              <a:avLst/>
              <a:gdLst/>
              <a:ahLst/>
              <a:cxnLst/>
              <a:rect l="l" t="t" r="r" b="b"/>
              <a:pathLst>
                <a:path w="4906" h="2829" extrusionOk="0">
                  <a:moveTo>
                    <a:pt x="4792" y="1"/>
                  </a:moveTo>
                  <a:cubicBezTo>
                    <a:pt x="4771" y="1"/>
                    <a:pt x="4751" y="6"/>
                    <a:pt x="4732" y="15"/>
                  </a:cubicBezTo>
                  <a:lnTo>
                    <a:pt x="0" y="2747"/>
                  </a:lnTo>
                  <a:lnTo>
                    <a:pt x="142" y="2828"/>
                  </a:lnTo>
                  <a:lnTo>
                    <a:pt x="4872" y="96"/>
                  </a:lnTo>
                  <a:cubicBezTo>
                    <a:pt x="4906" y="77"/>
                    <a:pt x="4906" y="47"/>
                    <a:pt x="4872" y="28"/>
                  </a:cubicBezTo>
                  <a:lnTo>
                    <a:pt x="4852" y="15"/>
                  </a:lnTo>
                  <a:cubicBezTo>
                    <a:pt x="4833" y="6"/>
                    <a:pt x="4813" y="1"/>
                    <a:pt x="4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4" name="Google Shape;5554;p61"/>
            <p:cNvSpPr/>
            <p:nvPr/>
          </p:nvSpPr>
          <p:spPr>
            <a:xfrm>
              <a:off x="6566150" y="2383175"/>
              <a:ext cx="123325" cy="78825"/>
            </a:xfrm>
            <a:custGeom>
              <a:avLst/>
              <a:gdLst/>
              <a:ahLst/>
              <a:cxnLst/>
              <a:rect l="l" t="t" r="r" b="b"/>
              <a:pathLst>
                <a:path w="4933" h="3153" extrusionOk="0">
                  <a:moveTo>
                    <a:pt x="4791" y="1"/>
                  </a:moveTo>
                  <a:cubicBezTo>
                    <a:pt x="4771" y="1"/>
                    <a:pt x="4750" y="5"/>
                    <a:pt x="4731" y="15"/>
                  </a:cubicBezTo>
                  <a:lnTo>
                    <a:pt x="1" y="2745"/>
                  </a:lnTo>
                  <a:lnTo>
                    <a:pt x="704" y="3153"/>
                  </a:lnTo>
                  <a:lnTo>
                    <a:pt x="4872" y="747"/>
                  </a:lnTo>
                  <a:cubicBezTo>
                    <a:pt x="4907" y="724"/>
                    <a:pt x="4930" y="685"/>
                    <a:pt x="4933" y="643"/>
                  </a:cubicBezTo>
                  <a:lnTo>
                    <a:pt x="4933" y="131"/>
                  </a:lnTo>
                  <a:cubicBezTo>
                    <a:pt x="4930" y="89"/>
                    <a:pt x="4908" y="50"/>
                    <a:pt x="4872" y="26"/>
                  </a:cubicBezTo>
                  <a:lnTo>
                    <a:pt x="4851" y="15"/>
                  </a:lnTo>
                  <a:cubicBezTo>
                    <a:pt x="4833" y="5"/>
                    <a:pt x="4812" y="1"/>
                    <a:pt x="479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5" name="Google Shape;5555;p61"/>
            <p:cNvSpPr/>
            <p:nvPr/>
          </p:nvSpPr>
          <p:spPr>
            <a:xfrm>
              <a:off x="6566150" y="2383150"/>
              <a:ext cx="122650" cy="70700"/>
            </a:xfrm>
            <a:custGeom>
              <a:avLst/>
              <a:gdLst/>
              <a:ahLst/>
              <a:cxnLst/>
              <a:rect l="l" t="t" r="r" b="b"/>
              <a:pathLst>
                <a:path w="4906" h="2828" extrusionOk="0">
                  <a:moveTo>
                    <a:pt x="4791" y="0"/>
                  </a:moveTo>
                  <a:cubicBezTo>
                    <a:pt x="4771" y="0"/>
                    <a:pt x="4750" y="5"/>
                    <a:pt x="4731" y="14"/>
                  </a:cubicBezTo>
                  <a:lnTo>
                    <a:pt x="1" y="2746"/>
                  </a:lnTo>
                  <a:lnTo>
                    <a:pt x="142" y="2828"/>
                  </a:lnTo>
                  <a:lnTo>
                    <a:pt x="4872" y="96"/>
                  </a:lnTo>
                  <a:cubicBezTo>
                    <a:pt x="4905" y="77"/>
                    <a:pt x="4905" y="46"/>
                    <a:pt x="4872" y="27"/>
                  </a:cubicBezTo>
                  <a:lnTo>
                    <a:pt x="4851" y="14"/>
                  </a:lnTo>
                  <a:cubicBezTo>
                    <a:pt x="4833" y="5"/>
                    <a:pt x="4812" y="0"/>
                    <a:pt x="4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6" name="Google Shape;5556;p61"/>
            <p:cNvSpPr/>
            <p:nvPr/>
          </p:nvSpPr>
          <p:spPr>
            <a:xfrm>
              <a:off x="6654225" y="2413150"/>
              <a:ext cx="63425" cy="65625"/>
            </a:xfrm>
            <a:custGeom>
              <a:avLst/>
              <a:gdLst/>
              <a:ahLst/>
              <a:cxnLst/>
              <a:rect l="l" t="t" r="r" b="b"/>
              <a:pathLst>
                <a:path w="2537" h="2625" extrusionOk="0">
                  <a:moveTo>
                    <a:pt x="1972" y="1"/>
                  </a:moveTo>
                  <a:lnTo>
                    <a:pt x="1972" y="164"/>
                  </a:lnTo>
                  <a:lnTo>
                    <a:pt x="2194" y="292"/>
                  </a:lnTo>
                  <a:cubicBezTo>
                    <a:pt x="2225" y="309"/>
                    <a:pt x="2227" y="335"/>
                    <a:pt x="2203" y="354"/>
                  </a:cubicBezTo>
                  <a:cubicBezTo>
                    <a:pt x="2200" y="357"/>
                    <a:pt x="2197" y="359"/>
                    <a:pt x="2194" y="362"/>
                  </a:cubicBezTo>
                  <a:lnTo>
                    <a:pt x="484" y="1348"/>
                  </a:lnTo>
                  <a:cubicBezTo>
                    <a:pt x="215" y="1519"/>
                    <a:pt x="0" y="1891"/>
                    <a:pt x="0" y="2196"/>
                  </a:cubicBezTo>
                  <a:cubicBezTo>
                    <a:pt x="0" y="2344"/>
                    <a:pt x="51" y="2448"/>
                    <a:pt x="134" y="2503"/>
                  </a:cubicBezTo>
                  <a:cubicBezTo>
                    <a:pt x="160" y="2519"/>
                    <a:pt x="266" y="2582"/>
                    <a:pt x="295" y="2596"/>
                  </a:cubicBezTo>
                  <a:cubicBezTo>
                    <a:pt x="331" y="2615"/>
                    <a:pt x="372" y="2625"/>
                    <a:pt x="418" y="2625"/>
                  </a:cubicBezTo>
                  <a:cubicBezTo>
                    <a:pt x="487" y="2625"/>
                    <a:pt x="565" y="2602"/>
                    <a:pt x="648" y="2554"/>
                  </a:cubicBezTo>
                  <a:lnTo>
                    <a:pt x="653" y="2553"/>
                  </a:lnTo>
                  <a:lnTo>
                    <a:pt x="2477" y="1500"/>
                  </a:lnTo>
                  <a:cubicBezTo>
                    <a:pt x="2512" y="1477"/>
                    <a:pt x="2533" y="1438"/>
                    <a:pt x="2536" y="1395"/>
                  </a:cubicBezTo>
                  <a:lnTo>
                    <a:pt x="2536" y="395"/>
                  </a:lnTo>
                  <a:cubicBezTo>
                    <a:pt x="2536" y="391"/>
                    <a:pt x="2536" y="388"/>
                    <a:pt x="2535" y="383"/>
                  </a:cubicBezTo>
                  <a:cubicBezTo>
                    <a:pt x="2529" y="346"/>
                    <a:pt x="2507" y="311"/>
                    <a:pt x="2475" y="291"/>
                  </a:cubicBezTo>
                  <a:lnTo>
                    <a:pt x="197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7" name="Google Shape;5557;p61"/>
            <p:cNvSpPr/>
            <p:nvPr/>
          </p:nvSpPr>
          <p:spPr>
            <a:xfrm>
              <a:off x="6654225" y="2413150"/>
              <a:ext cx="63425" cy="65625"/>
            </a:xfrm>
            <a:custGeom>
              <a:avLst/>
              <a:gdLst/>
              <a:ahLst/>
              <a:cxnLst/>
              <a:rect l="l" t="t" r="r" b="b"/>
              <a:pathLst>
                <a:path w="2537" h="2625" extrusionOk="0">
                  <a:moveTo>
                    <a:pt x="1972" y="1"/>
                  </a:moveTo>
                  <a:lnTo>
                    <a:pt x="1972" y="164"/>
                  </a:lnTo>
                  <a:lnTo>
                    <a:pt x="2194" y="292"/>
                  </a:lnTo>
                  <a:cubicBezTo>
                    <a:pt x="2225" y="309"/>
                    <a:pt x="2227" y="335"/>
                    <a:pt x="2203" y="354"/>
                  </a:cubicBezTo>
                  <a:cubicBezTo>
                    <a:pt x="2200" y="357"/>
                    <a:pt x="2197" y="359"/>
                    <a:pt x="2194" y="362"/>
                  </a:cubicBezTo>
                  <a:lnTo>
                    <a:pt x="484" y="1348"/>
                  </a:lnTo>
                  <a:cubicBezTo>
                    <a:pt x="215" y="1519"/>
                    <a:pt x="0" y="1891"/>
                    <a:pt x="0" y="2196"/>
                  </a:cubicBezTo>
                  <a:cubicBezTo>
                    <a:pt x="0" y="2344"/>
                    <a:pt x="51" y="2448"/>
                    <a:pt x="134" y="2503"/>
                  </a:cubicBezTo>
                  <a:cubicBezTo>
                    <a:pt x="160" y="2519"/>
                    <a:pt x="266" y="2582"/>
                    <a:pt x="295" y="2596"/>
                  </a:cubicBezTo>
                  <a:cubicBezTo>
                    <a:pt x="331" y="2615"/>
                    <a:pt x="372" y="2625"/>
                    <a:pt x="418" y="2625"/>
                  </a:cubicBezTo>
                  <a:cubicBezTo>
                    <a:pt x="487" y="2625"/>
                    <a:pt x="565" y="2602"/>
                    <a:pt x="648" y="2554"/>
                  </a:cubicBezTo>
                  <a:lnTo>
                    <a:pt x="653" y="2553"/>
                  </a:lnTo>
                  <a:lnTo>
                    <a:pt x="2477" y="1500"/>
                  </a:lnTo>
                  <a:cubicBezTo>
                    <a:pt x="2512" y="1477"/>
                    <a:pt x="2533" y="1438"/>
                    <a:pt x="2536" y="1395"/>
                  </a:cubicBezTo>
                  <a:lnTo>
                    <a:pt x="2536" y="395"/>
                  </a:lnTo>
                  <a:cubicBezTo>
                    <a:pt x="2536" y="391"/>
                    <a:pt x="2536" y="388"/>
                    <a:pt x="2535" y="383"/>
                  </a:cubicBezTo>
                  <a:cubicBezTo>
                    <a:pt x="2529" y="346"/>
                    <a:pt x="2507" y="311"/>
                    <a:pt x="2475" y="291"/>
                  </a:cubicBezTo>
                  <a:lnTo>
                    <a:pt x="19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8" name="Google Shape;5558;p61"/>
            <p:cNvSpPr/>
            <p:nvPr/>
          </p:nvSpPr>
          <p:spPr>
            <a:xfrm>
              <a:off x="6657725" y="2421950"/>
              <a:ext cx="59925" cy="56825"/>
            </a:xfrm>
            <a:custGeom>
              <a:avLst/>
              <a:gdLst/>
              <a:ahLst/>
              <a:cxnLst/>
              <a:rect l="l" t="t" r="r" b="b"/>
              <a:pathLst>
                <a:path w="2397" h="2273" extrusionOk="0">
                  <a:moveTo>
                    <a:pt x="2363" y="1"/>
                  </a:moveTo>
                  <a:cubicBezTo>
                    <a:pt x="2355" y="1"/>
                    <a:pt x="2346" y="3"/>
                    <a:pt x="2337" y="8"/>
                  </a:cubicBezTo>
                  <a:lnTo>
                    <a:pt x="2256" y="56"/>
                  </a:lnTo>
                  <a:lnTo>
                    <a:pt x="513" y="1062"/>
                  </a:lnTo>
                  <a:cubicBezTo>
                    <a:pt x="230" y="1225"/>
                    <a:pt x="1" y="1612"/>
                    <a:pt x="1" y="1927"/>
                  </a:cubicBezTo>
                  <a:cubicBezTo>
                    <a:pt x="1" y="2038"/>
                    <a:pt x="30" y="2127"/>
                    <a:pt x="81" y="2186"/>
                  </a:cubicBezTo>
                  <a:cubicBezTo>
                    <a:pt x="129" y="2243"/>
                    <a:pt x="196" y="2273"/>
                    <a:pt x="276" y="2273"/>
                  </a:cubicBezTo>
                  <a:cubicBezTo>
                    <a:pt x="346" y="2273"/>
                    <a:pt x="425" y="2250"/>
                    <a:pt x="508" y="2202"/>
                  </a:cubicBezTo>
                  <a:lnTo>
                    <a:pt x="513" y="2201"/>
                  </a:lnTo>
                  <a:lnTo>
                    <a:pt x="2337" y="1148"/>
                  </a:lnTo>
                  <a:cubicBezTo>
                    <a:pt x="2372" y="1125"/>
                    <a:pt x="2393" y="1086"/>
                    <a:pt x="2396" y="1043"/>
                  </a:cubicBezTo>
                  <a:lnTo>
                    <a:pt x="2396" y="43"/>
                  </a:lnTo>
                  <a:cubicBezTo>
                    <a:pt x="2396" y="40"/>
                    <a:pt x="2396" y="36"/>
                    <a:pt x="2395" y="31"/>
                  </a:cubicBezTo>
                  <a:cubicBezTo>
                    <a:pt x="2392" y="12"/>
                    <a:pt x="2380" y="1"/>
                    <a:pt x="2363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9" name="Google Shape;5559;p61"/>
            <p:cNvSpPr/>
            <p:nvPr/>
          </p:nvSpPr>
          <p:spPr>
            <a:xfrm>
              <a:off x="6668325" y="2454125"/>
              <a:ext cx="10575" cy="13675"/>
            </a:xfrm>
            <a:custGeom>
              <a:avLst/>
              <a:gdLst/>
              <a:ahLst/>
              <a:cxnLst/>
              <a:rect l="l" t="t" r="r" b="b"/>
              <a:pathLst>
                <a:path w="423" h="547" extrusionOk="0">
                  <a:moveTo>
                    <a:pt x="306" y="0"/>
                  </a:moveTo>
                  <a:cubicBezTo>
                    <a:pt x="278" y="0"/>
                    <a:pt x="246" y="10"/>
                    <a:pt x="212" y="29"/>
                  </a:cubicBezTo>
                  <a:cubicBezTo>
                    <a:pt x="94" y="97"/>
                    <a:pt x="0" y="260"/>
                    <a:pt x="0" y="395"/>
                  </a:cubicBezTo>
                  <a:cubicBezTo>
                    <a:pt x="0" y="491"/>
                    <a:pt x="48" y="546"/>
                    <a:pt x="118" y="546"/>
                  </a:cubicBezTo>
                  <a:cubicBezTo>
                    <a:pt x="146" y="546"/>
                    <a:pt x="178" y="537"/>
                    <a:pt x="212" y="518"/>
                  </a:cubicBezTo>
                  <a:cubicBezTo>
                    <a:pt x="328" y="450"/>
                    <a:pt x="422" y="286"/>
                    <a:pt x="422" y="151"/>
                  </a:cubicBezTo>
                  <a:cubicBezTo>
                    <a:pt x="422" y="55"/>
                    <a:pt x="375" y="0"/>
                    <a:pt x="30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0" name="Google Shape;5560;p61"/>
            <p:cNvSpPr/>
            <p:nvPr/>
          </p:nvSpPr>
          <p:spPr>
            <a:xfrm>
              <a:off x="6669850" y="2454575"/>
              <a:ext cx="9225" cy="13875"/>
            </a:xfrm>
            <a:custGeom>
              <a:avLst/>
              <a:gdLst/>
              <a:ahLst/>
              <a:cxnLst/>
              <a:rect l="l" t="t" r="r" b="b"/>
              <a:pathLst>
                <a:path w="369" h="555" extrusionOk="0">
                  <a:moveTo>
                    <a:pt x="306" y="1"/>
                  </a:moveTo>
                  <a:lnTo>
                    <a:pt x="0" y="514"/>
                  </a:lnTo>
                  <a:lnTo>
                    <a:pt x="73" y="555"/>
                  </a:lnTo>
                  <a:lnTo>
                    <a:pt x="368" y="3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1" name="Google Shape;5561;p61"/>
            <p:cNvSpPr/>
            <p:nvPr/>
          </p:nvSpPr>
          <p:spPr>
            <a:xfrm>
              <a:off x="6670100" y="2455150"/>
              <a:ext cx="10600" cy="13650"/>
            </a:xfrm>
            <a:custGeom>
              <a:avLst/>
              <a:gdLst/>
              <a:ahLst/>
              <a:cxnLst/>
              <a:rect l="l" t="t" r="r" b="b"/>
              <a:pathLst>
                <a:path w="424" h="546" extrusionOk="0">
                  <a:moveTo>
                    <a:pt x="306" y="0"/>
                  </a:moveTo>
                  <a:cubicBezTo>
                    <a:pt x="278" y="0"/>
                    <a:pt x="246" y="9"/>
                    <a:pt x="212" y="29"/>
                  </a:cubicBezTo>
                  <a:cubicBezTo>
                    <a:pt x="95" y="97"/>
                    <a:pt x="0" y="261"/>
                    <a:pt x="0" y="396"/>
                  </a:cubicBezTo>
                  <a:cubicBezTo>
                    <a:pt x="0" y="490"/>
                    <a:pt x="48" y="546"/>
                    <a:pt x="118" y="546"/>
                  </a:cubicBezTo>
                  <a:cubicBezTo>
                    <a:pt x="146" y="546"/>
                    <a:pt x="178" y="537"/>
                    <a:pt x="212" y="517"/>
                  </a:cubicBezTo>
                  <a:cubicBezTo>
                    <a:pt x="328" y="449"/>
                    <a:pt x="424" y="285"/>
                    <a:pt x="424" y="151"/>
                  </a:cubicBezTo>
                  <a:cubicBezTo>
                    <a:pt x="424" y="55"/>
                    <a:pt x="376" y="0"/>
                    <a:pt x="306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2" name="Google Shape;5562;p61"/>
            <p:cNvSpPr/>
            <p:nvPr/>
          </p:nvSpPr>
          <p:spPr>
            <a:xfrm>
              <a:off x="6508950" y="2466750"/>
              <a:ext cx="137475" cy="183925"/>
            </a:xfrm>
            <a:custGeom>
              <a:avLst/>
              <a:gdLst/>
              <a:ahLst/>
              <a:cxnLst/>
              <a:rect l="l" t="t" r="r" b="b"/>
              <a:pathLst>
                <a:path w="5499" h="7357" extrusionOk="0">
                  <a:moveTo>
                    <a:pt x="5354" y="1"/>
                  </a:moveTo>
                  <a:cubicBezTo>
                    <a:pt x="5329" y="1"/>
                    <a:pt x="5303" y="8"/>
                    <a:pt x="5279" y="23"/>
                  </a:cubicBezTo>
                  <a:lnTo>
                    <a:pt x="76" y="3027"/>
                  </a:lnTo>
                  <a:cubicBezTo>
                    <a:pt x="31" y="3055"/>
                    <a:pt x="4" y="3104"/>
                    <a:pt x="1" y="3157"/>
                  </a:cubicBezTo>
                  <a:lnTo>
                    <a:pt x="1" y="7215"/>
                  </a:lnTo>
                  <a:cubicBezTo>
                    <a:pt x="2" y="7266"/>
                    <a:pt x="28" y="7312"/>
                    <a:pt x="72" y="7341"/>
                  </a:cubicBezTo>
                  <a:cubicBezTo>
                    <a:pt x="93" y="7352"/>
                    <a:pt x="117" y="7357"/>
                    <a:pt x="141" y="7357"/>
                  </a:cubicBezTo>
                  <a:cubicBezTo>
                    <a:pt x="167" y="7357"/>
                    <a:pt x="193" y="7351"/>
                    <a:pt x="217" y="7339"/>
                  </a:cubicBezTo>
                  <a:lnTo>
                    <a:pt x="5421" y="4334"/>
                  </a:lnTo>
                  <a:cubicBezTo>
                    <a:pt x="5465" y="4305"/>
                    <a:pt x="5492" y="4257"/>
                    <a:pt x="5495" y="4203"/>
                  </a:cubicBezTo>
                  <a:lnTo>
                    <a:pt x="5495" y="148"/>
                  </a:lnTo>
                  <a:cubicBezTo>
                    <a:pt x="5498" y="63"/>
                    <a:pt x="5430" y="1"/>
                    <a:pt x="5354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3" name="Google Shape;5563;p61"/>
            <p:cNvSpPr/>
            <p:nvPr/>
          </p:nvSpPr>
          <p:spPr>
            <a:xfrm>
              <a:off x="6508900" y="2543800"/>
              <a:ext cx="7150" cy="106975"/>
            </a:xfrm>
            <a:custGeom>
              <a:avLst/>
              <a:gdLst/>
              <a:ahLst/>
              <a:cxnLst/>
              <a:rect l="l" t="t" r="r" b="b"/>
              <a:pathLst>
                <a:path w="286" h="4279" extrusionOk="0">
                  <a:moveTo>
                    <a:pt x="26" y="1"/>
                  </a:moveTo>
                  <a:cubicBezTo>
                    <a:pt x="11" y="24"/>
                    <a:pt x="4" y="48"/>
                    <a:pt x="4" y="75"/>
                  </a:cubicBezTo>
                  <a:lnTo>
                    <a:pt x="4" y="4132"/>
                  </a:lnTo>
                  <a:cubicBezTo>
                    <a:pt x="1" y="4217"/>
                    <a:pt x="70" y="4278"/>
                    <a:pt x="145" y="4278"/>
                  </a:cubicBezTo>
                  <a:cubicBezTo>
                    <a:pt x="170" y="4278"/>
                    <a:pt x="196" y="4271"/>
                    <a:pt x="220" y="4257"/>
                  </a:cubicBezTo>
                  <a:lnTo>
                    <a:pt x="285" y="4219"/>
                  </a:lnTo>
                  <a:lnTo>
                    <a:pt x="285" y="1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4" name="Google Shape;5564;p61"/>
            <p:cNvSpPr/>
            <p:nvPr/>
          </p:nvSpPr>
          <p:spPr>
            <a:xfrm>
              <a:off x="6512475" y="2469075"/>
              <a:ext cx="133850" cy="181400"/>
            </a:xfrm>
            <a:custGeom>
              <a:avLst/>
              <a:gdLst/>
              <a:ahLst/>
              <a:cxnLst/>
              <a:rect l="l" t="t" r="r" b="b"/>
              <a:pathLst>
                <a:path w="5354" h="7256" extrusionOk="0">
                  <a:moveTo>
                    <a:pt x="5313" y="1"/>
                  </a:moveTo>
                  <a:cubicBezTo>
                    <a:pt x="5303" y="1"/>
                    <a:pt x="5292" y="4"/>
                    <a:pt x="5280" y="11"/>
                  </a:cubicBezTo>
                  <a:lnTo>
                    <a:pt x="76" y="3016"/>
                  </a:lnTo>
                  <a:cubicBezTo>
                    <a:pt x="31" y="3045"/>
                    <a:pt x="3" y="3093"/>
                    <a:pt x="0" y="3145"/>
                  </a:cubicBezTo>
                  <a:lnTo>
                    <a:pt x="0" y="7202"/>
                  </a:lnTo>
                  <a:cubicBezTo>
                    <a:pt x="0" y="7236"/>
                    <a:pt x="17" y="7255"/>
                    <a:pt x="42" y="7255"/>
                  </a:cubicBezTo>
                  <a:cubicBezTo>
                    <a:pt x="52" y="7255"/>
                    <a:pt x="64" y="7252"/>
                    <a:pt x="76" y="7246"/>
                  </a:cubicBezTo>
                  <a:lnTo>
                    <a:pt x="5280" y="4241"/>
                  </a:lnTo>
                  <a:cubicBezTo>
                    <a:pt x="5324" y="4212"/>
                    <a:pt x="5351" y="4164"/>
                    <a:pt x="5354" y="4110"/>
                  </a:cubicBezTo>
                  <a:lnTo>
                    <a:pt x="5354" y="55"/>
                  </a:lnTo>
                  <a:cubicBezTo>
                    <a:pt x="5354" y="21"/>
                    <a:pt x="5337" y="1"/>
                    <a:pt x="531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5" name="Google Shape;5565;p61"/>
            <p:cNvSpPr/>
            <p:nvPr/>
          </p:nvSpPr>
          <p:spPr>
            <a:xfrm>
              <a:off x="6523050" y="2558575"/>
              <a:ext cx="24675" cy="32925"/>
            </a:xfrm>
            <a:custGeom>
              <a:avLst/>
              <a:gdLst/>
              <a:ahLst/>
              <a:cxnLst/>
              <a:rect l="l" t="t" r="r" b="b"/>
              <a:pathLst>
                <a:path w="987" h="1317" extrusionOk="0">
                  <a:moveTo>
                    <a:pt x="945" y="0"/>
                  </a:moveTo>
                  <a:cubicBezTo>
                    <a:pt x="935" y="0"/>
                    <a:pt x="924" y="3"/>
                    <a:pt x="911" y="10"/>
                  </a:cubicBezTo>
                  <a:lnTo>
                    <a:pt x="75" y="493"/>
                  </a:lnTo>
                  <a:cubicBezTo>
                    <a:pt x="31" y="522"/>
                    <a:pt x="4" y="571"/>
                    <a:pt x="1" y="623"/>
                  </a:cubicBezTo>
                  <a:lnTo>
                    <a:pt x="1" y="1263"/>
                  </a:lnTo>
                  <a:cubicBezTo>
                    <a:pt x="1" y="1297"/>
                    <a:pt x="18" y="1317"/>
                    <a:pt x="42" y="1317"/>
                  </a:cubicBezTo>
                  <a:cubicBezTo>
                    <a:pt x="52" y="1317"/>
                    <a:pt x="63" y="1313"/>
                    <a:pt x="75" y="1306"/>
                  </a:cubicBezTo>
                  <a:lnTo>
                    <a:pt x="911" y="823"/>
                  </a:lnTo>
                  <a:cubicBezTo>
                    <a:pt x="956" y="794"/>
                    <a:pt x="984" y="747"/>
                    <a:pt x="987" y="694"/>
                  </a:cubicBezTo>
                  <a:lnTo>
                    <a:pt x="987" y="53"/>
                  </a:lnTo>
                  <a:cubicBezTo>
                    <a:pt x="987" y="19"/>
                    <a:pt x="970" y="0"/>
                    <a:pt x="94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6" name="Google Shape;5566;p61"/>
            <p:cNvSpPr/>
            <p:nvPr/>
          </p:nvSpPr>
          <p:spPr>
            <a:xfrm>
              <a:off x="6519325" y="2561500"/>
              <a:ext cx="32150" cy="19075"/>
            </a:xfrm>
            <a:custGeom>
              <a:avLst/>
              <a:gdLst/>
              <a:ahLst/>
              <a:cxnLst/>
              <a:rect l="l" t="t" r="r" b="b"/>
              <a:pathLst>
                <a:path w="1286" h="763" extrusionOk="0">
                  <a:moveTo>
                    <a:pt x="1269" y="0"/>
                  </a:moveTo>
                  <a:lnTo>
                    <a:pt x="0" y="734"/>
                  </a:lnTo>
                  <a:lnTo>
                    <a:pt x="18" y="763"/>
                  </a:lnTo>
                  <a:lnTo>
                    <a:pt x="1285" y="31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7" name="Google Shape;5567;p61"/>
            <p:cNvSpPr/>
            <p:nvPr/>
          </p:nvSpPr>
          <p:spPr>
            <a:xfrm>
              <a:off x="6529650" y="2574000"/>
              <a:ext cx="900" cy="8175"/>
            </a:xfrm>
            <a:custGeom>
              <a:avLst/>
              <a:gdLst/>
              <a:ahLst/>
              <a:cxnLst/>
              <a:rect l="l" t="t" r="r" b="b"/>
              <a:pathLst>
                <a:path w="36" h="327" extrusionOk="0">
                  <a:moveTo>
                    <a:pt x="1" y="0"/>
                  </a:moveTo>
                  <a:lnTo>
                    <a:pt x="1" y="327"/>
                  </a:lnTo>
                  <a:lnTo>
                    <a:pt x="35" y="32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8" name="Google Shape;5568;p61"/>
            <p:cNvSpPr/>
            <p:nvPr/>
          </p:nvSpPr>
          <p:spPr>
            <a:xfrm>
              <a:off x="6540250" y="2567900"/>
              <a:ext cx="850" cy="8200"/>
            </a:xfrm>
            <a:custGeom>
              <a:avLst/>
              <a:gdLst/>
              <a:ahLst/>
              <a:cxnLst/>
              <a:rect l="l" t="t" r="r" b="b"/>
              <a:pathLst>
                <a:path w="34" h="328" extrusionOk="0">
                  <a:moveTo>
                    <a:pt x="0" y="1"/>
                  </a:moveTo>
                  <a:lnTo>
                    <a:pt x="0" y="327"/>
                  </a:lnTo>
                  <a:lnTo>
                    <a:pt x="33" y="327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9" name="Google Shape;5569;p61"/>
            <p:cNvSpPr/>
            <p:nvPr/>
          </p:nvSpPr>
          <p:spPr>
            <a:xfrm>
              <a:off x="6519325" y="2569675"/>
              <a:ext cx="32150" cy="19075"/>
            </a:xfrm>
            <a:custGeom>
              <a:avLst/>
              <a:gdLst/>
              <a:ahLst/>
              <a:cxnLst/>
              <a:rect l="l" t="t" r="r" b="b"/>
              <a:pathLst>
                <a:path w="1286" h="763" extrusionOk="0">
                  <a:moveTo>
                    <a:pt x="1269" y="1"/>
                  </a:moveTo>
                  <a:lnTo>
                    <a:pt x="0" y="733"/>
                  </a:lnTo>
                  <a:lnTo>
                    <a:pt x="18" y="762"/>
                  </a:lnTo>
                  <a:lnTo>
                    <a:pt x="1285" y="30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0" name="Google Shape;5570;p61"/>
            <p:cNvSpPr/>
            <p:nvPr/>
          </p:nvSpPr>
          <p:spPr>
            <a:xfrm>
              <a:off x="6523825" y="2546900"/>
              <a:ext cx="7675" cy="12800"/>
            </a:xfrm>
            <a:custGeom>
              <a:avLst/>
              <a:gdLst/>
              <a:ahLst/>
              <a:cxnLst/>
              <a:rect l="l" t="t" r="r" b="b"/>
              <a:pathLst>
                <a:path w="307" h="512" extrusionOk="0">
                  <a:moveTo>
                    <a:pt x="284" y="0"/>
                  </a:moveTo>
                  <a:cubicBezTo>
                    <a:pt x="273" y="0"/>
                    <a:pt x="261" y="2"/>
                    <a:pt x="250" y="4"/>
                  </a:cubicBezTo>
                  <a:cubicBezTo>
                    <a:pt x="229" y="9"/>
                    <a:pt x="209" y="17"/>
                    <a:pt x="186" y="30"/>
                  </a:cubicBezTo>
                  <a:cubicBezTo>
                    <a:pt x="128" y="64"/>
                    <a:pt x="83" y="110"/>
                    <a:pt x="51" y="168"/>
                  </a:cubicBezTo>
                  <a:cubicBezTo>
                    <a:pt x="18" y="227"/>
                    <a:pt x="0" y="293"/>
                    <a:pt x="0" y="362"/>
                  </a:cubicBezTo>
                  <a:cubicBezTo>
                    <a:pt x="0" y="432"/>
                    <a:pt x="18" y="478"/>
                    <a:pt x="51" y="499"/>
                  </a:cubicBezTo>
                  <a:cubicBezTo>
                    <a:pt x="64" y="507"/>
                    <a:pt x="78" y="512"/>
                    <a:pt x="95" y="512"/>
                  </a:cubicBezTo>
                  <a:cubicBezTo>
                    <a:pt x="120" y="512"/>
                    <a:pt x="151" y="501"/>
                    <a:pt x="186" y="481"/>
                  </a:cubicBezTo>
                  <a:cubicBezTo>
                    <a:pt x="208" y="468"/>
                    <a:pt x="229" y="454"/>
                    <a:pt x="250" y="435"/>
                  </a:cubicBezTo>
                  <a:cubicBezTo>
                    <a:pt x="268" y="416"/>
                    <a:pt x="289" y="394"/>
                    <a:pt x="306" y="371"/>
                  </a:cubicBezTo>
                  <a:lnTo>
                    <a:pt x="306" y="309"/>
                  </a:lnTo>
                  <a:cubicBezTo>
                    <a:pt x="289" y="338"/>
                    <a:pt x="270" y="362"/>
                    <a:pt x="251" y="383"/>
                  </a:cubicBezTo>
                  <a:cubicBezTo>
                    <a:pt x="231" y="403"/>
                    <a:pt x="210" y="419"/>
                    <a:pt x="189" y="432"/>
                  </a:cubicBezTo>
                  <a:cubicBezTo>
                    <a:pt x="163" y="447"/>
                    <a:pt x="141" y="454"/>
                    <a:pt x="122" y="454"/>
                  </a:cubicBezTo>
                  <a:cubicBezTo>
                    <a:pt x="109" y="454"/>
                    <a:pt x="98" y="451"/>
                    <a:pt x="89" y="444"/>
                  </a:cubicBezTo>
                  <a:cubicBezTo>
                    <a:pt x="67" y="426"/>
                    <a:pt x="55" y="388"/>
                    <a:pt x="55" y="332"/>
                  </a:cubicBezTo>
                  <a:cubicBezTo>
                    <a:pt x="55" y="274"/>
                    <a:pt x="67" y="223"/>
                    <a:pt x="89" y="180"/>
                  </a:cubicBezTo>
                  <a:cubicBezTo>
                    <a:pt x="112" y="136"/>
                    <a:pt x="145" y="101"/>
                    <a:pt x="189" y="77"/>
                  </a:cubicBezTo>
                  <a:cubicBezTo>
                    <a:pt x="210" y="64"/>
                    <a:pt x="231" y="56"/>
                    <a:pt x="251" y="55"/>
                  </a:cubicBezTo>
                  <a:cubicBezTo>
                    <a:pt x="254" y="55"/>
                    <a:pt x="257" y="55"/>
                    <a:pt x="260" y="55"/>
                  </a:cubicBezTo>
                  <a:cubicBezTo>
                    <a:pt x="276" y="55"/>
                    <a:pt x="292" y="58"/>
                    <a:pt x="306" y="65"/>
                  </a:cubicBezTo>
                  <a:lnTo>
                    <a:pt x="306" y="3"/>
                  </a:lnTo>
                  <a:cubicBezTo>
                    <a:pt x="299" y="1"/>
                    <a:pt x="291" y="0"/>
                    <a:pt x="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1" name="Google Shape;5571;p61"/>
            <p:cNvSpPr/>
            <p:nvPr/>
          </p:nvSpPr>
          <p:spPr>
            <a:xfrm>
              <a:off x="6533450" y="2542625"/>
              <a:ext cx="7400" cy="13225"/>
            </a:xfrm>
            <a:custGeom>
              <a:avLst/>
              <a:gdLst/>
              <a:ahLst/>
              <a:cxnLst/>
              <a:rect l="l" t="t" r="r" b="b"/>
              <a:pathLst>
                <a:path w="296" h="529" extrusionOk="0">
                  <a:moveTo>
                    <a:pt x="160" y="61"/>
                  </a:moveTo>
                  <a:cubicBezTo>
                    <a:pt x="164" y="61"/>
                    <a:pt x="168" y="62"/>
                    <a:pt x="172" y="64"/>
                  </a:cubicBezTo>
                  <a:cubicBezTo>
                    <a:pt x="185" y="69"/>
                    <a:pt x="191" y="85"/>
                    <a:pt x="191" y="110"/>
                  </a:cubicBezTo>
                  <a:cubicBezTo>
                    <a:pt x="191" y="136"/>
                    <a:pt x="185" y="159"/>
                    <a:pt x="172" y="180"/>
                  </a:cubicBezTo>
                  <a:cubicBezTo>
                    <a:pt x="159" y="200"/>
                    <a:pt x="142" y="216"/>
                    <a:pt x="117" y="230"/>
                  </a:cubicBezTo>
                  <a:lnTo>
                    <a:pt x="52" y="268"/>
                  </a:lnTo>
                  <a:lnTo>
                    <a:pt x="52" y="113"/>
                  </a:lnTo>
                  <a:lnTo>
                    <a:pt x="117" y="77"/>
                  </a:lnTo>
                  <a:cubicBezTo>
                    <a:pt x="135" y="66"/>
                    <a:pt x="148" y="61"/>
                    <a:pt x="160" y="61"/>
                  </a:cubicBezTo>
                  <a:close/>
                  <a:moveTo>
                    <a:pt x="193" y="1"/>
                  </a:moveTo>
                  <a:cubicBezTo>
                    <a:pt x="174" y="1"/>
                    <a:pt x="148" y="9"/>
                    <a:pt x="117" y="27"/>
                  </a:cubicBezTo>
                  <a:lnTo>
                    <a:pt x="1" y="94"/>
                  </a:lnTo>
                  <a:lnTo>
                    <a:pt x="1" y="529"/>
                  </a:lnTo>
                  <a:lnTo>
                    <a:pt x="52" y="500"/>
                  </a:lnTo>
                  <a:lnTo>
                    <a:pt x="52" y="316"/>
                  </a:lnTo>
                  <a:lnTo>
                    <a:pt x="108" y="284"/>
                  </a:lnTo>
                  <a:cubicBezTo>
                    <a:pt x="124" y="275"/>
                    <a:pt x="138" y="270"/>
                    <a:pt x="149" y="270"/>
                  </a:cubicBezTo>
                  <a:cubicBezTo>
                    <a:pt x="151" y="270"/>
                    <a:pt x="154" y="270"/>
                    <a:pt x="156" y="271"/>
                  </a:cubicBezTo>
                  <a:cubicBezTo>
                    <a:pt x="168" y="274"/>
                    <a:pt x="179" y="285"/>
                    <a:pt x="192" y="307"/>
                  </a:cubicBezTo>
                  <a:lnTo>
                    <a:pt x="240" y="391"/>
                  </a:lnTo>
                  <a:lnTo>
                    <a:pt x="295" y="359"/>
                  </a:lnTo>
                  <a:lnTo>
                    <a:pt x="243" y="271"/>
                  </a:lnTo>
                  <a:cubicBezTo>
                    <a:pt x="233" y="252"/>
                    <a:pt x="223" y="239"/>
                    <a:pt x="213" y="232"/>
                  </a:cubicBezTo>
                  <a:cubicBezTo>
                    <a:pt x="204" y="224"/>
                    <a:pt x="195" y="221"/>
                    <a:pt x="186" y="221"/>
                  </a:cubicBezTo>
                  <a:cubicBezTo>
                    <a:pt x="184" y="221"/>
                    <a:pt x="182" y="221"/>
                    <a:pt x="181" y="222"/>
                  </a:cubicBezTo>
                  <a:cubicBezTo>
                    <a:pt x="201" y="203"/>
                    <a:pt x="217" y="181"/>
                    <a:pt x="229" y="156"/>
                  </a:cubicBezTo>
                  <a:cubicBezTo>
                    <a:pt x="240" y="133"/>
                    <a:pt x="245" y="107"/>
                    <a:pt x="245" y="79"/>
                  </a:cubicBezTo>
                  <a:cubicBezTo>
                    <a:pt x="245" y="37"/>
                    <a:pt x="234" y="11"/>
                    <a:pt x="213" y="4"/>
                  </a:cubicBezTo>
                  <a:cubicBezTo>
                    <a:pt x="207" y="2"/>
                    <a:pt x="201" y="1"/>
                    <a:pt x="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2" name="Google Shape;5572;p61"/>
            <p:cNvSpPr/>
            <p:nvPr/>
          </p:nvSpPr>
          <p:spPr>
            <a:xfrm>
              <a:off x="6542500" y="2536325"/>
              <a:ext cx="6100" cy="14350"/>
            </a:xfrm>
            <a:custGeom>
              <a:avLst/>
              <a:gdLst/>
              <a:ahLst/>
              <a:cxnLst/>
              <a:rect l="l" t="t" r="r" b="b"/>
              <a:pathLst>
                <a:path w="244" h="574" extrusionOk="0">
                  <a:moveTo>
                    <a:pt x="239" y="1"/>
                  </a:moveTo>
                  <a:lnTo>
                    <a:pt x="0" y="139"/>
                  </a:lnTo>
                  <a:lnTo>
                    <a:pt x="0" y="574"/>
                  </a:lnTo>
                  <a:lnTo>
                    <a:pt x="244" y="433"/>
                  </a:lnTo>
                  <a:lnTo>
                    <a:pt x="244" y="384"/>
                  </a:lnTo>
                  <a:lnTo>
                    <a:pt x="51" y="495"/>
                  </a:lnTo>
                  <a:lnTo>
                    <a:pt x="51" y="337"/>
                  </a:lnTo>
                  <a:lnTo>
                    <a:pt x="231" y="234"/>
                  </a:lnTo>
                  <a:lnTo>
                    <a:pt x="231" y="184"/>
                  </a:lnTo>
                  <a:lnTo>
                    <a:pt x="51" y="288"/>
                  </a:lnTo>
                  <a:lnTo>
                    <a:pt x="51" y="159"/>
                  </a:lnTo>
                  <a:lnTo>
                    <a:pt x="239" y="5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3" name="Google Shape;5573;p61"/>
            <p:cNvSpPr/>
            <p:nvPr/>
          </p:nvSpPr>
          <p:spPr>
            <a:xfrm>
              <a:off x="6550675" y="2532400"/>
              <a:ext cx="8000" cy="13575"/>
            </a:xfrm>
            <a:custGeom>
              <a:avLst/>
              <a:gdLst/>
              <a:ahLst/>
              <a:cxnLst/>
              <a:rect l="l" t="t" r="r" b="b"/>
              <a:pathLst>
                <a:path w="320" h="543" extrusionOk="0">
                  <a:moveTo>
                    <a:pt x="203" y="59"/>
                  </a:moveTo>
                  <a:cubicBezTo>
                    <a:pt x="213" y="59"/>
                    <a:pt x="221" y="61"/>
                    <a:pt x="228" y="65"/>
                  </a:cubicBezTo>
                  <a:cubicBezTo>
                    <a:pt x="253" y="78"/>
                    <a:pt x="265" y="114"/>
                    <a:pt x="265" y="172"/>
                  </a:cubicBezTo>
                  <a:cubicBezTo>
                    <a:pt x="265" y="230"/>
                    <a:pt x="253" y="281"/>
                    <a:pt x="228" y="322"/>
                  </a:cubicBezTo>
                  <a:cubicBezTo>
                    <a:pt x="205" y="364"/>
                    <a:pt x="166" y="399"/>
                    <a:pt x="114" y="429"/>
                  </a:cubicBezTo>
                  <a:lnTo>
                    <a:pt x="53" y="464"/>
                  </a:lnTo>
                  <a:lnTo>
                    <a:pt x="53" y="126"/>
                  </a:lnTo>
                  <a:lnTo>
                    <a:pt x="114" y="90"/>
                  </a:lnTo>
                  <a:cubicBezTo>
                    <a:pt x="150" y="69"/>
                    <a:pt x="180" y="59"/>
                    <a:pt x="203" y="59"/>
                  </a:cubicBezTo>
                  <a:close/>
                  <a:moveTo>
                    <a:pt x="235" y="0"/>
                  </a:moveTo>
                  <a:cubicBezTo>
                    <a:pt x="203" y="0"/>
                    <a:pt x="159" y="16"/>
                    <a:pt x="107" y="46"/>
                  </a:cubicBezTo>
                  <a:lnTo>
                    <a:pt x="1" y="107"/>
                  </a:lnTo>
                  <a:lnTo>
                    <a:pt x="1" y="542"/>
                  </a:lnTo>
                  <a:lnTo>
                    <a:pt x="107" y="481"/>
                  </a:lnTo>
                  <a:cubicBezTo>
                    <a:pt x="179" y="439"/>
                    <a:pt x="233" y="391"/>
                    <a:pt x="268" y="336"/>
                  </a:cubicBezTo>
                  <a:cubicBezTo>
                    <a:pt x="302" y="281"/>
                    <a:pt x="320" y="216"/>
                    <a:pt x="320" y="142"/>
                  </a:cubicBezTo>
                  <a:cubicBezTo>
                    <a:pt x="320" y="67"/>
                    <a:pt x="302" y="22"/>
                    <a:pt x="268" y="7"/>
                  </a:cubicBezTo>
                  <a:cubicBezTo>
                    <a:pt x="258" y="3"/>
                    <a:pt x="248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4" name="Google Shape;5574;p61"/>
            <p:cNvSpPr/>
            <p:nvPr/>
          </p:nvSpPr>
          <p:spPr>
            <a:xfrm>
              <a:off x="6560675" y="2528575"/>
              <a:ext cx="1300" cy="11675"/>
            </a:xfrm>
            <a:custGeom>
              <a:avLst/>
              <a:gdLst/>
              <a:ahLst/>
              <a:cxnLst/>
              <a:rect l="l" t="t" r="r" b="b"/>
              <a:pathLst>
                <a:path w="52" h="467" extrusionOk="0">
                  <a:moveTo>
                    <a:pt x="52" y="1"/>
                  </a:moveTo>
                  <a:lnTo>
                    <a:pt x="1" y="31"/>
                  </a:lnTo>
                  <a:lnTo>
                    <a:pt x="1" y="466"/>
                  </a:lnTo>
                  <a:lnTo>
                    <a:pt x="52" y="436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5" name="Google Shape;5575;p61"/>
            <p:cNvSpPr/>
            <p:nvPr/>
          </p:nvSpPr>
          <p:spPr>
            <a:xfrm>
              <a:off x="6563200" y="2523275"/>
              <a:ext cx="8025" cy="13550"/>
            </a:xfrm>
            <a:custGeom>
              <a:avLst/>
              <a:gdLst/>
              <a:ahLst/>
              <a:cxnLst/>
              <a:rect l="l" t="t" r="r" b="b"/>
              <a:pathLst>
                <a:path w="321" h="542" extrusionOk="0">
                  <a:moveTo>
                    <a:pt x="320" y="1"/>
                  </a:moveTo>
                  <a:lnTo>
                    <a:pt x="0" y="185"/>
                  </a:lnTo>
                  <a:lnTo>
                    <a:pt x="0" y="234"/>
                  </a:lnTo>
                  <a:lnTo>
                    <a:pt x="135" y="157"/>
                  </a:lnTo>
                  <a:lnTo>
                    <a:pt x="135" y="542"/>
                  </a:lnTo>
                  <a:lnTo>
                    <a:pt x="186" y="513"/>
                  </a:lnTo>
                  <a:lnTo>
                    <a:pt x="186" y="127"/>
                  </a:lnTo>
                  <a:lnTo>
                    <a:pt x="320" y="50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6" name="Google Shape;5576;p61"/>
            <p:cNvSpPr/>
            <p:nvPr/>
          </p:nvSpPr>
          <p:spPr>
            <a:xfrm>
              <a:off x="6565700" y="2522825"/>
              <a:ext cx="7625" cy="12850"/>
            </a:xfrm>
            <a:custGeom>
              <a:avLst/>
              <a:gdLst/>
              <a:ahLst/>
              <a:cxnLst/>
              <a:rect l="l" t="t" r="r" b="b"/>
              <a:pathLst>
                <a:path w="305" h="514" extrusionOk="0">
                  <a:moveTo>
                    <a:pt x="282" y="1"/>
                  </a:moveTo>
                  <a:cubicBezTo>
                    <a:pt x="271" y="1"/>
                    <a:pt x="260" y="2"/>
                    <a:pt x="248" y="6"/>
                  </a:cubicBezTo>
                  <a:cubicBezTo>
                    <a:pt x="228" y="10"/>
                    <a:pt x="207" y="19"/>
                    <a:pt x="184" y="32"/>
                  </a:cubicBezTo>
                  <a:cubicBezTo>
                    <a:pt x="128" y="64"/>
                    <a:pt x="83" y="110"/>
                    <a:pt x="49" y="170"/>
                  </a:cubicBezTo>
                  <a:cubicBezTo>
                    <a:pt x="16" y="229"/>
                    <a:pt x="0" y="293"/>
                    <a:pt x="0" y="364"/>
                  </a:cubicBezTo>
                  <a:cubicBezTo>
                    <a:pt x="0" y="434"/>
                    <a:pt x="16" y="479"/>
                    <a:pt x="49" y="500"/>
                  </a:cubicBezTo>
                  <a:cubicBezTo>
                    <a:pt x="63" y="509"/>
                    <a:pt x="78" y="513"/>
                    <a:pt x="94" y="513"/>
                  </a:cubicBezTo>
                  <a:cubicBezTo>
                    <a:pt x="120" y="513"/>
                    <a:pt x="150" y="503"/>
                    <a:pt x="184" y="483"/>
                  </a:cubicBezTo>
                  <a:cubicBezTo>
                    <a:pt x="207" y="470"/>
                    <a:pt x="228" y="454"/>
                    <a:pt x="248" y="436"/>
                  </a:cubicBezTo>
                  <a:cubicBezTo>
                    <a:pt x="268" y="418"/>
                    <a:pt x="287" y="396"/>
                    <a:pt x="305" y="371"/>
                  </a:cubicBezTo>
                  <a:lnTo>
                    <a:pt x="305" y="310"/>
                  </a:lnTo>
                  <a:cubicBezTo>
                    <a:pt x="287" y="338"/>
                    <a:pt x="270" y="362"/>
                    <a:pt x="249" y="383"/>
                  </a:cubicBezTo>
                  <a:cubicBezTo>
                    <a:pt x="231" y="403"/>
                    <a:pt x="209" y="420"/>
                    <a:pt x="187" y="432"/>
                  </a:cubicBezTo>
                  <a:cubicBezTo>
                    <a:pt x="161" y="447"/>
                    <a:pt x="139" y="454"/>
                    <a:pt x="121" y="454"/>
                  </a:cubicBezTo>
                  <a:cubicBezTo>
                    <a:pt x="109" y="454"/>
                    <a:pt x="98" y="451"/>
                    <a:pt x="89" y="444"/>
                  </a:cubicBezTo>
                  <a:cubicBezTo>
                    <a:pt x="65" y="426"/>
                    <a:pt x="54" y="390"/>
                    <a:pt x="54" y="332"/>
                  </a:cubicBezTo>
                  <a:cubicBezTo>
                    <a:pt x="54" y="275"/>
                    <a:pt x="65" y="225"/>
                    <a:pt x="89" y="181"/>
                  </a:cubicBezTo>
                  <a:cubicBezTo>
                    <a:pt x="112" y="138"/>
                    <a:pt x="144" y="103"/>
                    <a:pt x="187" y="78"/>
                  </a:cubicBezTo>
                  <a:cubicBezTo>
                    <a:pt x="209" y="65"/>
                    <a:pt x="231" y="58"/>
                    <a:pt x="249" y="57"/>
                  </a:cubicBezTo>
                  <a:cubicBezTo>
                    <a:pt x="255" y="56"/>
                    <a:pt x="259" y="55"/>
                    <a:pt x="264" y="55"/>
                  </a:cubicBezTo>
                  <a:cubicBezTo>
                    <a:pt x="278" y="55"/>
                    <a:pt x="292" y="59"/>
                    <a:pt x="305" y="65"/>
                  </a:cubicBezTo>
                  <a:lnTo>
                    <a:pt x="305" y="3"/>
                  </a:lnTo>
                  <a:cubicBezTo>
                    <a:pt x="297" y="2"/>
                    <a:pt x="290" y="1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7" name="Google Shape;5577;p61"/>
            <p:cNvSpPr/>
            <p:nvPr/>
          </p:nvSpPr>
          <p:spPr>
            <a:xfrm>
              <a:off x="6572650" y="2519550"/>
              <a:ext cx="8700" cy="13800"/>
            </a:xfrm>
            <a:custGeom>
              <a:avLst/>
              <a:gdLst/>
              <a:ahLst/>
              <a:cxnLst/>
              <a:rect l="l" t="t" r="r" b="b"/>
              <a:pathLst>
                <a:path w="348" h="552" extrusionOk="0">
                  <a:moveTo>
                    <a:pt x="173" y="74"/>
                  </a:moveTo>
                  <a:lnTo>
                    <a:pt x="243" y="251"/>
                  </a:lnTo>
                  <a:lnTo>
                    <a:pt x="103" y="331"/>
                  </a:lnTo>
                  <a:lnTo>
                    <a:pt x="173" y="74"/>
                  </a:lnTo>
                  <a:close/>
                  <a:moveTo>
                    <a:pt x="202" y="0"/>
                  </a:moveTo>
                  <a:lnTo>
                    <a:pt x="144" y="34"/>
                  </a:lnTo>
                  <a:lnTo>
                    <a:pt x="0" y="551"/>
                  </a:lnTo>
                  <a:lnTo>
                    <a:pt x="54" y="521"/>
                  </a:lnTo>
                  <a:lnTo>
                    <a:pt x="89" y="389"/>
                  </a:lnTo>
                  <a:lnTo>
                    <a:pt x="259" y="290"/>
                  </a:lnTo>
                  <a:lnTo>
                    <a:pt x="293" y="383"/>
                  </a:lnTo>
                  <a:lnTo>
                    <a:pt x="347" y="353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8" name="Google Shape;5578;p61"/>
            <p:cNvSpPr/>
            <p:nvPr/>
          </p:nvSpPr>
          <p:spPr>
            <a:xfrm>
              <a:off x="6582700" y="2514325"/>
              <a:ext cx="7375" cy="13250"/>
            </a:xfrm>
            <a:custGeom>
              <a:avLst/>
              <a:gdLst/>
              <a:ahLst/>
              <a:cxnLst/>
              <a:rect l="l" t="t" r="r" b="b"/>
              <a:pathLst>
                <a:path w="295" h="530" extrusionOk="0">
                  <a:moveTo>
                    <a:pt x="158" y="62"/>
                  </a:moveTo>
                  <a:cubicBezTo>
                    <a:pt x="163" y="62"/>
                    <a:pt x="167" y="63"/>
                    <a:pt x="171" y="64"/>
                  </a:cubicBezTo>
                  <a:cubicBezTo>
                    <a:pt x="184" y="70"/>
                    <a:pt x="190" y="85"/>
                    <a:pt x="190" y="111"/>
                  </a:cubicBezTo>
                  <a:cubicBezTo>
                    <a:pt x="190" y="136"/>
                    <a:pt x="184" y="159"/>
                    <a:pt x="171" y="179"/>
                  </a:cubicBezTo>
                  <a:cubicBezTo>
                    <a:pt x="158" y="199"/>
                    <a:pt x="139" y="217"/>
                    <a:pt x="115" y="231"/>
                  </a:cubicBezTo>
                  <a:lnTo>
                    <a:pt x="51" y="267"/>
                  </a:lnTo>
                  <a:lnTo>
                    <a:pt x="51" y="114"/>
                  </a:lnTo>
                  <a:lnTo>
                    <a:pt x="115" y="76"/>
                  </a:lnTo>
                  <a:cubicBezTo>
                    <a:pt x="132" y="67"/>
                    <a:pt x="147" y="62"/>
                    <a:pt x="158" y="62"/>
                  </a:cubicBezTo>
                  <a:close/>
                  <a:moveTo>
                    <a:pt x="193" y="0"/>
                  </a:moveTo>
                  <a:cubicBezTo>
                    <a:pt x="173" y="0"/>
                    <a:pt x="147" y="10"/>
                    <a:pt x="115" y="28"/>
                  </a:cubicBezTo>
                  <a:lnTo>
                    <a:pt x="0" y="95"/>
                  </a:lnTo>
                  <a:lnTo>
                    <a:pt x="0" y="530"/>
                  </a:lnTo>
                  <a:lnTo>
                    <a:pt x="51" y="501"/>
                  </a:lnTo>
                  <a:lnTo>
                    <a:pt x="51" y="317"/>
                  </a:lnTo>
                  <a:lnTo>
                    <a:pt x="106" y="285"/>
                  </a:lnTo>
                  <a:cubicBezTo>
                    <a:pt x="122" y="276"/>
                    <a:pt x="136" y="271"/>
                    <a:pt x="146" y="271"/>
                  </a:cubicBezTo>
                  <a:cubicBezTo>
                    <a:pt x="149" y="271"/>
                    <a:pt x="152" y="271"/>
                    <a:pt x="154" y="272"/>
                  </a:cubicBezTo>
                  <a:cubicBezTo>
                    <a:pt x="167" y="273"/>
                    <a:pt x="179" y="286"/>
                    <a:pt x="192" y="308"/>
                  </a:cubicBezTo>
                  <a:lnTo>
                    <a:pt x="239" y="392"/>
                  </a:lnTo>
                  <a:lnTo>
                    <a:pt x="295" y="360"/>
                  </a:lnTo>
                  <a:lnTo>
                    <a:pt x="242" y="272"/>
                  </a:lnTo>
                  <a:cubicBezTo>
                    <a:pt x="232" y="253"/>
                    <a:pt x="222" y="240"/>
                    <a:pt x="210" y="231"/>
                  </a:cubicBezTo>
                  <a:cubicBezTo>
                    <a:pt x="202" y="225"/>
                    <a:pt x="193" y="222"/>
                    <a:pt x="184" y="222"/>
                  </a:cubicBezTo>
                  <a:cubicBezTo>
                    <a:pt x="182" y="222"/>
                    <a:pt x="180" y="222"/>
                    <a:pt x="179" y="223"/>
                  </a:cubicBezTo>
                  <a:cubicBezTo>
                    <a:pt x="200" y="204"/>
                    <a:pt x="216" y="182"/>
                    <a:pt x="228" y="157"/>
                  </a:cubicBezTo>
                  <a:cubicBezTo>
                    <a:pt x="238" y="133"/>
                    <a:pt x="244" y="107"/>
                    <a:pt x="244" y="79"/>
                  </a:cubicBezTo>
                  <a:cubicBezTo>
                    <a:pt x="244" y="37"/>
                    <a:pt x="234" y="12"/>
                    <a:pt x="212" y="4"/>
                  </a:cubicBezTo>
                  <a:cubicBezTo>
                    <a:pt x="206" y="1"/>
                    <a:pt x="200" y="0"/>
                    <a:pt x="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9" name="Google Shape;5579;p61"/>
            <p:cNvSpPr/>
            <p:nvPr/>
          </p:nvSpPr>
          <p:spPr>
            <a:xfrm>
              <a:off x="6591725" y="2508825"/>
              <a:ext cx="7950" cy="13575"/>
            </a:xfrm>
            <a:custGeom>
              <a:avLst/>
              <a:gdLst/>
              <a:ahLst/>
              <a:cxnLst/>
              <a:rect l="l" t="t" r="r" b="b"/>
              <a:pathLst>
                <a:path w="318" h="543" extrusionOk="0">
                  <a:moveTo>
                    <a:pt x="202" y="60"/>
                  </a:moveTo>
                  <a:cubicBezTo>
                    <a:pt x="212" y="60"/>
                    <a:pt x="220" y="62"/>
                    <a:pt x="228" y="66"/>
                  </a:cubicBezTo>
                  <a:cubicBezTo>
                    <a:pt x="251" y="79"/>
                    <a:pt x="264" y="115"/>
                    <a:pt x="264" y="173"/>
                  </a:cubicBezTo>
                  <a:cubicBezTo>
                    <a:pt x="264" y="231"/>
                    <a:pt x="251" y="282"/>
                    <a:pt x="228" y="322"/>
                  </a:cubicBezTo>
                  <a:cubicBezTo>
                    <a:pt x="203" y="363"/>
                    <a:pt x="166" y="399"/>
                    <a:pt x="113" y="429"/>
                  </a:cubicBezTo>
                  <a:lnTo>
                    <a:pt x="51" y="464"/>
                  </a:lnTo>
                  <a:lnTo>
                    <a:pt x="51" y="126"/>
                  </a:lnTo>
                  <a:lnTo>
                    <a:pt x="113" y="90"/>
                  </a:lnTo>
                  <a:cubicBezTo>
                    <a:pt x="150" y="70"/>
                    <a:pt x="179" y="60"/>
                    <a:pt x="202" y="60"/>
                  </a:cubicBezTo>
                  <a:close/>
                  <a:moveTo>
                    <a:pt x="235" y="0"/>
                  </a:moveTo>
                  <a:cubicBezTo>
                    <a:pt x="203" y="0"/>
                    <a:pt x="159" y="16"/>
                    <a:pt x="105" y="47"/>
                  </a:cubicBezTo>
                  <a:lnTo>
                    <a:pt x="0" y="108"/>
                  </a:lnTo>
                  <a:lnTo>
                    <a:pt x="0" y="543"/>
                  </a:lnTo>
                  <a:lnTo>
                    <a:pt x="105" y="482"/>
                  </a:lnTo>
                  <a:cubicBezTo>
                    <a:pt x="177" y="440"/>
                    <a:pt x="232" y="392"/>
                    <a:pt x="266" y="337"/>
                  </a:cubicBezTo>
                  <a:cubicBezTo>
                    <a:pt x="300" y="282"/>
                    <a:pt x="318" y="216"/>
                    <a:pt x="318" y="141"/>
                  </a:cubicBezTo>
                  <a:cubicBezTo>
                    <a:pt x="318" y="67"/>
                    <a:pt x="300" y="22"/>
                    <a:pt x="266" y="6"/>
                  </a:cubicBezTo>
                  <a:cubicBezTo>
                    <a:pt x="257" y="2"/>
                    <a:pt x="247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0" name="Google Shape;5580;p61"/>
            <p:cNvSpPr/>
            <p:nvPr/>
          </p:nvSpPr>
          <p:spPr>
            <a:xfrm>
              <a:off x="6523050" y="2589050"/>
              <a:ext cx="24675" cy="20750"/>
            </a:xfrm>
            <a:custGeom>
              <a:avLst/>
              <a:gdLst/>
              <a:ahLst/>
              <a:cxnLst/>
              <a:rect l="l" t="t" r="r" b="b"/>
              <a:pathLst>
                <a:path w="987" h="830" extrusionOk="0">
                  <a:moveTo>
                    <a:pt x="945" y="1"/>
                  </a:moveTo>
                  <a:cubicBezTo>
                    <a:pt x="935" y="1"/>
                    <a:pt x="924" y="4"/>
                    <a:pt x="911" y="10"/>
                  </a:cubicBezTo>
                  <a:lnTo>
                    <a:pt x="75" y="493"/>
                  </a:lnTo>
                  <a:cubicBezTo>
                    <a:pt x="31" y="522"/>
                    <a:pt x="4" y="572"/>
                    <a:pt x="1" y="624"/>
                  </a:cubicBezTo>
                  <a:lnTo>
                    <a:pt x="1" y="776"/>
                  </a:lnTo>
                  <a:cubicBezTo>
                    <a:pt x="1" y="810"/>
                    <a:pt x="18" y="829"/>
                    <a:pt x="42" y="829"/>
                  </a:cubicBezTo>
                  <a:cubicBezTo>
                    <a:pt x="52" y="829"/>
                    <a:pt x="63" y="826"/>
                    <a:pt x="75" y="820"/>
                  </a:cubicBezTo>
                  <a:lnTo>
                    <a:pt x="911" y="337"/>
                  </a:lnTo>
                  <a:cubicBezTo>
                    <a:pt x="956" y="308"/>
                    <a:pt x="984" y="260"/>
                    <a:pt x="987" y="206"/>
                  </a:cubicBezTo>
                  <a:lnTo>
                    <a:pt x="987" y="54"/>
                  </a:lnTo>
                  <a:cubicBezTo>
                    <a:pt x="987" y="20"/>
                    <a:pt x="970" y="1"/>
                    <a:pt x="94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1" name="Google Shape;5581;p61"/>
            <p:cNvSpPr/>
            <p:nvPr/>
          </p:nvSpPr>
          <p:spPr>
            <a:xfrm>
              <a:off x="6552375" y="2572125"/>
              <a:ext cx="24675" cy="20725"/>
            </a:xfrm>
            <a:custGeom>
              <a:avLst/>
              <a:gdLst/>
              <a:ahLst/>
              <a:cxnLst/>
              <a:rect l="l" t="t" r="r" b="b"/>
              <a:pathLst>
                <a:path w="987" h="829" extrusionOk="0">
                  <a:moveTo>
                    <a:pt x="946" y="0"/>
                  </a:moveTo>
                  <a:cubicBezTo>
                    <a:pt x="936" y="0"/>
                    <a:pt x="925" y="4"/>
                    <a:pt x="913" y="10"/>
                  </a:cubicBezTo>
                  <a:lnTo>
                    <a:pt x="76" y="493"/>
                  </a:lnTo>
                  <a:cubicBezTo>
                    <a:pt x="33" y="522"/>
                    <a:pt x="4" y="570"/>
                    <a:pt x="1" y="624"/>
                  </a:cubicBezTo>
                  <a:lnTo>
                    <a:pt x="1" y="774"/>
                  </a:lnTo>
                  <a:cubicBezTo>
                    <a:pt x="1" y="808"/>
                    <a:pt x="18" y="828"/>
                    <a:pt x="43" y="828"/>
                  </a:cubicBezTo>
                  <a:cubicBezTo>
                    <a:pt x="53" y="828"/>
                    <a:pt x="64" y="825"/>
                    <a:pt x="76" y="818"/>
                  </a:cubicBezTo>
                  <a:lnTo>
                    <a:pt x="913" y="335"/>
                  </a:lnTo>
                  <a:cubicBezTo>
                    <a:pt x="956" y="306"/>
                    <a:pt x="984" y="258"/>
                    <a:pt x="987" y="206"/>
                  </a:cubicBezTo>
                  <a:lnTo>
                    <a:pt x="987" y="54"/>
                  </a:lnTo>
                  <a:cubicBezTo>
                    <a:pt x="987" y="20"/>
                    <a:pt x="970" y="0"/>
                    <a:pt x="94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2" name="Google Shape;5582;p61"/>
            <p:cNvSpPr/>
            <p:nvPr/>
          </p:nvSpPr>
          <p:spPr>
            <a:xfrm>
              <a:off x="6581750" y="2555150"/>
              <a:ext cx="24675" cy="20750"/>
            </a:xfrm>
            <a:custGeom>
              <a:avLst/>
              <a:gdLst/>
              <a:ahLst/>
              <a:cxnLst/>
              <a:rect l="l" t="t" r="r" b="b"/>
              <a:pathLst>
                <a:path w="987" h="830" extrusionOk="0">
                  <a:moveTo>
                    <a:pt x="944" y="1"/>
                  </a:moveTo>
                  <a:cubicBezTo>
                    <a:pt x="934" y="1"/>
                    <a:pt x="923" y="4"/>
                    <a:pt x="911" y="11"/>
                  </a:cubicBezTo>
                  <a:lnTo>
                    <a:pt x="74" y="493"/>
                  </a:lnTo>
                  <a:cubicBezTo>
                    <a:pt x="31" y="522"/>
                    <a:pt x="2" y="572"/>
                    <a:pt x="0" y="624"/>
                  </a:cubicBezTo>
                  <a:lnTo>
                    <a:pt x="0" y="776"/>
                  </a:lnTo>
                  <a:cubicBezTo>
                    <a:pt x="0" y="810"/>
                    <a:pt x="17" y="830"/>
                    <a:pt x="42" y="830"/>
                  </a:cubicBezTo>
                  <a:cubicBezTo>
                    <a:pt x="52" y="830"/>
                    <a:pt x="63" y="826"/>
                    <a:pt x="74" y="820"/>
                  </a:cubicBezTo>
                  <a:lnTo>
                    <a:pt x="911" y="337"/>
                  </a:lnTo>
                  <a:cubicBezTo>
                    <a:pt x="955" y="308"/>
                    <a:pt x="984" y="260"/>
                    <a:pt x="986" y="206"/>
                  </a:cubicBezTo>
                  <a:lnTo>
                    <a:pt x="986" y="54"/>
                  </a:lnTo>
                  <a:cubicBezTo>
                    <a:pt x="986" y="20"/>
                    <a:pt x="969" y="1"/>
                    <a:pt x="94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3" name="Google Shape;5583;p61"/>
            <p:cNvSpPr/>
            <p:nvPr/>
          </p:nvSpPr>
          <p:spPr>
            <a:xfrm>
              <a:off x="6611125" y="2538225"/>
              <a:ext cx="24675" cy="20725"/>
            </a:xfrm>
            <a:custGeom>
              <a:avLst/>
              <a:gdLst/>
              <a:ahLst/>
              <a:cxnLst/>
              <a:rect l="l" t="t" r="r" b="b"/>
              <a:pathLst>
                <a:path w="987" h="829" extrusionOk="0">
                  <a:moveTo>
                    <a:pt x="944" y="1"/>
                  </a:moveTo>
                  <a:cubicBezTo>
                    <a:pt x="934" y="1"/>
                    <a:pt x="923" y="4"/>
                    <a:pt x="911" y="10"/>
                  </a:cubicBezTo>
                  <a:lnTo>
                    <a:pt x="75" y="493"/>
                  </a:lnTo>
                  <a:cubicBezTo>
                    <a:pt x="30" y="522"/>
                    <a:pt x="3" y="570"/>
                    <a:pt x="0" y="624"/>
                  </a:cubicBezTo>
                  <a:lnTo>
                    <a:pt x="0" y="775"/>
                  </a:lnTo>
                  <a:cubicBezTo>
                    <a:pt x="0" y="809"/>
                    <a:pt x="17" y="829"/>
                    <a:pt x="42" y="829"/>
                  </a:cubicBezTo>
                  <a:cubicBezTo>
                    <a:pt x="52" y="829"/>
                    <a:pt x="63" y="825"/>
                    <a:pt x="75" y="818"/>
                  </a:cubicBezTo>
                  <a:lnTo>
                    <a:pt x="911" y="335"/>
                  </a:lnTo>
                  <a:cubicBezTo>
                    <a:pt x="956" y="306"/>
                    <a:pt x="983" y="258"/>
                    <a:pt x="986" y="206"/>
                  </a:cubicBezTo>
                  <a:lnTo>
                    <a:pt x="986" y="54"/>
                  </a:lnTo>
                  <a:cubicBezTo>
                    <a:pt x="986" y="20"/>
                    <a:pt x="969" y="1"/>
                    <a:pt x="94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4" name="Google Shape;5584;p61"/>
            <p:cNvSpPr/>
            <p:nvPr/>
          </p:nvSpPr>
          <p:spPr>
            <a:xfrm>
              <a:off x="6618150" y="2558225"/>
              <a:ext cx="7050" cy="7150"/>
            </a:xfrm>
            <a:custGeom>
              <a:avLst/>
              <a:gdLst/>
              <a:ahLst/>
              <a:cxnLst/>
              <a:rect l="l" t="t" r="r" b="b"/>
              <a:pathLst>
                <a:path w="282" h="286" extrusionOk="0">
                  <a:moveTo>
                    <a:pt x="257" y="0"/>
                  </a:moveTo>
                  <a:cubicBezTo>
                    <a:pt x="251" y="0"/>
                    <a:pt x="244" y="2"/>
                    <a:pt x="237" y="6"/>
                  </a:cubicBezTo>
                  <a:lnTo>
                    <a:pt x="45" y="117"/>
                  </a:lnTo>
                  <a:cubicBezTo>
                    <a:pt x="19" y="134"/>
                    <a:pt x="2" y="163"/>
                    <a:pt x="0" y="195"/>
                  </a:cubicBezTo>
                  <a:lnTo>
                    <a:pt x="0" y="254"/>
                  </a:lnTo>
                  <a:cubicBezTo>
                    <a:pt x="0" y="274"/>
                    <a:pt x="11" y="286"/>
                    <a:pt x="26" y="286"/>
                  </a:cubicBezTo>
                  <a:cubicBezTo>
                    <a:pt x="32" y="286"/>
                    <a:pt x="38" y="284"/>
                    <a:pt x="45" y="281"/>
                  </a:cubicBezTo>
                  <a:lnTo>
                    <a:pt x="237" y="169"/>
                  </a:lnTo>
                  <a:cubicBezTo>
                    <a:pt x="264" y="152"/>
                    <a:pt x="280" y="123"/>
                    <a:pt x="282" y="91"/>
                  </a:cubicBezTo>
                  <a:lnTo>
                    <a:pt x="282" y="33"/>
                  </a:lnTo>
                  <a:cubicBezTo>
                    <a:pt x="282" y="12"/>
                    <a:pt x="272" y="0"/>
                    <a:pt x="25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5" name="Google Shape;5585;p61"/>
            <p:cNvSpPr/>
            <p:nvPr/>
          </p:nvSpPr>
          <p:spPr>
            <a:xfrm>
              <a:off x="6628725" y="2552150"/>
              <a:ext cx="7075" cy="7125"/>
            </a:xfrm>
            <a:custGeom>
              <a:avLst/>
              <a:gdLst/>
              <a:ahLst/>
              <a:cxnLst/>
              <a:rect l="l" t="t" r="r" b="b"/>
              <a:pathLst>
                <a:path w="283" h="285" extrusionOk="0">
                  <a:moveTo>
                    <a:pt x="257" y="0"/>
                  </a:moveTo>
                  <a:cubicBezTo>
                    <a:pt x="251" y="0"/>
                    <a:pt x="244" y="2"/>
                    <a:pt x="237" y="6"/>
                  </a:cubicBezTo>
                  <a:lnTo>
                    <a:pt x="46" y="116"/>
                  </a:lnTo>
                  <a:cubicBezTo>
                    <a:pt x="18" y="133"/>
                    <a:pt x="2" y="162"/>
                    <a:pt x="1" y="194"/>
                  </a:cubicBezTo>
                  <a:lnTo>
                    <a:pt x="1" y="252"/>
                  </a:lnTo>
                  <a:cubicBezTo>
                    <a:pt x="1" y="273"/>
                    <a:pt x="11" y="285"/>
                    <a:pt x="26" y="285"/>
                  </a:cubicBezTo>
                  <a:cubicBezTo>
                    <a:pt x="32" y="285"/>
                    <a:pt x="38" y="283"/>
                    <a:pt x="46" y="278"/>
                  </a:cubicBezTo>
                  <a:lnTo>
                    <a:pt x="237" y="168"/>
                  </a:lnTo>
                  <a:cubicBezTo>
                    <a:pt x="263" y="151"/>
                    <a:pt x="281" y="122"/>
                    <a:pt x="282" y="90"/>
                  </a:cubicBezTo>
                  <a:lnTo>
                    <a:pt x="282" y="32"/>
                  </a:lnTo>
                  <a:cubicBezTo>
                    <a:pt x="282" y="11"/>
                    <a:pt x="272" y="0"/>
                    <a:pt x="25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6" name="Google Shape;5586;p61"/>
            <p:cNvSpPr/>
            <p:nvPr/>
          </p:nvSpPr>
          <p:spPr>
            <a:xfrm>
              <a:off x="6572250" y="2562675"/>
              <a:ext cx="63425" cy="41075"/>
            </a:xfrm>
            <a:custGeom>
              <a:avLst/>
              <a:gdLst/>
              <a:ahLst/>
              <a:cxnLst/>
              <a:rect l="l" t="t" r="r" b="b"/>
              <a:pathLst>
                <a:path w="2537" h="1643" extrusionOk="0">
                  <a:moveTo>
                    <a:pt x="2495" y="1"/>
                  </a:moveTo>
                  <a:cubicBezTo>
                    <a:pt x="2485" y="1"/>
                    <a:pt x="2474" y="4"/>
                    <a:pt x="2461" y="11"/>
                  </a:cubicBezTo>
                  <a:lnTo>
                    <a:pt x="76" y="1389"/>
                  </a:lnTo>
                  <a:cubicBezTo>
                    <a:pt x="31" y="1418"/>
                    <a:pt x="3" y="1466"/>
                    <a:pt x="1" y="1518"/>
                  </a:cubicBezTo>
                  <a:lnTo>
                    <a:pt x="1" y="1589"/>
                  </a:lnTo>
                  <a:cubicBezTo>
                    <a:pt x="1" y="1623"/>
                    <a:pt x="18" y="1643"/>
                    <a:pt x="43" y="1643"/>
                  </a:cubicBezTo>
                  <a:cubicBezTo>
                    <a:pt x="53" y="1643"/>
                    <a:pt x="64" y="1640"/>
                    <a:pt x="76" y="1632"/>
                  </a:cubicBezTo>
                  <a:lnTo>
                    <a:pt x="2461" y="255"/>
                  </a:lnTo>
                  <a:cubicBezTo>
                    <a:pt x="2506" y="226"/>
                    <a:pt x="2534" y="178"/>
                    <a:pt x="2537" y="124"/>
                  </a:cubicBezTo>
                  <a:lnTo>
                    <a:pt x="2537" y="55"/>
                  </a:lnTo>
                  <a:cubicBezTo>
                    <a:pt x="2537" y="21"/>
                    <a:pt x="2520" y="1"/>
                    <a:pt x="2495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" name="Google Shape;5591;p62"/>
          <p:cNvSpPr txBox="1">
            <a:spLocks noGrp="1"/>
          </p:cNvSpPr>
          <p:nvPr>
            <p:ph type="subTitle" idx="4294967295"/>
          </p:nvPr>
        </p:nvSpPr>
        <p:spPr>
          <a:xfrm>
            <a:off x="535900" y="519350"/>
            <a:ext cx="16854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fungsi metode pembayaran TravelinBank, menggunakan materi files, looping dan if else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2" name="Google Shape;5592;p62"/>
          <p:cNvSpPr txBox="1">
            <a:spLocks noGrp="1"/>
          </p:cNvSpPr>
          <p:nvPr>
            <p:ph type="subTitle" idx="4294967295"/>
          </p:nvPr>
        </p:nvSpPr>
        <p:spPr>
          <a:xfrm>
            <a:off x="462400" y="14367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593" name="Google Shape;5593;p62"/>
          <p:cNvSpPr/>
          <p:nvPr/>
        </p:nvSpPr>
        <p:spPr>
          <a:xfrm rot="10800000" flipH="1">
            <a:off x="698975" y="21024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4" name="Google Shape;5594;p62"/>
          <p:cNvPicPr preferRelativeResize="0"/>
          <p:nvPr/>
        </p:nvPicPr>
        <p:blipFill rotWithShape="1">
          <a:blip r:embed="rId3">
            <a:alphaModFix/>
          </a:blip>
          <a:srcRect l="3549"/>
          <a:stretch/>
        </p:blipFill>
        <p:spPr>
          <a:xfrm>
            <a:off x="2543025" y="235550"/>
            <a:ext cx="61647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5" name="Google Shape;5595;p62"/>
          <p:cNvPicPr preferRelativeResize="0"/>
          <p:nvPr/>
        </p:nvPicPr>
        <p:blipFill rotWithShape="1">
          <a:blip r:embed="rId4">
            <a:alphaModFix/>
          </a:blip>
          <a:srcRect l="2704"/>
          <a:stretch/>
        </p:blipFill>
        <p:spPr>
          <a:xfrm>
            <a:off x="535900" y="2430625"/>
            <a:ext cx="7654951" cy="186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96" name="Google Shape;5596;p62"/>
          <p:cNvGrpSpPr/>
          <p:nvPr/>
        </p:nvGrpSpPr>
        <p:grpSpPr>
          <a:xfrm>
            <a:off x="6968983" y="3473589"/>
            <a:ext cx="2311339" cy="1583151"/>
            <a:chOff x="6391200" y="2366900"/>
            <a:chExt cx="430425" cy="294825"/>
          </a:xfrm>
        </p:grpSpPr>
        <p:sp>
          <p:nvSpPr>
            <p:cNvPr id="5597" name="Google Shape;5597;p62"/>
            <p:cNvSpPr/>
            <p:nvPr/>
          </p:nvSpPr>
          <p:spPr>
            <a:xfrm>
              <a:off x="6391200" y="2456850"/>
              <a:ext cx="430425" cy="204875"/>
            </a:xfrm>
            <a:custGeom>
              <a:avLst/>
              <a:gdLst/>
              <a:ahLst/>
              <a:cxnLst/>
              <a:rect l="l" t="t" r="r" b="b"/>
              <a:pathLst>
                <a:path w="17217" h="8195" extrusionOk="0">
                  <a:moveTo>
                    <a:pt x="8608" y="1"/>
                  </a:moveTo>
                  <a:cubicBezTo>
                    <a:pt x="6602" y="1"/>
                    <a:pt x="4595" y="401"/>
                    <a:pt x="3063" y="1201"/>
                  </a:cubicBezTo>
                  <a:cubicBezTo>
                    <a:pt x="1" y="2801"/>
                    <a:pt x="1" y="5394"/>
                    <a:pt x="3063" y="6995"/>
                  </a:cubicBezTo>
                  <a:cubicBezTo>
                    <a:pt x="4595" y="7795"/>
                    <a:pt x="6602" y="8195"/>
                    <a:pt x="8608" y="8195"/>
                  </a:cubicBezTo>
                  <a:cubicBezTo>
                    <a:pt x="10615" y="8195"/>
                    <a:pt x="12622" y="7795"/>
                    <a:pt x="14154" y="6995"/>
                  </a:cubicBezTo>
                  <a:cubicBezTo>
                    <a:pt x="17216" y="5394"/>
                    <a:pt x="17216" y="2801"/>
                    <a:pt x="14154" y="1201"/>
                  </a:cubicBezTo>
                  <a:cubicBezTo>
                    <a:pt x="12622" y="401"/>
                    <a:pt x="10615" y="1"/>
                    <a:pt x="8608" y="1"/>
                  </a:cubicBezTo>
                  <a:close/>
                </a:path>
              </a:pathLst>
            </a:custGeom>
            <a:solidFill>
              <a:srgbClr val="F4AA9E">
                <a:alpha val="5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8" name="Google Shape;5598;p62"/>
            <p:cNvSpPr/>
            <p:nvPr/>
          </p:nvSpPr>
          <p:spPr>
            <a:xfrm>
              <a:off x="6703525" y="2413150"/>
              <a:ext cx="7075" cy="16300"/>
            </a:xfrm>
            <a:custGeom>
              <a:avLst/>
              <a:gdLst/>
              <a:ahLst/>
              <a:cxnLst/>
              <a:rect l="l" t="t" r="r" b="b"/>
              <a:pathLst>
                <a:path w="283" h="652" extrusionOk="0">
                  <a:moveTo>
                    <a:pt x="0" y="1"/>
                  </a:moveTo>
                  <a:lnTo>
                    <a:pt x="0" y="489"/>
                  </a:lnTo>
                  <a:lnTo>
                    <a:pt x="283" y="652"/>
                  </a:lnTo>
                  <a:lnTo>
                    <a:pt x="283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9" name="Google Shape;5599;p62"/>
            <p:cNvSpPr/>
            <p:nvPr/>
          </p:nvSpPr>
          <p:spPr>
            <a:xfrm>
              <a:off x="6550725" y="2366900"/>
              <a:ext cx="152825" cy="197525"/>
            </a:xfrm>
            <a:custGeom>
              <a:avLst/>
              <a:gdLst/>
              <a:ahLst/>
              <a:cxnLst/>
              <a:rect l="l" t="t" r="r" b="b"/>
              <a:pathLst>
                <a:path w="6113" h="7901" extrusionOk="0">
                  <a:moveTo>
                    <a:pt x="4844" y="0"/>
                  </a:moveTo>
                  <a:cubicBezTo>
                    <a:pt x="4819" y="0"/>
                    <a:pt x="4793" y="7"/>
                    <a:pt x="4769" y="22"/>
                  </a:cubicBezTo>
                  <a:lnTo>
                    <a:pt x="263" y="2625"/>
                  </a:lnTo>
                  <a:cubicBezTo>
                    <a:pt x="87" y="2726"/>
                    <a:pt x="0" y="2858"/>
                    <a:pt x="0" y="2989"/>
                  </a:cubicBezTo>
                  <a:lnTo>
                    <a:pt x="0" y="7383"/>
                  </a:lnTo>
                  <a:cubicBezTo>
                    <a:pt x="0" y="7514"/>
                    <a:pt x="87" y="7645"/>
                    <a:pt x="263" y="7746"/>
                  </a:cubicBezTo>
                  <a:lnTo>
                    <a:pt x="268" y="7749"/>
                  </a:lnTo>
                  <a:cubicBezTo>
                    <a:pt x="442" y="7850"/>
                    <a:pt x="671" y="7901"/>
                    <a:pt x="899" y="7901"/>
                  </a:cubicBezTo>
                  <a:cubicBezTo>
                    <a:pt x="1128" y="7901"/>
                    <a:pt x="1356" y="7850"/>
                    <a:pt x="1530" y="7749"/>
                  </a:cubicBezTo>
                  <a:lnTo>
                    <a:pt x="6037" y="5148"/>
                  </a:lnTo>
                  <a:cubicBezTo>
                    <a:pt x="6082" y="5119"/>
                    <a:pt x="6109" y="5071"/>
                    <a:pt x="6112" y="5017"/>
                  </a:cubicBezTo>
                  <a:lnTo>
                    <a:pt x="6112" y="712"/>
                  </a:lnTo>
                  <a:lnTo>
                    <a:pt x="6041" y="672"/>
                  </a:lnTo>
                  <a:cubicBezTo>
                    <a:pt x="6019" y="660"/>
                    <a:pt x="5996" y="655"/>
                    <a:pt x="5972" y="655"/>
                  </a:cubicBezTo>
                  <a:cubicBezTo>
                    <a:pt x="5946" y="655"/>
                    <a:pt x="5920" y="661"/>
                    <a:pt x="5896" y="673"/>
                  </a:cubicBezTo>
                  <a:lnTo>
                    <a:pt x="4986" y="1199"/>
                  </a:lnTo>
                  <a:lnTo>
                    <a:pt x="4986" y="147"/>
                  </a:lnTo>
                  <a:cubicBezTo>
                    <a:pt x="4989" y="62"/>
                    <a:pt x="4919" y="0"/>
                    <a:pt x="4844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0" name="Google Shape;5600;p62"/>
            <p:cNvSpPr/>
            <p:nvPr/>
          </p:nvSpPr>
          <p:spPr>
            <a:xfrm>
              <a:off x="6548575" y="2367000"/>
              <a:ext cx="154175" cy="87600"/>
            </a:xfrm>
            <a:custGeom>
              <a:avLst/>
              <a:gdLst/>
              <a:ahLst/>
              <a:cxnLst/>
              <a:rect l="l" t="t" r="r" b="b"/>
              <a:pathLst>
                <a:path w="6167" h="3504" extrusionOk="0">
                  <a:moveTo>
                    <a:pt x="4930" y="1"/>
                  </a:moveTo>
                  <a:cubicBezTo>
                    <a:pt x="4904" y="1"/>
                    <a:pt x="4879" y="7"/>
                    <a:pt x="4855" y="19"/>
                  </a:cubicBezTo>
                  <a:lnTo>
                    <a:pt x="349" y="2621"/>
                  </a:lnTo>
                  <a:cubicBezTo>
                    <a:pt x="1" y="2821"/>
                    <a:pt x="1" y="3149"/>
                    <a:pt x="349" y="3350"/>
                  </a:cubicBezTo>
                  <a:lnTo>
                    <a:pt x="356" y="3353"/>
                  </a:lnTo>
                  <a:cubicBezTo>
                    <a:pt x="529" y="3453"/>
                    <a:pt x="758" y="3503"/>
                    <a:pt x="986" y="3503"/>
                  </a:cubicBezTo>
                  <a:cubicBezTo>
                    <a:pt x="1215" y="3503"/>
                    <a:pt x="1443" y="3453"/>
                    <a:pt x="1617" y="3353"/>
                  </a:cubicBezTo>
                  <a:lnTo>
                    <a:pt x="6123" y="750"/>
                  </a:lnTo>
                  <a:cubicBezTo>
                    <a:pt x="6163" y="727"/>
                    <a:pt x="6166" y="689"/>
                    <a:pt x="6127" y="666"/>
                  </a:cubicBezTo>
                  <a:cubicBezTo>
                    <a:pt x="6105" y="656"/>
                    <a:pt x="6081" y="651"/>
                    <a:pt x="6058" y="651"/>
                  </a:cubicBezTo>
                  <a:cubicBezTo>
                    <a:pt x="6032" y="651"/>
                    <a:pt x="6006" y="657"/>
                    <a:pt x="5982" y="669"/>
                  </a:cubicBezTo>
                  <a:lnTo>
                    <a:pt x="1600" y="3199"/>
                  </a:lnTo>
                  <a:cubicBezTo>
                    <a:pt x="1559" y="3223"/>
                    <a:pt x="1491" y="3262"/>
                    <a:pt x="1448" y="3282"/>
                  </a:cubicBezTo>
                  <a:cubicBezTo>
                    <a:pt x="1304" y="3347"/>
                    <a:pt x="1132" y="3380"/>
                    <a:pt x="966" y="3380"/>
                  </a:cubicBezTo>
                  <a:cubicBezTo>
                    <a:pt x="824" y="3380"/>
                    <a:pt x="685" y="3356"/>
                    <a:pt x="569" y="3308"/>
                  </a:cubicBezTo>
                  <a:cubicBezTo>
                    <a:pt x="517" y="3285"/>
                    <a:pt x="466" y="3256"/>
                    <a:pt x="420" y="3221"/>
                  </a:cubicBezTo>
                  <a:cubicBezTo>
                    <a:pt x="244" y="3076"/>
                    <a:pt x="263" y="2873"/>
                    <a:pt x="466" y="2721"/>
                  </a:cubicBezTo>
                  <a:cubicBezTo>
                    <a:pt x="514" y="2688"/>
                    <a:pt x="563" y="2657"/>
                    <a:pt x="614" y="2630"/>
                  </a:cubicBezTo>
                  <a:lnTo>
                    <a:pt x="4996" y="101"/>
                  </a:lnTo>
                  <a:cubicBezTo>
                    <a:pt x="5037" y="76"/>
                    <a:pt x="5040" y="38"/>
                    <a:pt x="5000" y="17"/>
                  </a:cubicBezTo>
                  <a:cubicBezTo>
                    <a:pt x="4978" y="6"/>
                    <a:pt x="4954" y="1"/>
                    <a:pt x="493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1" name="Google Shape;5601;p62"/>
            <p:cNvSpPr/>
            <p:nvPr/>
          </p:nvSpPr>
          <p:spPr>
            <a:xfrm>
              <a:off x="6548575" y="2367000"/>
              <a:ext cx="154175" cy="87600"/>
            </a:xfrm>
            <a:custGeom>
              <a:avLst/>
              <a:gdLst/>
              <a:ahLst/>
              <a:cxnLst/>
              <a:rect l="l" t="t" r="r" b="b"/>
              <a:pathLst>
                <a:path w="6167" h="3504" extrusionOk="0">
                  <a:moveTo>
                    <a:pt x="4930" y="1"/>
                  </a:moveTo>
                  <a:cubicBezTo>
                    <a:pt x="4904" y="1"/>
                    <a:pt x="4879" y="7"/>
                    <a:pt x="4855" y="19"/>
                  </a:cubicBezTo>
                  <a:lnTo>
                    <a:pt x="349" y="2621"/>
                  </a:lnTo>
                  <a:cubicBezTo>
                    <a:pt x="1" y="2821"/>
                    <a:pt x="1" y="3149"/>
                    <a:pt x="349" y="3350"/>
                  </a:cubicBezTo>
                  <a:lnTo>
                    <a:pt x="356" y="3353"/>
                  </a:lnTo>
                  <a:cubicBezTo>
                    <a:pt x="529" y="3453"/>
                    <a:pt x="758" y="3503"/>
                    <a:pt x="986" y="3503"/>
                  </a:cubicBezTo>
                  <a:cubicBezTo>
                    <a:pt x="1215" y="3503"/>
                    <a:pt x="1443" y="3453"/>
                    <a:pt x="1617" y="3353"/>
                  </a:cubicBezTo>
                  <a:lnTo>
                    <a:pt x="6123" y="750"/>
                  </a:lnTo>
                  <a:cubicBezTo>
                    <a:pt x="6163" y="727"/>
                    <a:pt x="6166" y="689"/>
                    <a:pt x="6127" y="666"/>
                  </a:cubicBezTo>
                  <a:cubicBezTo>
                    <a:pt x="6105" y="656"/>
                    <a:pt x="6081" y="651"/>
                    <a:pt x="6058" y="651"/>
                  </a:cubicBezTo>
                  <a:cubicBezTo>
                    <a:pt x="6032" y="651"/>
                    <a:pt x="6006" y="657"/>
                    <a:pt x="5982" y="669"/>
                  </a:cubicBezTo>
                  <a:lnTo>
                    <a:pt x="1600" y="3199"/>
                  </a:lnTo>
                  <a:cubicBezTo>
                    <a:pt x="1559" y="3223"/>
                    <a:pt x="1491" y="3262"/>
                    <a:pt x="1448" y="3282"/>
                  </a:cubicBezTo>
                  <a:cubicBezTo>
                    <a:pt x="1304" y="3347"/>
                    <a:pt x="1132" y="3380"/>
                    <a:pt x="966" y="3380"/>
                  </a:cubicBezTo>
                  <a:cubicBezTo>
                    <a:pt x="824" y="3380"/>
                    <a:pt x="685" y="3356"/>
                    <a:pt x="569" y="3308"/>
                  </a:cubicBezTo>
                  <a:cubicBezTo>
                    <a:pt x="517" y="3285"/>
                    <a:pt x="466" y="3256"/>
                    <a:pt x="420" y="3221"/>
                  </a:cubicBezTo>
                  <a:cubicBezTo>
                    <a:pt x="244" y="3076"/>
                    <a:pt x="263" y="2873"/>
                    <a:pt x="466" y="2721"/>
                  </a:cubicBezTo>
                  <a:cubicBezTo>
                    <a:pt x="514" y="2688"/>
                    <a:pt x="563" y="2657"/>
                    <a:pt x="614" y="2630"/>
                  </a:cubicBezTo>
                  <a:lnTo>
                    <a:pt x="4996" y="101"/>
                  </a:lnTo>
                  <a:cubicBezTo>
                    <a:pt x="5037" y="76"/>
                    <a:pt x="5040" y="38"/>
                    <a:pt x="5000" y="17"/>
                  </a:cubicBezTo>
                  <a:cubicBezTo>
                    <a:pt x="4978" y="6"/>
                    <a:pt x="4954" y="1"/>
                    <a:pt x="4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2" name="Google Shape;5602;p62"/>
            <p:cNvSpPr/>
            <p:nvPr/>
          </p:nvSpPr>
          <p:spPr>
            <a:xfrm>
              <a:off x="6552375" y="2454900"/>
              <a:ext cx="2575" cy="2400"/>
            </a:xfrm>
            <a:custGeom>
              <a:avLst/>
              <a:gdLst/>
              <a:ahLst/>
              <a:cxnLst/>
              <a:rect l="l" t="t" r="r" b="b"/>
              <a:pathLst>
                <a:path w="103" h="96" extrusionOk="0">
                  <a:moveTo>
                    <a:pt x="25" y="1"/>
                  </a:moveTo>
                  <a:cubicBezTo>
                    <a:pt x="12" y="1"/>
                    <a:pt x="0" y="17"/>
                    <a:pt x="11" y="30"/>
                  </a:cubicBezTo>
                  <a:cubicBezTo>
                    <a:pt x="30" y="52"/>
                    <a:pt x="50" y="72"/>
                    <a:pt x="72" y="91"/>
                  </a:cubicBezTo>
                  <a:cubicBezTo>
                    <a:pt x="75" y="94"/>
                    <a:pt x="79" y="95"/>
                    <a:pt x="84" y="95"/>
                  </a:cubicBezTo>
                  <a:cubicBezTo>
                    <a:pt x="88" y="95"/>
                    <a:pt x="94" y="94"/>
                    <a:pt x="97" y="89"/>
                  </a:cubicBezTo>
                  <a:cubicBezTo>
                    <a:pt x="102" y="82"/>
                    <a:pt x="102" y="72"/>
                    <a:pt x="95" y="66"/>
                  </a:cubicBezTo>
                  <a:cubicBezTo>
                    <a:pt x="73" y="47"/>
                    <a:pt x="55" y="29"/>
                    <a:pt x="37" y="7"/>
                  </a:cubicBezTo>
                  <a:cubicBezTo>
                    <a:pt x="34" y="2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3" name="Google Shape;5603;p62"/>
            <p:cNvSpPr/>
            <p:nvPr/>
          </p:nvSpPr>
          <p:spPr>
            <a:xfrm>
              <a:off x="6557525" y="2399675"/>
              <a:ext cx="134050" cy="63500"/>
            </a:xfrm>
            <a:custGeom>
              <a:avLst/>
              <a:gdLst/>
              <a:ahLst/>
              <a:cxnLst/>
              <a:rect l="l" t="t" r="r" b="b"/>
              <a:pathLst>
                <a:path w="5362" h="2540" extrusionOk="0">
                  <a:moveTo>
                    <a:pt x="5337" y="0"/>
                  </a:moveTo>
                  <a:cubicBezTo>
                    <a:pt x="5334" y="0"/>
                    <a:pt x="5331" y="1"/>
                    <a:pt x="5328" y="3"/>
                  </a:cubicBezTo>
                  <a:lnTo>
                    <a:pt x="5180" y="89"/>
                  </a:lnTo>
                  <a:cubicBezTo>
                    <a:pt x="5172" y="93"/>
                    <a:pt x="5169" y="103"/>
                    <a:pt x="5173" y="112"/>
                  </a:cubicBezTo>
                  <a:cubicBezTo>
                    <a:pt x="5176" y="116"/>
                    <a:pt x="5182" y="120"/>
                    <a:pt x="5189" y="120"/>
                  </a:cubicBezTo>
                  <a:lnTo>
                    <a:pt x="5189" y="119"/>
                  </a:lnTo>
                  <a:cubicBezTo>
                    <a:pt x="5192" y="119"/>
                    <a:pt x="5195" y="119"/>
                    <a:pt x="5196" y="118"/>
                  </a:cubicBezTo>
                  <a:lnTo>
                    <a:pt x="5346" y="32"/>
                  </a:lnTo>
                  <a:cubicBezTo>
                    <a:pt x="5362" y="22"/>
                    <a:pt x="5352" y="0"/>
                    <a:pt x="5337" y="0"/>
                  </a:cubicBezTo>
                  <a:close/>
                  <a:moveTo>
                    <a:pt x="5040" y="171"/>
                  </a:moveTo>
                  <a:cubicBezTo>
                    <a:pt x="5038" y="171"/>
                    <a:pt x="5034" y="172"/>
                    <a:pt x="5031" y="174"/>
                  </a:cubicBezTo>
                  <a:lnTo>
                    <a:pt x="4883" y="260"/>
                  </a:lnTo>
                  <a:cubicBezTo>
                    <a:pt x="4874" y="264"/>
                    <a:pt x="4873" y="274"/>
                    <a:pt x="4877" y="283"/>
                  </a:cubicBezTo>
                  <a:cubicBezTo>
                    <a:pt x="4880" y="287"/>
                    <a:pt x="4886" y="292"/>
                    <a:pt x="4892" y="292"/>
                  </a:cubicBezTo>
                  <a:cubicBezTo>
                    <a:pt x="4895" y="292"/>
                    <a:pt x="4898" y="290"/>
                    <a:pt x="4901" y="289"/>
                  </a:cubicBezTo>
                  <a:lnTo>
                    <a:pt x="5049" y="203"/>
                  </a:lnTo>
                  <a:cubicBezTo>
                    <a:pt x="5064" y="193"/>
                    <a:pt x="5056" y="171"/>
                    <a:pt x="5040" y="171"/>
                  </a:cubicBezTo>
                  <a:close/>
                  <a:moveTo>
                    <a:pt x="4743" y="343"/>
                  </a:moveTo>
                  <a:cubicBezTo>
                    <a:pt x="4740" y="343"/>
                    <a:pt x="4738" y="344"/>
                    <a:pt x="4735" y="345"/>
                  </a:cubicBezTo>
                  <a:lnTo>
                    <a:pt x="4587" y="431"/>
                  </a:lnTo>
                  <a:cubicBezTo>
                    <a:pt x="4579" y="435"/>
                    <a:pt x="4576" y="445"/>
                    <a:pt x="4580" y="454"/>
                  </a:cubicBezTo>
                  <a:cubicBezTo>
                    <a:pt x="4583" y="460"/>
                    <a:pt x="4589" y="463"/>
                    <a:pt x="4595" y="463"/>
                  </a:cubicBezTo>
                  <a:lnTo>
                    <a:pt x="4595" y="461"/>
                  </a:lnTo>
                  <a:cubicBezTo>
                    <a:pt x="4598" y="461"/>
                    <a:pt x="4600" y="461"/>
                    <a:pt x="4603" y="460"/>
                  </a:cubicBezTo>
                  <a:lnTo>
                    <a:pt x="4753" y="374"/>
                  </a:lnTo>
                  <a:cubicBezTo>
                    <a:pt x="4766" y="364"/>
                    <a:pt x="4758" y="343"/>
                    <a:pt x="4743" y="343"/>
                  </a:cubicBezTo>
                  <a:close/>
                  <a:moveTo>
                    <a:pt x="4446" y="515"/>
                  </a:moveTo>
                  <a:cubicBezTo>
                    <a:pt x="4443" y="515"/>
                    <a:pt x="4441" y="515"/>
                    <a:pt x="4438" y="516"/>
                  </a:cubicBezTo>
                  <a:lnTo>
                    <a:pt x="4290" y="602"/>
                  </a:lnTo>
                  <a:cubicBezTo>
                    <a:pt x="4281" y="606"/>
                    <a:pt x="4279" y="616"/>
                    <a:pt x="4284" y="625"/>
                  </a:cubicBezTo>
                  <a:cubicBezTo>
                    <a:pt x="4287" y="631"/>
                    <a:pt x="4293" y="634"/>
                    <a:pt x="4299" y="634"/>
                  </a:cubicBezTo>
                  <a:lnTo>
                    <a:pt x="4299" y="632"/>
                  </a:lnTo>
                  <a:cubicBezTo>
                    <a:pt x="4300" y="633"/>
                    <a:pt x="4301" y="633"/>
                    <a:pt x="4301" y="633"/>
                  </a:cubicBezTo>
                  <a:cubicBezTo>
                    <a:pt x="4303" y="633"/>
                    <a:pt x="4305" y="632"/>
                    <a:pt x="4308" y="631"/>
                  </a:cubicBezTo>
                  <a:lnTo>
                    <a:pt x="4455" y="545"/>
                  </a:lnTo>
                  <a:cubicBezTo>
                    <a:pt x="4470" y="535"/>
                    <a:pt x="4461" y="515"/>
                    <a:pt x="4446" y="515"/>
                  </a:cubicBezTo>
                  <a:close/>
                  <a:moveTo>
                    <a:pt x="4152" y="684"/>
                  </a:moveTo>
                  <a:cubicBezTo>
                    <a:pt x="4149" y="684"/>
                    <a:pt x="4145" y="685"/>
                    <a:pt x="4142" y="687"/>
                  </a:cubicBezTo>
                  <a:lnTo>
                    <a:pt x="3993" y="773"/>
                  </a:lnTo>
                  <a:cubicBezTo>
                    <a:pt x="3986" y="777"/>
                    <a:pt x="3983" y="789"/>
                    <a:pt x="3987" y="796"/>
                  </a:cubicBezTo>
                  <a:cubicBezTo>
                    <a:pt x="3990" y="802"/>
                    <a:pt x="3996" y="805"/>
                    <a:pt x="4002" y="805"/>
                  </a:cubicBezTo>
                  <a:cubicBezTo>
                    <a:pt x="4004" y="805"/>
                    <a:pt x="4007" y="803"/>
                    <a:pt x="4010" y="803"/>
                  </a:cubicBezTo>
                  <a:lnTo>
                    <a:pt x="4158" y="716"/>
                  </a:lnTo>
                  <a:cubicBezTo>
                    <a:pt x="4177" y="708"/>
                    <a:pt x="4167" y="684"/>
                    <a:pt x="4152" y="684"/>
                  </a:cubicBezTo>
                  <a:close/>
                  <a:moveTo>
                    <a:pt x="3853" y="856"/>
                  </a:moveTo>
                  <a:cubicBezTo>
                    <a:pt x="3850" y="856"/>
                    <a:pt x="3848" y="857"/>
                    <a:pt x="3845" y="859"/>
                  </a:cubicBezTo>
                  <a:lnTo>
                    <a:pt x="3697" y="944"/>
                  </a:lnTo>
                  <a:cubicBezTo>
                    <a:pt x="3688" y="950"/>
                    <a:pt x="3685" y="960"/>
                    <a:pt x="3690" y="967"/>
                  </a:cubicBezTo>
                  <a:cubicBezTo>
                    <a:pt x="3693" y="973"/>
                    <a:pt x="3698" y="976"/>
                    <a:pt x="3706" y="976"/>
                  </a:cubicBezTo>
                  <a:cubicBezTo>
                    <a:pt x="3709" y="976"/>
                    <a:pt x="3712" y="975"/>
                    <a:pt x="3713" y="975"/>
                  </a:cubicBezTo>
                  <a:lnTo>
                    <a:pt x="3862" y="889"/>
                  </a:lnTo>
                  <a:cubicBezTo>
                    <a:pt x="3878" y="879"/>
                    <a:pt x="3868" y="856"/>
                    <a:pt x="3853" y="856"/>
                  </a:cubicBezTo>
                  <a:close/>
                  <a:moveTo>
                    <a:pt x="3555" y="1028"/>
                  </a:moveTo>
                  <a:cubicBezTo>
                    <a:pt x="3553" y="1028"/>
                    <a:pt x="3550" y="1028"/>
                    <a:pt x="3548" y="1030"/>
                  </a:cubicBezTo>
                  <a:lnTo>
                    <a:pt x="3400" y="1115"/>
                  </a:lnTo>
                  <a:cubicBezTo>
                    <a:pt x="3391" y="1121"/>
                    <a:pt x="3390" y="1131"/>
                    <a:pt x="3394" y="1138"/>
                  </a:cubicBezTo>
                  <a:cubicBezTo>
                    <a:pt x="3397" y="1144"/>
                    <a:pt x="3403" y="1147"/>
                    <a:pt x="3408" y="1147"/>
                  </a:cubicBezTo>
                  <a:cubicBezTo>
                    <a:pt x="3411" y="1147"/>
                    <a:pt x="3414" y="1147"/>
                    <a:pt x="3417" y="1146"/>
                  </a:cubicBezTo>
                  <a:lnTo>
                    <a:pt x="3565" y="1060"/>
                  </a:lnTo>
                  <a:cubicBezTo>
                    <a:pt x="3580" y="1049"/>
                    <a:pt x="3570" y="1028"/>
                    <a:pt x="3555" y="1028"/>
                  </a:cubicBezTo>
                  <a:close/>
                  <a:moveTo>
                    <a:pt x="3260" y="1200"/>
                  </a:moveTo>
                  <a:cubicBezTo>
                    <a:pt x="3258" y="1200"/>
                    <a:pt x="3255" y="1201"/>
                    <a:pt x="3252" y="1202"/>
                  </a:cubicBezTo>
                  <a:lnTo>
                    <a:pt x="3104" y="1288"/>
                  </a:lnTo>
                  <a:cubicBezTo>
                    <a:pt x="3088" y="1295"/>
                    <a:pt x="3093" y="1318"/>
                    <a:pt x="3110" y="1318"/>
                  </a:cubicBezTo>
                  <a:cubicBezTo>
                    <a:pt x="3110" y="1318"/>
                    <a:pt x="3111" y="1318"/>
                    <a:pt x="3111" y="1318"/>
                  </a:cubicBezTo>
                  <a:cubicBezTo>
                    <a:pt x="3114" y="1318"/>
                    <a:pt x="3117" y="1318"/>
                    <a:pt x="3120" y="1317"/>
                  </a:cubicBezTo>
                  <a:lnTo>
                    <a:pt x="3269" y="1231"/>
                  </a:lnTo>
                  <a:cubicBezTo>
                    <a:pt x="3283" y="1220"/>
                    <a:pt x="3275" y="1200"/>
                    <a:pt x="3260" y="1200"/>
                  </a:cubicBezTo>
                  <a:close/>
                  <a:moveTo>
                    <a:pt x="2962" y="1372"/>
                  </a:moveTo>
                  <a:cubicBezTo>
                    <a:pt x="2960" y="1372"/>
                    <a:pt x="2957" y="1372"/>
                    <a:pt x="2955" y="1373"/>
                  </a:cubicBezTo>
                  <a:lnTo>
                    <a:pt x="2807" y="1459"/>
                  </a:lnTo>
                  <a:cubicBezTo>
                    <a:pt x="2798" y="1463"/>
                    <a:pt x="2795" y="1473"/>
                    <a:pt x="2801" y="1482"/>
                  </a:cubicBezTo>
                  <a:cubicBezTo>
                    <a:pt x="2804" y="1486"/>
                    <a:pt x="2810" y="1491"/>
                    <a:pt x="2815" y="1491"/>
                  </a:cubicBezTo>
                  <a:lnTo>
                    <a:pt x="2815" y="1489"/>
                  </a:lnTo>
                  <a:cubicBezTo>
                    <a:pt x="2818" y="1489"/>
                    <a:pt x="2821" y="1489"/>
                    <a:pt x="2824" y="1488"/>
                  </a:cubicBezTo>
                  <a:lnTo>
                    <a:pt x="2972" y="1402"/>
                  </a:lnTo>
                  <a:cubicBezTo>
                    <a:pt x="2987" y="1392"/>
                    <a:pt x="2977" y="1372"/>
                    <a:pt x="2962" y="1372"/>
                  </a:cubicBezTo>
                  <a:close/>
                  <a:moveTo>
                    <a:pt x="2667" y="1541"/>
                  </a:moveTo>
                  <a:cubicBezTo>
                    <a:pt x="2664" y="1541"/>
                    <a:pt x="2661" y="1542"/>
                    <a:pt x="2659" y="1544"/>
                  </a:cubicBezTo>
                  <a:lnTo>
                    <a:pt x="2509" y="1630"/>
                  </a:lnTo>
                  <a:cubicBezTo>
                    <a:pt x="2502" y="1634"/>
                    <a:pt x="2499" y="1644"/>
                    <a:pt x="2504" y="1653"/>
                  </a:cubicBezTo>
                  <a:cubicBezTo>
                    <a:pt x="2507" y="1658"/>
                    <a:pt x="2512" y="1662"/>
                    <a:pt x="2518" y="1662"/>
                  </a:cubicBezTo>
                  <a:lnTo>
                    <a:pt x="2518" y="1660"/>
                  </a:lnTo>
                  <a:cubicBezTo>
                    <a:pt x="2521" y="1660"/>
                    <a:pt x="2524" y="1660"/>
                    <a:pt x="2527" y="1659"/>
                  </a:cubicBezTo>
                  <a:lnTo>
                    <a:pt x="2675" y="1573"/>
                  </a:lnTo>
                  <a:cubicBezTo>
                    <a:pt x="2683" y="1569"/>
                    <a:pt x="2686" y="1559"/>
                    <a:pt x="2682" y="1550"/>
                  </a:cubicBezTo>
                  <a:cubicBezTo>
                    <a:pt x="2678" y="1545"/>
                    <a:pt x="2673" y="1541"/>
                    <a:pt x="2667" y="1541"/>
                  </a:cubicBezTo>
                  <a:close/>
                  <a:moveTo>
                    <a:pt x="2370" y="1713"/>
                  </a:moveTo>
                  <a:cubicBezTo>
                    <a:pt x="2368" y="1713"/>
                    <a:pt x="2365" y="1714"/>
                    <a:pt x="2362" y="1716"/>
                  </a:cubicBezTo>
                  <a:lnTo>
                    <a:pt x="2214" y="1801"/>
                  </a:lnTo>
                  <a:cubicBezTo>
                    <a:pt x="2205" y="1805"/>
                    <a:pt x="2202" y="1816"/>
                    <a:pt x="2206" y="1824"/>
                  </a:cubicBezTo>
                  <a:cubicBezTo>
                    <a:pt x="2209" y="1830"/>
                    <a:pt x="2215" y="1833"/>
                    <a:pt x="2222" y="1833"/>
                  </a:cubicBezTo>
                  <a:lnTo>
                    <a:pt x="2222" y="1832"/>
                  </a:lnTo>
                  <a:cubicBezTo>
                    <a:pt x="2224" y="1832"/>
                    <a:pt x="2228" y="1832"/>
                    <a:pt x="2230" y="1830"/>
                  </a:cubicBezTo>
                  <a:lnTo>
                    <a:pt x="2379" y="1745"/>
                  </a:lnTo>
                  <a:cubicBezTo>
                    <a:pt x="2395" y="1735"/>
                    <a:pt x="2385" y="1713"/>
                    <a:pt x="2370" y="1713"/>
                  </a:cubicBezTo>
                  <a:close/>
                  <a:moveTo>
                    <a:pt x="2072" y="1885"/>
                  </a:moveTo>
                  <a:cubicBezTo>
                    <a:pt x="2069" y="1885"/>
                    <a:pt x="2067" y="1885"/>
                    <a:pt x="2064" y="1887"/>
                  </a:cubicBezTo>
                  <a:lnTo>
                    <a:pt x="1916" y="1972"/>
                  </a:lnTo>
                  <a:cubicBezTo>
                    <a:pt x="1908" y="1977"/>
                    <a:pt x="1906" y="1987"/>
                    <a:pt x="1911" y="1995"/>
                  </a:cubicBezTo>
                  <a:cubicBezTo>
                    <a:pt x="1913" y="2001"/>
                    <a:pt x="1919" y="2004"/>
                    <a:pt x="1925" y="2004"/>
                  </a:cubicBezTo>
                  <a:lnTo>
                    <a:pt x="1925" y="2003"/>
                  </a:lnTo>
                  <a:cubicBezTo>
                    <a:pt x="1926" y="2003"/>
                    <a:pt x="1927" y="2003"/>
                    <a:pt x="1928" y="2003"/>
                  </a:cubicBezTo>
                  <a:cubicBezTo>
                    <a:pt x="1930" y="2003"/>
                    <a:pt x="1932" y="2002"/>
                    <a:pt x="1934" y="2001"/>
                  </a:cubicBezTo>
                  <a:lnTo>
                    <a:pt x="2082" y="1916"/>
                  </a:lnTo>
                  <a:cubicBezTo>
                    <a:pt x="2097" y="1906"/>
                    <a:pt x="2087" y="1885"/>
                    <a:pt x="2072" y="1885"/>
                  </a:cubicBezTo>
                  <a:close/>
                  <a:moveTo>
                    <a:pt x="1776" y="2056"/>
                  </a:moveTo>
                  <a:cubicBezTo>
                    <a:pt x="1774" y="2056"/>
                    <a:pt x="1771" y="2057"/>
                    <a:pt x="1768" y="2058"/>
                  </a:cubicBezTo>
                  <a:lnTo>
                    <a:pt x="1621" y="2143"/>
                  </a:lnTo>
                  <a:cubicBezTo>
                    <a:pt x="1605" y="2152"/>
                    <a:pt x="1610" y="2175"/>
                    <a:pt x="1628" y="2175"/>
                  </a:cubicBezTo>
                  <a:cubicBezTo>
                    <a:pt x="1631" y="2175"/>
                    <a:pt x="1634" y="2174"/>
                    <a:pt x="1636" y="2174"/>
                  </a:cubicBezTo>
                  <a:lnTo>
                    <a:pt x="1786" y="2087"/>
                  </a:lnTo>
                  <a:cubicBezTo>
                    <a:pt x="1800" y="2077"/>
                    <a:pt x="1791" y="2056"/>
                    <a:pt x="1776" y="2056"/>
                  </a:cubicBezTo>
                  <a:close/>
                  <a:moveTo>
                    <a:pt x="1479" y="2227"/>
                  </a:moveTo>
                  <a:cubicBezTo>
                    <a:pt x="1476" y="2227"/>
                    <a:pt x="1474" y="2228"/>
                    <a:pt x="1471" y="2229"/>
                  </a:cubicBezTo>
                  <a:lnTo>
                    <a:pt x="1323" y="2314"/>
                  </a:lnTo>
                  <a:cubicBezTo>
                    <a:pt x="1315" y="2320"/>
                    <a:pt x="1312" y="2330"/>
                    <a:pt x="1317" y="2338"/>
                  </a:cubicBezTo>
                  <a:cubicBezTo>
                    <a:pt x="1320" y="2343"/>
                    <a:pt x="1326" y="2346"/>
                    <a:pt x="1332" y="2346"/>
                  </a:cubicBezTo>
                  <a:cubicBezTo>
                    <a:pt x="1335" y="2346"/>
                    <a:pt x="1338" y="2345"/>
                    <a:pt x="1341" y="2345"/>
                  </a:cubicBezTo>
                  <a:lnTo>
                    <a:pt x="1489" y="2259"/>
                  </a:lnTo>
                  <a:cubicBezTo>
                    <a:pt x="1504" y="2248"/>
                    <a:pt x="1494" y="2227"/>
                    <a:pt x="1479" y="2227"/>
                  </a:cubicBezTo>
                  <a:close/>
                  <a:moveTo>
                    <a:pt x="19" y="2368"/>
                  </a:moveTo>
                  <a:cubicBezTo>
                    <a:pt x="12" y="2368"/>
                    <a:pt x="7" y="2371"/>
                    <a:pt x="4" y="2377"/>
                  </a:cubicBezTo>
                  <a:cubicBezTo>
                    <a:pt x="1" y="2384"/>
                    <a:pt x="4" y="2394"/>
                    <a:pt x="11" y="2399"/>
                  </a:cubicBezTo>
                  <a:cubicBezTo>
                    <a:pt x="62" y="2426"/>
                    <a:pt x="115" y="2449"/>
                    <a:pt x="170" y="2468"/>
                  </a:cubicBezTo>
                  <a:cubicBezTo>
                    <a:pt x="172" y="2468"/>
                    <a:pt x="175" y="2470"/>
                    <a:pt x="176" y="2470"/>
                  </a:cubicBezTo>
                  <a:lnTo>
                    <a:pt x="176" y="2468"/>
                  </a:lnTo>
                  <a:cubicBezTo>
                    <a:pt x="184" y="2468"/>
                    <a:pt x="189" y="2464"/>
                    <a:pt x="192" y="2458"/>
                  </a:cubicBezTo>
                  <a:cubicBezTo>
                    <a:pt x="195" y="2448"/>
                    <a:pt x="191" y="2439"/>
                    <a:pt x="182" y="2436"/>
                  </a:cubicBezTo>
                  <a:cubicBezTo>
                    <a:pt x="128" y="2417"/>
                    <a:pt x="76" y="2396"/>
                    <a:pt x="27" y="2370"/>
                  </a:cubicBezTo>
                  <a:cubicBezTo>
                    <a:pt x="24" y="2368"/>
                    <a:pt x="21" y="2368"/>
                    <a:pt x="19" y="2368"/>
                  </a:cubicBezTo>
                  <a:close/>
                  <a:moveTo>
                    <a:pt x="1183" y="2393"/>
                  </a:moveTo>
                  <a:cubicBezTo>
                    <a:pt x="1180" y="2393"/>
                    <a:pt x="1177" y="2394"/>
                    <a:pt x="1174" y="2396"/>
                  </a:cubicBezTo>
                  <a:cubicBezTo>
                    <a:pt x="1123" y="2419"/>
                    <a:pt x="1070" y="2438"/>
                    <a:pt x="1016" y="2454"/>
                  </a:cubicBezTo>
                  <a:cubicBezTo>
                    <a:pt x="997" y="2459"/>
                    <a:pt x="1001" y="2487"/>
                    <a:pt x="1020" y="2487"/>
                  </a:cubicBezTo>
                  <a:lnTo>
                    <a:pt x="1025" y="2487"/>
                  </a:lnTo>
                  <a:cubicBezTo>
                    <a:pt x="1081" y="2471"/>
                    <a:pt x="1135" y="2451"/>
                    <a:pt x="1188" y="2428"/>
                  </a:cubicBezTo>
                  <a:cubicBezTo>
                    <a:pt x="1208" y="2420"/>
                    <a:pt x="1200" y="2393"/>
                    <a:pt x="1183" y="2393"/>
                  </a:cubicBezTo>
                  <a:close/>
                  <a:moveTo>
                    <a:pt x="340" y="2478"/>
                  </a:moveTo>
                  <a:cubicBezTo>
                    <a:pt x="320" y="2478"/>
                    <a:pt x="316" y="2509"/>
                    <a:pt x="339" y="2512"/>
                  </a:cubicBezTo>
                  <a:cubicBezTo>
                    <a:pt x="395" y="2523"/>
                    <a:pt x="452" y="2530"/>
                    <a:pt x="510" y="2535"/>
                  </a:cubicBezTo>
                  <a:lnTo>
                    <a:pt x="511" y="2535"/>
                  </a:lnTo>
                  <a:cubicBezTo>
                    <a:pt x="532" y="2533"/>
                    <a:pt x="533" y="2504"/>
                    <a:pt x="513" y="2501"/>
                  </a:cubicBezTo>
                  <a:cubicBezTo>
                    <a:pt x="456" y="2497"/>
                    <a:pt x="401" y="2490"/>
                    <a:pt x="344" y="2478"/>
                  </a:cubicBezTo>
                  <a:cubicBezTo>
                    <a:pt x="343" y="2478"/>
                    <a:pt x="341" y="2478"/>
                    <a:pt x="340" y="2478"/>
                  </a:cubicBezTo>
                  <a:close/>
                  <a:moveTo>
                    <a:pt x="853" y="2488"/>
                  </a:moveTo>
                  <a:cubicBezTo>
                    <a:pt x="852" y="2488"/>
                    <a:pt x="852" y="2488"/>
                    <a:pt x="851" y="2488"/>
                  </a:cubicBezTo>
                  <a:cubicBezTo>
                    <a:pt x="795" y="2497"/>
                    <a:pt x="739" y="2503"/>
                    <a:pt x="682" y="2504"/>
                  </a:cubicBezTo>
                  <a:cubicBezTo>
                    <a:pt x="662" y="2507"/>
                    <a:pt x="662" y="2536"/>
                    <a:pt x="682" y="2539"/>
                  </a:cubicBezTo>
                  <a:lnTo>
                    <a:pt x="684" y="2539"/>
                  </a:lnTo>
                  <a:cubicBezTo>
                    <a:pt x="742" y="2536"/>
                    <a:pt x="798" y="2530"/>
                    <a:pt x="856" y="2523"/>
                  </a:cubicBezTo>
                  <a:cubicBezTo>
                    <a:pt x="877" y="2519"/>
                    <a:pt x="874" y="2488"/>
                    <a:pt x="853" y="2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4" name="Google Shape;5604;p62"/>
            <p:cNvSpPr/>
            <p:nvPr/>
          </p:nvSpPr>
          <p:spPr>
            <a:xfrm>
              <a:off x="6694000" y="2396425"/>
              <a:ext cx="2950" cy="3000"/>
            </a:xfrm>
            <a:custGeom>
              <a:avLst/>
              <a:gdLst/>
              <a:ahLst/>
              <a:cxnLst/>
              <a:rect l="l" t="t" r="r" b="b"/>
              <a:pathLst>
                <a:path w="118" h="120" extrusionOk="0">
                  <a:moveTo>
                    <a:pt x="100" y="1"/>
                  </a:moveTo>
                  <a:cubicBezTo>
                    <a:pt x="97" y="1"/>
                    <a:pt x="94" y="2"/>
                    <a:pt x="91" y="4"/>
                  </a:cubicBezTo>
                  <a:lnTo>
                    <a:pt x="19" y="46"/>
                  </a:lnTo>
                  <a:cubicBezTo>
                    <a:pt x="1" y="54"/>
                    <a:pt x="10" y="78"/>
                    <a:pt x="25" y="78"/>
                  </a:cubicBezTo>
                  <a:cubicBezTo>
                    <a:pt x="28" y="78"/>
                    <a:pt x="31" y="77"/>
                    <a:pt x="35" y="75"/>
                  </a:cubicBezTo>
                  <a:lnTo>
                    <a:pt x="83" y="47"/>
                  </a:lnTo>
                  <a:lnTo>
                    <a:pt x="83" y="103"/>
                  </a:lnTo>
                  <a:cubicBezTo>
                    <a:pt x="83" y="113"/>
                    <a:pt x="91" y="120"/>
                    <a:pt x="100" y="120"/>
                  </a:cubicBezTo>
                  <a:cubicBezTo>
                    <a:pt x="109" y="120"/>
                    <a:pt x="117" y="113"/>
                    <a:pt x="117" y="103"/>
                  </a:cubicBezTo>
                  <a:lnTo>
                    <a:pt x="117" y="18"/>
                  </a:lnTo>
                  <a:cubicBezTo>
                    <a:pt x="117" y="13"/>
                    <a:pt x="113" y="7"/>
                    <a:pt x="109" y="4"/>
                  </a:cubicBezTo>
                  <a:cubicBezTo>
                    <a:pt x="106" y="2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5" name="Google Shape;5605;p62"/>
            <p:cNvSpPr/>
            <p:nvPr/>
          </p:nvSpPr>
          <p:spPr>
            <a:xfrm>
              <a:off x="6696025" y="2402875"/>
              <a:ext cx="950" cy="81650"/>
            </a:xfrm>
            <a:custGeom>
              <a:avLst/>
              <a:gdLst/>
              <a:ahLst/>
              <a:cxnLst/>
              <a:rect l="l" t="t" r="r" b="b"/>
              <a:pathLst>
                <a:path w="38" h="3266" extrusionOk="0">
                  <a:moveTo>
                    <a:pt x="19" y="0"/>
                  </a:moveTo>
                  <a:cubicBezTo>
                    <a:pt x="11" y="0"/>
                    <a:pt x="3" y="6"/>
                    <a:pt x="2" y="16"/>
                  </a:cubicBezTo>
                  <a:lnTo>
                    <a:pt x="2" y="185"/>
                  </a:lnTo>
                  <a:cubicBezTo>
                    <a:pt x="2" y="194"/>
                    <a:pt x="10" y="203"/>
                    <a:pt x="19" y="203"/>
                  </a:cubicBezTo>
                  <a:cubicBezTo>
                    <a:pt x="28" y="203"/>
                    <a:pt x="36" y="194"/>
                    <a:pt x="36" y="185"/>
                  </a:cubicBezTo>
                  <a:lnTo>
                    <a:pt x="36" y="16"/>
                  </a:lnTo>
                  <a:cubicBezTo>
                    <a:pt x="35" y="6"/>
                    <a:pt x="27" y="0"/>
                    <a:pt x="19" y="0"/>
                  </a:cubicBezTo>
                  <a:close/>
                  <a:moveTo>
                    <a:pt x="19" y="336"/>
                  </a:moveTo>
                  <a:cubicBezTo>
                    <a:pt x="10" y="336"/>
                    <a:pt x="1" y="343"/>
                    <a:pt x="2" y="355"/>
                  </a:cubicBezTo>
                  <a:lnTo>
                    <a:pt x="2" y="526"/>
                  </a:lnTo>
                  <a:cubicBezTo>
                    <a:pt x="2" y="535"/>
                    <a:pt x="10" y="542"/>
                    <a:pt x="19" y="542"/>
                  </a:cubicBezTo>
                  <a:lnTo>
                    <a:pt x="19" y="543"/>
                  </a:lnTo>
                  <a:cubicBezTo>
                    <a:pt x="29" y="543"/>
                    <a:pt x="36" y="535"/>
                    <a:pt x="36" y="526"/>
                  </a:cubicBezTo>
                  <a:lnTo>
                    <a:pt x="36" y="355"/>
                  </a:lnTo>
                  <a:cubicBezTo>
                    <a:pt x="38" y="343"/>
                    <a:pt x="29" y="336"/>
                    <a:pt x="19" y="336"/>
                  </a:cubicBezTo>
                  <a:close/>
                  <a:moveTo>
                    <a:pt x="19" y="677"/>
                  </a:moveTo>
                  <a:cubicBezTo>
                    <a:pt x="10" y="677"/>
                    <a:pt x="1" y="683"/>
                    <a:pt x="2" y="696"/>
                  </a:cubicBezTo>
                  <a:lnTo>
                    <a:pt x="2" y="865"/>
                  </a:lnTo>
                  <a:cubicBezTo>
                    <a:pt x="2" y="876"/>
                    <a:pt x="10" y="883"/>
                    <a:pt x="19" y="883"/>
                  </a:cubicBezTo>
                  <a:cubicBezTo>
                    <a:pt x="28" y="883"/>
                    <a:pt x="36" y="876"/>
                    <a:pt x="36" y="865"/>
                  </a:cubicBezTo>
                  <a:lnTo>
                    <a:pt x="36" y="696"/>
                  </a:lnTo>
                  <a:cubicBezTo>
                    <a:pt x="38" y="683"/>
                    <a:pt x="29" y="677"/>
                    <a:pt x="19" y="677"/>
                  </a:cubicBezTo>
                  <a:close/>
                  <a:moveTo>
                    <a:pt x="19" y="1017"/>
                  </a:moveTo>
                  <a:cubicBezTo>
                    <a:pt x="10" y="1017"/>
                    <a:pt x="1" y="1023"/>
                    <a:pt x="2" y="1037"/>
                  </a:cubicBezTo>
                  <a:lnTo>
                    <a:pt x="2" y="1206"/>
                  </a:lnTo>
                  <a:cubicBezTo>
                    <a:pt x="2" y="1215"/>
                    <a:pt x="10" y="1224"/>
                    <a:pt x="19" y="1224"/>
                  </a:cubicBezTo>
                  <a:cubicBezTo>
                    <a:pt x="28" y="1224"/>
                    <a:pt x="36" y="1215"/>
                    <a:pt x="36" y="1206"/>
                  </a:cubicBezTo>
                  <a:lnTo>
                    <a:pt x="36" y="1037"/>
                  </a:lnTo>
                  <a:cubicBezTo>
                    <a:pt x="38" y="1023"/>
                    <a:pt x="29" y="1017"/>
                    <a:pt x="19" y="1017"/>
                  </a:cubicBezTo>
                  <a:close/>
                  <a:moveTo>
                    <a:pt x="19" y="1357"/>
                  </a:moveTo>
                  <a:cubicBezTo>
                    <a:pt x="10" y="1357"/>
                    <a:pt x="1" y="1363"/>
                    <a:pt x="2" y="1376"/>
                  </a:cubicBezTo>
                  <a:lnTo>
                    <a:pt x="2" y="1547"/>
                  </a:lnTo>
                  <a:cubicBezTo>
                    <a:pt x="2" y="1556"/>
                    <a:pt x="10" y="1563"/>
                    <a:pt x="19" y="1563"/>
                  </a:cubicBezTo>
                  <a:cubicBezTo>
                    <a:pt x="28" y="1563"/>
                    <a:pt x="36" y="1556"/>
                    <a:pt x="36" y="1547"/>
                  </a:cubicBezTo>
                  <a:lnTo>
                    <a:pt x="36" y="1376"/>
                  </a:lnTo>
                  <a:cubicBezTo>
                    <a:pt x="38" y="1363"/>
                    <a:pt x="29" y="1357"/>
                    <a:pt x="19" y="1357"/>
                  </a:cubicBezTo>
                  <a:close/>
                  <a:moveTo>
                    <a:pt x="19" y="1698"/>
                  </a:moveTo>
                  <a:cubicBezTo>
                    <a:pt x="10" y="1698"/>
                    <a:pt x="1" y="1704"/>
                    <a:pt x="2" y="1717"/>
                  </a:cubicBezTo>
                  <a:lnTo>
                    <a:pt x="2" y="1886"/>
                  </a:lnTo>
                  <a:cubicBezTo>
                    <a:pt x="2" y="1896"/>
                    <a:pt x="10" y="1904"/>
                    <a:pt x="19" y="1904"/>
                  </a:cubicBezTo>
                  <a:cubicBezTo>
                    <a:pt x="28" y="1904"/>
                    <a:pt x="35" y="1896"/>
                    <a:pt x="36" y="1886"/>
                  </a:cubicBezTo>
                  <a:lnTo>
                    <a:pt x="36" y="1717"/>
                  </a:lnTo>
                  <a:cubicBezTo>
                    <a:pt x="38" y="1704"/>
                    <a:pt x="29" y="1698"/>
                    <a:pt x="19" y="1698"/>
                  </a:cubicBezTo>
                  <a:close/>
                  <a:moveTo>
                    <a:pt x="19" y="2041"/>
                  </a:moveTo>
                  <a:cubicBezTo>
                    <a:pt x="11" y="2041"/>
                    <a:pt x="3" y="2046"/>
                    <a:pt x="2" y="2056"/>
                  </a:cubicBezTo>
                  <a:lnTo>
                    <a:pt x="2" y="2227"/>
                  </a:lnTo>
                  <a:cubicBezTo>
                    <a:pt x="2" y="2236"/>
                    <a:pt x="10" y="2244"/>
                    <a:pt x="19" y="2244"/>
                  </a:cubicBezTo>
                  <a:cubicBezTo>
                    <a:pt x="28" y="2244"/>
                    <a:pt x="36" y="2236"/>
                    <a:pt x="36" y="2227"/>
                  </a:cubicBezTo>
                  <a:lnTo>
                    <a:pt x="36" y="2056"/>
                  </a:lnTo>
                  <a:cubicBezTo>
                    <a:pt x="35" y="2046"/>
                    <a:pt x="27" y="2041"/>
                    <a:pt x="19" y="2041"/>
                  </a:cubicBezTo>
                  <a:close/>
                  <a:moveTo>
                    <a:pt x="19" y="2381"/>
                  </a:moveTo>
                  <a:cubicBezTo>
                    <a:pt x="11" y="2381"/>
                    <a:pt x="3" y="2387"/>
                    <a:pt x="2" y="2397"/>
                  </a:cubicBezTo>
                  <a:lnTo>
                    <a:pt x="2" y="2566"/>
                  </a:lnTo>
                  <a:cubicBezTo>
                    <a:pt x="2" y="2576"/>
                    <a:pt x="10" y="2584"/>
                    <a:pt x="19" y="2584"/>
                  </a:cubicBezTo>
                  <a:cubicBezTo>
                    <a:pt x="28" y="2584"/>
                    <a:pt x="36" y="2576"/>
                    <a:pt x="36" y="2566"/>
                  </a:cubicBezTo>
                  <a:lnTo>
                    <a:pt x="36" y="2397"/>
                  </a:lnTo>
                  <a:cubicBezTo>
                    <a:pt x="35" y="2387"/>
                    <a:pt x="27" y="2381"/>
                    <a:pt x="19" y="2381"/>
                  </a:cubicBezTo>
                  <a:close/>
                  <a:moveTo>
                    <a:pt x="19" y="2718"/>
                  </a:moveTo>
                  <a:cubicBezTo>
                    <a:pt x="10" y="2718"/>
                    <a:pt x="1" y="2724"/>
                    <a:pt x="2" y="2737"/>
                  </a:cubicBezTo>
                  <a:lnTo>
                    <a:pt x="2" y="2907"/>
                  </a:lnTo>
                  <a:cubicBezTo>
                    <a:pt x="2" y="2917"/>
                    <a:pt x="10" y="2924"/>
                    <a:pt x="19" y="2924"/>
                  </a:cubicBezTo>
                  <a:cubicBezTo>
                    <a:pt x="29" y="2924"/>
                    <a:pt x="36" y="2916"/>
                    <a:pt x="36" y="2907"/>
                  </a:cubicBezTo>
                  <a:lnTo>
                    <a:pt x="36" y="2737"/>
                  </a:lnTo>
                  <a:cubicBezTo>
                    <a:pt x="38" y="2724"/>
                    <a:pt x="29" y="2718"/>
                    <a:pt x="19" y="2718"/>
                  </a:cubicBezTo>
                  <a:close/>
                  <a:moveTo>
                    <a:pt x="19" y="3059"/>
                  </a:moveTo>
                  <a:cubicBezTo>
                    <a:pt x="10" y="3059"/>
                    <a:pt x="1" y="3065"/>
                    <a:pt x="2" y="3078"/>
                  </a:cubicBezTo>
                  <a:lnTo>
                    <a:pt x="2" y="3248"/>
                  </a:lnTo>
                  <a:cubicBezTo>
                    <a:pt x="2" y="3257"/>
                    <a:pt x="10" y="3264"/>
                    <a:pt x="19" y="3265"/>
                  </a:cubicBezTo>
                  <a:cubicBezTo>
                    <a:pt x="28" y="3265"/>
                    <a:pt x="36" y="3257"/>
                    <a:pt x="36" y="3248"/>
                  </a:cubicBezTo>
                  <a:lnTo>
                    <a:pt x="36" y="3078"/>
                  </a:lnTo>
                  <a:cubicBezTo>
                    <a:pt x="38" y="3065"/>
                    <a:pt x="29" y="3059"/>
                    <a:pt x="19" y="30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6" name="Google Shape;5606;p62"/>
            <p:cNvSpPr/>
            <p:nvPr/>
          </p:nvSpPr>
          <p:spPr>
            <a:xfrm>
              <a:off x="6694175" y="2487850"/>
              <a:ext cx="2800" cy="4100"/>
            </a:xfrm>
            <a:custGeom>
              <a:avLst/>
              <a:gdLst/>
              <a:ahLst/>
              <a:cxnLst/>
              <a:rect l="l" t="t" r="r" b="b"/>
              <a:pathLst>
                <a:path w="112" h="164" extrusionOk="0">
                  <a:moveTo>
                    <a:pt x="93" y="0"/>
                  </a:moveTo>
                  <a:cubicBezTo>
                    <a:pt x="84" y="0"/>
                    <a:pt x="75" y="6"/>
                    <a:pt x="76" y="19"/>
                  </a:cubicBezTo>
                  <a:lnTo>
                    <a:pt x="76" y="94"/>
                  </a:lnTo>
                  <a:lnTo>
                    <a:pt x="12" y="132"/>
                  </a:lnTo>
                  <a:cubicBezTo>
                    <a:pt x="3" y="136"/>
                    <a:pt x="0" y="146"/>
                    <a:pt x="4" y="155"/>
                  </a:cubicBezTo>
                  <a:cubicBezTo>
                    <a:pt x="7" y="159"/>
                    <a:pt x="13" y="164"/>
                    <a:pt x="19" y="164"/>
                  </a:cubicBezTo>
                  <a:cubicBezTo>
                    <a:pt x="22" y="164"/>
                    <a:pt x="25" y="162"/>
                    <a:pt x="28" y="161"/>
                  </a:cubicBezTo>
                  <a:lnTo>
                    <a:pt x="102" y="119"/>
                  </a:lnTo>
                  <a:cubicBezTo>
                    <a:pt x="106" y="116"/>
                    <a:pt x="110" y="110"/>
                    <a:pt x="110" y="104"/>
                  </a:cubicBezTo>
                  <a:lnTo>
                    <a:pt x="110" y="19"/>
                  </a:lnTo>
                  <a:cubicBezTo>
                    <a:pt x="112" y="6"/>
                    <a:pt x="103" y="0"/>
                    <a:pt x="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7" name="Google Shape;5607;p62"/>
            <p:cNvSpPr/>
            <p:nvPr/>
          </p:nvSpPr>
          <p:spPr>
            <a:xfrm>
              <a:off x="6557500" y="2493225"/>
              <a:ext cx="134050" cy="63475"/>
            </a:xfrm>
            <a:custGeom>
              <a:avLst/>
              <a:gdLst/>
              <a:ahLst/>
              <a:cxnLst/>
              <a:rect l="l" t="t" r="r" b="b"/>
              <a:pathLst>
                <a:path w="5362" h="2539" extrusionOk="0">
                  <a:moveTo>
                    <a:pt x="5337" y="0"/>
                  </a:moveTo>
                  <a:cubicBezTo>
                    <a:pt x="5335" y="0"/>
                    <a:pt x="5332" y="1"/>
                    <a:pt x="5329" y="2"/>
                  </a:cubicBezTo>
                  <a:lnTo>
                    <a:pt x="5181" y="88"/>
                  </a:lnTo>
                  <a:cubicBezTo>
                    <a:pt x="5173" y="92"/>
                    <a:pt x="5170" y="102"/>
                    <a:pt x="5176" y="111"/>
                  </a:cubicBezTo>
                  <a:cubicBezTo>
                    <a:pt x="5179" y="117"/>
                    <a:pt x="5184" y="120"/>
                    <a:pt x="5190" y="120"/>
                  </a:cubicBezTo>
                  <a:cubicBezTo>
                    <a:pt x="5193" y="120"/>
                    <a:pt x="5196" y="118"/>
                    <a:pt x="5199" y="117"/>
                  </a:cubicBezTo>
                  <a:lnTo>
                    <a:pt x="5347" y="31"/>
                  </a:lnTo>
                  <a:cubicBezTo>
                    <a:pt x="5362" y="21"/>
                    <a:pt x="5352" y="0"/>
                    <a:pt x="5337" y="0"/>
                  </a:cubicBezTo>
                  <a:close/>
                  <a:moveTo>
                    <a:pt x="5041" y="171"/>
                  </a:moveTo>
                  <a:cubicBezTo>
                    <a:pt x="5038" y="171"/>
                    <a:pt x="5036" y="172"/>
                    <a:pt x="5034" y="173"/>
                  </a:cubicBezTo>
                  <a:lnTo>
                    <a:pt x="4884" y="259"/>
                  </a:lnTo>
                  <a:cubicBezTo>
                    <a:pt x="4870" y="268"/>
                    <a:pt x="4875" y="291"/>
                    <a:pt x="4893" y="291"/>
                  </a:cubicBezTo>
                  <a:cubicBezTo>
                    <a:pt x="4896" y="291"/>
                    <a:pt x="4899" y="289"/>
                    <a:pt x="4902" y="288"/>
                  </a:cubicBezTo>
                  <a:lnTo>
                    <a:pt x="5050" y="202"/>
                  </a:lnTo>
                  <a:cubicBezTo>
                    <a:pt x="5058" y="198"/>
                    <a:pt x="5061" y="188"/>
                    <a:pt x="5057" y="179"/>
                  </a:cubicBezTo>
                  <a:cubicBezTo>
                    <a:pt x="5053" y="174"/>
                    <a:pt x="5047" y="171"/>
                    <a:pt x="5041" y="171"/>
                  </a:cubicBezTo>
                  <a:close/>
                  <a:moveTo>
                    <a:pt x="4745" y="342"/>
                  </a:moveTo>
                  <a:cubicBezTo>
                    <a:pt x="4742" y="342"/>
                    <a:pt x="4739" y="343"/>
                    <a:pt x="4736" y="344"/>
                  </a:cubicBezTo>
                  <a:lnTo>
                    <a:pt x="4588" y="430"/>
                  </a:lnTo>
                  <a:cubicBezTo>
                    <a:pt x="4572" y="439"/>
                    <a:pt x="4580" y="462"/>
                    <a:pt x="4597" y="462"/>
                  </a:cubicBezTo>
                  <a:cubicBezTo>
                    <a:pt x="4600" y="462"/>
                    <a:pt x="4603" y="462"/>
                    <a:pt x="4604" y="460"/>
                  </a:cubicBezTo>
                  <a:lnTo>
                    <a:pt x="4754" y="373"/>
                  </a:lnTo>
                  <a:cubicBezTo>
                    <a:pt x="4770" y="365"/>
                    <a:pt x="4760" y="342"/>
                    <a:pt x="4745" y="342"/>
                  </a:cubicBezTo>
                  <a:close/>
                  <a:moveTo>
                    <a:pt x="4447" y="514"/>
                  </a:moveTo>
                  <a:cubicBezTo>
                    <a:pt x="4444" y="514"/>
                    <a:pt x="4442" y="514"/>
                    <a:pt x="4439" y="515"/>
                  </a:cubicBezTo>
                  <a:lnTo>
                    <a:pt x="4291" y="601"/>
                  </a:lnTo>
                  <a:cubicBezTo>
                    <a:pt x="4277" y="610"/>
                    <a:pt x="4282" y="633"/>
                    <a:pt x="4300" y="633"/>
                  </a:cubicBezTo>
                  <a:cubicBezTo>
                    <a:pt x="4303" y="633"/>
                    <a:pt x="4306" y="633"/>
                    <a:pt x="4309" y="632"/>
                  </a:cubicBezTo>
                  <a:lnTo>
                    <a:pt x="4456" y="546"/>
                  </a:lnTo>
                  <a:cubicBezTo>
                    <a:pt x="4471" y="535"/>
                    <a:pt x="4462" y="514"/>
                    <a:pt x="4447" y="514"/>
                  </a:cubicBezTo>
                  <a:close/>
                  <a:moveTo>
                    <a:pt x="4151" y="685"/>
                  </a:moveTo>
                  <a:cubicBezTo>
                    <a:pt x="4148" y="685"/>
                    <a:pt x="4146" y="685"/>
                    <a:pt x="4143" y="687"/>
                  </a:cubicBezTo>
                  <a:lnTo>
                    <a:pt x="3995" y="774"/>
                  </a:lnTo>
                  <a:cubicBezTo>
                    <a:pt x="3987" y="778"/>
                    <a:pt x="3984" y="788"/>
                    <a:pt x="3988" y="797"/>
                  </a:cubicBezTo>
                  <a:cubicBezTo>
                    <a:pt x="3991" y="801"/>
                    <a:pt x="3997" y="804"/>
                    <a:pt x="4003" y="804"/>
                  </a:cubicBezTo>
                  <a:cubicBezTo>
                    <a:pt x="4005" y="804"/>
                    <a:pt x="4008" y="804"/>
                    <a:pt x="4011" y="803"/>
                  </a:cubicBezTo>
                  <a:lnTo>
                    <a:pt x="4161" y="717"/>
                  </a:lnTo>
                  <a:cubicBezTo>
                    <a:pt x="4174" y="706"/>
                    <a:pt x="4165" y="685"/>
                    <a:pt x="4151" y="685"/>
                  </a:cubicBezTo>
                  <a:close/>
                  <a:moveTo>
                    <a:pt x="3854" y="857"/>
                  </a:moveTo>
                  <a:cubicBezTo>
                    <a:pt x="3852" y="857"/>
                    <a:pt x="3849" y="858"/>
                    <a:pt x="3846" y="859"/>
                  </a:cubicBezTo>
                  <a:lnTo>
                    <a:pt x="3698" y="945"/>
                  </a:lnTo>
                  <a:cubicBezTo>
                    <a:pt x="3683" y="953"/>
                    <a:pt x="3689" y="975"/>
                    <a:pt x="3705" y="975"/>
                  </a:cubicBezTo>
                  <a:cubicBezTo>
                    <a:pt x="3706" y="975"/>
                    <a:pt x="3706" y="975"/>
                    <a:pt x="3707" y="975"/>
                  </a:cubicBezTo>
                  <a:cubicBezTo>
                    <a:pt x="3710" y="975"/>
                    <a:pt x="3713" y="975"/>
                    <a:pt x="3715" y="974"/>
                  </a:cubicBezTo>
                  <a:lnTo>
                    <a:pt x="3863" y="888"/>
                  </a:lnTo>
                  <a:cubicBezTo>
                    <a:pt x="3878" y="877"/>
                    <a:pt x="3869" y="857"/>
                    <a:pt x="3854" y="857"/>
                  </a:cubicBezTo>
                  <a:close/>
                  <a:moveTo>
                    <a:pt x="3559" y="1028"/>
                  </a:moveTo>
                  <a:cubicBezTo>
                    <a:pt x="3556" y="1028"/>
                    <a:pt x="3553" y="1028"/>
                    <a:pt x="3550" y="1030"/>
                  </a:cubicBezTo>
                  <a:lnTo>
                    <a:pt x="3401" y="1116"/>
                  </a:lnTo>
                  <a:cubicBezTo>
                    <a:pt x="3386" y="1125"/>
                    <a:pt x="3392" y="1148"/>
                    <a:pt x="3409" y="1148"/>
                  </a:cubicBezTo>
                  <a:cubicBezTo>
                    <a:pt x="3412" y="1148"/>
                    <a:pt x="3415" y="1146"/>
                    <a:pt x="3418" y="1145"/>
                  </a:cubicBezTo>
                  <a:lnTo>
                    <a:pt x="3566" y="1059"/>
                  </a:lnTo>
                  <a:cubicBezTo>
                    <a:pt x="3583" y="1050"/>
                    <a:pt x="3574" y="1028"/>
                    <a:pt x="3559" y="1028"/>
                  </a:cubicBezTo>
                  <a:close/>
                  <a:moveTo>
                    <a:pt x="3260" y="1200"/>
                  </a:moveTo>
                  <a:cubicBezTo>
                    <a:pt x="3258" y="1200"/>
                    <a:pt x="3255" y="1200"/>
                    <a:pt x="3253" y="1201"/>
                  </a:cubicBezTo>
                  <a:lnTo>
                    <a:pt x="3105" y="1287"/>
                  </a:lnTo>
                  <a:cubicBezTo>
                    <a:pt x="3089" y="1296"/>
                    <a:pt x="3095" y="1319"/>
                    <a:pt x="3114" y="1319"/>
                  </a:cubicBezTo>
                  <a:cubicBezTo>
                    <a:pt x="3117" y="1319"/>
                    <a:pt x="3119" y="1317"/>
                    <a:pt x="3121" y="1316"/>
                  </a:cubicBezTo>
                  <a:lnTo>
                    <a:pt x="3270" y="1230"/>
                  </a:lnTo>
                  <a:cubicBezTo>
                    <a:pt x="3285" y="1220"/>
                    <a:pt x="3275" y="1200"/>
                    <a:pt x="3260" y="1200"/>
                  </a:cubicBezTo>
                  <a:close/>
                  <a:moveTo>
                    <a:pt x="2965" y="1370"/>
                  </a:moveTo>
                  <a:cubicBezTo>
                    <a:pt x="2962" y="1370"/>
                    <a:pt x="2959" y="1371"/>
                    <a:pt x="2956" y="1372"/>
                  </a:cubicBezTo>
                  <a:lnTo>
                    <a:pt x="2808" y="1458"/>
                  </a:lnTo>
                  <a:cubicBezTo>
                    <a:pt x="2793" y="1467"/>
                    <a:pt x="2799" y="1490"/>
                    <a:pt x="2816" y="1490"/>
                  </a:cubicBezTo>
                  <a:cubicBezTo>
                    <a:pt x="2819" y="1490"/>
                    <a:pt x="2822" y="1488"/>
                    <a:pt x="2825" y="1487"/>
                  </a:cubicBezTo>
                  <a:lnTo>
                    <a:pt x="2973" y="1401"/>
                  </a:lnTo>
                  <a:cubicBezTo>
                    <a:pt x="2990" y="1392"/>
                    <a:pt x="2981" y="1370"/>
                    <a:pt x="2965" y="1370"/>
                  </a:cubicBezTo>
                  <a:close/>
                  <a:moveTo>
                    <a:pt x="2667" y="1542"/>
                  </a:moveTo>
                  <a:cubicBezTo>
                    <a:pt x="2665" y="1542"/>
                    <a:pt x="2662" y="1542"/>
                    <a:pt x="2660" y="1544"/>
                  </a:cubicBezTo>
                  <a:lnTo>
                    <a:pt x="2512" y="1629"/>
                  </a:lnTo>
                  <a:cubicBezTo>
                    <a:pt x="2503" y="1634"/>
                    <a:pt x="2500" y="1644"/>
                    <a:pt x="2505" y="1652"/>
                  </a:cubicBezTo>
                  <a:cubicBezTo>
                    <a:pt x="2508" y="1658"/>
                    <a:pt x="2513" y="1661"/>
                    <a:pt x="2519" y="1661"/>
                  </a:cubicBezTo>
                  <a:cubicBezTo>
                    <a:pt x="2522" y="1661"/>
                    <a:pt x="2525" y="1660"/>
                    <a:pt x="2528" y="1658"/>
                  </a:cubicBezTo>
                  <a:lnTo>
                    <a:pt x="2677" y="1573"/>
                  </a:lnTo>
                  <a:cubicBezTo>
                    <a:pt x="2691" y="1563"/>
                    <a:pt x="2682" y="1542"/>
                    <a:pt x="2667" y="1542"/>
                  </a:cubicBezTo>
                  <a:close/>
                  <a:moveTo>
                    <a:pt x="2370" y="1713"/>
                  </a:moveTo>
                  <a:cubicBezTo>
                    <a:pt x="2368" y="1713"/>
                    <a:pt x="2365" y="1713"/>
                    <a:pt x="2363" y="1715"/>
                  </a:cubicBezTo>
                  <a:lnTo>
                    <a:pt x="2215" y="1800"/>
                  </a:lnTo>
                  <a:cubicBezTo>
                    <a:pt x="2200" y="1809"/>
                    <a:pt x="2206" y="1832"/>
                    <a:pt x="2223" y="1832"/>
                  </a:cubicBezTo>
                  <a:cubicBezTo>
                    <a:pt x="2226" y="1832"/>
                    <a:pt x="2229" y="1832"/>
                    <a:pt x="2232" y="1829"/>
                  </a:cubicBezTo>
                  <a:lnTo>
                    <a:pt x="2380" y="1744"/>
                  </a:lnTo>
                  <a:cubicBezTo>
                    <a:pt x="2395" y="1734"/>
                    <a:pt x="2385" y="1713"/>
                    <a:pt x="2370" y="1713"/>
                  </a:cubicBezTo>
                  <a:close/>
                  <a:moveTo>
                    <a:pt x="2075" y="1884"/>
                  </a:moveTo>
                  <a:cubicBezTo>
                    <a:pt x="2072" y="1884"/>
                    <a:pt x="2069" y="1884"/>
                    <a:pt x="2067" y="1886"/>
                  </a:cubicBezTo>
                  <a:lnTo>
                    <a:pt x="1917" y="1971"/>
                  </a:lnTo>
                  <a:cubicBezTo>
                    <a:pt x="1903" y="1980"/>
                    <a:pt x="1909" y="2003"/>
                    <a:pt x="1926" y="2003"/>
                  </a:cubicBezTo>
                  <a:cubicBezTo>
                    <a:pt x="1929" y="2003"/>
                    <a:pt x="1932" y="2003"/>
                    <a:pt x="1935" y="2002"/>
                  </a:cubicBezTo>
                  <a:lnTo>
                    <a:pt x="2083" y="1916"/>
                  </a:lnTo>
                  <a:cubicBezTo>
                    <a:pt x="2100" y="1906"/>
                    <a:pt x="2090" y="1884"/>
                    <a:pt x="2075" y="1884"/>
                  </a:cubicBezTo>
                  <a:close/>
                  <a:moveTo>
                    <a:pt x="1779" y="2054"/>
                  </a:moveTo>
                  <a:cubicBezTo>
                    <a:pt x="1776" y="2054"/>
                    <a:pt x="1773" y="2055"/>
                    <a:pt x="1769" y="2057"/>
                  </a:cubicBezTo>
                  <a:lnTo>
                    <a:pt x="1622" y="2142"/>
                  </a:lnTo>
                  <a:cubicBezTo>
                    <a:pt x="1606" y="2153"/>
                    <a:pt x="1613" y="2174"/>
                    <a:pt x="1630" y="2174"/>
                  </a:cubicBezTo>
                  <a:cubicBezTo>
                    <a:pt x="1633" y="2174"/>
                    <a:pt x="1636" y="2174"/>
                    <a:pt x="1637" y="2173"/>
                  </a:cubicBezTo>
                  <a:lnTo>
                    <a:pt x="1787" y="2087"/>
                  </a:lnTo>
                  <a:cubicBezTo>
                    <a:pt x="1805" y="2078"/>
                    <a:pt x="1795" y="2054"/>
                    <a:pt x="1779" y="2054"/>
                  </a:cubicBezTo>
                  <a:close/>
                  <a:moveTo>
                    <a:pt x="1480" y="2226"/>
                  </a:moveTo>
                  <a:cubicBezTo>
                    <a:pt x="1477" y="2226"/>
                    <a:pt x="1475" y="2227"/>
                    <a:pt x="1472" y="2228"/>
                  </a:cubicBezTo>
                  <a:lnTo>
                    <a:pt x="1324" y="2315"/>
                  </a:lnTo>
                  <a:cubicBezTo>
                    <a:pt x="1317" y="2319"/>
                    <a:pt x="1314" y="2330"/>
                    <a:pt x="1318" y="2338"/>
                  </a:cubicBezTo>
                  <a:cubicBezTo>
                    <a:pt x="1321" y="2343"/>
                    <a:pt x="1327" y="2345"/>
                    <a:pt x="1333" y="2345"/>
                  </a:cubicBezTo>
                  <a:lnTo>
                    <a:pt x="1333" y="2347"/>
                  </a:lnTo>
                  <a:cubicBezTo>
                    <a:pt x="1336" y="2347"/>
                    <a:pt x="1339" y="2345"/>
                    <a:pt x="1342" y="2344"/>
                  </a:cubicBezTo>
                  <a:lnTo>
                    <a:pt x="1490" y="2258"/>
                  </a:lnTo>
                  <a:cubicBezTo>
                    <a:pt x="1505" y="2247"/>
                    <a:pt x="1495" y="2226"/>
                    <a:pt x="1480" y="2226"/>
                  </a:cubicBezTo>
                  <a:close/>
                  <a:moveTo>
                    <a:pt x="22" y="2368"/>
                  </a:moveTo>
                  <a:cubicBezTo>
                    <a:pt x="16" y="2368"/>
                    <a:pt x="9" y="2371"/>
                    <a:pt x="6" y="2376"/>
                  </a:cubicBezTo>
                  <a:cubicBezTo>
                    <a:pt x="0" y="2385"/>
                    <a:pt x="5" y="2395"/>
                    <a:pt x="12" y="2399"/>
                  </a:cubicBezTo>
                  <a:cubicBezTo>
                    <a:pt x="64" y="2427"/>
                    <a:pt x="116" y="2450"/>
                    <a:pt x="171" y="2467"/>
                  </a:cubicBezTo>
                  <a:cubicBezTo>
                    <a:pt x="174" y="2469"/>
                    <a:pt x="176" y="2469"/>
                    <a:pt x="177" y="2469"/>
                  </a:cubicBezTo>
                  <a:cubicBezTo>
                    <a:pt x="198" y="2469"/>
                    <a:pt x="202" y="2441"/>
                    <a:pt x="183" y="2435"/>
                  </a:cubicBezTo>
                  <a:cubicBezTo>
                    <a:pt x="129" y="2418"/>
                    <a:pt x="79" y="2396"/>
                    <a:pt x="28" y="2369"/>
                  </a:cubicBezTo>
                  <a:cubicBezTo>
                    <a:pt x="26" y="2368"/>
                    <a:pt x="24" y="2368"/>
                    <a:pt x="22" y="2368"/>
                  </a:cubicBezTo>
                  <a:close/>
                  <a:moveTo>
                    <a:pt x="1185" y="2393"/>
                  </a:moveTo>
                  <a:cubicBezTo>
                    <a:pt x="1182" y="2393"/>
                    <a:pt x="1178" y="2394"/>
                    <a:pt x="1175" y="2396"/>
                  </a:cubicBezTo>
                  <a:cubicBezTo>
                    <a:pt x="1124" y="2419"/>
                    <a:pt x="1072" y="2438"/>
                    <a:pt x="1017" y="2453"/>
                  </a:cubicBezTo>
                  <a:cubicBezTo>
                    <a:pt x="998" y="2459"/>
                    <a:pt x="1002" y="2486"/>
                    <a:pt x="1021" y="2486"/>
                  </a:cubicBezTo>
                  <a:cubicBezTo>
                    <a:pt x="1022" y="2487"/>
                    <a:pt x="1022" y="2487"/>
                    <a:pt x="1023" y="2487"/>
                  </a:cubicBezTo>
                  <a:cubicBezTo>
                    <a:pt x="1024" y="2487"/>
                    <a:pt x="1026" y="2486"/>
                    <a:pt x="1027" y="2486"/>
                  </a:cubicBezTo>
                  <a:cubicBezTo>
                    <a:pt x="1082" y="2470"/>
                    <a:pt x="1137" y="2450"/>
                    <a:pt x="1189" y="2427"/>
                  </a:cubicBezTo>
                  <a:cubicBezTo>
                    <a:pt x="1210" y="2419"/>
                    <a:pt x="1201" y="2393"/>
                    <a:pt x="1185" y="2393"/>
                  </a:cubicBezTo>
                  <a:close/>
                  <a:moveTo>
                    <a:pt x="344" y="2479"/>
                  </a:moveTo>
                  <a:cubicBezTo>
                    <a:pt x="325" y="2479"/>
                    <a:pt x="320" y="2507"/>
                    <a:pt x="340" y="2512"/>
                  </a:cubicBezTo>
                  <a:cubicBezTo>
                    <a:pt x="396" y="2524"/>
                    <a:pt x="454" y="2531"/>
                    <a:pt x="512" y="2535"/>
                  </a:cubicBezTo>
                  <a:cubicBezTo>
                    <a:pt x="535" y="2535"/>
                    <a:pt x="537" y="2502"/>
                    <a:pt x="514" y="2501"/>
                  </a:cubicBezTo>
                  <a:cubicBezTo>
                    <a:pt x="457" y="2498"/>
                    <a:pt x="402" y="2489"/>
                    <a:pt x="347" y="2479"/>
                  </a:cubicBezTo>
                  <a:cubicBezTo>
                    <a:pt x="346" y="2479"/>
                    <a:pt x="345" y="2479"/>
                    <a:pt x="344" y="2479"/>
                  </a:cubicBezTo>
                  <a:close/>
                  <a:moveTo>
                    <a:pt x="856" y="2489"/>
                  </a:moveTo>
                  <a:cubicBezTo>
                    <a:pt x="855" y="2489"/>
                    <a:pt x="854" y="2489"/>
                    <a:pt x="853" y="2489"/>
                  </a:cubicBezTo>
                  <a:cubicBezTo>
                    <a:pt x="796" y="2498"/>
                    <a:pt x="740" y="2502"/>
                    <a:pt x="685" y="2505"/>
                  </a:cubicBezTo>
                  <a:cubicBezTo>
                    <a:pt x="663" y="2506"/>
                    <a:pt x="663" y="2537"/>
                    <a:pt x="685" y="2538"/>
                  </a:cubicBezTo>
                  <a:cubicBezTo>
                    <a:pt x="743" y="2537"/>
                    <a:pt x="801" y="2531"/>
                    <a:pt x="857" y="2522"/>
                  </a:cubicBezTo>
                  <a:cubicBezTo>
                    <a:pt x="880" y="2520"/>
                    <a:pt x="875" y="2489"/>
                    <a:pt x="856" y="24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8" name="Google Shape;5608;p62"/>
            <p:cNvSpPr/>
            <p:nvPr/>
          </p:nvSpPr>
          <p:spPr>
            <a:xfrm>
              <a:off x="6552400" y="2548500"/>
              <a:ext cx="2550" cy="2350"/>
            </a:xfrm>
            <a:custGeom>
              <a:avLst/>
              <a:gdLst/>
              <a:ahLst/>
              <a:cxnLst/>
              <a:rect l="l" t="t" r="r" b="b"/>
              <a:pathLst>
                <a:path w="102" h="94" extrusionOk="0">
                  <a:moveTo>
                    <a:pt x="25" y="0"/>
                  </a:moveTo>
                  <a:cubicBezTo>
                    <a:pt x="12" y="0"/>
                    <a:pt x="0" y="15"/>
                    <a:pt x="10" y="27"/>
                  </a:cubicBezTo>
                  <a:cubicBezTo>
                    <a:pt x="29" y="50"/>
                    <a:pt x="49" y="71"/>
                    <a:pt x="71" y="90"/>
                  </a:cubicBezTo>
                  <a:cubicBezTo>
                    <a:pt x="74" y="92"/>
                    <a:pt x="78" y="94"/>
                    <a:pt x="83" y="94"/>
                  </a:cubicBezTo>
                  <a:cubicBezTo>
                    <a:pt x="87" y="94"/>
                    <a:pt x="93" y="92"/>
                    <a:pt x="96" y="88"/>
                  </a:cubicBezTo>
                  <a:cubicBezTo>
                    <a:pt x="101" y="81"/>
                    <a:pt x="101" y="71"/>
                    <a:pt x="94" y="65"/>
                  </a:cubicBezTo>
                  <a:cubicBezTo>
                    <a:pt x="72" y="46"/>
                    <a:pt x="54" y="27"/>
                    <a:pt x="36" y="5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9" name="Google Shape;5609;p62"/>
            <p:cNvSpPr/>
            <p:nvPr/>
          </p:nvSpPr>
          <p:spPr>
            <a:xfrm>
              <a:off x="6552050" y="2375025"/>
              <a:ext cx="123325" cy="78825"/>
            </a:xfrm>
            <a:custGeom>
              <a:avLst/>
              <a:gdLst/>
              <a:ahLst/>
              <a:cxnLst/>
              <a:rect l="l" t="t" r="r" b="b"/>
              <a:pathLst>
                <a:path w="4933" h="3153" extrusionOk="0">
                  <a:moveTo>
                    <a:pt x="4792" y="0"/>
                  </a:moveTo>
                  <a:cubicBezTo>
                    <a:pt x="4772" y="0"/>
                    <a:pt x="4751" y="5"/>
                    <a:pt x="4732" y="15"/>
                  </a:cubicBezTo>
                  <a:lnTo>
                    <a:pt x="1" y="2745"/>
                  </a:lnTo>
                  <a:lnTo>
                    <a:pt x="706" y="3153"/>
                  </a:lnTo>
                  <a:lnTo>
                    <a:pt x="4872" y="747"/>
                  </a:lnTo>
                  <a:cubicBezTo>
                    <a:pt x="4908" y="724"/>
                    <a:pt x="4930" y="684"/>
                    <a:pt x="4933" y="642"/>
                  </a:cubicBezTo>
                  <a:lnTo>
                    <a:pt x="4933" y="131"/>
                  </a:lnTo>
                  <a:cubicBezTo>
                    <a:pt x="4931" y="89"/>
                    <a:pt x="4908" y="49"/>
                    <a:pt x="4873" y="26"/>
                  </a:cubicBezTo>
                  <a:lnTo>
                    <a:pt x="4851" y="15"/>
                  </a:lnTo>
                  <a:cubicBezTo>
                    <a:pt x="4832" y="5"/>
                    <a:pt x="4812" y="0"/>
                    <a:pt x="479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0" name="Google Shape;5610;p62"/>
            <p:cNvSpPr/>
            <p:nvPr/>
          </p:nvSpPr>
          <p:spPr>
            <a:xfrm>
              <a:off x="6552050" y="2375025"/>
              <a:ext cx="122675" cy="70700"/>
            </a:xfrm>
            <a:custGeom>
              <a:avLst/>
              <a:gdLst/>
              <a:ahLst/>
              <a:cxnLst/>
              <a:rect l="l" t="t" r="r" b="b"/>
              <a:pathLst>
                <a:path w="4907" h="2828" extrusionOk="0">
                  <a:moveTo>
                    <a:pt x="4791" y="0"/>
                  </a:moveTo>
                  <a:cubicBezTo>
                    <a:pt x="4771" y="0"/>
                    <a:pt x="4751" y="5"/>
                    <a:pt x="4732" y="15"/>
                  </a:cubicBezTo>
                  <a:lnTo>
                    <a:pt x="1" y="2746"/>
                  </a:lnTo>
                  <a:lnTo>
                    <a:pt x="141" y="2828"/>
                  </a:lnTo>
                  <a:lnTo>
                    <a:pt x="4873" y="96"/>
                  </a:lnTo>
                  <a:cubicBezTo>
                    <a:pt x="4906" y="77"/>
                    <a:pt x="4906" y="46"/>
                    <a:pt x="4873" y="26"/>
                  </a:cubicBezTo>
                  <a:lnTo>
                    <a:pt x="4851" y="15"/>
                  </a:lnTo>
                  <a:cubicBezTo>
                    <a:pt x="4832" y="5"/>
                    <a:pt x="4812" y="0"/>
                    <a:pt x="4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1" name="Google Shape;5611;p62"/>
            <p:cNvSpPr/>
            <p:nvPr/>
          </p:nvSpPr>
          <p:spPr>
            <a:xfrm>
              <a:off x="6559100" y="2379075"/>
              <a:ext cx="123300" cy="78825"/>
            </a:xfrm>
            <a:custGeom>
              <a:avLst/>
              <a:gdLst/>
              <a:ahLst/>
              <a:cxnLst/>
              <a:rect l="l" t="t" r="r" b="b"/>
              <a:pathLst>
                <a:path w="4932" h="3153" extrusionOk="0">
                  <a:moveTo>
                    <a:pt x="4792" y="1"/>
                  </a:moveTo>
                  <a:cubicBezTo>
                    <a:pt x="4771" y="1"/>
                    <a:pt x="4751" y="6"/>
                    <a:pt x="4732" y="15"/>
                  </a:cubicBezTo>
                  <a:lnTo>
                    <a:pt x="0" y="2747"/>
                  </a:lnTo>
                  <a:lnTo>
                    <a:pt x="705" y="3153"/>
                  </a:lnTo>
                  <a:lnTo>
                    <a:pt x="4872" y="747"/>
                  </a:lnTo>
                  <a:cubicBezTo>
                    <a:pt x="4907" y="724"/>
                    <a:pt x="4930" y="686"/>
                    <a:pt x="4932" y="644"/>
                  </a:cubicBezTo>
                  <a:lnTo>
                    <a:pt x="4932" y="131"/>
                  </a:lnTo>
                  <a:cubicBezTo>
                    <a:pt x="4930" y="89"/>
                    <a:pt x="4907" y="51"/>
                    <a:pt x="4872" y="28"/>
                  </a:cubicBezTo>
                  <a:lnTo>
                    <a:pt x="4852" y="15"/>
                  </a:lnTo>
                  <a:cubicBezTo>
                    <a:pt x="4833" y="6"/>
                    <a:pt x="4813" y="1"/>
                    <a:pt x="479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2" name="Google Shape;5612;p62"/>
            <p:cNvSpPr/>
            <p:nvPr/>
          </p:nvSpPr>
          <p:spPr>
            <a:xfrm>
              <a:off x="6559100" y="2379075"/>
              <a:ext cx="122650" cy="70725"/>
            </a:xfrm>
            <a:custGeom>
              <a:avLst/>
              <a:gdLst/>
              <a:ahLst/>
              <a:cxnLst/>
              <a:rect l="l" t="t" r="r" b="b"/>
              <a:pathLst>
                <a:path w="4906" h="2829" extrusionOk="0">
                  <a:moveTo>
                    <a:pt x="4792" y="1"/>
                  </a:moveTo>
                  <a:cubicBezTo>
                    <a:pt x="4771" y="1"/>
                    <a:pt x="4751" y="6"/>
                    <a:pt x="4732" y="15"/>
                  </a:cubicBezTo>
                  <a:lnTo>
                    <a:pt x="0" y="2747"/>
                  </a:lnTo>
                  <a:lnTo>
                    <a:pt x="142" y="2828"/>
                  </a:lnTo>
                  <a:lnTo>
                    <a:pt x="4872" y="96"/>
                  </a:lnTo>
                  <a:cubicBezTo>
                    <a:pt x="4906" y="77"/>
                    <a:pt x="4906" y="47"/>
                    <a:pt x="4872" y="28"/>
                  </a:cubicBezTo>
                  <a:lnTo>
                    <a:pt x="4852" y="15"/>
                  </a:lnTo>
                  <a:cubicBezTo>
                    <a:pt x="4833" y="6"/>
                    <a:pt x="4813" y="1"/>
                    <a:pt x="4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3" name="Google Shape;5613;p62"/>
            <p:cNvSpPr/>
            <p:nvPr/>
          </p:nvSpPr>
          <p:spPr>
            <a:xfrm>
              <a:off x="6566150" y="2383175"/>
              <a:ext cx="123325" cy="78825"/>
            </a:xfrm>
            <a:custGeom>
              <a:avLst/>
              <a:gdLst/>
              <a:ahLst/>
              <a:cxnLst/>
              <a:rect l="l" t="t" r="r" b="b"/>
              <a:pathLst>
                <a:path w="4933" h="3153" extrusionOk="0">
                  <a:moveTo>
                    <a:pt x="4791" y="1"/>
                  </a:moveTo>
                  <a:cubicBezTo>
                    <a:pt x="4771" y="1"/>
                    <a:pt x="4750" y="5"/>
                    <a:pt x="4731" y="15"/>
                  </a:cubicBezTo>
                  <a:lnTo>
                    <a:pt x="1" y="2745"/>
                  </a:lnTo>
                  <a:lnTo>
                    <a:pt x="704" y="3153"/>
                  </a:lnTo>
                  <a:lnTo>
                    <a:pt x="4872" y="747"/>
                  </a:lnTo>
                  <a:cubicBezTo>
                    <a:pt x="4907" y="724"/>
                    <a:pt x="4930" y="685"/>
                    <a:pt x="4933" y="643"/>
                  </a:cubicBezTo>
                  <a:lnTo>
                    <a:pt x="4933" y="131"/>
                  </a:lnTo>
                  <a:cubicBezTo>
                    <a:pt x="4930" y="89"/>
                    <a:pt x="4908" y="50"/>
                    <a:pt x="4872" y="26"/>
                  </a:cubicBezTo>
                  <a:lnTo>
                    <a:pt x="4851" y="15"/>
                  </a:lnTo>
                  <a:cubicBezTo>
                    <a:pt x="4833" y="5"/>
                    <a:pt x="4812" y="1"/>
                    <a:pt x="479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4" name="Google Shape;5614;p62"/>
            <p:cNvSpPr/>
            <p:nvPr/>
          </p:nvSpPr>
          <p:spPr>
            <a:xfrm>
              <a:off x="6566150" y="2383150"/>
              <a:ext cx="122650" cy="70700"/>
            </a:xfrm>
            <a:custGeom>
              <a:avLst/>
              <a:gdLst/>
              <a:ahLst/>
              <a:cxnLst/>
              <a:rect l="l" t="t" r="r" b="b"/>
              <a:pathLst>
                <a:path w="4906" h="2828" extrusionOk="0">
                  <a:moveTo>
                    <a:pt x="4791" y="0"/>
                  </a:moveTo>
                  <a:cubicBezTo>
                    <a:pt x="4771" y="0"/>
                    <a:pt x="4750" y="5"/>
                    <a:pt x="4731" y="14"/>
                  </a:cubicBezTo>
                  <a:lnTo>
                    <a:pt x="1" y="2746"/>
                  </a:lnTo>
                  <a:lnTo>
                    <a:pt x="142" y="2828"/>
                  </a:lnTo>
                  <a:lnTo>
                    <a:pt x="4872" y="96"/>
                  </a:lnTo>
                  <a:cubicBezTo>
                    <a:pt x="4905" y="77"/>
                    <a:pt x="4905" y="46"/>
                    <a:pt x="4872" y="27"/>
                  </a:cubicBezTo>
                  <a:lnTo>
                    <a:pt x="4851" y="14"/>
                  </a:lnTo>
                  <a:cubicBezTo>
                    <a:pt x="4833" y="5"/>
                    <a:pt x="4812" y="0"/>
                    <a:pt x="4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5" name="Google Shape;5615;p62"/>
            <p:cNvSpPr/>
            <p:nvPr/>
          </p:nvSpPr>
          <p:spPr>
            <a:xfrm>
              <a:off x="6654225" y="2413150"/>
              <a:ext cx="63425" cy="65625"/>
            </a:xfrm>
            <a:custGeom>
              <a:avLst/>
              <a:gdLst/>
              <a:ahLst/>
              <a:cxnLst/>
              <a:rect l="l" t="t" r="r" b="b"/>
              <a:pathLst>
                <a:path w="2537" h="2625" extrusionOk="0">
                  <a:moveTo>
                    <a:pt x="1972" y="1"/>
                  </a:moveTo>
                  <a:lnTo>
                    <a:pt x="1972" y="164"/>
                  </a:lnTo>
                  <a:lnTo>
                    <a:pt x="2194" y="292"/>
                  </a:lnTo>
                  <a:cubicBezTo>
                    <a:pt x="2225" y="309"/>
                    <a:pt x="2227" y="335"/>
                    <a:pt x="2203" y="354"/>
                  </a:cubicBezTo>
                  <a:cubicBezTo>
                    <a:pt x="2200" y="357"/>
                    <a:pt x="2197" y="359"/>
                    <a:pt x="2194" y="362"/>
                  </a:cubicBezTo>
                  <a:lnTo>
                    <a:pt x="484" y="1348"/>
                  </a:lnTo>
                  <a:cubicBezTo>
                    <a:pt x="215" y="1519"/>
                    <a:pt x="0" y="1891"/>
                    <a:pt x="0" y="2196"/>
                  </a:cubicBezTo>
                  <a:cubicBezTo>
                    <a:pt x="0" y="2344"/>
                    <a:pt x="51" y="2448"/>
                    <a:pt x="134" y="2503"/>
                  </a:cubicBezTo>
                  <a:cubicBezTo>
                    <a:pt x="160" y="2519"/>
                    <a:pt x="266" y="2582"/>
                    <a:pt x="295" y="2596"/>
                  </a:cubicBezTo>
                  <a:cubicBezTo>
                    <a:pt x="331" y="2615"/>
                    <a:pt x="372" y="2625"/>
                    <a:pt x="418" y="2625"/>
                  </a:cubicBezTo>
                  <a:cubicBezTo>
                    <a:pt x="487" y="2625"/>
                    <a:pt x="565" y="2602"/>
                    <a:pt x="648" y="2554"/>
                  </a:cubicBezTo>
                  <a:lnTo>
                    <a:pt x="653" y="2553"/>
                  </a:lnTo>
                  <a:lnTo>
                    <a:pt x="2477" y="1500"/>
                  </a:lnTo>
                  <a:cubicBezTo>
                    <a:pt x="2512" y="1477"/>
                    <a:pt x="2533" y="1438"/>
                    <a:pt x="2536" y="1395"/>
                  </a:cubicBezTo>
                  <a:lnTo>
                    <a:pt x="2536" y="395"/>
                  </a:lnTo>
                  <a:cubicBezTo>
                    <a:pt x="2536" y="391"/>
                    <a:pt x="2536" y="388"/>
                    <a:pt x="2535" y="383"/>
                  </a:cubicBezTo>
                  <a:cubicBezTo>
                    <a:pt x="2529" y="346"/>
                    <a:pt x="2507" y="311"/>
                    <a:pt x="2475" y="291"/>
                  </a:cubicBezTo>
                  <a:lnTo>
                    <a:pt x="197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6" name="Google Shape;5616;p62"/>
            <p:cNvSpPr/>
            <p:nvPr/>
          </p:nvSpPr>
          <p:spPr>
            <a:xfrm>
              <a:off x="6654225" y="2413150"/>
              <a:ext cx="63425" cy="65625"/>
            </a:xfrm>
            <a:custGeom>
              <a:avLst/>
              <a:gdLst/>
              <a:ahLst/>
              <a:cxnLst/>
              <a:rect l="l" t="t" r="r" b="b"/>
              <a:pathLst>
                <a:path w="2537" h="2625" extrusionOk="0">
                  <a:moveTo>
                    <a:pt x="1972" y="1"/>
                  </a:moveTo>
                  <a:lnTo>
                    <a:pt x="1972" y="164"/>
                  </a:lnTo>
                  <a:lnTo>
                    <a:pt x="2194" y="292"/>
                  </a:lnTo>
                  <a:cubicBezTo>
                    <a:pt x="2225" y="309"/>
                    <a:pt x="2227" y="335"/>
                    <a:pt x="2203" y="354"/>
                  </a:cubicBezTo>
                  <a:cubicBezTo>
                    <a:pt x="2200" y="357"/>
                    <a:pt x="2197" y="359"/>
                    <a:pt x="2194" y="362"/>
                  </a:cubicBezTo>
                  <a:lnTo>
                    <a:pt x="484" y="1348"/>
                  </a:lnTo>
                  <a:cubicBezTo>
                    <a:pt x="215" y="1519"/>
                    <a:pt x="0" y="1891"/>
                    <a:pt x="0" y="2196"/>
                  </a:cubicBezTo>
                  <a:cubicBezTo>
                    <a:pt x="0" y="2344"/>
                    <a:pt x="51" y="2448"/>
                    <a:pt x="134" y="2503"/>
                  </a:cubicBezTo>
                  <a:cubicBezTo>
                    <a:pt x="160" y="2519"/>
                    <a:pt x="266" y="2582"/>
                    <a:pt x="295" y="2596"/>
                  </a:cubicBezTo>
                  <a:cubicBezTo>
                    <a:pt x="331" y="2615"/>
                    <a:pt x="372" y="2625"/>
                    <a:pt x="418" y="2625"/>
                  </a:cubicBezTo>
                  <a:cubicBezTo>
                    <a:pt x="487" y="2625"/>
                    <a:pt x="565" y="2602"/>
                    <a:pt x="648" y="2554"/>
                  </a:cubicBezTo>
                  <a:lnTo>
                    <a:pt x="653" y="2553"/>
                  </a:lnTo>
                  <a:lnTo>
                    <a:pt x="2477" y="1500"/>
                  </a:lnTo>
                  <a:cubicBezTo>
                    <a:pt x="2512" y="1477"/>
                    <a:pt x="2533" y="1438"/>
                    <a:pt x="2536" y="1395"/>
                  </a:cubicBezTo>
                  <a:lnTo>
                    <a:pt x="2536" y="395"/>
                  </a:lnTo>
                  <a:cubicBezTo>
                    <a:pt x="2536" y="391"/>
                    <a:pt x="2536" y="388"/>
                    <a:pt x="2535" y="383"/>
                  </a:cubicBezTo>
                  <a:cubicBezTo>
                    <a:pt x="2529" y="346"/>
                    <a:pt x="2507" y="311"/>
                    <a:pt x="2475" y="291"/>
                  </a:cubicBezTo>
                  <a:lnTo>
                    <a:pt x="19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7" name="Google Shape;5617;p62"/>
            <p:cNvSpPr/>
            <p:nvPr/>
          </p:nvSpPr>
          <p:spPr>
            <a:xfrm>
              <a:off x="6657725" y="2421950"/>
              <a:ext cx="59925" cy="56825"/>
            </a:xfrm>
            <a:custGeom>
              <a:avLst/>
              <a:gdLst/>
              <a:ahLst/>
              <a:cxnLst/>
              <a:rect l="l" t="t" r="r" b="b"/>
              <a:pathLst>
                <a:path w="2397" h="2273" extrusionOk="0">
                  <a:moveTo>
                    <a:pt x="2363" y="1"/>
                  </a:moveTo>
                  <a:cubicBezTo>
                    <a:pt x="2355" y="1"/>
                    <a:pt x="2346" y="3"/>
                    <a:pt x="2337" y="8"/>
                  </a:cubicBezTo>
                  <a:lnTo>
                    <a:pt x="2256" y="56"/>
                  </a:lnTo>
                  <a:lnTo>
                    <a:pt x="513" y="1062"/>
                  </a:lnTo>
                  <a:cubicBezTo>
                    <a:pt x="230" y="1225"/>
                    <a:pt x="1" y="1612"/>
                    <a:pt x="1" y="1927"/>
                  </a:cubicBezTo>
                  <a:cubicBezTo>
                    <a:pt x="1" y="2038"/>
                    <a:pt x="30" y="2127"/>
                    <a:pt x="81" y="2186"/>
                  </a:cubicBezTo>
                  <a:cubicBezTo>
                    <a:pt x="129" y="2243"/>
                    <a:pt x="196" y="2273"/>
                    <a:pt x="276" y="2273"/>
                  </a:cubicBezTo>
                  <a:cubicBezTo>
                    <a:pt x="346" y="2273"/>
                    <a:pt x="425" y="2250"/>
                    <a:pt x="508" y="2202"/>
                  </a:cubicBezTo>
                  <a:lnTo>
                    <a:pt x="513" y="2201"/>
                  </a:lnTo>
                  <a:lnTo>
                    <a:pt x="2337" y="1148"/>
                  </a:lnTo>
                  <a:cubicBezTo>
                    <a:pt x="2372" y="1125"/>
                    <a:pt x="2393" y="1086"/>
                    <a:pt x="2396" y="1043"/>
                  </a:cubicBezTo>
                  <a:lnTo>
                    <a:pt x="2396" y="43"/>
                  </a:lnTo>
                  <a:cubicBezTo>
                    <a:pt x="2396" y="40"/>
                    <a:pt x="2396" y="36"/>
                    <a:pt x="2395" y="31"/>
                  </a:cubicBezTo>
                  <a:cubicBezTo>
                    <a:pt x="2392" y="12"/>
                    <a:pt x="2380" y="1"/>
                    <a:pt x="2363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8" name="Google Shape;5618;p62"/>
            <p:cNvSpPr/>
            <p:nvPr/>
          </p:nvSpPr>
          <p:spPr>
            <a:xfrm>
              <a:off x="6668325" y="2454125"/>
              <a:ext cx="10575" cy="13675"/>
            </a:xfrm>
            <a:custGeom>
              <a:avLst/>
              <a:gdLst/>
              <a:ahLst/>
              <a:cxnLst/>
              <a:rect l="l" t="t" r="r" b="b"/>
              <a:pathLst>
                <a:path w="423" h="547" extrusionOk="0">
                  <a:moveTo>
                    <a:pt x="306" y="0"/>
                  </a:moveTo>
                  <a:cubicBezTo>
                    <a:pt x="278" y="0"/>
                    <a:pt x="246" y="10"/>
                    <a:pt x="212" y="29"/>
                  </a:cubicBezTo>
                  <a:cubicBezTo>
                    <a:pt x="94" y="97"/>
                    <a:pt x="0" y="260"/>
                    <a:pt x="0" y="395"/>
                  </a:cubicBezTo>
                  <a:cubicBezTo>
                    <a:pt x="0" y="491"/>
                    <a:pt x="48" y="546"/>
                    <a:pt x="118" y="546"/>
                  </a:cubicBezTo>
                  <a:cubicBezTo>
                    <a:pt x="146" y="546"/>
                    <a:pt x="178" y="537"/>
                    <a:pt x="212" y="518"/>
                  </a:cubicBezTo>
                  <a:cubicBezTo>
                    <a:pt x="328" y="450"/>
                    <a:pt x="422" y="286"/>
                    <a:pt x="422" y="151"/>
                  </a:cubicBezTo>
                  <a:cubicBezTo>
                    <a:pt x="422" y="55"/>
                    <a:pt x="375" y="0"/>
                    <a:pt x="30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9" name="Google Shape;5619;p62"/>
            <p:cNvSpPr/>
            <p:nvPr/>
          </p:nvSpPr>
          <p:spPr>
            <a:xfrm>
              <a:off x="6669850" y="2454575"/>
              <a:ext cx="9225" cy="13875"/>
            </a:xfrm>
            <a:custGeom>
              <a:avLst/>
              <a:gdLst/>
              <a:ahLst/>
              <a:cxnLst/>
              <a:rect l="l" t="t" r="r" b="b"/>
              <a:pathLst>
                <a:path w="369" h="555" extrusionOk="0">
                  <a:moveTo>
                    <a:pt x="306" y="1"/>
                  </a:moveTo>
                  <a:lnTo>
                    <a:pt x="0" y="514"/>
                  </a:lnTo>
                  <a:lnTo>
                    <a:pt x="73" y="555"/>
                  </a:lnTo>
                  <a:lnTo>
                    <a:pt x="368" y="3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0" name="Google Shape;5620;p62"/>
            <p:cNvSpPr/>
            <p:nvPr/>
          </p:nvSpPr>
          <p:spPr>
            <a:xfrm>
              <a:off x="6670100" y="2455150"/>
              <a:ext cx="10600" cy="13650"/>
            </a:xfrm>
            <a:custGeom>
              <a:avLst/>
              <a:gdLst/>
              <a:ahLst/>
              <a:cxnLst/>
              <a:rect l="l" t="t" r="r" b="b"/>
              <a:pathLst>
                <a:path w="424" h="546" extrusionOk="0">
                  <a:moveTo>
                    <a:pt x="306" y="0"/>
                  </a:moveTo>
                  <a:cubicBezTo>
                    <a:pt x="278" y="0"/>
                    <a:pt x="246" y="9"/>
                    <a:pt x="212" y="29"/>
                  </a:cubicBezTo>
                  <a:cubicBezTo>
                    <a:pt x="95" y="97"/>
                    <a:pt x="0" y="261"/>
                    <a:pt x="0" y="396"/>
                  </a:cubicBezTo>
                  <a:cubicBezTo>
                    <a:pt x="0" y="490"/>
                    <a:pt x="48" y="546"/>
                    <a:pt x="118" y="546"/>
                  </a:cubicBezTo>
                  <a:cubicBezTo>
                    <a:pt x="146" y="546"/>
                    <a:pt x="178" y="537"/>
                    <a:pt x="212" y="517"/>
                  </a:cubicBezTo>
                  <a:cubicBezTo>
                    <a:pt x="328" y="449"/>
                    <a:pt x="424" y="285"/>
                    <a:pt x="424" y="151"/>
                  </a:cubicBezTo>
                  <a:cubicBezTo>
                    <a:pt x="424" y="55"/>
                    <a:pt x="376" y="0"/>
                    <a:pt x="306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1" name="Google Shape;5621;p62"/>
            <p:cNvSpPr/>
            <p:nvPr/>
          </p:nvSpPr>
          <p:spPr>
            <a:xfrm>
              <a:off x="6508950" y="2466750"/>
              <a:ext cx="137475" cy="183925"/>
            </a:xfrm>
            <a:custGeom>
              <a:avLst/>
              <a:gdLst/>
              <a:ahLst/>
              <a:cxnLst/>
              <a:rect l="l" t="t" r="r" b="b"/>
              <a:pathLst>
                <a:path w="5499" h="7357" extrusionOk="0">
                  <a:moveTo>
                    <a:pt x="5354" y="1"/>
                  </a:moveTo>
                  <a:cubicBezTo>
                    <a:pt x="5329" y="1"/>
                    <a:pt x="5303" y="8"/>
                    <a:pt x="5279" y="23"/>
                  </a:cubicBezTo>
                  <a:lnTo>
                    <a:pt x="76" y="3027"/>
                  </a:lnTo>
                  <a:cubicBezTo>
                    <a:pt x="31" y="3055"/>
                    <a:pt x="4" y="3104"/>
                    <a:pt x="1" y="3157"/>
                  </a:cubicBezTo>
                  <a:lnTo>
                    <a:pt x="1" y="7215"/>
                  </a:lnTo>
                  <a:cubicBezTo>
                    <a:pt x="2" y="7266"/>
                    <a:pt x="28" y="7312"/>
                    <a:pt x="72" y="7341"/>
                  </a:cubicBezTo>
                  <a:cubicBezTo>
                    <a:pt x="93" y="7352"/>
                    <a:pt x="117" y="7357"/>
                    <a:pt x="141" y="7357"/>
                  </a:cubicBezTo>
                  <a:cubicBezTo>
                    <a:pt x="167" y="7357"/>
                    <a:pt x="193" y="7351"/>
                    <a:pt x="217" y="7339"/>
                  </a:cubicBezTo>
                  <a:lnTo>
                    <a:pt x="5421" y="4334"/>
                  </a:lnTo>
                  <a:cubicBezTo>
                    <a:pt x="5465" y="4305"/>
                    <a:pt x="5492" y="4257"/>
                    <a:pt x="5495" y="4203"/>
                  </a:cubicBezTo>
                  <a:lnTo>
                    <a:pt x="5495" y="148"/>
                  </a:lnTo>
                  <a:cubicBezTo>
                    <a:pt x="5498" y="63"/>
                    <a:pt x="5430" y="1"/>
                    <a:pt x="5354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2" name="Google Shape;5622;p62"/>
            <p:cNvSpPr/>
            <p:nvPr/>
          </p:nvSpPr>
          <p:spPr>
            <a:xfrm>
              <a:off x="6508900" y="2543800"/>
              <a:ext cx="7150" cy="106975"/>
            </a:xfrm>
            <a:custGeom>
              <a:avLst/>
              <a:gdLst/>
              <a:ahLst/>
              <a:cxnLst/>
              <a:rect l="l" t="t" r="r" b="b"/>
              <a:pathLst>
                <a:path w="286" h="4279" extrusionOk="0">
                  <a:moveTo>
                    <a:pt x="26" y="1"/>
                  </a:moveTo>
                  <a:cubicBezTo>
                    <a:pt x="11" y="24"/>
                    <a:pt x="4" y="48"/>
                    <a:pt x="4" y="75"/>
                  </a:cubicBezTo>
                  <a:lnTo>
                    <a:pt x="4" y="4132"/>
                  </a:lnTo>
                  <a:cubicBezTo>
                    <a:pt x="1" y="4217"/>
                    <a:pt x="70" y="4278"/>
                    <a:pt x="145" y="4278"/>
                  </a:cubicBezTo>
                  <a:cubicBezTo>
                    <a:pt x="170" y="4278"/>
                    <a:pt x="196" y="4271"/>
                    <a:pt x="220" y="4257"/>
                  </a:cubicBezTo>
                  <a:lnTo>
                    <a:pt x="285" y="4219"/>
                  </a:lnTo>
                  <a:lnTo>
                    <a:pt x="285" y="1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3" name="Google Shape;5623;p62"/>
            <p:cNvSpPr/>
            <p:nvPr/>
          </p:nvSpPr>
          <p:spPr>
            <a:xfrm>
              <a:off x="6512475" y="2469075"/>
              <a:ext cx="133850" cy="181400"/>
            </a:xfrm>
            <a:custGeom>
              <a:avLst/>
              <a:gdLst/>
              <a:ahLst/>
              <a:cxnLst/>
              <a:rect l="l" t="t" r="r" b="b"/>
              <a:pathLst>
                <a:path w="5354" h="7256" extrusionOk="0">
                  <a:moveTo>
                    <a:pt x="5313" y="1"/>
                  </a:moveTo>
                  <a:cubicBezTo>
                    <a:pt x="5303" y="1"/>
                    <a:pt x="5292" y="4"/>
                    <a:pt x="5280" y="11"/>
                  </a:cubicBezTo>
                  <a:lnTo>
                    <a:pt x="76" y="3016"/>
                  </a:lnTo>
                  <a:cubicBezTo>
                    <a:pt x="31" y="3045"/>
                    <a:pt x="3" y="3093"/>
                    <a:pt x="0" y="3145"/>
                  </a:cubicBezTo>
                  <a:lnTo>
                    <a:pt x="0" y="7202"/>
                  </a:lnTo>
                  <a:cubicBezTo>
                    <a:pt x="0" y="7236"/>
                    <a:pt x="17" y="7255"/>
                    <a:pt x="42" y="7255"/>
                  </a:cubicBezTo>
                  <a:cubicBezTo>
                    <a:pt x="52" y="7255"/>
                    <a:pt x="64" y="7252"/>
                    <a:pt x="76" y="7246"/>
                  </a:cubicBezTo>
                  <a:lnTo>
                    <a:pt x="5280" y="4241"/>
                  </a:lnTo>
                  <a:cubicBezTo>
                    <a:pt x="5324" y="4212"/>
                    <a:pt x="5351" y="4164"/>
                    <a:pt x="5354" y="4110"/>
                  </a:cubicBezTo>
                  <a:lnTo>
                    <a:pt x="5354" y="55"/>
                  </a:lnTo>
                  <a:cubicBezTo>
                    <a:pt x="5354" y="21"/>
                    <a:pt x="5337" y="1"/>
                    <a:pt x="531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4" name="Google Shape;5624;p62"/>
            <p:cNvSpPr/>
            <p:nvPr/>
          </p:nvSpPr>
          <p:spPr>
            <a:xfrm>
              <a:off x="6523050" y="2558575"/>
              <a:ext cx="24675" cy="32925"/>
            </a:xfrm>
            <a:custGeom>
              <a:avLst/>
              <a:gdLst/>
              <a:ahLst/>
              <a:cxnLst/>
              <a:rect l="l" t="t" r="r" b="b"/>
              <a:pathLst>
                <a:path w="987" h="1317" extrusionOk="0">
                  <a:moveTo>
                    <a:pt x="945" y="0"/>
                  </a:moveTo>
                  <a:cubicBezTo>
                    <a:pt x="935" y="0"/>
                    <a:pt x="924" y="3"/>
                    <a:pt x="911" y="10"/>
                  </a:cubicBezTo>
                  <a:lnTo>
                    <a:pt x="75" y="493"/>
                  </a:lnTo>
                  <a:cubicBezTo>
                    <a:pt x="31" y="522"/>
                    <a:pt x="4" y="571"/>
                    <a:pt x="1" y="623"/>
                  </a:cubicBezTo>
                  <a:lnTo>
                    <a:pt x="1" y="1263"/>
                  </a:lnTo>
                  <a:cubicBezTo>
                    <a:pt x="1" y="1297"/>
                    <a:pt x="18" y="1317"/>
                    <a:pt x="42" y="1317"/>
                  </a:cubicBezTo>
                  <a:cubicBezTo>
                    <a:pt x="52" y="1317"/>
                    <a:pt x="63" y="1313"/>
                    <a:pt x="75" y="1306"/>
                  </a:cubicBezTo>
                  <a:lnTo>
                    <a:pt x="911" y="823"/>
                  </a:lnTo>
                  <a:cubicBezTo>
                    <a:pt x="956" y="794"/>
                    <a:pt x="984" y="747"/>
                    <a:pt x="987" y="694"/>
                  </a:cubicBezTo>
                  <a:lnTo>
                    <a:pt x="987" y="53"/>
                  </a:lnTo>
                  <a:cubicBezTo>
                    <a:pt x="987" y="19"/>
                    <a:pt x="970" y="0"/>
                    <a:pt x="94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5" name="Google Shape;5625;p62"/>
            <p:cNvSpPr/>
            <p:nvPr/>
          </p:nvSpPr>
          <p:spPr>
            <a:xfrm>
              <a:off x="6519325" y="2561500"/>
              <a:ext cx="32150" cy="19075"/>
            </a:xfrm>
            <a:custGeom>
              <a:avLst/>
              <a:gdLst/>
              <a:ahLst/>
              <a:cxnLst/>
              <a:rect l="l" t="t" r="r" b="b"/>
              <a:pathLst>
                <a:path w="1286" h="763" extrusionOk="0">
                  <a:moveTo>
                    <a:pt x="1269" y="0"/>
                  </a:moveTo>
                  <a:lnTo>
                    <a:pt x="0" y="734"/>
                  </a:lnTo>
                  <a:lnTo>
                    <a:pt x="18" y="763"/>
                  </a:lnTo>
                  <a:lnTo>
                    <a:pt x="1285" y="31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6" name="Google Shape;5626;p62"/>
            <p:cNvSpPr/>
            <p:nvPr/>
          </p:nvSpPr>
          <p:spPr>
            <a:xfrm>
              <a:off x="6529650" y="2574000"/>
              <a:ext cx="900" cy="8175"/>
            </a:xfrm>
            <a:custGeom>
              <a:avLst/>
              <a:gdLst/>
              <a:ahLst/>
              <a:cxnLst/>
              <a:rect l="l" t="t" r="r" b="b"/>
              <a:pathLst>
                <a:path w="36" h="327" extrusionOk="0">
                  <a:moveTo>
                    <a:pt x="1" y="0"/>
                  </a:moveTo>
                  <a:lnTo>
                    <a:pt x="1" y="327"/>
                  </a:lnTo>
                  <a:lnTo>
                    <a:pt x="35" y="32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7" name="Google Shape;5627;p62"/>
            <p:cNvSpPr/>
            <p:nvPr/>
          </p:nvSpPr>
          <p:spPr>
            <a:xfrm>
              <a:off x="6540250" y="2567900"/>
              <a:ext cx="850" cy="8200"/>
            </a:xfrm>
            <a:custGeom>
              <a:avLst/>
              <a:gdLst/>
              <a:ahLst/>
              <a:cxnLst/>
              <a:rect l="l" t="t" r="r" b="b"/>
              <a:pathLst>
                <a:path w="34" h="328" extrusionOk="0">
                  <a:moveTo>
                    <a:pt x="0" y="1"/>
                  </a:moveTo>
                  <a:lnTo>
                    <a:pt x="0" y="327"/>
                  </a:lnTo>
                  <a:lnTo>
                    <a:pt x="33" y="327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8" name="Google Shape;5628;p62"/>
            <p:cNvSpPr/>
            <p:nvPr/>
          </p:nvSpPr>
          <p:spPr>
            <a:xfrm>
              <a:off x="6519325" y="2569675"/>
              <a:ext cx="32150" cy="19075"/>
            </a:xfrm>
            <a:custGeom>
              <a:avLst/>
              <a:gdLst/>
              <a:ahLst/>
              <a:cxnLst/>
              <a:rect l="l" t="t" r="r" b="b"/>
              <a:pathLst>
                <a:path w="1286" h="763" extrusionOk="0">
                  <a:moveTo>
                    <a:pt x="1269" y="1"/>
                  </a:moveTo>
                  <a:lnTo>
                    <a:pt x="0" y="733"/>
                  </a:lnTo>
                  <a:lnTo>
                    <a:pt x="18" y="762"/>
                  </a:lnTo>
                  <a:lnTo>
                    <a:pt x="1285" y="30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9" name="Google Shape;5629;p62"/>
            <p:cNvSpPr/>
            <p:nvPr/>
          </p:nvSpPr>
          <p:spPr>
            <a:xfrm>
              <a:off x="6523825" y="2546900"/>
              <a:ext cx="7675" cy="12800"/>
            </a:xfrm>
            <a:custGeom>
              <a:avLst/>
              <a:gdLst/>
              <a:ahLst/>
              <a:cxnLst/>
              <a:rect l="l" t="t" r="r" b="b"/>
              <a:pathLst>
                <a:path w="307" h="512" extrusionOk="0">
                  <a:moveTo>
                    <a:pt x="284" y="0"/>
                  </a:moveTo>
                  <a:cubicBezTo>
                    <a:pt x="273" y="0"/>
                    <a:pt x="261" y="2"/>
                    <a:pt x="250" y="4"/>
                  </a:cubicBezTo>
                  <a:cubicBezTo>
                    <a:pt x="229" y="9"/>
                    <a:pt x="209" y="17"/>
                    <a:pt x="186" y="30"/>
                  </a:cubicBezTo>
                  <a:cubicBezTo>
                    <a:pt x="128" y="64"/>
                    <a:pt x="83" y="110"/>
                    <a:pt x="51" y="168"/>
                  </a:cubicBezTo>
                  <a:cubicBezTo>
                    <a:pt x="18" y="227"/>
                    <a:pt x="0" y="293"/>
                    <a:pt x="0" y="362"/>
                  </a:cubicBezTo>
                  <a:cubicBezTo>
                    <a:pt x="0" y="432"/>
                    <a:pt x="18" y="478"/>
                    <a:pt x="51" y="499"/>
                  </a:cubicBezTo>
                  <a:cubicBezTo>
                    <a:pt x="64" y="507"/>
                    <a:pt x="78" y="512"/>
                    <a:pt x="95" y="512"/>
                  </a:cubicBezTo>
                  <a:cubicBezTo>
                    <a:pt x="120" y="512"/>
                    <a:pt x="151" y="501"/>
                    <a:pt x="186" y="481"/>
                  </a:cubicBezTo>
                  <a:cubicBezTo>
                    <a:pt x="208" y="468"/>
                    <a:pt x="229" y="454"/>
                    <a:pt x="250" y="435"/>
                  </a:cubicBezTo>
                  <a:cubicBezTo>
                    <a:pt x="268" y="416"/>
                    <a:pt x="289" y="394"/>
                    <a:pt x="306" y="371"/>
                  </a:cubicBezTo>
                  <a:lnTo>
                    <a:pt x="306" y="309"/>
                  </a:lnTo>
                  <a:cubicBezTo>
                    <a:pt x="289" y="338"/>
                    <a:pt x="270" y="362"/>
                    <a:pt x="251" y="383"/>
                  </a:cubicBezTo>
                  <a:cubicBezTo>
                    <a:pt x="231" y="403"/>
                    <a:pt x="210" y="419"/>
                    <a:pt x="189" y="432"/>
                  </a:cubicBezTo>
                  <a:cubicBezTo>
                    <a:pt x="163" y="447"/>
                    <a:pt x="141" y="454"/>
                    <a:pt x="122" y="454"/>
                  </a:cubicBezTo>
                  <a:cubicBezTo>
                    <a:pt x="109" y="454"/>
                    <a:pt x="98" y="451"/>
                    <a:pt x="89" y="444"/>
                  </a:cubicBezTo>
                  <a:cubicBezTo>
                    <a:pt x="67" y="426"/>
                    <a:pt x="55" y="388"/>
                    <a:pt x="55" y="332"/>
                  </a:cubicBezTo>
                  <a:cubicBezTo>
                    <a:pt x="55" y="274"/>
                    <a:pt x="67" y="223"/>
                    <a:pt x="89" y="180"/>
                  </a:cubicBezTo>
                  <a:cubicBezTo>
                    <a:pt x="112" y="136"/>
                    <a:pt x="145" y="101"/>
                    <a:pt x="189" y="77"/>
                  </a:cubicBezTo>
                  <a:cubicBezTo>
                    <a:pt x="210" y="64"/>
                    <a:pt x="231" y="56"/>
                    <a:pt x="251" y="55"/>
                  </a:cubicBezTo>
                  <a:cubicBezTo>
                    <a:pt x="254" y="55"/>
                    <a:pt x="257" y="55"/>
                    <a:pt x="260" y="55"/>
                  </a:cubicBezTo>
                  <a:cubicBezTo>
                    <a:pt x="276" y="55"/>
                    <a:pt x="292" y="58"/>
                    <a:pt x="306" y="65"/>
                  </a:cubicBezTo>
                  <a:lnTo>
                    <a:pt x="306" y="3"/>
                  </a:lnTo>
                  <a:cubicBezTo>
                    <a:pt x="299" y="1"/>
                    <a:pt x="291" y="0"/>
                    <a:pt x="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0" name="Google Shape;5630;p62"/>
            <p:cNvSpPr/>
            <p:nvPr/>
          </p:nvSpPr>
          <p:spPr>
            <a:xfrm>
              <a:off x="6533450" y="2542625"/>
              <a:ext cx="7400" cy="13225"/>
            </a:xfrm>
            <a:custGeom>
              <a:avLst/>
              <a:gdLst/>
              <a:ahLst/>
              <a:cxnLst/>
              <a:rect l="l" t="t" r="r" b="b"/>
              <a:pathLst>
                <a:path w="296" h="529" extrusionOk="0">
                  <a:moveTo>
                    <a:pt x="160" y="61"/>
                  </a:moveTo>
                  <a:cubicBezTo>
                    <a:pt x="164" y="61"/>
                    <a:pt x="168" y="62"/>
                    <a:pt x="172" y="64"/>
                  </a:cubicBezTo>
                  <a:cubicBezTo>
                    <a:pt x="185" y="69"/>
                    <a:pt x="191" y="85"/>
                    <a:pt x="191" y="110"/>
                  </a:cubicBezTo>
                  <a:cubicBezTo>
                    <a:pt x="191" y="136"/>
                    <a:pt x="185" y="159"/>
                    <a:pt x="172" y="180"/>
                  </a:cubicBezTo>
                  <a:cubicBezTo>
                    <a:pt x="159" y="200"/>
                    <a:pt x="142" y="216"/>
                    <a:pt x="117" y="230"/>
                  </a:cubicBezTo>
                  <a:lnTo>
                    <a:pt x="52" y="268"/>
                  </a:lnTo>
                  <a:lnTo>
                    <a:pt x="52" y="113"/>
                  </a:lnTo>
                  <a:lnTo>
                    <a:pt x="117" y="77"/>
                  </a:lnTo>
                  <a:cubicBezTo>
                    <a:pt x="135" y="66"/>
                    <a:pt x="148" y="61"/>
                    <a:pt x="160" y="61"/>
                  </a:cubicBezTo>
                  <a:close/>
                  <a:moveTo>
                    <a:pt x="193" y="1"/>
                  </a:moveTo>
                  <a:cubicBezTo>
                    <a:pt x="174" y="1"/>
                    <a:pt x="148" y="9"/>
                    <a:pt x="117" y="27"/>
                  </a:cubicBezTo>
                  <a:lnTo>
                    <a:pt x="1" y="94"/>
                  </a:lnTo>
                  <a:lnTo>
                    <a:pt x="1" y="529"/>
                  </a:lnTo>
                  <a:lnTo>
                    <a:pt x="52" y="500"/>
                  </a:lnTo>
                  <a:lnTo>
                    <a:pt x="52" y="316"/>
                  </a:lnTo>
                  <a:lnTo>
                    <a:pt x="108" y="284"/>
                  </a:lnTo>
                  <a:cubicBezTo>
                    <a:pt x="124" y="275"/>
                    <a:pt x="138" y="270"/>
                    <a:pt x="149" y="270"/>
                  </a:cubicBezTo>
                  <a:cubicBezTo>
                    <a:pt x="151" y="270"/>
                    <a:pt x="154" y="270"/>
                    <a:pt x="156" y="271"/>
                  </a:cubicBezTo>
                  <a:cubicBezTo>
                    <a:pt x="168" y="274"/>
                    <a:pt x="179" y="285"/>
                    <a:pt x="192" y="307"/>
                  </a:cubicBezTo>
                  <a:lnTo>
                    <a:pt x="240" y="391"/>
                  </a:lnTo>
                  <a:lnTo>
                    <a:pt x="295" y="359"/>
                  </a:lnTo>
                  <a:lnTo>
                    <a:pt x="243" y="271"/>
                  </a:lnTo>
                  <a:cubicBezTo>
                    <a:pt x="233" y="252"/>
                    <a:pt x="223" y="239"/>
                    <a:pt x="213" y="232"/>
                  </a:cubicBezTo>
                  <a:cubicBezTo>
                    <a:pt x="204" y="224"/>
                    <a:pt x="195" y="221"/>
                    <a:pt x="186" y="221"/>
                  </a:cubicBezTo>
                  <a:cubicBezTo>
                    <a:pt x="184" y="221"/>
                    <a:pt x="182" y="221"/>
                    <a:pt x="181" y="222"/>
                  </a:cubicBezTo>
                  <a:cubicBezTo>
                    <a:pt x="201" y="203"/>
                    <a:pt x="217" y="181"/>
                    <a:pt x="229" y="156"/>
                  </a:cubicBezTo>
                  <a:cubicBezTo>
                    <a:pt x="240" y="133"/>
                    <a:pt x="245" y="107"/>
                    <a:pt x="245" y="79"/>
                  </a:cubicBezTo>
                  <a:cubicBezTo>
                    <a:pt x="245" y="37"/>
                    <a:pt x="234" y="11"/>
                    <a:pt x="213" y="4"/>
                  </a:cubicBezTo>
                  <a:cubicBezTo>
                    <a:pt x="207" y="2"/>
                    <a:pt x="201" y="1"/>
                    <a:pt x="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1" name="Google Shape;5631;p62"/>
            <p:cNvSpPr/>
            <p:nvPr/>
          </p:nvSpPr>
          <p:spPr>
            <a:xfrm>
              <a:off x="6542500" y="2536325"/>
              <a:ext cx="6100" cy="14350"/>
            </a:xfrm>
            <a:custGeom>
              <a:avLst/>
              <a:gdLst/>
              <a:ahLst/>
              <a:cxnLst/>
              <a:rect l="l" t="t" r="r" b="b"/>
              <a:pathLst>
                <a:path w="244" h="574" extrusionOk="0">
                  <a:moveTo>
                    <a:pt x="239" y="1"/>
                  </a:moveTo>
                  <a:lnTo>
                    <a:pt x="0" y="139"/>
                  </a:lnTo>
                  <a:lnTo>
                    <a:pt x="0" y="574"/>
                  </a:lnTo>
                  <a:lnTo>
                    <a:pt x="244" y="433"/>
                  </a:lnTo>
                  <a:lnTo>
                    <a:pt x="244" y="384"/>
                  </a:lnTo>
                  <a:lnTo>
                    <a:pt x="51" y="495"/>
                  </a:lnTo>
                  <a:lnTo>
                    <a:pt x="51" y="337"/>
                  </a:lnTo>
                  <a:lnTo>
                    <a:pt x="231" y="234"/>
                  </a:lnTo>
                  <a:lnTo>
                    <a:pt x="231" y="184"/>
                  </a:lnTo>
                  <a:lnTo>
                    <a:pt x="51" y="288"/>
                  </a:lnTo>
                  <a:lnTo>
                    <a:pt x="51" y="159"/>
                  </a:lnTo>
                  <a:lnTo>
                    <a:pt x="239" y="5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2" name="Google Shape;5632;p62"/>
            <p:cNvSpPr/>
            <p:nvPr/>
          </p:nvSpPr>
          <p:spPr>
            <a:xfrm>
              <a:off x="6550675" y="2532400"/>
              <a:ext cx="8000" cy="13575"/>
            </a:xfrm>
            <a:custGeom>
              <a:avLst/>
              <a:gdLst/>
              <a:ahLst/>
              <a:cxnLst/>
              <a:rect l="l" t="t" r="r" b="b"/>
              <a:pathLst>
                <a:path w="320" h="543" extrusionOk="0">
                  <a:moveTo>
                    <a:pt x="203" y="59"/>
                  </a:moveTo>
                  <a:cubicBezTo>
                    <a:pt x="213" y="59"/>
                    <a:pt x="221" y="61"/>
                    <a:pt x="228" y="65"/>
                  </a:cubicBezTo>
                  <a:cubicBezTo>
                    <a:pt x="253" y="78"/>
                    <a:pt x="265" y="114"/>
                    <a:pt x="265" y="172"/>
                  </a:cubicBezTo>
                  <a:cubicBezTo>
                    <a:pt x="265" y="230"/>
                    <a:pt x="253" y="281"/>
                    <a:pt x="228" y="322"/>
                  </a:cubicBezTo>
                  <a:cubicBezTo>
                    <a:pt x="205" y="364"/>
                    <a:pt x="166" y="399"/>
                    <a:pt x="114" y="429"/>
                  </a:cubicBezTo>
                  <a:lnTo>
                    <a:pt x="53" y="464"/>
                  </a:lnTo>
                  <a:lnTo>
                    <a:pt x="53" y="126"/>
                  </a:lnTo>
                  <a:lnTo>
                    <a:pt x="114" y="90"/>
                  </a:lnTo>
                  <a:cubicBezTo>
                    <a:pt x="150" y="69"/>
                    <a:pt x="180" y="59"/>
                    <a:pt x="203" y="59"/>
                  </a:cubicBezTo>
                  <a:close/>
                  <a:moveTo>
                    <a:pt x="235" y="0"/>
                  </a:moveTo>
                  <a:cubicBezTo>
                    <a:pt x="203" y="0"/>
                    <a:pt x="159" y="16"/>
                    <a:pt x="107" y="46"/>
                  </a:cubicBezTo>
                  <a:lnTo>
                    <a:pt x="1" y="107"/>
                  </a:lnTo>
                  <a:lnTo>
                    <a:pt x="1" y="542"/>
                  </a:lnTo>
                  <a:lnTo>
                    <a:pt x="107" y="481"/>
                  </a:lnTo>
                  <a:cubicBezTo>
                    <a:pt x="179" y="439"/>
                    <a:pt x="233" y="391"/>
                    <a:pt x="268" y="336"/>
                  </a:cubicBezTo>
                  <a:cubicBezTo>
                    <a:pt x="302" y="281"/>
                    <a:pt x="320" y="216"/>
                    <a:pt x="320" y="142"/>
                  </a:cubicBezTo>
                  <a:cubicBezTo>
                    <a:pt x="320" y="67"/>
                    <a:pt x="302" y="22"/>
                    <a:pt x="268" y="7"/>
                  </a:cubicBezTo>
                  <a:cubicBezTo>
                    <a:pt x="258" y="3"/>
                    <a:pt x="248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3" name="Google Shape;5633;p62"/>
            <p:cNvSpPr/>
            <p:nvPr/>
          </p:nvSpPr>
          <p:spPr>
            <a:xfrm>
              <a:off x="6560675" y="2528575"/>
              <a:ext cx="1300" cy="11675"/>
            </a:xfrm>
            <a:custGeom>
              <a:avLst/>
              <a:gdLst/>
              <a:ahLst/>
              <a:cxnLst/>
              <a:rect l="l" t="t" r="r" b="b"/>
              <a:pathLst>
                <a:path w="52" h="467" extrusionOk="0">
                  <a:moveTo>
                    <a:pt x="52" y="1"/>
                  </a:moveTo>
                  <a:lnTo>
                    <a:pt x="1" y="31"/>
                  </a:lnTo>
                  <a:lnTo>
                    <a:pt x="1" y="466"/>
                  </a:lnTo>
                  <a:lnTo>
                    <a:pt x="52" y="436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4" name="Google Shape;5634;p62"/>
            <p:cNvSpPr/>
            <p:nvPr/>
          </p:nvSpPr>
          <p:spPr>
            <a:xfrm>
              <a:off x="6563200" y="2523275"/>
              <a:ext cx="8025" cy="13550"/>
            </a:xfrm>
            <a:custGeom>
              <a:avLst/>
              <a:gdLst/>
              <a:ahLst/>
              <a:cxnLst/>
              <a:rect l="l" t="t" r="r" b="b"/>
              <a:pathLst>
                <a:path w="321" h="542" extrusionOk="0">
                  <a:moveTo>
                    <a:pt x="320" y="1"/>
                  </a:moveTo>
                  <a:lnTo>
                    <a:pt x="0" y="185"/>
                  </a:lnTo>
                  <a:lnTo>
                    <a:pt x="0" y="234"/>
                  </a:lnTo>
                  <a:lnTo>
                    <a:pt x="135" y="157"/>
                  </a:lnTo>
                  <a:lnTo>
                    <a:pt x="135" y="542"/>
                  </a:lnTo>
                  <a:lnTo>
                    <a:pt x="186" y="513"/>
                  </a:lnTo>
                  <a:lnTo>
                    <a:pt x="186" y="127"/>
                  </a:lnTo>
                  <a:lnTo>
                    <a:pt x="320" y="50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5" name="Google Shape;5635;p62"/>
            <p:cNvSpPr/>
            <p:nvPr/>
          </p:nvSpPr>
          <p:spPr>
            <a:xfrm>
              <a:off x="6565700" y="2522825"/>
              <a:ext cx="7625" cy="12850"/>
            </a:xfrm>
            <a:custGeom>
              <a:avLst/>
              <a:gdLst/>
              <a:ahLst/>
              <a:cxnLst/>
              <a:rect l="l" t="t" r="r" b="b"/>
              <a:pathLst>
                <a:path w="305" h="514" extrusionOk="0">
                  <a:moveTo>
                    <a:pt x="282" y="1"/>
                  </a:moveTo>
                  <a:cubicBezTo>
                    <a:pt x="271" y="1"/>
                    <a:pt x="260" y="2"/>
                    <a:pt x="248" y="6"/>
                  </a:cubicBezTo>
                  <a:cubicBezTo>
                    <a:pt x="228" y="10"/>
                    <a:pt x="207" y="19"/>
                    <a:pt x="184" y="32"/>
                  </a:cubicBezTo>
                  <a:cubicBezTo>
                    <a:pt x="128" y="64"/>
                    <a:pt x="83" y="110"/>
                    <a:pt x="49" y="170"/>
                  </a:cubicBezTo>
                  <a:cubicBezTo>
                    <a:pt x="16" y="229"/>
                    <a:pt x="0" y="293"/>
                    <a:pt x="0" y="364"/>
                  </a:cubicBezTo>
                  <a:cubicBezTo>
                    <a:pt x="0" y="434"/>
                    <a:pt x="16" y="479"/>
                    <a:pt x="49" y="500"/>
                  </a:cubicBezTo>
                  <a:cubicBezTo>
                    <a:pt x="63" y="509"/>
                    <a:pt x="78" y="513"/>
                    <a:pt x="94" y="513"/>
                  </a:cubicBezTo>
                  <a:cubicBezTo>
                    <a:pt x="120" y="513"/>
                    <a:pt x="150" y="503"/>
                    <a:pt x="184" y="483"/>
                  </a:cubicBezTo>
                  <a:cubicBezTo>
                    <a:pt x="207" y="470"/>
                    <a:pt x="228" y="454"/>
                    <a:pt x="248" y="436"/>
                  </a:cubicBezTo>
                  <a:cubicBezTo>
                    <a:pt x="268" y="418"/>
                    <a:pt x="287" y="396"/>
                    <a:pt x="305" y="371"/>
                  </a:cubicBezTo>
                  <a:lnTo>
                    <a:pt x="305" y="310"/>
                  </a:lnTo>
                  <a:cubicBezTo>
                    <a:pt x="287" y="338"/>
                    <a:pt x="270" y="362"/>
                    <a:pt x="249" y="383"/>
                  </a:cubicBezTo>
                  <a:cubicBezTo>
                    <a:pt x="231" y="403"/>
                    <a:pt x="209" y="420"/>
                    <a:pt x="187" y="432"/>
                  </a:cubicBezTo>
                  <a:cubicBezTo>
                    <a:pt x="161" y="447"/>
                    <a:pt x="139" y="454"/>
                    <a:pt x="121" y="454"/>
                  </a:cubicBezTo>
                  <a:cubicBezTo>
                    <a:pt x="109" y="454"/>
                    <a:pt x="98" y="451"/>
                    <a:pt x="89" y="444"/>
                  </a:cubicBezTo>
                  <a:cubicBezTo>
                    <a:pt x="65" y="426"/>
                    <a:pt x="54" y="390"/>
                    <a:pt x="54" y="332"/>
                  </a:cubicBezTo>
                  <a:cubicBezTo>
                    <a:pt x="54" y="275"/>
                    <a:pt x="65" y="225"/>
                    <a:pt x="89" y="181"/>
                  </a:cubicBezTo>
                  <a:cubicBezTo>
                    <a:pt x="112" y="138"/>
                    <a:pt x="144" y="103"/>
                    <a:pt x="187" y="78"/>
                  </a:cubicBezTo>
                  <a:cubicBezTo>
                    <a:pt x="209" y="65"/>
                    <a:pt x="231" y="58"/>
                    <a:pt x="249" y="57"/>
                  </a:cubicBezTo>
                  <a:cubicBezTo>
                    <a:pt x="255" y="56"/>
                    <a:pt x="259" y="55"/>
                    <a:pt x="264" y="55"/>
                  </a:cubicBezTo>
                  <a:cubicBezTo>
                    <a:pt x="278" y="55"/>
                    <a:pt x="292" y="59"/>
                    <a:pt x="305" y="65"/>
                  </a:cubicBezTo>
                  <a:lnTo>
                    <a:pt x="305" y="3"/>
                  </a:lnTo>
                  <a:cubicBezTo>
                    <a:pt x="297" y="2"/>
                    <a:pt x="290" y="1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6" name="Google Shape;5636;p62"/>
            <p:cNvSpPr/>
            <p:nvPr/>
          </p:nvSpPr>
          <p:spPr>
            <a:xfrm>
              <a:off x="6572650" y="2519550"/>
              <a:ext cx="8700" cy="13800"/>
            </a:xfrm>
            <a:custGeom>
              <a:avLst/>
              <a:gdLst/>
              <a:ahLst/>
              <a:cxnLst/>
              <a:rect l="l" t="t" r="r" b="b"/>
              <a:pathLst>
                <a:path w="348" h="552" extrusionOk="0">
                  <a:moveTo>
                    <a:pt x="173" y="74"/>
                  </a:moveTo>
                  <a:lnTo>
                    <a:pt x="243" y="251"/>
                  </a:lnTo>
                  <a:lnTo>
                    <a:pt x="103" y="331"/>
                  </a:lnTo>
                  <a:lnTo>
                    <a:pt x="173" y="74"/>
                  </a:lnTo>
                  <a:close/>
                  <a:moveTo>
                    <a:pt x="202" y="0"/>
                  </a:moveTo>
                  <a:lnTo>
                    <a:pt x="144" y="34"/>
                  </a:lnTo>
                  <a:lnTo>
                    <a:pt x="0" y="551"/>
                  </a:lnTo>
                  <a:lnTo>
                    <a:pt x="54" y="521"/>
                  </a:lnTo>
                  <a:lnTo>
                    <a:pt x="89" y="389"/>
                  </a:lnTo>
                  <a:lnTo>
                    <a:pt x="259" y="290"/>
                  </a:lnTo>
                  <a:lnTo>
                    <a:pt x="293" y="383"/>
                  </a:lnTo>
                  <a:lnTo>
                    <a:pt x="347" y="353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7" name="Google Shape;5637;p62"/>
            <p:cNvSpPr/>
            <p:nvPr/>
          </p:nvSpPr>
          <p:spPr>
            <a:xfrm>
              <a:off x="6582700" y="2514325"/>
              <a:ext cx="7375" cy="13250"/>
            </a:xfrm>
            <a:custGeom>
              <a:avLst/>
              <a:gdLst/>
              <a:ahLst/>
              <a:cxnLst/>
              <a:rect l="l" t="t" r="r" b="b"/>
              <a:pathLst>
                <a:path w="295" h="530" extrusionOk="0">
                  <a:moveTo>
                    <a:pt x="158" y="62"/>
                  </a:moveTo>
                  <a:cubicBezTo>
                    <a:pt x="163" y="62"/>
                    <a:pt x="167" y="63"/>
                    <a:pt x="171" y="64"/>
                  </a:cubicBezTo>
                  <a:cubicBezTo>
                    <a:pt x="184" y="70"/>
                    <a:pt x="190" y="85"/>
                    <a:pt x="190" y="111"/>
                  </a:cubicBezTo>
                  <a:cubicBezTo>
                    <a:pt x="190" y="136"/>
                    <a:pt x="184" y="159"/>
                    <a:pt x="171" y="179"/>
                  </a:cubicBezTo>
                  <a:cubicBezTo>
                    <a:pt x="158" y="199"/>
                    <a:pt x="139" y="217"/>
                    <a:pt x="115" y="231"/>
                  </a:cubicBezTo>
                  <a:lnTo>
                    <a:pt x="51" y="267"/>
                  </a:lnTo>
                  <a:lnTo>
                    <a:pt x="51" y="114"/>
                  </a:lnTo>
                  <a:lnTo>
                    <a:pt x="115" y="76"/>
                  </a:lnTo>
                  <a:cubicBezTo>
                    <a:pt x="132" y="67"/>
                    <a:pt x="147" y="62"/>
                    <a:pt x="158" y="62"/>
                  </a:cubicBezTo>
                  <a:close/>
                  <a:moveTo>
                    <a:pt x="193" y="0"/>
                  </a:moveTo>
                  <a:cubicBezTo>
                    <a:pt x="173" y="0"/>
                    <a:pt x="147" y="10"/>
                    <a:pt x="115" y="28"/>
                  </a:cubicBezTo>
                  <a:lnTo>
                    <a:pt x="0" y="95"/>
                  </a:lnTo>
                  <a:lnTo>
                    <a:pt x="0" y="530"/>
                  </a:lnTo>
                  <a:lnTo>
                    <a:pt x="51" y="501"/>
                  </a:lnTo>
                  <a:lnTo>
                    <a:pt x="51" y="317"/>
                  </a:lnTo>
                  <a:lnTo>
                    <a:pt x="106" y="285"/>
                  </a:lnTo>
                  <a:cubicBezTo>
                    <a:pt x="122" y="276"/>
                    <a:pt x="136" y="271"/>
                    <a:pt x="146" y="271"/>
                  </a:cubicBezTo>
                  <a:cubicBezTo>
                    <a:pt x="149" y="271"/>
                    <a:pt x="152" y="271"/>
                    <a:pt x="154" y="272"/>
                  </a:cubicBezTo>
                  <a:cubicBezTo>
                    <a:pt x="167" y="273"/>
                    <a:pt x="179" y="286"/>
                    <a:pt x="192" y="308"/>
                  </a:cubicBezTo>
                  <a:lnTo>
                    <a:pt x="239" y="392"/>
                  </a:lnTo>
                  <a:lnTo>
                    <a:pt x="295" y="360"/>
                  </a:lnTo>
                  <a:lnTo>
                    <a:pt x="242" y="272"/>
                  </a:lnTo>
                  <a:cubicBezTo>
                    <a:pt x="232" y="253"/>
                    <a:pt x="222" y="240"/>
                    <a:pt x="210" y="231"/>
                  </a:cubicBezTo>
                  <a:cubicBezTo>
                    <a:pt x="202" y="225"/>
                    <a:pt x="193" y="222"/>
                    <a:pt x="184" y="222"/>
                  </a:cubicBezTo>
                  <a:cubicBezTo>
                    <a:pt x="182" y="222"/>
                    <a:pt x="180" y="222"/>
                    <a:pt x="179" y="223"/>
                  </a:cubicBezTo>
                  <a:cubicBezTo>
                    <a:pt x="200" y="204"/>
                    <a:pt x="216" y="182"/>
                    <a:pt x="228" y="157"/>
                  </a:cubicBezTo>
                  <a:cubicBezTo>
                    <a:pt x="238" y="133"/>
                    <a:pt x="244" y="107"/>
                    <a:pt x="244" y="79"/>
                  </a:cubicBezTo>
                  <a:cubicBezTo>
                    <a:pt x="244" y="37"/>
                    <a:pt x="234" y="12"/>
                    <a:pt x="212" y="4"/>
                  </a:cubicBezTo>
                  <a:cubicBezTo>
                    <a:pt x="206" y="1"/>
                    <a:pt x="200" y="0"/>
                    <a:pt x="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8" name="Google Shape;5638;p62"/>
            <p:cNvSpPr/>
            <p:nvPr/>
          </p:nvSpPr>
          <p:spPr>
            <a:xfrm>
              <a:off x="6591725" y="2508825"/>
              <a:ext cx="7950" cy="13575"/>
            </a:xfrm>
            <a:custGeom>
              <a:avLst/>
              <a:gdLst/>
              <a:ahLst/>
              <a:cxnLst/>
              <a:rect l="l" t="t" r="r" b="b"/>
              <a:pathLst>
                <a:path w="318" h="543" extrusionOk="0">
                  <a:moveTo>
                    <a:pt x="202" y="60"/>
                  </a:moveTo>
                  <a:cubicBezTo>
                    <a:pt x="212" y="60"/>
                    <a:pt x="220" y="62"/>
                    <a:pt x="228" y="66"/>
                  </a:cubicBezTo>
                  <a:cubicBezTo>
                    <a:pt x="251" y="79"/>
                    <a:pt x="264" y="115"/>
                    <a:pt x="264" y="173"/>
                  </a:cubicBezTo>
                  <a:cubicBezTo>
                    <a:pt x="264" y="231"/>
                    <a:pt x="251" y="282"/>
                    <a:pt x="228" y="322"/>
                  </a:cubicBezTo>
                  <a:cubicBezTo>
                    <a:pt x="203" y="363"/>
                    <a:pt x="166" y="399"/>
                    <a:pt x="113" y="429"/>
                  </a:cubicBezTo>
                  <a:lnTo>
                    <a:pt x="51" y="464"/>
                  </a:lnTo>
                  <a:lnTo>
                    <a:pt x="51" y="126"/>
                  </a:lnTo>
                  <a:lnTo>
                    <a:pt x="113" y="90"/>
                  </a:lnTo>
                  <a:cubicBezTo>
                    <a:pt x="150" y="70"/>
                    <a:pt x="179" y="60"/>
                    <a:pt x="202" y="60"/>
                  </a:cubicBezTo>
                  <a:close/>
                  <a:moveTo>
                    <a:pt x="235" y="0"/>
                  </a:moveTo>
                  <a:cubicBezTo>
                    <a:pt x="203" y="0"/>
                    <a:pt x="159" y="16"/>
                    <a:pt x="105" y="47"/>
                  </a:cubicBezTo>
                  <a:lnTo>
                    <a:pt x="0" y="108"/>
                  </a:lnTo>
                  <a:lnTo>
                    <a:pt x="0" y="543"/>
                  </a:lnTo>
                  <a:lnTo>
                    <a:pt x="105" y="482"/>
                  </a:lnTo>
                  <a:cubicBezTo>
                    <a:pt x="177" y="440"/>
                    <a:pt x="232" y="392"/>
                    <a:pt x="266" y="337"/>
                  </a:cubicBezTo>
                  <a:cubicBezTo>
                    <a:pt x="300" y="282"/>
                    <a:pt x="318" y="216"/>
                    <a:pt x="318" y="141"/>
                  </a:cubicBezTo>
                  <a:cubicBezTo>
                    <a:pt x="318" y="67"/>
                    <a:pt x="300" y="22"/>
                    <a:pt x="266" y="6"/>
                  </a:cubicBezTo>
                  <a:cubicBezTo>
                    <a:pt x="257" y="2"/>
                    <a:pt x="247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9" name="Google Shape;5639;p62"/>
            <p:cNvSpPr/>
            <p:nvPr/>
          </p:nvSpPr>
          <p:spPr>
            <a:xfrm>
              <a:off x="6523050" y="2589050"/>
              <a:ext cx="24675" cy="20750"/>
            </a:xfrm>
            <a:custGeom>
              <a:avLst/>
              <a:gdLst/>
              <a:ahLst/>
              <a:cxnLst/>
              <a:rect l="l" t="t" r="r" b="b"/>
              <a:pathLst>
                <a:path w="987" h="830" extrusionOk="0">
                  <a:moveTo>
                    <a:pt x="945" y="1"/>
                  </a:moveTo>
                  <a:cubicBezTo>
                    <a:pt x="935" y="1"/>
                    <a:pt x="924" y="4"/>
                    <a:pt x="911" y="10"/>
                  </a:cubicBezTo>
                  <a:lnTo>
                    <a:pt x="75" y="493"/>
                  </a:lnTo>
                  <a:cubicBezTo>
                    <a:pt x="31" y="522"/>
                    <a:pt x="4" y="572"/>
                    <a:pt x="1" y="624"/>
                  </a:cubicBezTo>
                  <a:lnTo>
                    <a:pt x="1" y="776"/>
                  </a:lnTo>
                  <a:cubicBezTo>
                    <a:pt x="1" y="810"/>
                    <a:pt x="18" y="829"/>
                    <a:pt x="42" y="829"/>
                  </a:cubicBezTo>
                  <a:cubicBezTo>
                    <a:pt x="52" y="829"/>
                    <a:pt x="63" y="826"/>
                    <a:pt x="75" y="820"/>
                  </a:cubicBezTo>
                  <a:lnTo>
                    <a:pt x="911" y="337"/>
                  </a:lnTo>
                  <a:cubicBezTo>
                    <a:pt x="956" y="308"/>
                    <a:pt x="984" y="260"/>
                    <a:pt x="987" y="206"/>
                  </a:cubicBezTo>
                  <a:lnTo>
                    <a:pt x="987" y="54"/>
                  </a:lnTo>
                  <a:cubicBezTo>
                    <a:pt x="987" y="20"/>
                    <a:pt x="970" y="1"/>
                    <a:pt x="94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0" name="Google Shape;5640;p62"/>
            <p:cNvSpPr/>
            <p:nvPr/>
          </p:nvSpPr>
          <p:spPr>
            <a:xfrm>
              <a:off x="6552375" y="2572125"/>
              <a:ext cx="24675" cy="20725"/>
            </a:xfrm>
            <a:custGeom>
              <a:avLst/>
              <a:gdLst/>
              <a:ahLst/>
              <a:cxnLst/>
              <a:rect l="l" t="t" r="r" b="b"/>
              <a:pathLst>
                <a:path w="987" h="829" extrusionOk="0">
                  <a:moveTo>
                    <a:pt x="946" y="0"/>
                  </a:moveTo>
                  <a:cubicBezTo>
                    <a:pt x="936" y="0"/>
                    <a:pt x="925" y="4"/>
                    <a:pt x="913" y="10"/>
                  </a:cubicBezTo>
                  <a:lnTo>
                    <a:pt x="76" y="493"/>
                  </a:lnTo>
                  <a:cubicBezTo>
                    <a:pt x="33" y="522"/>
                    <a:pt x="4" y="570"/>
                    <a:pt x="1" y="624"/>
                  </a:cubicBezTo>
                  <a:lnTo>
                    <a:pt x="1" y="774"/>
                  </a:lnTo>
                  <a:cubicBezTo>
                    <a:pt x="1" y="808"/>
                    <a:pt x="18" y="828"/>
                    <a:pt x="43" y="828"/>
                  </a:cubicBezTo>
                  <a:cubicBezTo>
                    <a:pt x="53" y="828"/>
                    <a:pt x="64" y="825"/>
                    <a:pt x="76" y="818"/>
                  </a:cubicBezTo>
                  <a:lnTo>
                    <a:pt x="913" y="335"/>
                  </a:lnTo>
                  <a:cubicBezTo>
                    <a:pt x="956" y="306"/>
                    <a:pt x="984" y="258"/>
                    <a:pt x="987" y="206"/>
                  </a:cubicBezTo>
                  <a:lnTo>
                    <a:pt x="987" y="54"/>
                  </a:lnTo>
                  <a:cubicBezTo>
                    <a:pt x="987" y="20"/>
                    <a:pt x="970" y="0"/>
                    <a:pt x="94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1" name="Google Shape;5641;p62"/>
            <p:cNvSpPr/>
            <p:nvPr/>
          </p:nvSpPr>
          <p:spPr>
            <a:xfrm>
              <a:off x="6581750" y="2555150"/>
              <a:ext cx="24675" cy="20750"/>
            </a:xfrm>
            <a:custGeom>
              <a:avLst/>
              <a:gdLst/>
              <a:ahLst/>
              <a:cxnLst/>
              <a:rect l="l" t="t" r="r" b="b"/>
              <a:pathLst>
                <a:path w="987" h="830" extrusionOk="0">
                  <a:moveTo>
                    <a:pt x="944" y="1"/>
                  </a:moveTo>
                  <a:cubicBezTo>
                    <a:pt x="934" y="1"/>
                    <a:pt x="923" y="4"/>
                    <a:pt x="911" y="11"/>
                  </a:cubicBezTo>
                  <a:lnTo>
                    <a:pt x="74" y="493"/>
                  </a:lnTo>
                  <a:cubicBezTo>
                    <a:pt x="31" y="522"/>
                    <a:pt x="2" y="572"/>
                    <a:pt x="0" y="624"/>
                  </a:cubicBezTo>
                  <a:lnTo>
                    <a:pt x="0" y="776"/>
                  </a:lnTo>
                  <a:cubicBezTo>
                    <a:pt x="0" y="810"/>
                    <a:pt x="17" y="830"/>
                    <a:pt x="42" y="830"/>
                  </a:cubicBezTo>
                  <a:cubicBezTo>
                    <a:pt x="52" y="830"/>
                    <a:pt x="63" y="826"/>
                    <a:pt x="74" y="820"/>
                  </a:cubicBezTo>
                  <a:lnTo>
                    <a:pt x="911" y="337"/>
                  </a:lnTo>
                  <a:cubicBezTo>
                    <a:pt x="955" y="308"/>
                    <a:pt x="984" y="260"/>
                    <a:pt x="986" y="206"/>
                  </a:cubicBezTo>
                  <a:lnTo>
                    <a:pt x="986" y="54"/>
                  </a:lnTo>
                  <a:cubicBezTo>
                    <a:pt x="986" y="20"/>
                    <a:pt x="969" y="1"/>
                    <a:pt x="94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2" name="Google Shape;5642;p62"/>
            <p:cNvSpPr/>
            <p:nvPr/>
          </p:nvSpPr>
          <p:spPr>
            <a:xfrm>
              <a:off x="6611125" y="2538225"/>
              <a:ext cx="24675" cy="20725"/>
            </a:xfrm>
            <a:custGeom>
              <a:avLst/>
              <a:gdLst/>
              <a:ahLst/>
              <a:cxnLst/>
              <a:rect l="l" t="t" r="r" b="b"/>
              <a:pathLst>
                <a:path w="987" h="829" extrusionOk="0">
                  <a:moveTo>
                    <a:pt x="944" y="1"/>
                  </a:moveTo>
                  <a:cubicBezTo>
                    <a:pt x="934" y="1"/>
                    <a:pt x="923" y="4"/>
                    <a:pt x="911" y="10"/>
                  </a:cubicBezTo>
                  <a:lnTo>
                    <a:pt x="75" y="493"/>
                  </a:lnTo>
                  <a:cubicBezTo>
                    <a:pt x="30" y="522"/>
                    <a:pt x="3" y="570"/>
                    <a:pt x="0" y="624"/>
                  </a:cubicBezTo>
                  <a:lnTo>
                    <a:pt x="0" y="775"/>
                  </a:lnTo>
                  <a:cubicBezTo>
                    <a:pt x="0" y="809"/>
                    <a:pt x="17" y="829"/>
                    <a:pt x="42" y="829"/>
                  </a:cubicBezTo>
                  <a:cubicBezTo>
                    <a:pt x="52" y="829"/>
                    <a:pt x="63" y="825"/>
                    <a:pt x="75" y="818"/>
                  </a:cubicBezTo>
                  <a:lnTo>
                    <a:pt x="911" y="335"/>
                  </a:lnTo>
                  <a:cubicBezTo>
                    <a:pt x="956" y="306"/>
                    <a:pt x="983" y="258"/>
                    <a:pt x="986" y="206"/>
                  </a:cubicBezTo>
                  <a:lnTo>
                    <a:pt x="986" y="54"/>
                  </a:lnTo>
                  <a:cubicBezTo>
                    <a:pt x="986" y="20"/>
                    <a:pt x="969" y="1"/>
                    <a:pt x="94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3" name="Google Shape;5643;p62"/>
            <p:cNvSpPr/>
            <p:nvPr/>
          </p:nvSpPr>
          <p:spPr>
            <a:xfrm>
              <a:off x="6618150" y="2558225"/>
              <a:ext cx="7050" cy="7150"/>
            </a:xfrm>
            <a:custGeom>
              <a:avLst/>
              <a:gdLst/>
              <a:ahLst/>
              <a:cxnLst/>
              <a:rect l="l" t="t" r="r" b="b"/>
              <a:pathLst>
                <a:path w="282" h="286" extrusionOk="0">
                  <a:moveTo>
                    <a:pt x="257" y="0"/>
                  </a:moveTo>
                  <a:cubicBezTo>
                    <a:pt x="251" y="0"/>
                    <a:pt x="244" y="2"/>
                    <a:pt x="237" y="6"/>
                  </a:cubicBezTo>
                  <a:lnTo>
                    <a:pt x="45" y="117"/>
                  </a:lnTo>
                  <a:cubicBezTo>
                    <a:pt x="19" y="134"/>
                    <a:pt x="2" y="163"/>
                    <a:pt x="0" y="195"/>
                  </a:cubicBezTo>
                  <a:lnTo>
                    <a:pt x="0" y="254"/>
                  </a:lnTo>
                  <a:cubicBezTo>
                    <a:pt x="0" y="274"/>
                    <a:pt x="11" y="286"/>
                    <a:pt x="26" y="286"/>
                  </a:cubicBezTo>
                  <a:cubicBezTo>
                    <a:pt x="32" y="286"/>
                    <a:pt x="38" y="284"/>
                    <a:pt x="45" y="281"/>
                  </a:cubicBezTo>
                  <a:lnTo>
                    <a:pt x="237" y="169"/>
                  </a:lnTo>
                  <a:cubicBezTo>
                    <a:pt x="264" y="152"/>
                    <a:pt x="280" y="123"/>
                    <a:pt x="282" y="91"/>
                  </a:cubicBezTo>
                  <a:lnTo>
                    <a:pt x="282" y="33"/>
                  </a:lnTo>
                  <a:cubicBezTo>
                    <a:pt x="282" y="12"/>
                    <a:pt x="272" y="0"/>
                    <a:pt x="25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4" name="Google Shape;5644;p62"/>
            <p:cNvSpPr/>
            <p:nvPr/>
          </p:nvSpPr>
          <p:spPr>
            <a:xfrm>
              <a:off x="6628725" y="2552150"/>
              <a:ext cx="7075" cy="7125"/>
            </a:xfrm>
            <a:custGeom>
              <a:avLst/>
              <a:gdLst/>
              <a:ahLst/>
              <a:cxnLst/>
              <a:rect l="l" t="t" r="r" b="b"/>
              <a:pathLst>
                <a:path w="283" h="285" extrusionOk="0">
                  <a:moveTo>
                    <a:pt x="257" y="0"/>
                  </a:moveTo>
                  <a:cubicBezTo>
                    <a:pt x="251" y="0"/>
                    <a:pt x="244" y="2"/>
                    <a:pt x="237" y="6"/>
                  </a:cubicBezTo>
                  <a:lnTo>
                    <a:pt x="46" y="116"/>
                  </a:lnTo>
                  <a:cubicBezTo>
                    <a:pt x="18" y="133"/>
                    <a:pt x="2" y="162"/>
                    <a:pt x="1" y="194"/>
                  </a:cubicBezTo>
                  <a:lnTo>
                    <a:pt x="1" y="252"/>
                  </a:lnTo>
                  <a:cubicBezTo>
                    <a:pt x="1" y="273"/>
                    <a:pt x="11" y="285"/>
                    <a:pt x="26" y="285"/>
                  </a:cubicBezTo>
                  <a:cubicBezTo>
                    <a:pt x="32" y="285"/>
                    <a:pt x="38" y="283"/>
                    <a:pt x="46" y="278"/>
                  </a:cubicBezTo>
                  <a:lnTo>
                    <a:pt x="237" y="168"/>
                  </a:lnTo>
                  <a:cubicBezTo>
                    <a:pt x="263" y="151"/>
                    <a:pt x="281" y="122"/>
                    <a:pt x="282" y="90"/>
                  </a:cubicBezTo>
                  <a:lnTo>
                    <a:pt x="282" y="32"/>
                  </a:lnTo>
                  <a:cubicBezTo>
                    <a:pt x="282" y="11"/>
                    <a:pt x="272" y="0"/>
                    <a:pt x="25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5" name="Google Shape;5645;p62"/>
            <p:cNvSpPr/>
            <p:nvPr/>
          </p:nvSpPr>
          <p:spPr>
            <a:xfrm>
              <a:off x="6572250" y="2562675"/>
              <a:ext cx="63425" cy="41075"/>
            </a:xfrm>
            <a:custGeom>
              <a:avLst/>
              <a:gdLst/>
              <a:ahLst/>
              <a:cxnLst/>
              <a:rect l="l" t="t" r="r" b="b"/>
              <a:pathLst>
                <a:path w="2537" h="1643" extrusionOk="0">
                  <a:moveTo>
                    <a:pt x="2495" y="1"/>
                  </a:moveTo>
                  <a:cubicBezTo>
                    <a:pt x="2485" y="1"/>
                    <a:pt x="2474" y="4"/>
                    <a:pt x="2461" y="11"/>
                  </a:cubicBezTo>
                  <a:lnTo>
                    <a:pt x="76" y="1389"/>
                  </a:lnTo>
                  <a:cubicBezTo>
                    <a:pt x="31" y="1418"/>
                    <a:pt x="3" y="1466"/>
                    <a:pt x="1" y="1518"/>
                  </a:cubicBezTo>
                  <a:lnTo>
                    <a:pt x="1" y="1589"/>
                  </a:lnTo>
                  <a:cubicBezTo>
                    <a:pt x="1" y="1623"/>
                    <a:pt x="18" y="1643"/>
                    <a:pt x="43" y="1643"/>
                  </a:cubicBezTo>
                  <a:cubicBezTo>
                    <a:pt x="53" y="1643"/>
                    <a:pt x="64" y="1640"/>
                    <a:pt x="76" y="1632"/>
                  </a:cubicBezTo>
                  <a:lnTo>
                    <a:pt x="2461" y="255"/>
                  </a:lnTo>
                  <a:cubicBezTo>
                    <a:pt x="2506" y="226"/>
                    <a:pt x="2534" y="178"/>
                    <a:pt x="2537" y="124"/>
                  </a:cubicBezTo>
                  <a:lnTo>
                    <a:pt x="2537" y="55"/>
                  </a:lnTo>
                  <a:cubicBezTo>
                    <a:pt x="2537" y="21"/>
                    <a:pt x="2520" y="1"/>
                    <a:pt x="2495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0" name="Google Shape;5650;p63"/>
          <p:cNvSpPr txBox="1">
            <a:spLocks noGrp="1"/>
          </p:cNvSpPr>
          <p:nvPr>
            <p:ph type="subTitle" idx="4294967295"/>
          </p:nvPr>
        </p:nvSpPr>
        <p:spPr>
          <a:xfrm>
            <a:off x="1119550" y="519350"/>
            <a:ext cx="53301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fungsi registrasi akun TravelinBank, menggunakan materi files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1" name="Google Shape;5651;p63"/>
          <p:cNvSpPr txBox="1">
            <a:spLocks noGrp="1"/>
          </p:cNvSpPr>
          <p:nvPr>
            <p:ph type="subTitle" idx="4294967295"/>
          </p:nvPr>
        </p:nvSpPr>
        <p:spPr>
          <a:xfrm>
            <a:off x="462400" y="14367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652" name="Google Shape;5652;p63"/>
          <p:cNvSpPr/>
          <p:nvPr/>
        </p:nvSpPr>
        <p:spPr>
          <a:xfrm rot="10800000" flipH="1">
            <a:off x="1119550" y="10908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3" name="Google Shape;5653;p63"/>
          <p:cNvPicPr preferRelativeResize="0"/>
          <p:nvPr/>
        </p:nvPicPr>
        <p:blipFill rotWithShape="1">
          <a:blip r:embed="rId3">
            <a:alphaModFix/>
          </a:blip>
          <a:srcRect l="5096"/>
          <a:stretch/>
        </p:blipFill>
        <p:spPr>
          <a:xfrm>
            <a:off x="387925" y="2056325"/>
            <a:ext cx="5965325" cy="12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4" name="Google Shape;5654;p63"/>
          <p:cNvPicPr preferRelativeResize="0"/>
          <p:nvPr/>
        </p:nvPicPr>
        <p:blipFill rotWithShape="1">
          <a:blip r:embed="rId4">
            <a:alphaModFix/>
          </a:blip>
          <a:srcRect l="4240" r="901"/>
          <a:stretch/>
        </p:blipFill>
        <p:spPr>
          <a:xfrm>
            <a:off x="387925" y="1247150"/>
            <a:ext cx="8673176" cy="8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5" name="Google Shape;5655;p63"/>
          <p:cNvPicPr preferRelativeResize="0"/>
          <p:nvPr/>
        </p:nvPicPr>
        <p:blipFill rotWithShape="1">
          <a:blip r:embed="rId5">
            <a:alphaModFix/>
          </a:blip>
          <a:srcRect l="-1419"/>
          <a:stretch/>
        </p:blipFill>
        <p:spPr>
          <a:xfrm>
            <a:off x="5019000" y="1604350"/>
            <a:ext cx="4125000" cy="2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6" name="Google Shape;5656;p63"/>
          <p:cNvPicPr preferRelativeResize="0"/>
          <p:nvPr/>
        </p:nvPicPr>
        <p:blipFill rotWithShape="1">
          <a:blip r:embed="rId6">
            <a:alphaModFix/>
          </a:blip>
          <a:srcRect l="3614"/>
          <a:stretch/>
        </p:blipFill>
        <p:spPr>
          <a:xfrm>
            <a:off x="330450" y="3316150"/>
            <a:ext cx="8813549" cy="6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7" name="Google Shape;5657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9500" y="3623500"/>
            <a:ext cx="3604500" cy="18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8" name="Google Shape;5658;p63"/>
          <p:cNvGrpSpPr/>
          <p:nvPr/>
        </p:nvGrpSpPr>
        <p:grpSpPr>
          <a:xfrm>
            <a:off x="7092933" y="3803714"/>
            <a:ext cx="2311339" cy="1583151"/>
            <a:chOff x="6391200" y="2366900"/>
            <a:chExt cx="430425" cy="294825"/>
          </a:xfrm>
        </p:grpSpPr>
        <p:sp>
          <p:nvSpPr>
            <p:cNvPr id="5659" name="Google Shape;5659;p63"/>
            <p:cNvSpPr/>
            <p:nvPr/>
          </p:nvSpPr>
          <p:spPr>
            <a:xfrm>
              <a:off x="6391200" y="2456850"/>
              <a:ext cx="430425" cy="204875"/>
            </a:xfrm>
            <a:custGeom>
              <a:avLst/>
              <a:gdLst/>
              <a:ahLst/>
              <a:cxnLst/>
              <a:rect l="l" t="t" r="r" b="b"/>
              <a:pathLst>
                <a:path w="17217" h="8195" extrusionOk="0">
                  <a:moveTo>
                    <a:pt x="8608" y="1"/>
                  </a:moveTo>
                  <a:cubicBezTo>
                    <a:pt x="6602" y="1"/>
                    <a:pt x="4595" y="401"/>
                    <a:pt x="3063" y="1201"/>
                  </a:cubicBezTo>
                  <a:cubicBezTo>
                    <a:pt x="1" y="2801"/>
                    <a:pt x="1" y="5394"/>
                    <a:pt x="3063" y="6995"/>
                  </a:cubicBezTo>
                  <a:cubicBezTo>
                    <a:pt x="4595" y="7795"/>
                    <a:pt x="6602" y="8195"/>
                    <a:pt x="8608" y="8195"/>
                  </a:cubicBezTo>
                  <a:cubicBezTo>
                    <a:pt x="10615" y="8195"/>
                    <a:pt x="12622" y="7795"/>
                    <a:pt x="14154" y="6995"/>
                  </a:cubicBezTo>
                  <a:cubicBezTo>
                    <a:pt x="17216" y="5394"/>
                    <a:pt x="17216" y="2801"/>
                    <a:pt x="14154" y="1201"/>
                  </a:cubicBezTo>
                  <a:cubicBezTo>
                    <a:pt x="12622" y="401"/>
                    <a:pt x="10615" y="1"/>
                    <a:pt x="8608" y="1"/>
                  </a:cubicBezTo>
                  <a:close/>
                </a:path>
              </a:pathLst>
            </a:custGeom>
            <a:solidFill>
              <a:srgbClr val="F4AA9E">
                <a:alpha val="5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0" name="Google Shape;5660;p63"/>
            <p:cNvSpPr/>
            <p:nvPr/>
          </p:nvSpPr>
          <p:spPr>
            <a:xfrm>
              <a:off x="6703525" y="2413150"/>
              <a:ext cx="7075" cy="16300"/>
            </a:xfrm>
            <a:custGeom>
              <a:avLst/>
              <a:gdLst/>
              <a:ahLst/>
              <a:cxnLst/>
              <a:rect l="l" t="t" r="r" b="b"/>
              <a:pathLst>
                <a:path w="283" h="652" extrusionOk="0">
                  <a:moveTo>
                    <a:pt x="0" y="1"/>
                  </a:moveTo>
                  <a:lnTo>
                    <a:pt x="0" y="489"/>
                  </a:lnTo>
                  <a:lnTo>
                    <a:pt x="283" y="652"/>
                  </a:lnTo>
                  <a:lnTo>
                    <a:pt x="283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1" name="Google Shape;5661;p63"/>
            <p:cNvSpPr/>
            <p:nvPr/>
          </p:nvSpPr>
          <p:spPr>
            <a:xfrm>
              <a:off x="6550725" y="2366900"/>
              <a:ext cx="152825" cy="197525"/>
            </a:xfrm>
            <a:custGeom>
              <a:avLst/>
              <a:gdLst/>
              <a:ahLst/>
              <a:cxnLst/>
              <a:rect l="l" t="t" r="r" b="b"/>
              <a:pathLst>
                <a:path w="6113" h="7901" extrusionOk="0">
                  <a:moveTo>
                    <a:pt x="4844" y="0"/>
                  </a:moveTo>
                  <a:cubicBezTo>
                    <a:pt x="4819" y="0"/>
                    <a:pt x="4793" y="7"/>
                    <a:pt x="4769" y="22"/>
                  </a:cubicBezTo>
                  <a:lnTo>
                    <a:pt x="263" y="2625"/>
                  </a:lnTo>
                  <a:cubicBezTo>
                    <a:pt x="87" y="2726"/>
                    <a:pt x="0" y="2858"/>
                    <a:pt x="0" y="2989"/>
                  </a:cubicBezTo>
                  <a:lnTo>
                    <a:pt x="0" y="7383"/>
                  </a:lnTo>
                  <a:cubicBezTo>
                    <a:pt x="0" y="7514"/>
                    <a:pt x="87" y="7645"/>
                    <a:pt x="263" y="7746"/>
                  </a:cubicBezTo>
                  <a:lnTo>
                    <a:pt x="268" y="7749"/>
                  </a:lnTo>
                  <a:cubicBezTo>
                    <a:pt x="442" y="7850"/>
                    <a:pt x="671" y="7901"/>
                    <a:pt x="899" y="7901"/>
                  </a:cubicBezTo>
                  <a:cubicBezTo>
                    <a:pt x="1128" y="7901"/>
                    <a:pt x="1356" y="7850"/>
                    <a:pt x="1530" y="7749"/>
                  </a:cubicBezTo>
                  <a:lnTo>
                    <a:pt x="6037" y="5148"/>
                  </a:lnTo>
                  <a:cubicBezTo>
                    <a:pt x="6082" y="5119"/>
                    <a:pt x="6109" y="5071"/>
                    <a:pt x="6112" y="5017"/>
                  </a:cubicBezTo>
                  <a:lnTo>
                    <a:pt x="6112" y="712"/>
                  </a:lnTo>
                  <a:lnTo>
                    <a:pt x="6041" y="672"/>
                  </a:lnTo>
                  <a:cubicBezTo>
                    <a:pt x="6019" y="660"/>
                    <a:pt x="5996" y="655"/>
                    <a:pt x="5972" y="655"/>
                  </a:cubicBezTo>
                  <a:cubicBezTo>
                    <a:pt x="5946" y="655"/>
                    <a:pt x="5920" y="661"/>
                    <a:pt x="5896" y="673"/>
                  </a:cubicBezTo>
                  <a:lnTo>
                    <a:pt x="4986" y="1199"/>
                  </a:lnTo>
                  <a:lnTo>
                    <a:pt x="4986" y="147"/>
                  </a:lnTo>
                  <a:cubicBezTo>
                    <a:pt x="4989" y="62"/>
                    <a:pt x="4919" y="0"/>
                    <a:pt x="4844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2" name="Google Shape;5662;p63"/>
            <p:cNvSpPr/>
            <p:nvPr/>
          </p:nvSpPr>
          <p:spPr>
            <a:xfrm>
              <a:off x="6548575" y="2367000"/>
              <a:ext cx="154175" cy="87600"/>
            </a:xfrm>
            <a:custGeom>
              <a:avLst/>
              <a:gdLst/>
              <a:ahLst/>
              <a:cxnLst/>
              <a:rect l="l" t="t" r="r" b="b"/>
              <a:pathLst>
                <a:path w="6167" h="3504" extrusionOk="0">
                  <a:moveTo>
                    <a:pt x="4930" y="1"/>
                  </a:moveTo>
                  <a:cubicBezTo>
                    <a:pt x="4904" y="1"/>
                    <a:pt x="4879" y="7"/>
                    <a:pt x="4855" y="19"/>
                  </a:cubicBezTo>
                  <a:lnTo>
                    <a:pt x="349" y="2621"/>
                  </a:lnTo>
                  <a:cubicBezTo>
                    <a:pt x="1" y="2821"/>
                    <a:pt x="1" y="3149"/>
                    <a:pt x="349" y="3350"/>
                  </a:cubicBezTo>
                  <a:lnTo>
                    <a:pt x="356" y="3353"/>
                  </a:lnTo>
                  <a:cubicBezTo>
                    <a:pt x="529" y="3453"/>
                    <a:pt x="758" y="3503"/>
                    <a:pt x="986" y="3503"/>
                  </a:cubicBezTo>
                  <a:cubicBezTo>
                    <a:pt x="1215" y="3503"/>
                    <a:pt x="1443" y="3453"/>
                    <a:pt x="1617" y="3353"/>
                  </a:cubicBezTo>
                  <a:lnTo>
                    <a:pt x="6123" y="750"/>
                  </a:lnTo>
                  <a:cubicBezTo>
                    <a:pt x="6163" y="727"/>
                    <a:pt x="6166" y="689"/>
                    <a:pt x="6127" y="666"/>
                  </a:cubicBezTo>
                  <a:cubicBezTo>
                    <a:pt x="6105" y="656"/>
                    <a:pt x="6081" y="651"/>
                    <a:pt x="6058" y="651"/>
                  </a:cubicBezTo>
                  <a:cubicBezTo>
                    <a:pt x="6032" y="651"/>
                    <a:pt x="6006" y="657"/>
                    <a:pt x="5982" y="669"/>
                  </a:cubicBezTo>
                  <a:lnTo>
                    <a:pt x="1600" y="3199"/>
                  </a:lnTo>
                  <a:cubicBezTo>
                    <a:pt x="1559" y="3223"/>
                    <a:pt x="1491" y="3262"/>
                    <a:pt x="1448" y="3282"/>
                  </a:cubicBezTo>
                  <a:cubicBezTo>
                    <a:pt x="1304" y="3347"/>
                    <a:pt x="1132" y="3380"/>
                    <a:pt x="966" y="3380"/>
                  </a:cubicBezTo>
                  <a:cubicBezTo>
                    <a:pt x="824" y="3380"/>
                    <a:pt x="685" y="3356"/>
                    <a:pt x="569" y="3308"/>
                  </a:cubicBezTo>
                  <a:cubicBezTo>
                    <a:pt x="517" y="3285"/>
                    <a:pt x="466" y="3256"/>
                    <a:pt x="420" y="3221"/>
                  </a:cubicBezTo>
                  <a:cubicBezTo>
                    <a:pt x="244" y="3076"/>
                    <a:pt x="263" y="2873"/>
                    <a:pt x="466" y="2721"/>
                  </a:cubicBezTo>
                  <a:cubicBezTo>
                    <a:pt x="514" y="2688"/>
                    <a:pt x="563" y="2657"/>
                    <a:pt x="614" y="2630"/>
                  </a:cubicBezTo>
                  <a:lnTo>
                    <a:pt x="4996" y="101"/>
                  </a:lnTo>
                  <a:cubicBezTo>
                    <a:pt x="5037" y="76"/>
                    <a:pt x="5040" y="38"/>
                    <a:pt x="5000" y="17"/>
                  </a:cubicBezTo>
                  <a:cubicBezTo>
                    <a:pt x="4978" y="6"/>
                    <a:pt x="4954" y="1"/>
                    <a:pt x="493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3" name="Google Shape;5663;p63"/>
            <p:cNvSpPr/>
            <p:nvPr/>
          </p:nvSpPr>
          <p:spPr>
            <a:xfrm>
              <a:off x="6548575" y="2367000"/>
              <a:ext cx="154175" cy="87600"/>
            </a:xfrm>
            <a:custGeom>
              <a:avLst/>
              <a:gdLst/>
              <a:ahLst/>
              <a:cxnLst/>
              <a:rect l="l" t="t" r="r" b="b"/>
              <a:pathLst>
                <a:path w="6167" h="3504" extrusionOk="0">
                  <a:moveTo>
                    <a:pt x="4930" y="1"/>
                  </a:moveTo>
                  <a:cubicBezTo>
                    <a:pt x="4904" y="1"/>
                    <a:pt x="4879" y="7"/>
                    <a:pt x="4855" y="19"/>
                  </a:cubicBezTo>
                  <a:lnTo>
                    <a:pt x="349" y="2621"/>
                  </a:lnTo>
                  <a:cubicBezTo>
                    <a:pt x="1" y="2821"/>
                    <a:pt x="1" y="3149"/>
                    <a:pt x="349" y="3350"/>
                  </a:cubicBezTo>
                  <a:lnTo>
                    <a:pt x="356" y="3353"/>
                  </a:lnTo>
                  <a:cubicBezTo>
                    <a:pt x="529" y="3453"/>
                    <a:pt x="758" y="3503"/>
                    <a:pt x="986" y="3503"/>
                  </a:cubicBezTo>
                  <a:cubicBezTo>
                    <a:pt x="1215" y="3503"/>
                    <a:pt x="1443" y="3453"/>
                    <a:pt x="1617" y="3353"/>
                  </a:cubicBezTo>
                  <a:lnTo>
                    <a:pt x="6123" y="750"/>
                  </a:lnTo>
                  <a:cubicBezTo>
                    <a:pt x="6163" y="727"/>
                    <a:pt x="6166" y="689"/>
                    <a:pt x="6127" y="666"/>
                  </a:cubicBezTo>
                  <a:cubicBezTo>
                    <a:pt x="6105" y="656"/>
                    <a:pt x="6081" y="651"/>
                    <a:pt x="6058" y="651"/>
                  </a:cubicBezTo>
                  <a:cubicBezTo>
                    <a:pt x="6032" y="651"/>
                    <a:pt x="6006" y="657"/>
                    <a:pt x="5982" y="669"/>
                  </a:cubicBezTo>
                  <a:lnTo>
                    <a:pt x="1600" y="3199"/>
                  </a:lnTo>
                  <a:cubicBezTo>
                    <a:pt x="1559" y="3223"/>
                    <a:pt x="1491" y="3262"/>
                    <a:pt x="1448" y="3282"/>
                  </a:cubicBezTo>
                  <a:cubicBezTo>
                    <a:pt x="1304" y="3347"/>
                    <a:pt x="1132" y="3380"/>
                    <a:pt x="966" y="3380"/>
                  </a:cubicBezTo>
                  <a:cubicBezTo>
                    <a:pt x="824" y="3380"/>
                    <a:pt x="685" y="3356"/>
                    <a:pt x="569" y="3308"/>
                  </a:cubicBezTo>
                  <a:cubicBezTo>
                    <a:pt x="517" y="3285"/>
                    <a:pt x="466" y="3256"/>
                    <a:pt x="420" y="3221"/>
                  </a:cubicBezTo>
                  <a:cubicBezTo>
                    <a:pt x="244" y="3076"/>
                    <a:pt x="263" y="2873"/>
                    <a:pt x="466" y="2721"/>
                  </a:cubicBezTo>
                  <a:cubicBezTo>
                    <a:pt x="514" y="2688"/>
                    <a:pt x="563" y="2657"/>
                    <a:pt x="614" y="2630"/>
                  </a:cubicBezTo>
                  <a:lnTo>
                    <a:pt x="4996" y="101"/>
                  </a:lnTo>
                  <a:cubicBezTo>
                    <a:pt x="5037" y="76"/>
                    <a:pt x="5040" y="38"/>
                    <a:pt x="5000" y="17"/>
                  </a:cubicBezTo>
                  <a:cubicBezTo>
                    <a:pt x="4978" y="6"/>
                    <a:pt x="4954" y="1"/>
                    <a:pt x="4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4" name="Google Shape;5664;p63"/>
            <p:cNvSpPr/>
            <p:nvPr/>
          </p:nvSpPr>
          <p:spPr>
            <a:xfrm>
              <a:off x="6552375" y="2454900"/>
              <a:ext cx="2575" cy="2400"/>
            </a:xfrm>
            <a:custGeom>
              <a:avLst/>
              <a:gdLst/>
              <a:ahLst/>
              <a:cxnLst/>
              <a:rect l="l" t="t" r="r" b="b"/>
              <a:pathLst>
                <a:path w="103" h="96" extrusionOk="0">
                  <a:moveTo>
                    <a:pt x="25" y="1"/>
                  </a:moveTo>
                  <a:cubicBezTo>
                    <a:pt x="12" y="1"/>
                    <a:pt x="0" y="17"/>
                    <a:pt x="11" y="30"/>
                  </a:cubicBezTo>
                  <a:cubicBezTo>
                    <a:pt x="30" y="52"/>
                    <a:pt x="50" y="72"/>
                    <a:pt x="72" y="91"/>
                  </a:cubicBezTo>
                  <a:cubicBezTo>
                    <a:pt x="75" y="94"/>
                    <a:pt x="79" y="95"/>
                    <a:pt x="84" y="95"/>
                  </a:cubicBezTo>
                  <a:cubicBezTo>
                    <a:pt x="88" y="95"/>
                    <a:pt x="94" y="94"/>
                    <a:pt x="97" y="89"/>
                  </a:cubicBezTo>
                  <a:cubicBezTo>
                    <a:pt x="102" y="82"/>
                    <a:pt x="102" y="72"/>
                    <a:pt x="95" y="66"/>
                  </a:cubicBezTo>
                  <a:cubicBezTo>
                    <a:pt x="73" y="47"/>
                    <a:pt x="55" y="29"/>
                    <a:pt x="37" y="7"/>
                  </a:cubicBezTo>
                  <a:cubicBezTo>
                    <a:pt x="34" y="2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5" name="Google Shape;5665;p63"/>
            <p:cNvSpPr/>
            <p:nvPr/>
          </p:nvSpPr>
          <p:spPr>
            <a:xfrm>
              <a:off x="6557525" y="2399675"/>
              <a:ext cx="134050" cy="63500"/>
            </a:xfrm>
            <a:custGeom>
              <a:avLst/>
              <a:gdLst/>
              <a:ahLst/>
              <a:cxnLst/>
              <a:rect l="l" t="t" r="r" b="b"/>
              <a:pathLst>
                <a:path w="5362" h="2540" extrusionOk="0">
                  <a:moveTo>
                    <a:pt x="5337" y="0"/>
                  </a:moveTo>
                  <a:cubicBezTo>
                    <a:pt x="5334" y="0"/>
                    <a:pt x="5331" y="1"/>
                    <a:pt x="5328" y="3"/>
                  </a:cubicBezTo>
                  <a:lnTo>
                    <a:pt x="5180" y="89"/>
                  </a:lnTo>
                  <a:cubicBezTo>
                    <a:pt x="5172" y="93"/>
                    <a:pt x="5169" y="103"/>
                    <a:pt x="5173" y="112"/>
                  </a:cubicBezTo>
                  <a:cubicBezTo>
                    <a:pt x="5176" y="116"/>
                    <a:pt x="5182" y="120"/>
                    <a:pt x="5189" y="120"/>
                  </a:cubicBezTo>
                  <a:lnTo>
                    <a:pt x="5189" y="119"/>
                  </a:lnTo>
                  <a:cubicBezTo>
                    <a:pt x="5192" y="119"/>
                    <a:pt x="5195" y="119"/>
                    <a:pt x="5196" y="118"/>
                  </a:cubicBezTo>
                  <a:lnTo>
                    <a:pt x="5346" y="32"/>
                  </a:lnTo>
                  <a:cubicBezTo>
                    <a:pt x="5362" y="22"/>
                    <a:pt x="5352" y="0"/>
                    <a:pt x="5337" y="0"/>
                  </a:cubicBezTo>
                  <a:close/>
                  <a:moveTo>
                    <a:pt x="5040" y="171"/>
                  </a:moveTo>
                  <a:cubicBezTo>
                    <a:pt x="5038" y="171"/>
                    <a:pt x="5034" y="172"/>
                    <a:pt x="5031" y="174"/>
                  </a:cubicBezTo>
                  <a:lnTo>
                    <a:pt x="4883" y="260"/>
                  </a:lnTo>
                  <a:cubicBezTo>
                    <a:pt x="4874" y="264"/>
                    <a:pt x="4873" y="274"/>
                    <a:pt x="4877" y="283"/>
                  </a:cubicBezTo>
                  <a:cubicBezTo>
                    <a:pt x="4880" y="287"/>
                    <a:pt x="4886" y="292"/>
                    <a:pt x="4892" y="292"/>
                  </a:cubicBezTo>
                  <a:cubicBezTo>
                    <a:pt x="4895" y="292"/>
                    <a:pt x="4898" y="290"/>
                    <a:pt x="4901" y="289"/>
                  </a:cubicBezTo>
                  <a:lnTo>
                    <a:pt x="5049" y="203"/>
                  </a:lnTo>
                  <a:cubicBezTo>
                    <a:pt x="5064" y="193"/>
                    <a:pt x="5056" y="171"/>
                    <a:pt x="5040" y="171"/>
                  </a:cubicBezTo>
                  <a:close/>
                  <a:moveTo>
                    <a:pt x="4743" y="343"/>
                  </a:moveTo>
                  <a:cubicBezTo>
                    <a:pt x="4740" y="343"/>
                    <a:pt x="4738" y="344"/>
                    <a:pt x="4735" y="345"/>
                  </a:cubicBezTo>
                  <a:lnTo>
                    <a:pt x="4587" y="431"/>
                  </a:lnTo>
                  <a:cubicBezTo>
                    <a:pt x="4579" y="435"/>
                    <a:pt x="4576" y="445"/>
                    <a:pt x="4580" y="454"/>
                  </a:cubicBezTo>
                  <a:cubicBezTo>
                    <a:pt x="4583" y="460"/>
                    <a:pt x="4589" y="463"/>
                    <a:pt x="4595" y="463"/>
                  </a:cubicBezTo>
                  <a:lnTo>
                    <a:pt x="4595" y="461"/>
                  </a:lnTo>
                  <a:cubicBezTo>
                    <a:pt x="4598" y="461"/>
                    <a:pt x="4600" y="461"/>
                    <a:pt x="4603" y="460"/>
                  </a:cubicBezTo>
                  <a:lnTo>
                    <a:pt x="4753" y="374"/>
                  </a:lnTo>
                  <a:cubicBezTo>
                    <a:pt x="4766" y="364"/>
                    <a:pt x="4758" y="343"/>
                    <a:pt x="4743" y="343"/>
                  </a:cubicBezTo>
                  <a:close/>
                  <a:moveTo>
                    <a:pt x="4446" y="515"/>
                  </a:moveTo>
                  <a:cubicBezTo>
                    <a:pt x="4443" y="515"/>
                    <a:pt x="4441" y="515"/>
                    <a:pt x="4438" y="516"/>
                  </a:cubicBezTo>
                  <a:lnTo>
                    <a:pt x="4290" y="602"/>
                  </a:lnTo>
                  <a:cubicBezTo>
                    <a:pt x="4281" y="606"/>
                    <a:pt x="4279" y="616"/>
                    <a:pt x="4284" y="625"/>
                  </a:cubicBezTo>
                  <a:cubicBezTo>
                    <a:pt x="4287" y="631"/>
                    <a:pt x="4293" y="634"/>
                    <a:pt x="4299" y="634"/>
                  </a:cubicBezTo>
                  <a:lnTo>
                    <a:pt x="4299" y="632"/>
                  </a:lnTo>
                  <a:cubicBezTo>
                    <a:pt x="4300" y="633"/>
                    <a:pt x="4301" y="633"/>
                    <a:pt x="4301" y="633"/>
                  </a:cubicBezTo>
                  <a:cubicBezTo>
                    <a:pt x="4303" y="633"/>
                    <a:pt x="4305" y="632"/>
                    <a:pt x="4308" y="631"/>
                  </a:cubicBezTo>
                  <a:lnTo>
                    <a:pt x="4455" y="545"/>
                  </a:lnTo>
                  <a:cubicBezTo>
                    <a:pt x="4470" y="535"/>
                    <a:pt x="4461" y="515"/>
                    <a:pt x="4446" y="515"/>
                  </a:cubicBezTo>
                  <a:close/>
                  <a:moveTo>
                    <a:pt x="4152" y="684"/>
                  </a:moveTo>
                  <a:cubicBezTo>
                    <a:pt x="4149" y="684"/>
                    <a:pt x="4145" y="685"/>
                    <a:pt x="4142" y="687"/>
                  </a:cubicBezTo>
                  <a:lnTo>
                    <a:pt x="3993" y="773"/>
                  </a:lnTo>
                  <a:cubicBezTo>
                    <a:pt x="3986" y="777"/>
                    <a:pt x="3983" y="789"/>
                    <a:pt x="3987" y="796"/>
                  </a:cubicBezTo>
                  <a:cubicBezTo>
                    <a:pt x="3990" y="802"/>
                    <a:pt x="3996" y="805"/>
                    <a:pt x="4002" y="805"/>
                  </a:cubicBezTo>
                  <a:cubicBezTo>
                    <a:pt x="4004" y="805"/>
                    <a:pt x="4007" y="803"/>
                    <a:pt x="4010" y="803"/>
                  </a:cubicBezTo>
                  <a:lnTo>
                    <a:pt x="4158" y="716"/>
                  </a:lnTo>
                  <a:cubicBezTo>
                    <a:pt x="4177" y="708"/>
                    <a:pt x="4167" y="684"/>
                    <a:pt x="4152" y="684"/>
                  </a:cubicBezTo>
                  <a:close/>
                  <a:moveTo>
                    <a:pt x="3853" y="856"/>
                  </a:moveTo>
                  <a:cubicBezTo>
                    <a:pt x="3850" y="856"/>
                    <a:pt x="3848" y="857"/>
                    <a:pt x="3845" y="859"/>
                  </a:cubicBezTo>
                  <a:lnTo>
                    <a:pt x="3697" y="944"/>
                  </a:lnTo>
                  <a:cubicBezTo>
                    <a:pt x="3688" y="950"/>
                    <a:pt x="3685" y="960"/>
                    <a:pt x="3690" y="967"/>
                  </a:cubicBezTo>
                  <a:cubicBezTo>
                    <a:pt x="3693" y="973"/>
                    <a:pt x="3698" y="976"/>
                    <a:pt x="3706" y="976"/>
                  </a:cubicBezTo>
                  <a:cubicBezTo>
                    <a:pt x="3709" y="976"/>
                    <a:pt x="3712" y="975"/>
                    <a:pt x="3713" y="975"/>
                  </a:cubicBezTo>
                  <a:lnTo>
                    <a:pt x="3862" y="889"/>
                  </a:lnTo>
                  <a:cubicBezTo>
                    <a:pt x="3878" y="879"/>
                    <a:pt x="3868" y="856"/>
                    <a:pt x="3853" y="856"/>
                  </a:cubicBezTo>
                  <a:close/>
                  <a:moveTo>
                    <a:pt x="3555" y="1028"/>
                  </a:moveTo>
                  <a:cubicBezTo>
                    <a:pt x="3553" y="1028"/>
                    <a:pt x="3550" y="1028"/>
                    <a:pt x="3548" y="1030"/>
                  </a:cubicBezTo>
                  <a:lnTo>
                    <a:pt x="3400" y="1115"/>
                  </a:lnTo>
                  <a:cubicBezTo>
                    <a:pt x="3391" y="1121"/>
                    <a:pt x="3390" y="1131"/>
                    <a:pt x="3394" y="1138"/>
                  </a:cubicBezTo>
                  <a:cubicBezTo>
                    <a:pt x="3397" y="1144"/>
                    <a:pt x="3403" y="1147"/>
                    <a:pt x="3408" y="1147"/>
                  </a:cubicBezTo>
                  <a:cubicBezTo>
                    <a:pt x="3411" y="1147"/>
                    <a:pt x="3414" y="1147"/>
                    <a:pt x="3417" y="1146"/>
                  </a:cubicBezTo>
                  <a:lnTo>
                    <a:pt x="3565" y="1060"/>
                  </a:lnTo>
                  <a:cubicBezTo>
                    <a:pt x="3580" y="1049"/>
                    <a:pt x="3570" y="1028"/>
                    <a:pt x="3555" y="1028"/>
                  </a:cubicBezTo>
                  <a:close/>
                  <a:moveTo>
                    <a:pt x="3260" y="1200"/>
                  </a:moveTo>
                  <a:cubicBezTo>
                    <a:pt x="3258" y="1200"/>
                    <a:pt x="3255" y="1201"/>
                    <a:pt x="3252" y="1202"/>
                  </a:cubicBezTo>
                  <a:lnTo>
                    <a:pt x="3104" y="1288"/>
                  </a:lnTo>
                  <a:cubicBezTo>
                    <a:pt x="3088" y="1295"/>
                    <a:pt x="3093" y="1318"/>
                    <a:pt x="3110" y="1318"/>
                  </a:cubicBezTo>
                  <a:cubicBezTo>
                    <a:pt x="3110" y="1318"/>
                    <a:pt x="3111" y="1318"/>
                    <a:pt x="3111" y="1318"/>
                  </a:cubicBezTo>
                  <a:cubicBezTo>
                    <a:pt x="3114" y="1318"/>
                    <a:pt x="3117" y="1318"/>
                    <a:pt x="3120" y="1317"/>
                  </a:cubicBezTo>
                  <a:lnTo>
                    <a:pt x="3269" y="1231"/>
                  </a:lnTo>
                  <a:cubicBezTo>
                    <a:pt x="3283" y="1220"/>
                    <a:pt x="3275" y="1200"/>
                    <a:pt x="3260" y="1200"/>
                  </a:cubicBezTo>
                  <a:close/>
                  <a:moveTo>
                    <a:pt x="2962" y="1372"/>
                  </a:moveTo>
                  <a:cubicBezTo>
                    <a:pt x="2960" y="1372"/>
                    <a:pt x="2957" y="1372"/>
                    <a:pt x="2955" y="1373"/>
                  </a:cubicBezTo>
                  <a:lnTo>
                    <a:pt x="2807" y="1459"/>
                  </a:lnTo>
                  <a:cubicBezTo>
                    <a:pt x="2798" y="1463"/>
                    <a:pt x="2795" y="1473"/>
                    <a:pt x="2801" y="1482"/>
                  </a:cubicBezTo>
                  <a:cubicBezTo>
                    <a:pt x="2804" y="1486"/>
                    <a:pt x="2810" y="1491"/>
                    <a:pt x="2815" y="1491"/>
                  </a:cubicBezTo>
                  <a:lnTo>
                    <a:pt x="2815" y="1489"/>
                  </a:lnTo>
                  <a:cubicBezTo>
                    <a:pt x="2818" y="1489"/>
                    <a:pt x="2821" y="1489"/>
                    <a:pt x="2824" y="1488"/>
                  </a:cubicBezTo>
                  <a:lnTo>
                    <a:pt x="2972" y="1402"/>
                  </a:lnTo>
                  <a:cubicBezTo>
                    <a:pt x="2987" y="1392"/>
                    <a:pt x="2977" y="1372"/>
                    <a:pt x="2962" y="1372"/>
                  </a:cubicBezTo>
                  <a:close/>
                  <a:moveTo>
                    <a:pt x="2667" y="1541"/>
                  </a:moveTo>
                  <a:cubicBezTo>
                    <a:pt x="2664" y="1541"/>
                    <a:pt x="2661" y="1542"/>
                    <a:pt x="2659" y="1544"/>
                  </a:cubicBezTo>
                  <a:lnTo>
                    <a:pt x="2509" y="1630"/>
                  </a:lnTo>
                  <a:cubicBezTo>
                    <a:pt x="2502" y="1634"/>
                    <a:pt x="2499" y="1644"/>
                    <a:pt x="2504" y="1653"/>
                  </a:cubicBezTo>
                  <a:cubicBezTo>
                    <a:pt x="2507" y="1658"/>
                    <a:pt x="2512" y="1662"/>
                    <a:pt x="2518" y="1662"/>
                  </a:cubicBezTo>
                  <a:lnTo>
                    <a:pt x="2518" y="1660"/>
                  </a:lnTo>
                  <a:cubicBezTo>
                    <a:pt x="2521" y="1660"/>
                    <a:pt x="2524" y="1660"/>
                    <a:pt x="2527" y="1659"/>
                  </a:cubicBezTo>
                  <a:lnTo>
                    <a:pt x="2675" y="1573"/>
                  </a:lnTo>
                  <a:cubicBezTo>
                    <a:pt x="2683" y="1569"/>
                    <a:pt x="2686" y="1559"/>
                    <a:pt x="2682" y="1550"/>
                  </a:cubicBezTo>
                  <a:cubicBezTo>
                    <a:pt x="2678" y="1545"/>
                    <a:pt x="2673" y="1541"/>
                    <a:pt x="2667" y="1541"/>
                  </a:cubicBezTo>
                  <a:close/>
                  <a:moveTo>
                    <a:pt x="2370" y="1713"/>
                  </a:moveTo>
                  <a:cubicBezTo>
                    <a:pt x="2368" y="1713"/>
                    <a:pt x="2365" y="1714"/>
                    <a:pt x="2362" y="1716"/>
                  </a:cubicBezTo>
                  <a:lnTo>
                    <a:pt x="2214" y="1801"/>
                  </a:lnTo>
                  <a:cubicBezTo>
                    <a:pt x="2205" y="1805"/>
                    <a:pt x="2202" y="1816"/>
                    <a:pt x="2206" y="1824"/>
                  </a:cubicBezTo>
                  <a:cubicBezTo>
                    <a:pt x="2209" y="1830"/>
                    <a:pt x="2215" y="1833"/>
                    <a:pt x="2222" y="1833"/>
                  </a:cubicBezTo>
                  <a:lnTo>
                    <a:pt x="2222" y="1832"/>
                  </a:lnTo>
                  <a:cubicBezTo>
                    <a:pt x="2224" y="1832"/>
                    <a:pt x="2228" y="1832"/>
                    <a:pt x="2230" y="1830"/>
                  </a:cubicBezTo>
                  <a:lnTo>
                    <a:pt x="2379" y="1745"/>
                  </a:lnTo>
                  <a:cubicBezTo>
                    <a:pt x="2395" y="1735"/>
                    <a:pt x="2385" y="1713"/>
                    <a:pt x="2370" y="1713"/>
                  </a:cubicBezTo>
                  <a:close/>
                  <a:moveTo>
                    <a:pt x="2072" y="1885"/>
                  </a:moveTo>
                  <a:cubicBezTo>
                    <a:pt x="2069" y="1885"/>
                    <a:pt x="2067" y="1885"/>
                    <a:pt x="2064" y="1887"/>
                  </a:cubicBezTo>
                  <a:lnTo>
                    <a:pt x="1916" y="1972"/>
                  </a:lnTo>
                  <a:cubicBezTo>
                    <a:pt x="1908" y="1977"/>
                    <a:pt x="1906" y="1987"/>
                    <a:pt x="1911" y="1995"/>
                  </a:cubicBezTo>
                  <a:cubicBezTo>
                    <a:pt x="1913" y="2001"/>
                    <a:pt x="1919" y="2004"/>
                    <a:pt x="1925" y="2004"/>
                  </a:cubicBezTo>
                  <a:lnTo>
                    <a:pt x="1925" y="2003"/>
                  </a:lnTo>
                  <a:cubicBezTo>
                    <a:pt x="1926" y="2003"/>
                    <a:pt x="1927" y="2003"/>
                    <a:pt x="1928" y="2003"/>
                  </a:cubicBezTo>
                  <a:cubicBezTo>
                    <a:pt x="1930" y="2003"/>
                    <a:pt x="1932" y="2002"/>
                    <a:pt x="1934" y="2001"/>
                  </a:cubicBezTo>
                  <a:lnTo>
                    <a:pt x="2082" y="1916"/>
                  </a:lnTo>
                  <a:cubicBezTo>
                    <a:pt x="2097" y="1906"/>
                    <a:pt x="2087" y="1885"/>
                    <a:pt x="2072" y="1885"/>
                  </a:cubicBezTo>
                  <a:close/>
                  <a:moveTo>
                    <a:pt x="1776" y="2056"/>
                  </a:moveTo>
                  <a:cubicBezTo>
                    <a:pt x="1774" y="2056"/>
                    <a:pt x="1771" y="2057"/>
                    <a:pt x="1768" y="2058"/>
                  </a:cubicBezTo>
                  <a:lnTo>
                    <a:pt x="1621" y="2143"/>
                  </a:lnTo>
                  <a:cubicBezTo>
                    <a:pt x="1605" y="2152"/>
                    <a:pt x="1610" y="2175"/>
                    <a:pt x="1628" y="2175"/>
                  </a:cubicBezTo>
                  <a:cubicBezTo>
                    <a:pt x="1631" y="2175"/>
                    <a:pt x="1634" y="2174"/>
                    <a:pt x="1636" y="2174"/>
                  </a:cubicBezTo>
                  <a:lnTo>
                    <a:pt x="1786" y="2087"/>
                  </a:lnTo>
                  <a:cubicBezTo>
                    <a:pt x="1800" y="2077"/>
                    <a:pt x="1791" y="2056"/>
                    <a:pt x="1776" y="2056"/>
                  </a:cubicBezTo>
                  <a:close/>
                  <a:moveTo>
                    <a:pt x="1479" y="2227"/>
                  </a:moveTo>
                  <a:cubicBezTo>
                    <a:pt x="1476" y="2227"/>
                    <a:pt x="1474" y="2228"/>
                    <a:pt x="1471" y="2229"/>
                  </a:cubicBezTo>
                  <a:lnTo>
                    <a:pt x="1323" y="2314"/>
                  </a:lnTo>
                  <a:cubicBezTo>
                    <a:pt x="1315" y="2320"/>
                    <a:pt x="1312" y="2330"/>
                    <a:pt x="1317" y="2338"/>
                  </a:cubicBezTo>
                  <a:cubicBezTo>
                    <a:pt x="1320" y="2343"/>
                    <a:pt x="1326" y="2346"/>
                    <a:pt x="1332" y="2346"/>
                  </a:cubicBezTo>
                  <a:cubicBezTo>
                    <a:pt x="1335" y="2346"/>
                    <a:pt x="1338" y="2345"/>
                    <a:pt x="1341" y="2345"/>
                  </a:cubicBezTo>
                  <a:lnTo>
                    <a:pt x="1489" y="2259"/>
                  </a:lnTo>
                  <a:cubicBezTo>
                    <a:pt x="1504" y="2248"/>
                    <a:pt x="1494" y="2227"/>
                    <a:pt x="1479" y="2227"/>
                  </a:cubicBezTo>
                  <a:close/>
                  <a:moveTo>
                    <a:pt x="19" y="2368"/>
                  </a:moveTo>
                  <a:cubicBezTo>
                    <a:pt x="12" y="2368"/>
                    <a:pt x="7" y="2371"/>
                    <a:pt x="4" y="2377"/>
                  </a:cubicBezTo>
                  <a:cubicBezTo>
                    <a:pt x="1" y="2384"/>
                    <a:pt x="4" y="2394"/>
                    <a:pt x="11" y="2399"/>
                  </a:cubicBezTo>
                  <a:cubicBezTo>
                    <a:pt x="62" y="2426"/>
                    <a:pt x="115" y="2449"/>
                    <a:pt x="170" y="2468"/>
                  </a:cubicBezTo>
                  <a:cubicBezTo>
                    <a:pt x="172" y="2468"/>
                    <a:pt x="175" y="2470"/>
                    <a:pt x="176" y="2470"/>
                  </a:cubicBezTo>
                  <a:lnTo>
                    <a:pt x="176" y="2468"/>
                  </a:lnTo>
                  <a:cubicBezTo>
                    <a:pt x="184" y="2468"/>
                    <a:pt x="189" y="2464"/>
                    <a:pt x="192" y="2458"/>
                  </a:cubicBezTo>
                  <a:cubicBezTo>
                    <a:pt x="195" y="2448"/>
                    <a:pt x="191" y="2439"/>
                    <a:pt x="182" y="2436"/>
                  </a:cubicBezTo>
                  <a:cubicBezTo>
                    <a:pt x="128" y="2417"/>
                    <a:pt x="76" y="2396"/>
                    <a:pt x="27" y="2370"/>
                  </a:cubicBezTo>
                  <a:cubicBezTo>
                    <a:pt x="24" y="2368"/>
                    <a:pt x="21" y="2368"/>
                    <a:pt x="19" y="2368"/>
                  </a:cubicBezTo>
                  <a:close/>
                  <a:moveTo>
                    <a:pt x="1183" y="2393"/>
                  </a:moveTo>
                  <a:cubicBezTo>
                    <a:pt x="1180" y="2393"/>
                    <a:pt x="1177" y="2394"/>
                    <a:pt x="1174" y="2396"/>
                  </a:cubicBezTo>
                  <a:cubicBezTo>
                    <a:pt x="1123" y="2419"/>
                    <a:pt x="1070" y="2438"/>
                    <a:pt x="1016" y="2454"/>
                  </a:cubicBezTo>
                  <a:cubicBezTo>
                    <a:pt x="997" y="2459"/>
                    <a:pt x="1001" y="2487"/>
                    <a:pt x="1020" y="2487"/>
                  </a:cubicBezTo>
                  <a:lnTo>
                    <a:pt x="1025" y="2487"/>
                  </a:lnTo>
                  <a:cubicBezTo>
                    <a:pt x="1081" y="2471"/>
                    <a:pt x="1135" y="2451"/>
                    <a:pt x="1188" y="2428"/>
                  </a:cubicBezTo>
                  <a:cubicBezTo>
                    <a:pt x="1208" y="2420"/>
                    <a:pt x="1200" y="2393"/>
                    <a:pt x="1183" y="2393"/>
                  </a:cubicBezTo>
                  <a:close/>
                  <a:moveTo>
                    <a:pt x="340" y="2478"/>
                  </a:moveTo>
                  <a:cubicBezTo>
                    <a:pt x="320" y="2478"/>
                    <a:pt x="316" y="2509"/>
                    <a:pt x="339" y="2512"/>
                  </a:cubicBezTo>
                  <a:cubicBezTo>
                    <a:pt x="395" y="2523"/>
                    <a:pt x="452" y="2530"/>
                    <a:pt x="510" y="2535"/>
                  </a:cubicBezTo>
                  <a:lnTo>
                    <a:pt x="511" y="2535"/>
                  </a:lnTo>
                  <a:cubicBezTo>
                    <a:pt x="532" y="2533"/>
                    <a:pt x="533" y="2504"/>
                    <a:pt x="513" y="2501"/>
                  </a:cubicBezTo>
                  <a:cubicBezTo>
                    <a:pt x="456" y="2497"/>
                    <a:pt x="401" y="2490"/>
                    <a:pt x="344" y="2478"/>
                  </a:cubicBezTo>
                  <a:cubicBezTo>
                    <a:pt x="343" y="2478"/>
                    <a:pt x="341" y="2478"/>
                    <a:pt x="340" y="2478"/>
                  </a:cubicBezTo>
                  <a:close/>
                  <a:moveTo>
                    <a:pt x="853" y="2488"/>
                  </a:moveTo>
                  <a:cubicBezTo>
                    <a:pt x="852" y="2488"/>
                    <a:pt x="852" y="2488"/>
                    <a:pt x="851" y="2488"/>
                  </a:cubicBezTo>
                  <a:cubicBezTo>
                    <a:pt x="795" y="2497"/>
                    <a:pt x="739" y="2503"/>
                    <a:pt x="682" y="2504"/>
                  </a:cubicBezTo>
                  <a:cubicBezTo>
                    <a:pt x="662" y="2507"/>
                    <a:pt x="662" y="2536"/>
                    <a:pt x="682" y="2539"/>
                  </a:cubicBezTo>
                  <a:lnTo>
                    <a:pt x="684" y="2539"/>
                  </a:lnTo>
                  <a:cubicBezTo>
                    <a:pt x="742" y="2536"/>
                    <a:pt x="798" y="2530"/>
                    <a:pt x="856" y="2523"/>
                  </a:cubicBezTo>
                  <a:cubicBezTo>
                    <a:pt x="877" y="2519"/>
                    <a:pt x="874" y="2488"/>
                    <a:pt x="853" y="2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6" name="Google Shape;5666;p63"/>
            <p:cNvSpPr/>
            <p:nvPr/>
          </p:nvSpPr>
          <p:spPr>
            <a:xfrm>
              <a:off x="6694000" y="2396425"/>
              <a:ext cx="2950" cy="3000"/>
            </a:xfrm>
            <a:custGeom>
              <a:avLst/>
              <a:gdLst/>
              <a:ahLst/>
              <a:cxnLst/>
              <a:rect l="l" t="t" r="r" b="b"/>
              <a:pathLst>
                <a:path w="118" h="120" extrusionOk="0">
                  <a:moveTo>
                    <a:pt x="100" y="1"/>
                  </a:moveTo>
                  <a:cubicBezTo>
                    <a:pt x="97" y="1"/>
                    <a:pt x="94" y="2"/>
                    <a:pt x="91" y="4"/>
                  </a:cubicBezTo>
                  <a:lnTo>
                    <a:pt x="19" y="46"/>
                  </a:lnTo>
                  <a:cubicBezTo>
                    <a:pt x="1" y="54"/>
                    <a:pt x="10" y="78"/>
                    <a:pt x="25" y="78"/>
                  </a:cubicBezTo>
                  <a:cubicBezTo>
                    <a:pt x="28" y="78"/>
                    <a:pt x="31" y="77"/>
                    <a:pt x="35" y="75"/>
                  </a:cubicBezTo>
                  <a:lnTo>
                    <a:pt x="83" y="47"/>
                  </a:lnTo>
                  <a:lnTo>
                    <a:pt x="83" y="103"/>
                  </a:lnTo>
                  <a:cubicBezTo>
                    <a:pt x="83" y="113"/>
                    <a:pt x="91" y="120"/>
                    <a:pt x="100" y="120"/>
                  </a:cubicBezTo>
                  <a:cubicBezTo>
                    <a:pt x="109" y="120"/>
                    <a:pt x="117" y="113"/>
                    <a:pt x="117" y="103"/>
                  </a:cubicBezTo>
                  <a:lnTo>
                    <a:pt x="117" y="18"/>
                  </a:lnTo>
                  <a:cubicBezTo>
                    <a:pt x="117" y="13"/>
                    <a:pt x="113" y="7"/>
                    <a:pt x="109" y="4"/>
                  </a:cubicBezTo>
                  <a:cubicBezTo>
                    <a:pt x="106" y="2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7" name="Google Shape;5667;p63"/>
            <p:cNvSpPr/>
            <p:nvPr/>
          </p:nvSpPr>
          <p:spPr>
            <a:xfrm>
              <a:off x="6696025" y="2402875"/>
              <a:ext cx="950" cy="81650"/>
            </a:xfrm>
            <a:custGeom>
              <a:avLst/>
              <a:gdLst/>
              <a:ahLst/>
              <a:cxnLst/>
              <a:rect l="l" t="t" r="r" b="b"/>
              <a:pathLst>
                <a:path w="38" h="3266" extrusionOk="0">
                  <a:moveTo>
                    <a:pt x="19" y="0"/>
                  </a:moveTo>
                  <a:cubicBezTo>
                    <a:pt x="11" y="0"/>
                    <a:pt x="3" y="6"/>
                    <a:pt x="2" y="16"/>
                  </a:cubicBezTo>
                  <a:lnTo>
                    <a:pt x="2" y="185"/>
                  </a:lnTo>
                  <a:cubicBezTo>
                    <a:pt x="2" y="194"/>
                    <a:pt x="10" y="203"/>
                    <a:pt x="19" y="203"/>
                  </a:cubicBezTo>
                  <a:cubicBezTo>
                    <a:pt x="28" y="203"/>
                    <a:pt x="36" y="194"/>
                    <a:pt x="36" y="185"/>
                  </a:cubicBezTo>
                  <a:lnTo>
                    <a:pt x="36" y="16"/>
                  </a:lnTo>
                  <a:cubicBezTo>
                    <a:pt x="35" y="6"/>
                    <a:pt x="27" y="0"/>
                    <a:pt x="19" y="0"/>
                  </a:cubicBezTo>
                  <a:close/>
                  <a:moveTo>
                    <a:pt x="19" y="336"/>
                  </a:moveTo>
                  <a:cubicBezTo>
                    <a:pt x="10" y="336"/>
                    <a:pt x="1" y="343"/>
                    <a:pt x="2" y="355"/>
                  </a:cubicBezTo>
                  <a:lnTo>
                    <a:pt x="2" y="526"/>
                  </a:lnTo>
                  <a:cubicBezTo>
                    <a:pt x="2" y="535"/>
                    <a:pt x="10" y="542"/>
                    <a:pt x="19" y="542"/>
                  </a:cubicBezTo>
                  <a:lnTo>
                    <a:pt x="19" y="543"/>
                  </a:lnTo>
                  <a:cubicBezTo>
                    <a:pt x="29" y="543"/>
                    <a:pt x="36" y="535"/>
                    <a:pt x="36" y="526"/>
                  </a:cubicBezTo>
                  <a:lnTo>
                    <a:pt x="36" y="355"/>
                  </a:lnTo>
                  <a:cubicBezTo>
                    <a:pt x="38" y="343"/>
                    <a:pt x="29" y="336"/>
                    <a:pt x="19" y="336"/>
                  </a:cubicBezTo>
                  <a:close/>
                  <a:moveTo>
                    <a:pt x="19" y="677"/>
                  </a:moveTo>
                  <a:cubicBezTo>
                    <a:pt x="10" y="677"/>
                    <a:pt x="1" y="683"/>
                    <a:pt x="2" y="696"/>
                  </a:cubicBezTo>
                  <a:lnTo>
                    <a:pt x="2" y="865"/>
                  </a:lnTo>
                  <a:cubicBezTo>
                    <a:pt x="2" y="876"/>
                    <a:pt x="10" y="883"/>
                    <a:pt x="19" y="883"/>
                  </a:cubicBezTo>
                  <a:cubicBezTo>
                    <a:pt x="28" y="883"/>
                    <a:pt x="36" y="876"/>
                    <a:pt x="36" y="865"/>
                  </a:cubicBezTo>
                  <a:lnTo>
                    <a:pt x="36" y="696"/>
                  </a:lnTo>
                  <a:cubicBezTo>
                    <a:pt x="38" y="683"/>
                    <a:pt x="29" y="677"/>
                    <a:pt x="19" y="677"/>
                  </a:cubicBezTo>
                  <a:close/>
                  <a:moveTo>
                    <a:pt x="19" y="1017"/>
                  </a:moveTo>
                  <a:cubicBezTo>
                    <a:pt x="10" y="1017"/>
                    <a:pt x="1" y="1023"/>
                    <a:pt x="2" y="1037"/>
                  </a:cubicBezTo>
                  <a:lnTo>
                    <a:pt x="2" y="1206"/>
                  </a:lnTo>
                  <a:cubicBezTo>
                    <a:pt x="2" y="1215"/>
                    <a:pt x="10" y="1224"/>
                    <a:pt x="19" y="1224"/>
                  </a:cubicBezTo>
                  <a:cubicBezTo>
                    <a:pt x="28" y="1224"/>
                    <a:pt x="36" y="1215"/>
                    <a:pt x="36" y="1206"/>
                  </a:cubicBezTo>
                  <a:lnTo>
                    <a:pt x="36" y="1037"/>
                  </a:lnTo>
                  <a:cubicBezTo>
                    <a:pt x="38" y="1023"/>
                    <a:pt x="29" y="1017"/>
                    <a:pt x="19" y="1017"/>
                  </a:cubicBezTo>
                  <a:close/>
                  <a:moveTo>
                    <a:pt x="19" y="1357"/>
                  </a:moveTo>
                  <a:cubicBezTo>
                    <a:pt x="10" y="1357"/>
                    <a:pt x="1" y="1363"/>
                    <a:pt x="2" y="1376"/>
                  </a:cubicBezTo>
                  <a:lnTo>
                    <a:pt x="2" y="1547"/>
                  </a:lnTo>
                  <a:cubicBezTo>
                    <a:pt x="2" y="1556"/>
                    <a:pt x="10" y="1563"/>
                    <a:pt x="19" y="1563"/>
                  </a:cubicBezTo>
                  <a:cubicBezTo>
                    <a:pt x="28" y="1563"/>
                    <a:pt x="36" y="1556"/>
                    <a:pt x="36" y="1547"/>
                  </a:cubicBezTo>
                  <a:lnTo>
                    <a:pt x="36" y="1376"/>
                  </a:lnTo>
                  <a:cubicBezTo>
                    <a:pt x="38" y="1363"/>
                    <a:pt x="29" y="1357"/>
                    <a:pt x="19" y="1357"/>
                  </a:cubicBezTo>
                  <a:close/>
                  <a:moveTo>
                    <a:pt x="19" y="1698"/>
                  </a:moveTo>
                  <a:cubicBezTo>
                    <a:pt x="10" y="1698"/>
                    <a:pt x="1" y="1704"/>
                    <a:pt x="2" y="1717"/>
                  </a:cubicBezTo>
                  <a:lnTo>
                    <a:pt x="2" y="1886"/>
                  </a:lnTo>
                  <a:cubicBezTo>
                    <a:pt x="2" y="1896"/>
                    <a:pt x="10" y="1904"/>
                    <a:pt x="19" y="1904"/>
                  </a:cubicBezTo>
                  <a:cubicBezTo>
                    <a:pt x="28" y="1904"/>
                    <a:pt x="35" y="1896"/>
                    <a:pt x="36" y="1886"/>
                  </a:cubicBezTo>
                  <a:lnTo>
                    <a:pt x="36" y="1717"/>
                  </a:lnTo>
                  <a:cubicBezTo>
                    <a:pt x="38" y="1704"/>
                    <a:pt x="29" y="1698"/>
                    <a:pt x="19" y="1698"/>
                  </a:cubicBezTo>
                  <a:close/>
                  <a:moveTo>
                    <a:pt x="19" y="2041"/>
                  </a:moveTo>
                  <a:cubicBezTo>
                    <a:pt x="11" y="2041"/>
                    <a:pt x="3" y="2046"/>
                    <a:pt x="2" y="2056"/>
                  </a:cubicBezTo>
                  <a:lnTo>
                    <a:pt x="2" y="2227"/>
                  </a:lnTo>
                  <a:cubicBezTo>
                    <a:pt x="2" y="2236"/>
                    <a:pt x="10" y="2244"/>
                    <a:pt x="19" y="2244"/>
                  </a:cubicBezTo>
                  <a:cubicBezTo>
                    <a:pt x="28" y="2244"/>
                    <a:pt x="36" y="2236"/>
                    <a:pt x="36" y="2227"/>
                  </a:cubicBezTo>
                  <a:lnTo>
                    <a:pt x="36" y="2056"/>
                  </a:lnTo>
                  <a:cubicBezTo>
                    <a:pt x="35" y="2046"/>
                    <a:pt x="27" y="2041"/>
                    <a:pt x="19" y="2041"/>
                  </a:cubicBezTo>
                  <a:close/>
                  <a:moveTo>
                    <a:pt x="19" y="2381"/>
                  </a:moveTo>
                  <a:cubicBezTo>
                    <a:pt x="11" y="2381"/>
                    <a:pt x="3" y="2387"/>
                    <a:pt x="2" y="2397"/>
                  </a:cubicBezTo>
                  <a:lnTo>
                    <a:pt x="2" y="2566"/>
                  </a:lnTo>
                  <a:cubicBezTo>
                    <a:pt x="2" y="2576"/>
                    <a:pt x="10" y="2584"/>
                    <a:pt x="19" y="2584"/>
                  </a:cubicBezTo>
                  <a:cubicBezTo>
                    <a:pt x="28" y="2584"/>
                    <a:pt x="36" y="2576"/>
                    <a:pt x="36" y="2566"/>
                  </a:cubicBezTo>
                  <a:lnTo>
                    <a:pt x="36" y="2397"/>
                  </a:lnTo>
                  <a:cubicBezTo>
                    <a:pt x="35" y="2387"/>
                    <a:pt x="27" y="2381"/>
                    <a:pt x="19" y="2381"/>
                  </a:cubicBezTo>
                  <a:close/>
                  <a:moveTo>
                    <a:pt x="19" y="2718"/>
                  </a:moveTo>
                  <a:cubicBezTo>
                    <a:pt x="10" y="2718"/>
                    <a:pt x="1" y="2724"/>
                    <a:pt x="2" y="2737"/>
                  </a:cubicBezTo>
                  <a:lnTo>
                    <a:pt x="2" y="2907"/>
                  </a:lnTo>
                  <a:cubicBezTo>
                    <a:pt x="2" y="2917"/>
                    <a:pt x="10" y="2924"/>
                    <a:pt x="19" y="2924"/>
                  </a:cubicBezTo>
                  <a:cubicBezTo>
                    <a:pt x="29" y="2924"/>
                    <a:pt x="36" y="2916"/>
                    <a:pt x="36" y="2907"/>
                  </a:cubicBezTo>
                  <a:lnTo>
                    <a:pt x="36" y="2737"/>
                  </a:lnTo>
                  <a:cubicBezTo>
                    <a:pt x="38" y="2724"/>
                    <a:pt x="29" y="2718"/>
                    <a:pt x="19" y="2718"/>
                  </a:cubicBezTo>
                  <a:close/>
                  <a:moveTo>
                    <a:pt x="19" y="3059"/>
                  </a:moveTo>
                  <a:cubicBezTo>
                    <a:pt x="10" y="3059"/>
                    <a:pt x="1" y="3065"/>
                    <a:pt x="2" y="3078"/>
                  </a:cubicBezTo>
                  <a:lnTo>
                    <a:pt x="2" y="3248"/>
                  </a:lnTo>
                  <a:cubicBezTo>
                    <a:pt x="2" y="3257"/>
                    <a:pt x="10" y="3264"/>
                    <a:pt x="19" y="3265"/>
                  </a:cubicBezTo>
                  <a:cubicBezTo>
                    <a:pt x="28" y="3265"/>
                    <a:pt x="36" y="3257"/>
                    <a:pt x="36" y="3248"/>
                  </a:cubicBezTo>
                  <a:lnTo>
                    <a:pt x="36" y="3078"/>
                  </a:lnTo>
                  <a:cubicBezTo>
                    <a:pt x="38" y="3065"/>
                    <a:pt x="29" y="3059"/>
                    <a:pt x="19" y="30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8" name="Google Shape;5668;p63"/>
            <p:cNvSpPr/>
            <p:nvPr/>
          </p:nvSpPr>
          <p:spPr>
            <a:xfrm>
              <a:off x="6694175" y="2487850"/>
              <a:ext cx="2800" cy="4100"/>
            </a:xfrm>
            <a:custGeom>
              <a:avLst/>
              <a:gdLst/>
              <a:ahLst/>
              <a:cxnLst/>
              <a:rect l="l" t="t" r="r" b="b"/>
              <a:pathLst>
                <a:path w="112" h="164" extrusionOk="0">
                  <a:moveTo>
                    <a:pt x="93" y="0"/>
                  </a:moveTo>
                  <a:cubicBezTo>
                    <a:pt x="84" y="0"/>
                    <a:pt x="75" y="6"/>
                    <a:pt x="76" y="19"/>
                  </a:cubicBezTo>
                  <a:lnTo>
                    <a:pt x="76" y="94"/>
                  </a:lnTo>
                  <a:lnTo>
                    <a:pt x="12" y="132"/>
                  </a:lnTo>
                  <a:cubicBezTo>
                    <a:pt x="3" y="136"/>
                    <a:pt x="0" y="146"/>
                    <a:pt x="4" y="155"/>
                  </a:cubicBezTo>
                  <a:cubicBezTo>
                    <a:pt x="7" y="159"/>
                    <a:pt x="13" y="164"/>
                    <a:pt x="19" y="164"/>
                  </a:cubicBezTo>
                  <a:cubicBezTo>
                    <a:pt x="22" y="164"/>
                    <a:pt x="25" y="162"/>
                    <a:pt x="28" y="161"/>
                  </a:cubicBezTo>
                  <a:lnTo>
                    <a:pt x="102" y="119"/>
                  </a:lnTo>
                  <a:cubicBezTo>
                    <a:pt x="106" y="116"/>
                    <a:pt x="110" y="110"/>
                    <a:pt x="110" y="104"/>
                  </a:cubicBezTo>
                  <a:lnTo>
                    <a:pt x="110" y="19"/>
                  </a:lnTo>
                  <a:cubicBezTo>
                    <a:pt x="112" y="6"/>
                    <a:pt x="103" y="0"/>
                    <a:pt x="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9" name="Google Shape;5669;p63"/>
            <p:cNvSpPr/>
            <p:nvPr/>
          </p:nvSpPr>
          <p:spPr>
            <a:xfrm>
              <a:off x="6557500" y="2493225"/>
              <a:ext cx="134050" cy="63475"/>
            </a:xfrm>
            <a:custGeom>
              <a:avLst/>
              <a:gdLst/>
              <a:ahLst/>
              <a:cxnLst/>
              <a:rect l="l" t="t" r="r" b="b"/>
              <a:pathLst>
                <a:path w="5362" h="2539" extrusionOk="0">
                  <a:moveTo>
                    <a:pt x="5337" y="0"/>
                  </a:moveTo>
                  <a:cubicBezTo>
                    <a:pt x="5335" y="0"/>
                    <a:pt x="5332" y="1"/>
                    <a:pt x="5329" y="2"/>
                  </a:cubicBezTo>
                  <a:lnTo>
                    <a:pt x="5181" y="88"/>
                  </a:lnTo>
                  <a:cubicBezTo>
                    <a:pt x="5173" y="92"/>
                    <a:pt x="5170" y="102"/>
                    <a:pt x="5176" y="111"/>
                  </a:cubicBezTo>
                  <a:cubicBezTo>
                    <a:pt x="5179" y="117"/>
                    <a:pt x="5184" y="120"/>
                    <a:pt x="5190" y="120"/>
                  </a:cubicBezTo>
                  <a:cubicBezTo>
                    <a:pt x="5193" y="120"/>
                    <a:pt x="5196" y="118"/>
                    <a:pt x="5199" y="117"/>
                  </a:cubicBezTo>
                  <a:lnTo>
                    <a:pt x="5347" y="31"/>
                  </a:lnTo>
                  <a:cubicBezTo>
                    <a:pt x="5362" y="21"/>
                    <a:pt x="5352" y="0"/>
                    <a:pt x="5337" y="0"/>
                  </a:cubicBezTo>
                  <a:close/>
                  <a:moveTo>
                    <a:pt x="5041" y="171"/>
                  </a:moveTo>
                  <a:cubicBezTo>
                    <a:pt x="5038" y="171"/>
                    <a:pt x="5036" y="172"/>
                    <a:pt x="5034" y="173"/>
                  </a:cubicBezTo>
                  <a:lnTo>
                    <a:pt x="4884" y="259"/>
                  </a:lnTo>
                  <a:cubicBezTo>
                    <a:pt x="4870" y="268"/>
                    <a:pt x="4875" y="291"/>
                    <a:pt x="4893" y="291"/>
                  </a:cubicBezTo>
                  <a:cubicBezTo>
                    <a:pt x="4896" y="291"/>
                    <a:pt x="4899" y="289"/>
                    <a:pt x="4902" y="288"/>
                  </a:cubicBezTo>
                  <a:lnTo>
                    <a:pt x="5050" y="202"/>
                  </a:lnTo>
                  <a:cubicBezTo>
                    <a:pt x="5058" y="198"/>
                    <a:pt x="5061" y="188"/>
                    <a:pt x="5057" y="179"/>
                  </a:cubicBezTo>
                  <a:cubicBezTo>
                    <a:pt x="5053" y="174"/>
                    <a:pt x="5047" y="171"/>
                    <a:pt x="5041" y="171"/>
                  </a:cubicBezTo>
                  <a:close/>
                  <a:moveTo>
                    <a:pt x="4745" y="342"/>
                  </a:moveTo>
                  <a:cubicBezTo>
                    <a:pt x="4742" y="342"/>
                    <a:pt x="4739" y="343"/>
                    <a:pt x="4736" y="344"/>
                  </a:cubicBezTo>
                  <a:lnTo>
                    <a:pt x="4588" y="430"/>
                  </a:lnTo>
                  <a:cubicBezTo>
                    <a:pt x="4572" y="439"/>
                    <a:pt x="4580" y="462"/>
                    <a:pt x="4597" y="462"/>
                  </a:cubicBezTo>
                  <a:cubicBezTo>
                    <a:pt x="4600" y="462"/>
                    <a:pt x="4603" y="462"/>
                    <a:pt x="4604" y="460"/>
                  </a:cubicBezTo>
                  <a:lnTo>
                    <a:pt x="4754" y="373"/>
                  </a:lnTo>
                  <a:cubicBezTo>
                    <a:pt x="4770" y="365"/>
                    <a:pt x="4760" y="342"/>
                    <a:pt x="4745" y="342"/>
                  </a:cubicBezTo>
                  <a:close/>
                  <a:moveTo>
                    <a:pt x="4447" y="514"/>
                  </a:moveTo>
                  <a:cubicBezTo>
                    <a:pt x="4444" y="514"/>
                    <a:pt x="4442" y="514"/>
                    <a:pt x="4439" y="515"/>
                  </a:cubicBezTo>
                  <a:lnTo>
                    <a:pt x="4291" y="601"/>
                  </a:lnTo>
                  <a:cubicBezTo>
                    <a:pt x="4277" y="610"/>
                    <a:pt x="4282" y="633"/>
                    <a:pt x="4300" y="633"/>
                  </a:cubicBezTo>
                  <a:cubicBezTo>
                    <a:pt x="4303" y="633"/>
                    <a:pt x="4306" y="633"/>
                    <a:pt x="4309" y="632"/>
                  </a:cubicBezTo>
                  <a:lnTo>
                    <a:pt x="4456" y="546"/>
                  </a:lnTo>
                  <a:cubicBezTo>
                    <a:pt x="4471" y="535"/>
                    <a:pt x="4462" y="514"/>
                    <a:pt x="4447" y="514"/>
                  </a:cubicBezTo>
                  <a:close/>
                  <a:moveTo>
                    <a:pt x="4151" y="685"/>
                  </a:moveTo>
                  <a:cubicBezTo>
                    <a:pt x="4148" y="685"/>
                    <a:pt x="4146" y="685"/>
                    <a:pt x="4143" y="687"/>
                  </a:cubicBezTo>
                  <a:lnTo>
                    <a:pt x="3995" y="774"/>
                  </a:lnTo>
                  <a:cubicBezTo>
                    <a:pt x="3987" y="778"/>
                    <a:pt x="3984" y="788"/>
                    <a:pt x="3988" y="797"/>
                  </a:cubicBezTo>
                  <a:cubicBezTo>
                    <a:pt x="3991" y="801"/>
                    <a:pt x="3997" y="804"/>
                    <a:pt x="4003" y="804"/>
                  </a:cubicBezTo>
                  <a:cubicBezTo>
                    <a:pt x="4005" y="804"/>
                    <a:pt x="4008" y="804"/>
                    <a:pt x="4011" y="803"/>
                  </a:cubicBezTo>
                  <a:lnTo>
                    <a:pt x="4161" y="717"/>
                  </a:lnTo>
                  <a:cubicBezTo>
                    <a:pt x="4174" y="706"/>
                    <a:pt x="4165" y="685"/>
                    <a:pt x="4151" y="685"/>
                  </a:cubicBezTo>
                  <a:close/>
                  <a:moveTo>
                    <a:pt x="3854" y="857"/>
                  </a:moveTo>
                  <a:cubicBezTo>
                    <a:pt x="3852" y="857"/>
                    <a:pt x="3849" y="858"/>
                    <a:pt x="3846" y="859"/>
                  </a:cubicBezTo>
                  <a:lnTo>
                    <a:pt x="3698" y="945"/>
                  </a:lnTo>
                  <a:cubicBezTo>
                    <a:pt x="3683" y="953"/>
                    <a:pt x="3689" y="975"/>
                    <a:pt x="3705" y="975"/>
                  </a:cubicBezTo>
                  <a:cubicBezTo>
                    <a:pt x="3706" y="975"/>
                    <a:pt x="3706" y="975"/>
                    <a:pt x="3707" y="975"/>
                  </a:cubicBezTo>
                  <a:cubicBezTo>
                    <a:pt x="3710" y="975"/>
                    <a:pt x="3713" y="975"/>
                    <a:pt x="3715" y="974"/>
                  </a:cubicBezTo>
                  <a:lnTo>
                    <a:pt x="3863" y="888"/>
                  </a:lnTo>
                  <a:cubicBezTo>
                    <a:pt x="3878" y="877"/>
                    <a:pt x="3869" y="857"/>
                    <a:pt x="3854" y="857"/>
                  </a:cubicBezTo>
                  <a:close/>
                  <a:moveTo>
                    <a:pt x="3559" y="1028"/>
                  </a:moveTo>
                  <a:cubicBezTo>
                    <a:pt x="3556" y="1028"/>
                    <a:pt x="3553" y="1028"/>
                    <a:pt x="3550" y="1030"/>
                  </a:cubicBezTo>
                  <a:lnTo>
                    <a:pt x="3401" y="1116"/>
                  </a:lnTo>
                  <a:cubicBezTo>
                    <a:pt x="3386" y="1125"/>
                    <a:pt x="3392" y="1148"/>
                    <a:pt x="3409" y="1148"/>
                  </a:cubicBezTo>
                  <a:cubicBezTo>
                    <a:pt x="3412" y="1148"/>
                    <a:pt x="3415" y="1146"/>
                    <a:pt x="3418" y="1145"/>
                  </a:cubicBezTo>
                  <a:lnTo>
                    <a:pt x="3566" y="1059"/>
                  </a:lnTo>
                  <a:cubicBezTo>
                    <a:pt x="3583" y="1050"/>
                    <a:pt x="3574" y="1028"/>
                    <a:pt x="3559" y="1028"/>
                  </a:cubicBezTo>
                  <a:close/>
                  <a:moveTo>
                    <a:pt x="3260" y="1200"/>
                  </a:moveTo>
                  <a:cubicBezTo>
                    <a:pt x="3258" y="1200"/>
                    <a:pt x="3255" y="1200"/>
                    <a:pt x="3253" y="1201"/>
                  </a:cubicBezTo>
                  <a:lnTo>
                    <a:pt x="3105" y="1287"/>
                  </a:lnTo>
                  <a:cubicBezTo>
                    <a:pt x="3089" y="1296"/>
                    <a:pt x="3095" y="1319"/>
                    <a:pt x="3114" y="1319"/>
                  </a:cubicBezTo>
                  <a:cubicBezTo>
                    <a:pt x="3117" y="1319"/>
                    <a:pt x="3119" y="1317"/>
                    <a:pt x="3121" y="1316"/>
                  </a:cubicBezTo>
                  <a:lnTo>
                    <a:pt x="3270" y="1230"/>
                  </a:lnTo>
                  <a:cubicBezTo>
                    <a:pt x="3285" y="1220"/>
                    <a:pt x="3275" y="1200"/>
                    <a:pt x="3260" y="1200"/>
                  </a:cubicBezTo>
                  <a:close/>
                  <a:moveTo>
                    <a:pt x="2965" y="1370"/>
                  </a:moveTo>
                  <a:cubicBezTo>
                    <a:pt x="2962" y="1370"/>
                    <a:pt x="2959" y="1371"/>
                    <a:pt x="2956" y="1372"/>
                  </a:cubicBezTo>
                  <a:lnTo>
                    <a:pt x="2808" y="1458"/>
                  </a:lnTo>
                  <a:cubicBezTo>
                    <a:pt x="2793" y="1467"/>
                    <a:pt x="2799" y="1490"/>
                    <a:pt x="2816" y="1490"/>
                  </a:cubicBezTo>
                  <a:cubicBezTo>
                    <a:pt x="2819" y="1490"/>
                    <a:pt x="2822" y="1488"/>
                    <a:pt x="2825" y="1487"/>
                  </a:cubicBezTo>
                  <a:lnTo>
                    <a:pt x="2973" y="1401"/>
                  </a:lnTo>
                  <a:cubicBezTo>
                    <a:pt x="2990" y="1392"/>
                    <a:pt x="2981" y="1370"/>
                    <a:pt x="2965" y="1370"/>
                  </a:cubicBezTo>
                  <a:close/>
                  <a:moveTo>
                    <a:pt x="2667" y="1542"/>
                  </a:moveTo>
                  <a:cubicBezTo>
                    <a:pt x="2665" y="1542"/>
                    <a:pt x="2662" y="1542"/>
                    <a:pt x="2660" y="1544"/>
                  </a:cubicBezTo>
                  <a:lnTo>
                    <a:pt x="2512" y="1629"/>
                  </a:lnTo>
                  <a:cubicBezTo>
                    <a:pt x="2503" y="1634"/>
                    <a:pt x="2500" y="1644"/>
                    <a:pt x="2505" y="1652"/>
                  </a:cubicBezTo>
                  <a:cubicBezTo>
                    <a:pt x="2508" y="1658"/>
                    <a:pt x="2513" y="1661"/>
                    <a:pt x="2519" y="1661"/>
                  </a:cubicBezTo>
                  <a:cubicBezTo>
                    <a:pt x="2522" y="1661"/>
                    <a:pt x="2525" y="1660"/>
                    <a:pt x="2528" y="1658"/>
                  </a:cubicBezTo>
                  <a:lnTo>
                    <a:pt x="2677" y="1573"/>
                  </a:lnTo>
                  <a:cubicBezTo>
                    <a:pt x="2691" y="1563"/>
                    <a:pt x="2682" y="1542"/>
                    <a:pt x="2667" y="1542"/>
                  </a:cubicBezTo>
                  <a:close/>
                  <a:moveTo>
                    <a:pt x="2370" y="1713"/>
                  </a:moveTo>
                  <a:cubicBezTo>
                    <a:pt x="2368" y="1713"/>
                    <a:pt x="2365" y="1713"/>
                    <a:pt x="2363" y="1715"/>
                  </a:cubicBezTo>
                  <a:lnTo>
                    <a:pt x="2215" y="1800"/>
                  </a:lnTo>
                  <a:cubicBezTo>
                    <a:pt x="2200" y="1809"/>
                    <a:pt x="2206" y="1832"/>
                    <a:pt x="2223" y="1832"/>
                  </a:cubicBezTo>
                  <a:cubicBezTo>
                    <a:pt x="2226" y="1832"/>
                    <a:pt x="2229" y="1832"/>
                    <a:pt x="2232" y="1829"/>
                  </a:cubicBezTo>
                  <a:lnTo>
                    <a:pt x="2380" y="1744"/>
                  </a:lnTo>
                  <a:cubicBezTo>
                    <a:pt x="2395" y="1734"/>
                    <a:pt x="2385" y="1713"/>
                    <a:pt x="2370" y="1713"/>
                  </a:cubicBezTo>
                  <a:close/>
                  <a:moveTo>
                    <a:pt x="2075" y="1884"/>
                  </a:moveTo>
                  <a:cubicBezTo>
                    <a:pt x="2072" y="1884"/>
                    <a:pt x="2069" y="1884"/>
                    <a:pt x="2067" y="1886"/>
                  </a:cubicBezTo>
                  <a:lnTo>
                    <a:pt x="1917" y="1971"/>
                  </a:lnTo>
                  <a:cubicBezTo>
                    <a:pt x="1903" y="1980"/>
                    <a:pt x="1909" y="2003"/>
                    <a:pt x="1926" y="2003"/>
                  </a:cubicBezTo>
                  <a:cubicBezTo>
                    <a:pt x="1929" y="2003"/>
                    <a:pt x="1932" y="2003"/>
                    <a:pt x="1935" y="2002"/>
                  </a:cubicBezTo>
                  <a:lnTo>
                    <a:pt x="2083" y="1916"/>
                  </a:lnTo>
                  <a:cubicBezTo>
                    <a:pt x="2100" y="1906"/>
                    <a:pt x="2090" y="1884"/>
                    <a:pt x="2075" y="1884"/>
                  </a:cubicBezTo>
                  <a:close/>
                  <a:moveTo>
                    <a:pt x="1779" y="2054"/>
                  </a:moveTo>
                  <a:cubicBezTo>
                    <a:pt x="1776" y="2054"/>
                    <a:pt x="1773" y="2055"/>
                    <a:pt x="1769" y="2057"/>
                  </a:cubicBezTo>
                  <a:lnTo>
                    <a:pt x="1622" y="2142"/>
                  </a:lnTo>
                  <a:cubicBezTo>
                    <a:pt x="1606" y="2153"/>
                    <a:pt x="1613" y="2174"/>
                    <a:pt x="1630" y="2174"/>
                  </a:cubicBezTo>
                  <a:cubicBezTo>
                    <a:pt x="1633" y="2174"/>
                    <a:pt x="1636" y="2174"/>
                    <a:pt x="1637" y="2173"/>
                  </a:cubicBezTo>
                  <a:lnTo>
                    <a:pt x="1787" y="2087"/>
                  </a:lnTo>
                  <a:cubicBezTo>
                    <a:pt x="1805" y="2078"/>
                    <a:pt x="1795" y="2054"/>
                    <a:pt x="1779" y="2054"/>
                  </a:cubicBezTo>
                  <a:close/>
                  <a:moveTo>
                    <a:pt x="1480" y="2226"/>
                  </a:moveTo>
                  <a:cubicBezTo>
                    <a:pt x="1477" y="2226"/>
                    <a:pt x="1475" y="2227"/>
                    <a:pt x="1472" y="2228"/>
                  </a:cubicBezTo>
                  <a:lnTo>
                    <a:pt x="1324" y="2315"/>
                  </a:lnTo>
                  <a:cubicBezTo>
                    <a:pt x="1317" y="2319"/>
                    <a:pt x="1314" y="2330"/>
                    <a:pt x="1318" y="2338"/>
                  </a:cubicBezTo>
                  <a:cubicBezTo>
                    <a:pt x="1321" y="2343"/>
                    <a:pt x="1327" y="2345"/>
                    <a:pt x="1333" y="2345"/>
                  </a:cubicBezTo>
                  <a:lnTo>
                    <a:pt x="1333" y="2347"/>
                  </a:lnTo>
                  <a:cubicBezTo>
                    <a:pt x="1336" y="2347"/>
                    <a:pt x="1339" y="2345"/>
                    <a:pt x="1342" y="2344"/>
                  </a:cubicBezTo>
                  <a:lnTo>
                    <a:pt x="1490" y="2258"/>
                  </a:lnTo>
                  <a:cubicBezTo>
                    <a:pt x="1505" y="2247"/>
                    <a:pt x="1495" y="2226"/>
                    <a:pt x="1480" y="2226"/>
                  </a:cubicBezTo>
                  <a:close/>
                  <a:moveTo>
                    <a:pt x="22" y="2368"/>
                  </a:moveTo>
                  <a:cubicBezTo>
                    <a:pt x="16" y="2368"/>
                    <a:pt x="9" y="2371"/>
                    <a:pt x="6" y="2376"/>
                  </a:cubicBezTo>
                  <a:cubicBezTo>
                    <a:pt x="0" y="2385"/>
                    <a:pt x="5" y="2395"/>
                    <a:pt x="12" y="2399"/>
                  </a:cubicBezTo>
                  <a:cubicBezTo>
                    <a:pt x="64" y="2427"/>
                    <a:pt x="116" y="2450"/>
                    <a:pt x="171" y="2467"/>
                  </a:cubicBezTo>
                  <a:cubicBezTo>
                    <a:pt x="174" y="2469"/>
                    <a:pt x="176" y="2469"/>
                    <a:pt x="177" y="2469"/>
                  </a:cubicBezTo>
                  <a:cubicBezTo>
                    <a:pt x="198" y="2469"/>
                    <a:pt x="202" y="2441"/>
                    <a:pt x="183" y="2435"/>
                  </a:cubicBezTo>
                  <a:cubicBezTo>
                    <a:pt x="129" y="2418"/>
                    <a:pt x="79" y="2396"/>
                    <a:pt x="28" y="2369"/>
                  </a:cubicBezTo>
                  <a:cubicBezTo>
                    <a:pt x="26" y="2368"/>
                    <a:pt x="24" y="2368"/>
                    <a:pt x="22" y="2368"/>
                  </a:cubicBezTo>
                  <a:close/>
                  <a:moveTo>
                    <a:pt x="1185" y="2393"/>
                  </a:moveTo>
                  <a:cubicBezTo>
                    <a:pt x="1182" y="2393"/>
                    <a:pt x="1178" y="2394"/>
                    <a:pt x="1175" y="2396"/>
                  </a:cubicBezTo>
                  <a:cubicBezTo>
                    <a:pt x="1124" y="2419"/>
                    <a:pt x="1072" y="2438"/>
                    <a:pt x="1017" y="2453"/>
                  </a:cubicBezTo>
                  <a:cubicBezTo>
                    <a:pt x="998" y="2459"/>
                    <a:pt x="1002" y="2486"/>
                    <a:pt x="1021" y="2486"/>
                  </a:cubicBezTo>
                  <a:cubicBezTo>
                    <a:pt x="1022" y="2487"/>
                    <a:pt x="1022" y="2487"/>
                    <a:pt x="1023" y="2487"/>
                  </a:cubicBezTo>
                  <a:cubicBezTo>
                    <a:pt x="1024" y="2487"/>
                    <a:pt x="1026" y="2486"/>
                    <a:pt x="1027" y="2486"/>
                  </a:cubicBezTo>
                  <a:cubicBezTo>
                    <a:pt x="1082" y="2470"/>
                    <a:pt x="1137" y="2450"/>
                    <a:pt x="1189" y="2427"/>
                  </a:cubicBezTo>
                  <a:cubicBezTo>
                    <a:pt x="1210" y="2419"/>
                    <a:pt x="1201" y="2393"/>
                    <a:pt x="1185" y="2393"/>
                  </a:cubicBezTo>
                  <a:close/>
                  <a:moveTo>
                    <a:pt x="344" y="2479"/>
                  </a:moveTo>
                  <a:cubicBezTo>
                    <a:pt x="325" y="2479"/>
                    <a:pt x="320" y="2507"/>
                    <a:pt x="340" y="2512"/>
                  </a:cubicBezTo>
                  <a:cubicBezTo>
                    <a:pt x="396" y="2524"/>
                    <a:pt x="454" y="2531"/>
                    <a:pt x="512" y="2535"/>
                  </a:cubicBezTo>
                  <a:cubicBezTo>
                    <a:pt x="535" y="2535"/>
                    <a:pt x="537" y="2502"/>
                    <a:pt x="514" y="2501"/>
                  </a:cubicBezTo>
                  <a:cubicBezTo>
                    <a:pt x="457" y="2498"/>
                    <a:pt x="402" y="2489"/>
                    <a:pt x="347" y="2479"/>
                  </a:cubicBezTo>
                  <a:cubicBezTo>
                    <a:pt x="346" y="2479"/>
                    <a:pt x="345" y="2479"/>
                    <a:pt x="344" y="2479"/>
                  </a:cubicBezTo>
                  <a:close/>
                  <a:moveTo>
                    <a:pt x="856" y="2489"/>
                  </a:moveTo>
                  <a:cubicBezTo>
                    <a:pt x="855" y="2489"/>
                    <a:pt x="854" y="2489"/>
                    <a:pt x="853" y="2489"/>
                  </a:cubicBezTo>
                  <a:cubicBezTo>
                    <a:pt x="796" y="2498"/>
                    <a:pt x="740" y="2502"/>
                    <a:pt x="685" y="2505"/>
                  </a:cubicBezTo>
                  <a:cubicBezTo>
                    <a:pt x="663" y="2506"/>
                    <a:pt x="663" y="2537"/>
                    <a:pt x="685" y="2538"/>
                  </a:cubicBezTo>
                  <a:cubicBezTo>
                    <a:pt x="743" y="2537"/>
                    <a:pt x="801" y="2531"/>
                    <a:pt x="857" y="2522"/>
                  </a:cubicBezTo>
                  <a:cubicBezTo>
                    <a:pt x="880" y="2520"/>
                    <a:pt x="875" y="2489"/>
                    <a:pt x="856" y="24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0" name="Google Shape;5670;p63"/>
            <p:cNvSpPr/>
            <p:nvPr/>
          </p:nvSpPr>
          <p:spPr>
            <a:xfrm>
              <a:off x="6552400" y="2548500"/>
              <a:ext cx="2550" cy="2350"/>
            </a:xfrm>
            <a:custGeom>
              <a:avLst/>
              <a:gdLst/>
              <a:ahLst/>
              <a:cxnLst/>
              <a:rect l="l" t="t" r="r" b="b"/>
              <a:pathLst>
                <a:path w="102" h="94" extrusionOk="0">
                  <a:moveTo>
                    <a:pt x="25" y="0"/>
                  </a:moveTo>
                  <a:cubicBezTo>
                    <a:pt x="12" y="0"/>
                    <a:pt x="0" y="15"/>
                    <a:pt x="10" y="27"/>
                  </a:cubicBezTo>
                  <a:cubicBezTo>
                    <a:pt x="29" y="50"/>
                    <a:pt x="49" y="71"/>
                    <a:pt x="71" y="90"/>
                  </a:cubicBezTo>
                  <a:cubicBezTo>
                    <a:pt x="74" y="92"/>
                    <a:pt x="78" y="94"/>
                    <a:pt x="83" y="94"/>
                  </a:cubicBezTo>
                  <a:cubicBezTo>
                    <a:pt x="87" y="94"/>
                    <a:pt x="93" y="92"/>
                    <a:pt x="96" y="88"/>
                  </a:cubicBezTo>
                  <a:cubicBezTo>
                    <a:pt x="101" y="81"/>
                    <a:pt x="101" y="71"/>
                    <a:pt x="94" y="65"/>
                  </a:cubicBezTo>
                  <a:cubicBezTo>
                    <a:pt x="72" y="46"/>
                    <a:pt x="54" y="27"/>
                    <a:pt x="36" y="5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1" name="Google Shape;5671;p63"/>
            <p:cNvSpPr/>
            <p:nvPr/>
          </p:nvSpPr>
          <p:spPr>
            <a:xfrm>
              <a:off x="6552050" y="2375025"/>
              <a:ext cx="123325" cy="78825"/>
            </a:xfrm>
            <a:custGeom>
              <a:avLst/>
              <a:gdLst/>
              <a:ahLst/>
              <a:cxnLst/>
              <a:rect l="l" t="t" r="r" b="b"/>
              <a:pathLst>
                <a:path w="4933" h="3153" extrusionOk="0">
                  <a:moveTo>
                    <a:pt x="4792" y="0"/>
                  </a:moveTo>
                  <a:cubicBezTo>
                    <a:pt x="4772" y="0"/>
                    <a:pt x="4751" y="5"/>
                    <a:pt x="4732" y="15"/>
                  </a:cubicBezTo>
                  <a:lnTo>
                    <a:pt x="1" y="2745"/>
                  </a:lnTo>
                  <a:lnTo>
                    <a:pt x="706" y="3153"/>
                  </a:lnTo>
                  <a:lnTo>
                    <a:pt x="4872" y="747"/>
                  </a:lnTo>
                  <a:cubicBezTo>
                    <a:pt x="4908" y="724"/>
                    <a:pt x="4930" y="684"/>
                    <a:pt x="4933" y="642"/>
                  </a:cubicBezTo>
                  <a:lnTo>
                    <a:pt x="4933" y="131"/>
                  </a:lnTo>
                  <a:cubicBezTo>
                    <a:pt x="4931" y="89"/>
                    <a:pt x="4908" y="49"/>
                    <a:pt x="4873" y="26"/>
                  </a:cubicBezTo>
                  <a:lnTo>
                    <a:pt x="4851" y="15"/>
                  </a:lnTo>
                  <a:cubicBezTo>
                    <a:pt x="4832" y="5"/>
                    <a:pt x="4812" y="0"/>
                    <a:pt x="479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2" name="Google Shape;5672;p63"/>
            <p:cNvSpPr/>
            <p:nvPr/>
          </p:nvSpPr>
          <p:spPr>
            <a:xfrm>
              <a:off x="6552050" y="2375025"/>
              <a:ext cx="122675" cy="70700"/>
            </a:xfrm>
            <a:custGeom>
              <a:avLst/>
              <a:gdLst/>
              <a:ahLst/>
              <a:cxnLst/>
              <a:rect l="l" t="t" r="r" b="b"/>
              <a:pathLst>
                <a:path w="4907" h="2828" extrusionOk="0">
                  <a:moveTo>
                    <a:pt x="4791" y="0"/>
                  </a:moveTo>
                  <a:cubicBezTo>
                    <a:pt x="4771" y="0"/>
                    <a:pt x="4751" y="5"/>
                    <a:pt x="4732" y="15"/>
                  </a:cubicBezTo>
                  <a:lnTo>
                    <a:pt x="1" y="2746"/>
                  </a:lnTo>
                  <a:lnTo>
                    <a:pt x="141" y="2828"/>
                  </a:lnTo>
                  <a:lnTo>
                    <a:pt x="4873" y="96"/>
                  </a:lnTo>
                  <a:cubicBezTo>
                    <a:pt x="4906" y="77"/>
                    <a:pt x="4906" y="46"/>
                    <a:pt x="4873" y="26"/>
                  </a:cubicBezTo>
                  <a:lnTo>
                    <a:pt x="4851" y="15"/>
                  </a:lnTo>
                  <a:cubicBezTo>
                    <a:pt x="4832" y="5"/>
                    <a:pt x="4812" y="0"/>
                    <a:pt x="4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3" name="Google Shape;5673;p63"/>
            <p:cNvSpPr/>
            <p:nvPr/>
          </p:nvSpPr>
          <p:spPr>
            <a:xfrm>
              <a:off x="6559100" y="2379075"/>
              <a:ext cx="123300" cy="78825"/>
            </a:xfrm>
            <a:custGeom>
              <a:avLst/>
              <a:gdLst/>
              <a:ahLst/>
              <a:cxnLst/>
              <a:rect l="l" t="t" r="r" b="b"/>
              <a:pathLst>
                <a:path w="4932" h="3153" extrusionOk="0">
                  <a:moveTo>
                    <a:pt x="4792" y="1"/>
                  </a:moveTo>
                  <a:cubicBezTo>
                    <a:pt x="4771" y="1"/>
                    <a:pt x="4751" y="6"/>
                    <a:pt x="4732" y="15"/>
                  </a:cubicBezTo>
                  <a:lnTo>
                    <a:pt x="0" y="2747"/>
                  </a:lnTo>
                  <a:lnTo>
                    <a:pt x="705" y="3153"/>
                  </a:lnTo>
                  <a:lnTo>
                    <a:pt x="4872" y="747"/>
                  </a:lnTo>
                  <a:cubicBezTo>
                    <a:pt x="4907" y="724"/>
                    <a:pt x="4930" y="686"/>
                    <a:pt x="4932" y="644"/>
                  </a:cubicBezTo>
                  <a:lnTo>
                    <a:pt x="4932" y="131"/>
                  </a:lnTo>
                  <a:cubicBezTo>
                    <a:pt x="4930" y="89"/>
                    <a:pt x="4907" y="51"/>
                    <a:pt x="4872" y="28"/>
                  </a:cubicBezTo>
                  <a:lnTo>
                    <a:pt x="4852" y="15"/>
                  </a:lnTo>
                  <a:cubicBezTo>
                    <a:pt x="4833" y="6"/>
                    <a:pt x="4813" y="1"/>
                    <a:pt x="479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4" name="Google Shape;5674;p63"/>
            <p:cNvSpPr/>
            <p:nvPr/>
          </p:nvSpPr>
          <p:spPr>
            <a:xfrm>
              <a:off x="6559100" y="2379075"/>
              <a:ext cx="122650" cy="70725"/>
            </a:xfrm>
            <a:custGeom>
              <a:avLst/>
              <a:gdLst/>
              <a:ahLst/>
              <a:cxnLst/>
              <a:rect l="l" t="t" r="r" b="b"/>
              <a:pathLst>
                <a:path w="4906" h="2829" extrusionOk="0">
                  <a:moveTo>
                    <a:pt x="4792" y="1"/>
                  </a:moveTo>
                  <a:cubicBezTo>
                    <a:pt x="4771" y="1"/>
                    <a:pt x="4751" y="6"/>
                    <a:pt x="4732" y="15"/>
                  </a:cubicBezTo>
                  <a:lnTo>
                    <a:pt x="0" y="2747"/>
                  </a:lnTo>
                  <a:lnTo>
                    <a:pt x="142" y="2828"/>
                  </a:lnTo>
                  <a:lnTo>
                    <a:pt x="4872" y="96"/>
                  </a:lnTo>
                  <a:cubicBezTo>
                    <a:pt x="4906" y="77"/>
                    <a:pt x="4906" y="47"/>
                    <a:pt x="4872" y="28"/>
                  </a:cubicBezTo>
                  <a:lnTo>
                    <a:pt x="4852" y="15"/>
                  </a:lnTo>
                  <a:cubicBezTo>
                    <a:pt x="4833" y="6"/>
                    <a:pt x="4813" y="1"/>
                    <a:pt x="4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5" name="Google Shape;5675;p63"/>
            <p:cNvSpPr/>
            <p:nvPr/>
          </p:nvSpPr>
          <p:spPr>
            <a:xfrm>
              <a:off x="6566150" y="2383175"/>
              <a:ext cx="123325" cy="78825"/>
            </a:xfrm>
            <a:custGeom>
              <a:avLst/>
              <a:gdLst/>
              <a:ahLst/>
              <a:cxnLst/>
              <a:rect l="l" t="t" r="r" b="b"/>
              <a:pathLst>
                <a:path w="4933" h="3153" extrusionOk="0">
                  <a:moveTo>
                    <a:pt x="4791" y="1"/>
                  </a:moveTo>
                  <a:cubicBezTo>
                    <a:pt x="4771" y="1"/>
                    <a:pt x="4750" y="5"/>
                    <a:pt x="4731" y="15"/>
                  </a:cubicBezTo>
                  <a:lnTo>
                    <a:pt x="1" y="2745"/>
                  </a:lnTo>
                  <a:lnTo>
                    <a:pt x="704" y="3153"/>
                  </a:lnTo>
                  <a:lnTo>
                    <a:pt x="4872" y="747"/>
                  </a:lnTo>
                  <a:cubicBezTo>
                    <a:pt x="4907" y="724"/>
                    <a:pt x="4930" y="685"/>
                    <a:pt x="4933" y="643"/>
                  </a:cubicBezTo>
                  <a:lnTo>
                    <a:pt x="4933" y="131"/>
                  </a:lnTo>
                  <a:cubicBezTo>
                    <a:pt x="4930" y="89"/>
                    <a:pt x="4908" y="50"/>
                    <a:pt x="4872" y="26"/>
                  </a:cubicBezTo>
                  <a:lnTo>
                    <a:pt x="4851" y="15"/>
                  </a:lnTo>
                  <a:cubicBezTo>
                    <a:pt x="4833" y="5"/>
                    <a:pt x="4812" y="1"/>
                    <a:pt x="479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6" name="Google Shape;5676;p63"/>
            <p:cNvSpPr/>
            <p:nvPr/>
          </p:nvSpPr>
          <p:spPr>
            <a:xfrm>
              <a:off x="6566150" y="2383150"/>
              <a:ext cx="122650" cy="70700"/>
            </a:xfrm>
            <a:custGeom>
              <a:avLst/>
              <a:gdLst/>
              <a:ahLst/>
              <a:cxnLst/>
              <a:rect l="l" t="t" r="r" b="b"/>
              <a:pathLst>
                <a:path w="4906" h="2828" extrusionOk="0">
                  <a:moveTo>
                    <a:pt x="4791" y="0"/>
                  </a:moveTo>
                  <a:cubicBezTo>
                    <a:pt x="4771" y="0"/>
                    <a:pt x="4750" y="5"/>
                    <a:pt x="4731" y="14"/>
                  </a:cubicBezTo>
                  <a:lnTo>
                    <a:pt x="1" y="2746"/>
                  </a:lnTo>
                  <a:lnTo>
                    <a:pt x="142" y="2828"/>
                  </a:lnTo>
                  <a:lnTo>
                    <a:pt x="4872" y="96"/>
                  </a:lnTo>
                  <a:cubicBezTo>
                    <a:pt x="4905" y="77"/>
                    <a:pt x="4905" y="46"/>
                    <a:pt x="4872" y="27"/>
                  </a:cubicBezTo>
                  <a:lnTo>
                    <a:pt x="4851" y="14"/>
                  </a:lnTo>
                  <a:cubicBezTo>
                    <a:pt x="4833" y="5"/>
                    <a:pt x="4812" y="0"/>
                    <a:pt x="4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7" name="Google Shape;5677;p63"/>
            <p:cNvSpPr/>
            <p:nvPr/>
          </p:nvSpPr>
          <p:spPr>
            <a:xfrm>
              <a:off x="6654225" y="2413150"/>
              <a:ext cx="63425" cy="65625"/>
            </a:xfrm>
            <a:custGeom>
              <a:avLst/>
              <a:gdLst/>
              <a:ahLst/>
              <a:cxnLst/>
              <a:rect l="l" t="t" r="r" b="b"/>
              <a:pathLst>
                <a:path w="2537" h="2625" extrusionOk="0">
                  <a:moveTo>
                    <a:pt x="1972" y="1"/>
                  </a:moveTo>
                  <a:lnTo>
                    <a:pt x="1972" y="164"/>
                  </a:lnTo>
                  <a:lnTo>
                    <a:pt x="2194" y="292"/>
                  </a:lnTo>
                  <a:cubicBezTo>
                    <a:pt x="2225" y="309"/>
                    <a:pt x="2227" y="335"/>
                    <a:pt x="2203" y="354"/>
                  </a:cubicBezTo>
                  <a:cubicBezTo>
                    <a:pt x="2200" y="357"/>
                    <a:pt x="2197" y="359"/>
                    <a:pt x="2194" y="362"/>
                  </a:cubicBezTo>
                  <a:lnTo>
                    <a:pt x="484" y="1348"/>
                  </a:lnTo>
                  <a:cubicBezTo>
                    <a:pt x="215" y="1519"/>
                    <a:pt x="0" y="1891"/>
                    <a:pt x="0" y="2196"/>
                  </a:cubicBezTo>
                  <a:cubicBezTo>
                    <a:pt x="0" y="2344"/>
                    <a:pt x="51" y="2448"/>
                    <a:pt x="134" y="2503"/>
                  </a:cubicBezTo>
                  <a:cubicBezTo>
                    <a:pt x="160" y="2519"/>
                    <a:pt x="266" y="2582"/>
                    <a:pt x="295" y="2596"/>
                  </a:cubicBezTo>
                  <a:cubicBezTo>
                    <a:pt x="331" y="2615"/>
                    <a:pt x="372" y="2625"/>
                    <a:pt x="418" y="2625"/>
                  </a:cubicBezTo>
                  <a:cubicBezTo>
                    <a:pt x="487" y="2625"/>
                    <a:pt x="565" y="2602"/>
                    <a:pt x="648" y="2554"/>
                  </a:cubicBezTo>
                  <a:lnTo>
                    <a:pt x="653" y="2553"/>
                  </a:lnTo>
                  <a:lnTo>
                    <a:pt x="2477" y="1500"/>
                  </a:lnTo>
                  <a:cubicBezTo>
                    <a:pt x="2512" y="1477"/>
                    <a:pt x="2533" y="1438"/>
                    <a:pt x="2536" y="1395"/>
                  </a:cubicBezTo>
                  <a:lnTo>
                    <a:pt x="2536" y="395"/>
                  </a:lnTo>
                  <a:cubicBezTo>
                    <a:pt x="2536" y="391"/>
                    <a:pt x="2536" y="388"/>
                    <a:pt x="2535" y="383"/>
                  </a:cubicBezTo>
                  <a:cubicBezTo>
                    <a:pt x="2529" y="346"/>
                    <a:pt x="2507" y="311"/>
                    <a:pt x="2475" y="291"/>
                  </a:cubicBezTo>
                  <a:lnTo>
                    <a:pt x="197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8" name="Google Shape;5678;p63"/>
            <p:cNvSpPr/>
            <p:nvPr/>
          </p:nvSpPr>
          <p:spPr>
            <a:xfrm>
              <a:off x="6654225" y="2413150"/>
              <a:ext cx="63425" cy="65625"/>
            </a:xfrm>
            <a:custGeom>
              <a:avLst/>
              <a:gdLst/>
              <a:ahLst/>
              <a:cxnLst/>
              <a:rect l="l" t="t" r="r" b="b"/>
              <a:pathLst>
                <a:path w="2537" h="2625" extrusionOk="0">
                  <a:moveTo>
                    <a:pt x="1972" y="1"/>
                  </a:moveTo>
                  <a:lnTo>
                    <a:pt x="1972" y="164"/>
                  </a:lnTo>
                  <a:lnTo>
                    <a:pt x="2194" y="292"/>
                  </a:lnTo>
                  <a:cubicBezTo>
                    <a:pt x="2225" y="309"/>
                    <a:pt x="2227" y="335"/>
                    <a:pt x="2203" y="354"/>
                  </a:cubicBezTo>
                  <a:cubicBezTo>
                    <a:pt x="2200" y="357"/>
                    <a:pt x="2197" y="359"/>
                    <a:pt x="2194" y="362"/>
                  </a:cubicBezTo>
                  <a:lnTo>
                    <a:pt x="484" y="1348"/>
                  </a:lnTo>
                  <a:cubicBezTo>
                    <a:pt x="215" y="1519"/>
                    <a:pt x="0" y="1891"/>
                    <a:pt x="0" y="2196"/>
                  </a:cubicBezTo>
                  <a:cubicBezTo>
                    <a:pt x="0" y="2344"/>
                    <a:pt x="51" y="2448"/>
                    <a:pt x="134" y="2503"/>
                  </a:cubicBezTo>
                  <a:cubicBezTo>
                    <a:pt x="160" y="2519"/>
                    <a:pt x="266" y="2582"/>
                    <a:pt x="295" y="2596"/>
                  </a:cubicBezTo>
                  <a:cubicBezTo>
                    <a:pt x="331" y="2615"/>
                    <a:pt x="372" y="2625"/>
                    <a:pt x="418" y="2625"/>
                  </a:cubicBezTo>
                  <a:cubicBezTo>
                    <a:pt x="487" y="2625"/>
                    <a:pt x="565" y="2602"/>
                    <a:pt x="648" y="2554"/>
                  </a:cubicBezTo>
                  <a:lnTo>
                    <a:pt x="653" y="2553"/>
                  </a:lnTo>
                  <a:lnTo>
                    <a:pt x="2477" y="1500"/>
                  </a:lnTo>
                  <a:cubicBezTo>
                    <a:pt x="2512" y="1477"/>
                    <a:pt x="2533" y="1438"/>
                    <a:pt x="2536" y="1395"/>
                  </a:cubicBezTo>
                  <a:lnTo>
                    <a:pt x="2536" y="395"/>
                  </a:lnTo>
                  <a:cubicBezTo>
                    <a:pt x="2536" y="391"/>
                    <a:pt x="2536" y="388"/>
                    <a:pt x="2535" y="383"/>
                  </a:cubicBezTo>
                  <a:cubicBezTo>
                    <a:pt x="2529" y="346"/>
                    <a:pt x="2507" y="311"/>
                    <a:pt x="2475" y="291"/>
                  </a:cubicBezTo>
                  <a:lnTo>
                    <a:pt x="19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9" name="Google Shape;5679;p63"/>
            <p:cNvSpPr/>
            <p:nvPr/>
          </p:nvSpPr>
          <p:spPr>
            <a:xfrm>
              <a:off x="6657725" y="2421950"/>
              <a:ext cx="59925" cy="56825"/>
            </a:xfrm>
            <a:custGeom>
              <a:avLst/>
              <a:gdLst/>
              <a:ahLst/>
              <a:cxnLst/>
              <a:rect l="l" t="t" r="r" b="b"/>
              <a:pathLst>
                <a:path w="2397" h="2273" extrusionOk="0">
                  <a:moveTo>
                    <a:pt x="2363" y="1"/>
                  </a:moveTo>
                  <a:cubicBezTo>
                    <a:pt x="2355" y="1"/>
                    <a:pt x="2346" y="3"/>
                    <a:pt x="2337" y="8"/>
                  </a:cubicBezTo>
                  <a:lnTo>
                    <a:pt x="2256" y="56"/>
                  </a:lnTo>
                  <a:lnTo>
                    <a:pt x="513" y="1062"/>
                  </a:lnTo>
                  <a:cubicBezTo>
                    <a:pt x="230" y="1225"/>
                    <a:pt x="1" y="1612"/>
                    <a:pt x="1" y="1927"/>
                  </a:cubicBezTo>
                  <a:cubicBezTo>
                    <a:pt x="1" y="2038"/>
                    <a:pt x="30" y="2127"/>
                    <a:pt x="81" y="2186"/>
                  </a:cubicBezTo>
                  <a:cubicBezTo>
                    <a:pt x="129" y="2243"/>
                    <a:pt x="196" y="2273"/>
                    <a:pt x="276" y="2273"/>
                  </a:cubicBezTo>
                  <a:cubicBezTo>
                    <a:pt x="346" y="2273"/>
                    <a:pt x="425" y="2250"/>
                    <a:pt x="508" y="2202"/>
                  </a:cubicBezTo>
                  <a:lnTo>
                    <a:pt x="513" y="2201"/>
                  </a:lnTo>
                  <a:lnTo>
                    <a:pt x="2337" y="1148"/>
                  </a:lnTo>
                  <a:cubicBezTo>
                    <a:pt x="2372" y="1125"/>
                    <a:pt x="2393" y="1086"/>
                    <a:pt x="2396" y="1043"/>
                  </a:cubicBezTo>
                  <a:lnTo>
                    <a:pt x="2396" y="43"/>
                  </a:lnTo>
                  <a:cubicBezTo>
                    <a:pt x="2396" y="40"/>
                    <a:pt x="2396" y="36"/>
                    <a:pt x="2395" y="31"/>
                  </a:cubicBezTo>
                  <a:cubicBezTo>
                    <a:pt x="2392" y="12"/>
                    <a:pt x="2380" y="1"/>
                    <a:pt x="2363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0" name="Google Shape;5680;p63"/>
            <p:cNvSpPr/>
            <p:nvPr/>
          </p:nvSpPr>
          <p:spPr>
            <a:xfrm>
              <a:off x="6668325" y="2454125"/>
              <a:ext cx="10575" cy="13675"/>
            </a:xfrm>
            <a:custGeom>
              <a:avLst/>
              <a:gdLst/>
              <a:ahLst/>
              <a:cxnLst/>
              <a:rect l="l" t="t" r="r" b="b"/>
              <a:pathLst>
                <a:path w="423" h="547" extrusionOk="0">
                  <a:moveTo>
                    <a:pt x="306" y="0"/>
                  </a:moveTo>
                  <a:cubicBezTo>
                    <a:pt x="278" y="0"/>
                    <a:pt x="246" y="10"/>
                    <a:pt x="212" y="29"/>
                  </a:cubicBezTo>
                  <a:cubicBezTo>
                    <a:pt x="94" y="97"/>
                    <a:pt x="0" y="260"/>
                    <a:pt x="0" y="395"/>
                  </a:cubicBezTo>
                  <a:cubicBezTo>
                    <a:pt x="0" y="491"/>
                    <a:pt x="48" y="546"/>
                    <a:pt x="118" y="546"/>
                  </a:cubicBezTo>
                  <a:cubicBezTo>
                    <a:pt x="146" y="546"/>
                    <a:pt x="178" y="537"/>
                    <a:pt x="212" y="518"/>
                  </a:cubicBezTo>
                  <a:cubicBezTo>
                    <a:pt x="328" y="450"/>
                    <a:pt x="422" y="286"/>
                    <a:pt x="422" y="151"/>
                  </a:cubicBezTo>
                  <a:cubicBezTo>
                    <a:pt x="422" y="55"/>
                    <a:pt x="375" y="0"/>
                    <a:pt x="30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1" name="Google Shape;5681;p63"/>
            <p:cNvSpPr/>
            <p:nvPr/>
          </p:nvSpPr>
          <p:spPr>
            <a:xfrm>
              <a:off x="6669850" y="2454575"/>
              <a:ext cx="9225" cy="13875"/>
            </a:xfrm>
            <a:custGeom>
              <a:avLst/>
              <a:gdLst/>
              <a:ahLst/>
              <a:cxnLst/>
              <a:rect l="l" t="t" r="r" b="b"/>
              <a:pathLst>
                <a:path w="369" h="555" extrusionOk="0">
                  <a:moveTo>
                    <a:pt x="306" y="1"/>
                  </a:moveTo>
                  <a:lnTo>
                    <a:pt x="0" y="514"/>
                  </a:lnTo>
                  <a:lnTo>
                    <a:pt x="73" y="555"/>
                  </a:lnTo>
                  <a:lnTo>
                    <a:pt x="368" y="3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2" name="Google Shape;5682;p63"/>
            <p:cNvSpPr/>
            <p:nvPr/>
          </p:nvSpPr>
          <p:spPr>
            <a:xfrm>
              <a:off x="6670100" y="2455150"/>
              <a:ext cx="10600" cy="13650"/>
            </a:xfrm>
            <a:custGeom>
              <a:avLst/>
              <a:gdLst/>
              <a:ahLst/>
              <a:cxnLst/>
              <a:rect l="l" t="t" r="r" b="b"/>
              <a:pathLst>
                <a:path w="424" h="546" extrusionOk="0">
                  <a:moveTo>
                    <a:pt x="306" y="0"/>
                  </a:moveTo>
                  <a:cubicBezTo>
                    <a:pt x="278" y="0"/>
                    <a:pt x="246" y="9"/>
                    <a:pt x="212" y="29"/>
                  </a:cubicBezTo>
                  <a:cubicBezTo>
                    <a:pt x="95" y="97"/>
                    <a:pt x="0" y="261"/>
                    <a:pt x="0" y="396"/>
                  </a:cubicBezTo>
                  <a:cubicBezTo>
                    <a:pt x="0" y="490"/>
                    <a:pt x="48" y="546"/>
                    <a:pt x="118" y="546"/>
                  </a:cubicBezTo>
                  <a:cubicBezTo>
                    <a:pt x="146" y="546"/>
                    <a:pt x="178" y="537"/>
                    <a:pt x="212" y="517"/>
                  </a:cubicBezTo>
                  <a:cubicBezTo>
                    <a:pt x="328" y="449"/>
                    <a:pt x="424" y="285"/>
                    <a:pt x="424" y="151"/>
                  </a:cubicBezTo>
                  <a:cubicBezTo>
                    <a:pt x="424" y="55"/>
                    <a:pt x="376" y="0"/>
                    <a:pt x="306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3" name="Google Shape;5683;p63"/>
            <p:cNvSpPr/>
            <p:nvPr/>
          </p:nvSpPr>
          <p:spPr>
            <a:xfrm>
              <a:off x="6508950" y="2466750"/>
              <a:ext cx="137475" cy="183925"/>
            </a:xfrm>
            <a:custGeom>
              <a:avLst/>
              <a:gdLst/>
              <a:ahLst/>
              <a:cxnLst/>
              <a:rect l="l" t="t" r="r" b="b"/>
              <a:pathLst>
                <a:path w="5499" h="7357" extrusionOk="0">
                  <a:moveTo>
                    <a:pt x="5354" y="1"/>
                  </a:moveTo>
                  <a:cubicBezTo>
                    <a:pt x="5329" y="1"/>
                    <a:pt x="5303" y="8"/>
                    <a:pt x="5279" y="23"/>
                  </a:cubicBezTo>
                  <a:lnTo>
                    <a:pt x="76" y="3027"/>
                  </a:lnTo>
                  <a:cubicBezTo>
                    <a:pt x="31" y="3055"/>
                    <a:pt x="4" y="3104"/>
                    <a:pt x="1" y="3157"/>
                  </a:cubicBezTo>
                  <a:lnTo>
                    <a:pt x="1" y="7215"/>
                  </a:lnTo>
                  <a:cubicBezTo>
                    <a:pt x="2" y="7266"/>
                    <a:pt x="28" y="7312"/>
                    <a:pt x="72" y="7341"/>
                  </a:cubicBezTo>
                  <a:cubicBezTo>
                    <a:pt x="93" y="7352"/>
                    <a:pt x="117" y="7357"/>
                    <a:pt x="141" y="7357"/>
                  </a:cubicBezTo>
                  <a:cubicBezTo>
                    <a:pt x="167" y="7357"/>
                    <a:pt x="193" y="7351"/>
                    <a:pt x="217" y="7339"/>
                  </a:cubicBezTo>
                  <a:lnTo>
                    <a:pt x="5421" y="4334"/>
                  </a:lnTo>
                  <a:cubicBezTo>
                    <a:pt x="5465" y="4305"/>
                    <a:pt x="5492" y="4257"/>
                    <a:pt x="5495" y="4203"/>
                  </a:cubicBezTo>
                  <a:lnTo>
                    <a:pt x="5495" y="148"/>
                  </a:lnTo>
                  <a:cubicBezTo>
                    <a:pt x="5498" y="63"/>
                    <a:pt x="5430" y="1"/>
                    <a:pt x="5354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4" name="Google Shape;5684;p63"/>
            <p:cNvSpPr/>
            <p:nvPr/>
          </p:nvSpPr>
          <p:spPr>
            <a:xfrm>
              <a:off x="6508900" y="2543800"/>
              <a:ext cx="7150" cy="106975"/>
            </a:xfrm>
            <a:custGeom>
              <a:avLst/>
              <a:gdLst/>
              <a:ahLst/>
              <a:cxnLst/>
              <a:rect l="l" t="t" r="r" b="b"/>
              <a:pathLst>
                <a:path w="286" h="4279" extrusionOk="0">
                  <a:moveTo>
                    <a:pt x="26" y="1"/>
                  </a:moveTo>
                  <a:cubicBezTo>
                    <a:pt x="11" y="24"/>
                    <a:pt x="4" y="48"/>
                    <a:pt x="4" y="75"/>
                  </a:cubicBezTo>
                  <a:lnTo>
                    <a:pt x="4" y="4132"/>
                  </a:lnTo>
                  <a:cubicBezTo>
                    <a:pt x="1" y="4217"/>
                    <a:pt x="70" y="4278"/>
                    <a:pt x="145" y="4278"/>
                  </a:cubicBezTo>
                  <a:cubicBezTo>
                    <a:pt x="170" y="4278"/>
                    <a:pt x="196" y="4271"/>
                    <a:pt x="220" y="4257"/>
                  </a:cubicBezTo>
                  <a:lnTo>
                    <a:pt x="285" y="4219"/>
                  </a:lnTo>
                  <a:lnTo>
                    <a:pt x="285" y="1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5" name="Google Shape;5685;p63"/>
            <p:cNvSpPr/>
            <p:nvPr/>
          </p:nvSpPr>
          <p:spPr>
            <a:xfrm>
              <a:off x="6512475" y="2469075"/>
              <a:ext cx="133850" cy="181400"/>
            </a:xfrm>
            <a:custGeom>
              <a:avLst/>
              <a:gdLst/>
              <a:ahLst/>
              <a:cxnLst/>
              <a:rect l="l" t="t" r="r" b="b"/>
              <a:pathLst>
                <a:path w="5354" h="7256" extrusionOk="0">
                  <a:moveTo>
                    <a:pt x="5313" y="1"/>
                  </a:moveTo>
                  <a:cubicBezTo>
                    <a:pt x="5303" y="1"/>
                    <a:pt x="5292" y="4"/>
                    <a:pt x="5280" y="11"/>
                  </a:cubicBezTo>
                  <a:lnTo>
                    <a:pt x="76" y="3016"/>
                  </a:lnTo>
                  <a:cubicBezTo>
                    <a:pt x="31" y="3045"/>
                    <a:pt x="3" y="3093"/>
                    <a:pt x="0" y="3145"/>
                  </a:cubicBezTo>
                  <a:lnTo>
                    <a:pt x="0" y="7202"/>
                  </a:lnTo>
                  <a:cubicBezTo>
                    <a:pt x="0" y="7236"/>
                    <a:pt x="17" y="7255"/>
                    <a:pt x="42" y="7255"/>
                  </a:cubicBezTo>
                  <a:cubicBezTo>
                    <a:pt x="52" y="7255"/>
                    <a:pt x="64" y="7252"/>
                    <a:pt x="76" y="7246"/>
                  </a:cubicBezTo>
                  <a:lnTo>
                    <a:pt x="5280" y="4241"/>
                  </a:lnTo>
                  <a:cubicBezTo>
                    <a:pt x="5324" y="4212"/>
                    <a:pt x="5351" y="4164"/>
                    <a:pt x="5354" y="4110"/>
                  </a:cubicBezTo>
                  <a:lnTo>
                    <a:pt x="5354" y="55"/>
                  </a:lnTo>
                  <a:cubicBezTo>
                    <a:pt x="5354" y="21"/>
                    <a:pt x="5337" y="1"/>
                    <a:pt x="531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6" name="Google Shape;5686;p63"/>
            <p:cNvSpPr/>
            <p:nvPr/>
          </p:nvSpPr>
          <p:spPr>
            <a:xfrm>
              <a:off x="6523050" y="2558575"/>
              <a:ext cx="24675" cy="32925"/>
            </a:xfrm>
            <a:custGeom>
              <a:avLst/>
              <a:gdLst/>
              <a:ahLst/>
              <a:cxnLst/>
              <a:rect l="l" t="t" r="r" b="b"/>
              <a:pathLst>
                <a:path w="987" h="1317" extrusionOk="0">
                  <a:moveTo>
                    <a:pt x="945" y="0"/>
                  </a:moveTo>
                  <a:cubicBezTo>
                    <a:pt x="935" y="0"/>
                    <a:pt x="924" y="3"/>
                    <a:pt x="911" y="10"/>
                  </a:cubicBezTo>
                  <a:lnTo>
                    <a:pt x="75" y="493"/>
                  </a:lnTo>
                  <a:cubicBezTo>
                    <a:pt x="31" y="522"/>
                    <a:pt x="4" y="571"/>
                    <a:pt x="1" y="623"/>
                  </a:cubicBezTo>
                  <a:lnTo>
                    <a:pt x="1" y="1263"/>
                  </a:lnTo>
                  <a:cubicBezTo>
                    <a:pt x="1" y="1297"/>
                    <a:pt x="18" y="1317"/>
                    <a:pt x="42" y="1317"/>
                  </a:cubicBezTo>
                  <a:cubicBezTo>
                    <a:pt x="52" y="1317"/>
                    <a:pt x="63" y="1313"/>
                    <a:pt x="75" y="1306"/>
                  </a:cubicBezTo>
                  <a:lnTo>
                    <a:pt x="911" y="823"/>
                  </a:lnTo>
                  <a:cubicBezTo>
                    <a:pt x="956" y="794"/>
                    <a:pt x="984" y="747"/>
                    <a:pt x="987" y="694"/>
                  </a:cubicBezTo>
                  <a:lnTo>
                    <a:pt x="987" y="53"/>
                  </a:lnTo>
                  <a:cubicBezTo>
                    <a:pt x="987" y="19"/>
                    <a:pt x="970" y="0"/>
                    <a:pt x="94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7" name="Google Shape;5687;p63"/>
            <p:cNvSpPr/>
            <p:nvPr/>
          </p:nvSpPr>
          <p:spPr>
            <a:xfrm>
              <a:off x="6519325" y="2561500"/>
              <a:ext cx="32150" cy="19075"/>
            </a:xfrm>
            <a:custGeom>
              <a:avLst/>
              <a:gdLst/>
              <a:ahLst/>
              <a:cxnLst/>
              <a:rect l="l" t="t" r="r" b="b"/>
              <a:pathLst>
                <a:path w="1286" h="763" extrusionOk="0">
                  <a:moveTo>
                    <a:pt x="1269" y="0"/>
                  </a:moveTo>
                  <a:lnTo>
                    <a:pt x="0" y="734"/>
                  </a:lnTo>
                  <a:lnTo>
                    <a:pt x="18" y="763"/>
                  </a:lnTo>
                  <a:lnTo>
                    <a:pt x="1285" y="31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8" name="Google Shape;5688;p63"/>
            <p:cNvSpPr/>
            <p:nvPr/>
          </p:nvSpPr>
          <p:spPr>
            <a:xfrm>
              <a:off x="6529650" y="2574000"/>
              <a:ext cx="900" cy="8175"/>
            </a:xfrm>
            <a:custGeom>
              <a:avLst/>
              <a:gdLst/>
              <a:ahLst/>
              <a:cxnLst/>
              <a:rect l="l" t="t" r="r" b="b"/>
              <a:pathLst>
                <a:path w="36" h="327" extrusionOk="0">
                  <a:moveTo>
                    <a:pt x="1" y="0"/>
                  </a:moveTo>
                  <a:lnTo>
                    <a:pt x="1" y="327"/>
                  </a:lnTo>
                  <a:lnTo>
                    <a:pt x="35" y="32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9" name="Google Shape;5689;p63"/>
            <p:cNvSpPr/>
            <p:nvPr/>
          </p:nvSpPr>
          <p:spPr>
            <a:xfrm>
              <a:off x="6540250" y="2567900"/>
              <a:ext cx="850" cy="8200"/>
            </a:xfrm>
            <a:custGeom>
              <a:avLst/>
              <a:gdLst/>
              <a:ahLst/>
              <a:cxnLst/>
              <a:rect l="l" t="t" r="r" b="b"/>
              <a:pathLst>
                <a:path w="34" h="328" extrusionOk="0">
                  <a:moveTo>
                    <a:pt x="0" y="1"/>
                  </a:moveTo>
                  <a:lnTo>
                    <a:pt x="0" y="327"/>
                  </a:lnTo>
                  <a:lnTo>
                    <a:pt x="33" y="327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0" name="Google Shape;5690;p63"/>
            <p:cNvSpPr/>
            <p:nvPr/>
          </p:nvSpPr>
          <p:spPr>
            <a:xfrm>
              <a:off x="6519325" y="2569675"/>
              <a:ext cx="32150" cy="19075"/>
            </a:xfrm>
            <a:custGeom>
              <a:avLst/>
              <a:gdLst/>
              <a:ahLst/>
              <a:cxnLst/>
              <a:rect l="l" t="t" r="r" b="b"/>
              <a:pathLst>
                <a:path w="1286" h="763" extrusionOk="0">
                  <a:moveTo>
                    <a:pt x="1269" y="1"/>
                  </a:moveTo>
                  <a:lnTo>
                    <a:pt x="0" y="733"/>
                  </a:lnTo>
                  <a:lnTo>
                    <a:pt x="18" y="762"/>
                  </a:lnTo>
                  <a:lnTo>
                    <a:pt x="1285" y="30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1" name="Google Shape;5691;p63"/>
            <p:cNvSpPr/>
            <p:nvPr/>
          </p:nvSpPr>
          <p:spPr>
            <a:xfrm>
              <a:off x="6523825" y="2546900"/>
              <a:ext cx="7675" cy="12800"/>
            </a:xfrm>
            <a:custGeom>
              <a:avLst/>
              <a:gdLst/>
              <a:ahLst/>
              <a:cxnLst/>
              <a:rect l="l" t="t" r="r" b="b"/>
              <a:pathLst>
                <a:path w="307" h="512" extrusionOk="0">
                  <a:moveTo>
                    <a:pt x="284" y="0"/>
                  </a:moveTo>
                  <a:cubicBezTo>
                    <a:pt x="273" y="0"/>
                    <a:pt x="261" y="2"/>
                    <a:pt x="250" y="4"/>
                  </a:cubicBezTo>
                  <a:cubicBezTo>
                    <a:pt x="229" y="9"/>
                    <a:pt x="209" y="17"/>
                    <a:pt x="186" y="30"/>
                  </a:cubicBezTo>
                  <a:cubicBezTo>
                    <a:pt x="128" y="64"/>
                    <a:pt x="83" y="110"/>
                    <a:pt x="51" y="168"/>
                  </a:cubicBezTo>
                  <a:cubicBezTo>
                    <a:pt x="18" y="227"/>
                    <a:pt x="0" y="293"/>
                    <a:pt x="0" y="362"/>
                  </a:cubicBezTo>
                  <a:cubicBezTo>
                    <a:pt x="0" y="432"/>
                    <a:pt x="18" y="478"/>
                    <a:pt x="51" y="499"/>
                  </a:cubicBezTo>
                  <a:cubicBezTo>
                    <a:pt x="64" y="507"/>
                    <a:pt x="78" y="512"/>
                    <a:pt x="95" y="512"/>
                  </a:cubicBezTo>
                  <a:cubicBezTo>
                    <a:pt x="120" y="512"/>
                    <a:pt x="151" y="501"/>
                    <a:pt x="186" y="481"/>
                  </a:cubicBezTo>
                  <a:cubicBezTo>
                    <a:pt x="208" y="468"/>
                    <a:pt x="229" y="454"/>
                    <a:pt x="250" y="435"/>
                  </a:cubicBezTo>
                  <a:cubicBezTo>
                    <a:pt x="268" y="416"/>
                    <a:pt x="289" y="394"/>
                    <a:pt x="306" y="371"/>
                  </a:cubicBezTo>
                  <a:lnTo>
                    <a:pt x="306" y="309"/>
                  </a:lnTo>
                  <a:cubicBezTo>
                    <a:pt x="289" y="338"/>
                    <a:pt x="270" y="362"/>
                    <a:pt x="251" y="383"/>
                  </a:cubicBezTo>
                  <a:cubicBezTo>
                    <a:pt x="231" y="403"/>
                    <a:pt x="210" y="419"/>
                    <a:pt x="189" y="432"/>
                  </a:cubicBezTo>
                  <a:cubicBezTo>
                    <a:pt x="163" y="447"/>
                    <a:pt x="141" y="454"/>
                    <a:pt x="122" y="454"/>
                  </a:cubicBezTo>
                  <a:cubicBezTo>
                    <a:pt x="109" y="454"/>
                    <a:pt x="98" y="451"/>
                    <a:pt x="89" y="444"/>
                  </a:cubicBezTo>
                  <a:cubicBezTo>
                    <a:pt x="67" y="426"/>
                    <a:pt x="55" y="388"/>
                    <a:pt x="55" y="332"/>
                  </a:cubicBezTo>
                  <a:cubicBezTo>
                    <a:pt x="55" y="274"/>
                    <a:pt x="67" y="223"/>
                    <a:pt x="89" y="180"/>
                  </a:cubicBezTo>
                  <a:cubicBezTo>
                    <a:pt x="112" y="136"/>
                    <a:pt x="145" y="101"/>
                    <a:pt x="189" y="77"/>
                  </a:cubicBezTo>
                  <a:cubicBezTo>
                    <a:pt x="210" y="64"/>
                    <a:pt x="231" y="56"/>
                    <a:pt x="251" y="55"/>
                  </a:cubicBezTo>
                  <a:cubicBezTo>
                    <a:pt x="254" y="55"/>
                    <a:pt x="257" y="55"/>
                    <a:pt x="260" y="55"/>
                  </a:cubicBezTo>
                  <a:cubicBezTo>
                    <a:pt x="276" y="55"/>
                    <a:pt x="292" y="58"/>
                    <a:pt x="306" y="65"/>
                  </a:cubicBezTo>
                  <a:lnTo>
                    <a:pt x="306" y="3"/>
                  </a:lnTo>
                  <a:cubicBezTo>
                    <a:pt x="299" y="1"/>
                    <a:pt x="291" y="0"/>
                    <a:pt x="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2" name="Google Shape;5692;p63"/>
            <p:cNvSpPr/>
            <p:nvPr/>
          </p:nvSpPr>
          <p:spPr>
            <a:xfrm>
              <a:off x="6533450" y="2542625"/>
              <a:ext cx="7400" cy="13225"/>
            </a:xfrm>
            <a:custGeom>
              <a:avLst/>
              <a:gdLst/>
              <a:ahLst/>
              <a:cxnLst/>
              <a:rect l="l" t="t" r="r" b="b"/>
              <a:pathLst>
                <a:path w="296" h="529" extrusionOk="0">
                  <a:moveTo>
                    <a:pt x="160" y="61"/>
                  </a:moveTo>
                  <a:cubicBezTo>
                    <a:pt x="164" y="61"/>
                    <a:pt x="168" y="62"/>
                    <a:pt x="172" y="64"/>
                  </a:cubicBezTo>
                  <a:cubicBezTo>
                    <a:pt x="185" y="69"/>
                    <a:pt x="191" y="85"/>
                    <a:pt x="191" y="110"/>
                  </a:cubicBezTo>
                  <a:cubicBezTo>
                    <a:pt x="191" y="136"/>
                    <a:pt x="185" y="159"/>
                    <a:pt x="172" y="180"/>
                  </a:cubicBezTo>
                  <a:cubicBezTo>
                    <a:pt x="159" y="200"/>
                    <a:pt x="142" y="216"/>
                    <a:pt x="117" y="230"/>
                  </a:cubicBezTo>
                  <a:lnTo>
                    <a:pt x="52" y="268"/>
                  </a:lnTo>
                  <a:lnTo>
                    <a:pt x="52" y="113"/>
                  </a:lnTo>
                  <a:lnTo>
                    <a:pt x="117" y="77"/>
                  </a:lnTo>
                  <a:cubicBezTo>
                    <a:pt x="135" y="66"/>
                    <a:pt x="148" y="61"/>
                    <a:pt x="160" y="61"/>
                  </a:cubicBezTo>
                  <a:close/>
                  <a:moveTo>
                    <a:pt x="193" y="1"/>
                  </a:moveTo>
                  <a:cubicBezTo>
                    <a:pt x="174" y="1"/>
                    <a:pt x="148" y="9"/>
                    <a:pt x="117" y="27"/>
                  </a:cubicBezTo>
                  <a:lnTo>
                    <a:pt x="1" y="94"/>
                  </a:lnTo>
                  <a:lnTo>
                    <a:pt x="1" y="529"/>
                  </a:lnTo>
                  <a:lnTo>
                    <a:pt x="52" y="500"/>
                  </a:lnTo>
                  <a:lnTo>
                    <a:pt x="52" y="316"/>
                  </a:lnTo>
                  <a:lnTo>
                    <a:pt x="108" y="284"/>
                  </a:lnTo>
                  <a:cubicBezTo>
                    <a:pt x="124" y="275"/>
                    <a:pt x="138" y="270"/>
                    <a:pt x="149" y="270"/>
                  </a:cubicBezTo>
                  <a:cubicBezTo>
                    <a:pt x="151" y="270"/>
                    <a:pt x="154" y="270"/>
                    <a:pt x="156" y="271"/>
                  </a:cubicBezTo>
                  <a:cubicBezTo>
                    <a:pt x="168" y="274"/>
                    <a:pt x="179" y="285"/>
                    <a:pt x="192" y="307"/>
                  </a:cubicBezTo>
                  <a:lnTo>
                    <a:pt x="240" y="391"/>
                  </a:lnTo>
                  <a:lnTo>
                    <a:pt x="295" y="359"/>
                  </a:lnTo>
                  <a:lnTo>
                    <a:pt x="243" y="271"/>
                  </a:lnTo>
                  <a:cubicBezTo>
                    <a:pt x="233" y="252"/>
                    <a:pt x="223" y="239"/>
                    <a:pt x="213" y="232"/>
                  </a:cubicBezTo>
                  <a:cubicBezTo>
                    <a:pt x="204" y="224"/>
                    <a:pt x="195" y="221"/>
                    <a:pt x="186" y="221"/>
                  </a:cubicBezTo>
                  <a:cubicBezTo>
                    <a:pt x="184" y="221"/>
                    <a:pt x="182" y="221"/>
                    <a:pt x="181" y="222"/>
                  </a:cubicBezTo>
                  <a:cubicBezTo>
                    <a:pt x="201" y="203"/>
                    <a:pt x="217" y="181"/>
                    <a:pt x="229" y="156"/>
                  </a:cubicBezTo>
                  <a:cubicBezTo>
                    <a:pt x="240" y="133"/>
                    <a:pt x="245" y="107"/>
                    <a:pt x="245" y="79"/>
                  </a:cubicBezTo>
                  <a:cubicBezTo>
                    <a:pt x="245" y="37"/>
                    <a:pt x="234" y="11"/>
                    <a:pt x="213" y="4"/>
                  </a:cubicBezTo>
                  <a:cubicBezTo>
                    <a:pt x="207" y="2"/>
                    <a:pt x="201" y="1"/>
                    <a:pt x="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3" name="Google Shape;5693;p63"/>
            <p:cNvSpPr/>
            <p:nvPr/>
          </p:nvSpPr>
          <p:spPr>
            <a:xfrm>
              <a:off x="6542500" y="2536325"/>
              <a:ext cx="6100" cy="14350"/>
            </a:xfrm>
            <a:custGeom>
              <a:avLst/>
              <a:gdLst/>
              <a:ahLst/>
              <a:cxnLst/>
              <a:rect l="l" t="t" r="r" b="b"/>
              <a:pathLst>
                <a:path w="244" h="574" extrusionOk="0">
                  <a:moveTo>
                    <a:pt x="239" y="1"/>
                  </a:moveTo>
                  <a:lnTo>
                    <a:pt x="0" y="139"/>
                  </a:lnTo>
                  <a:lnTo>
                    <a:pt x="0" y="574"/>
                  </a:lnTo>
                  <a:lnTo>
                    <a:pt x="244" y="433"/>
                  </a:lnTo>
                  <a:lnTo>
                    <a:pt x="244" y="384"/>
                  </a:lnTo>
                  <a:lnTo>
                    <a:pt x="51" y="495"/>
                  </a:lnTo>
                  <a:lnTo>
                    <a:pt x="51" y="337"/>
                  </a:lnTo>
                  <a:lnTo>
                    <a:pt x="231" y="234"/>
                  </a:lnTo>
                  <a:lnTo>
                    <a:pt x="231" y="184"/>
                  </a:lnTo>
                  <a:lnTo>
                    <a:pt x="51" y="288"/>
                  </a:lnTo>
                  <a:lnTo>
                    <a:pt x="51" y="159"/>
                  </a:lnTo>
                  <a:lnTo>
                    <a:pt x="239" y="5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4" name="Google Shape;5694;p63"/>
            <p:cNvSpPr/>
            <p:nvPr/>
          </p:nvSpPr>
          <p:spPr>
            <a:xfrm>
              <a:off x="6550675" y="2532400"/>
              <a:ext cx="8000" cy="13575"/>
            </a:xfrm>
            <a:custGeom>
              <a:avLst/>
              <a:gdLst/>
              <a:ahLst/>
              <a:cxnLst/>
              <a:rect l="l" t="t" r="r" b="b"/>
              <a:pathLst>
                <a:path w="320" h="543" extrusionOk="0">
                  <a:moveTo>
                    <a:pt x="203" y="59"/>
                  </a:moveTo>
                  <a:cubicBezTo>
                    <a:pt x="213" y="59"/>
                    <a:pt x="221" y="61"/>
                    <a:pt x="228" y="65"/>
                  </a:cubicBezTo>
                  <a:cubicBezTo>
                    <a:pt x="253" y="78"/>
                    <a:pt x="265" y="114"/>
                    <a:pt x="265" y="172"/>
                  </a:cubicBezTo>
                  <a:cubicBezTo>
                    <a:pt x="265" y="230"/>
                    <a:pt x="253" y="281"/>
                    <a:pt x="228" y="322"/>
                  </a:cubicBezTo>
                  <a:cubicBezTo>
                    <a:pt x="205" y="364"/>
                    <a:pt x="166" y="399"/>
                    <a:pt x="114" y="429"/>
                  </a:cubicBezTo>
                  <a:lnTo>
                    <a:pt x="53" y="464"/>
                  </a:lnTo>
                  <a:lnTo>
                    <a:pt x="53" y="126"/>
                  </a:lnTo>
                  <a:lnTo>
                    <a:pt x="114" y="90"/>
                  </a:lnTo>
                  <a:cubicBezTo>
                    <a:pt x="150" y="69"/>
                    <a:pt x="180" y="59"/>
                    <a:pt x="203" y="59"/>
                  </a:cubicBezTo>
                  <a:close/>
                  <a:moveTo>
                    <a:pt x="235" y="0"/>
                  </a:moveTo>
                  <a:cubicBezTo>
                    <a:pt x="203" y="0"/>
                    <a:pt x="159" y="16"/>
                    <a:pt x="107" y="46"/>
                  </a:cubicBezTo>
                  <a:lnTo>
                    <a:pt x="1" y="107"/>
                  </a:lnTo>
                  <a:lnTo>
                    <a:pt x="1" y="542"/>
                  </a:lnTo>
                  <a:lnTo>
                    <a:pt x="107" y="481"/>
                  </a:lnTo>
                  <a:cubicBezTo>
                    <a:pt x="179" y="439"/>
                    <a:pt x="233" y="391"/>
                    <a:pt x="268" y="336"/>
                  </a:cubicBezTo>
                  <a:cubicBezTo>
                    <a:pt x="302" y="281"/>
                    <a:pt x="320" y="216"/>
                    <a:pt x="320" y="142"/>
                  </a:cubicBezTo>
                  <a:cubicBezTo>
                    <a:pt x="320" y="67"/>
                    <a:pt x="302" y="22"/>
                    <a:pt x="268" y="7"/>
                  </a:cubicBezTo>
                  <a:cubicBezTo>
                    <a:pt x="258" y="3"/>
                    <a:pt x="248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5" name="Google Shape;5695;p63"/>
            <p:cNvSpPr/>
            <p:nvPr/>
          </p:nvSpPr>
          <p:spPr>
            <a:xfrm>
              <a:off x="6560675" y="2528575"/>
              <a:ext cx="1300" cy="11675"/>
            </a:xfrm>
            <a:custGeom>
              <a:avLst/>
              <a:gdLst/>
              <a:ahLst/>
              <a:cxnLst/>
              <a:rect l="l" t="t" r="r" b="b"/>
              <a:pathLst>
                <a:path w="52" h="467" extrusionOk="0">
                  <a:moveTo>
                    <a:pt x="52" y="1"/>
                  </a:moveTo>
                  <a:lnTo>
                    <a:pt x="1" y="31"/>
                  </a:lnTo>
                  <a:lnTo>
                    <a:pt x="1" y="466"/>
                  </a:lnTo>
                  <a:lnTo>
                    <a:pt x="52" y="436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6" name="Google Shape;5696;p63"/>
            <p:cNvSpPr/>
            <p:nvPr/>
          </p:nvSpPr>
          <p:spPr>
            <a:xfrm>
              <a:off x="6563200" y="2523275"/>
              <a:ext cx="8025" cy="13550"/>
            </a:xfrm>
            <a:custGeom>
              <a:avLst/>
              <a:gdLst/>
              <a:ahLst/>
              <a:cxnLst/>
              <a:rect l="l" t="t" r="r" b="b"/>
              <a:pathLst>
                <a:path w="321" h="542" extrusionOk="0">
                  <a:moveTo>
                    <a:pt x="320" y="1"/>
                  </a:moveTo>
                  <a:lnTo>
                    <a:pt x="0" y="185"/>
                  </a:lnTo>
                  <a:lnTo>
                    <a:pt x="0" y="234"/>
                  </a:lnTo>
                  <a:lnTo>
                    <a:pt x="135" y="157"/>
                  </a:lnTo>
                  <a:lnTo>
                    <a:pt x="135" y="542"/>
                  </a:lnTo>
                  <a:lnTo>
                    <a:pt x="186" y="513"/>
                  </a:lnTo>
                  <a:lnTo>
                    <a:pt x="186" y="127"/>
                  </a:lnTo>
                  <a:lnTo>
                    <a:pt x="320" y="50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7" name="Google Shape;5697;p63"/>
            <p:cNvSpPr/>
            <p:nvPr/>
          </p:nvSpPr>
          <p:spPr>
            <a:xfrm>
              <a:off x="6565700" y="2522825"/>
              <a:ext cx="7625" cy="12850"/>
            </a:xfrm>
            <a:custGeom>
              <a:avLst/>
              <a:gdLst/>
              <a:ahLst/>
              <a:cxnLst/>
              <a:rect l="l" t="t" r="r" b="b"/>
              <a:pathLst>
                <a:path w="305" h="514" extrusionOk="0">
                  <a:moveTo>
                    <a:pt x="282" y="1"/>
                  </a:moveTo>
                  <a:cubicBezTo>
                    <a:pt x="271" y="1"/>
                    <a:pt x="260" y="2"/>
                    <a:pt x="248" y="6"/>
                  </a:cubicBezTo>
                  <a:cubicBezTo>
                    <a:pt x="228" y="10"/>
                    <a:pt x="207" y="19"/>
                    <a:pt x="184" y="32"/>
                  </a:cubicBezTo>
                  <a:cubicBezTo>
                    <a:pt x="128" y="64"/>
                    <a:pt x="83" y="110"/>
                    <a:pt x="49" y="170"/>
                  </a:cubicBezTo>
                  <a:cubicBezTo>
                    <a:pt x="16" y="229"/>
                    <a:pt x="0" y="293"/>
                    <a:pt x="0" y="364"/>
                  </a:cubicBezTo>
                  <a:cubicBezTo>
                    <a:pt x="0" y="434"/>
                    <a:pt x="16" y="479"/>
                    <a:pt x="49" y="500"/>
                  </a:cubicBezTo>
                  <a:cubicBezTo>
                    <a:pt x="63" y="509"/>
                    <a:pt x="78" y="513"/>
                    <a:pt x="94" y="513"/>
                  </a:cubicBezTo>
                  <a:cubicBezTo>
                    <a:pt x="120" y="513"/>
                    <a:pt x="150" y="503"/>
                    <a:pt x="184" y="483"/>
                  </a:cubicBezTo>
                  <a:cubicBezTo>
                    <a:pt x="207" y="470"/>
                    <a:pt x="228" y="454"/>
                    <a:pt x="248" y="436"/>
                  </a:cubicBezTo>
                  <a:cubicBezTo>
                    <a:pt x="268" y="418"/>
                    <a:pt x="287" y="396"/>
                    <a:pt x="305" y="371"/>
                  </a:cubicBezTo>
                  <a:lnTo>
                    <a:pt x="305" y="310"/>
                  </a:lnTo>
                  <a:cubicBezTo>
                    <a:pt x="287" y="338"/>
                    <a:pt x="270" y="362"/>
                    <a:pt x="249" y="383"/>
                  </a:cubicBezTo>
                  <a:cubicBezTo>
                    <a:pt x="231" y="403"/>
                    <a:pt x="209" y="420"/>
                    <a:pt x="187" y="432"/>
                  </a:cubicBezTo>
                  <a:cubicBezTo>
                    <a:pt x="161" y="447"/>
                    <a:pt x="139" y="454"/>
                    <a:pt x="121" y="454"/>
                  </a:cubicBezTo>
                  <a:cubicBezTo>
                    <a:pt x="109" y="454"/>
                    <a:pt x="98" y="451"/>
                    <a:pt x="89" y="444"/>
                  </a:cubicBezTo>
                  <a:cubicBezTo>
                    <a:pt x="65" y="426"/>
                    <a:pt x="54" y="390"/>
                    <a:pt x="54" y="332"/>
                  </a:cubicBezTo>
                  <a:cubicBezTo>
                    <a:pt x="54" y="275"/>
                    <a:pt x="65" y="225"/>
                    <a:pt x="89" y="181"/>
                  </a:cubicBezTo>
                  <a:cubicBezTo>
                    <a:pt x="112" y="138"/>
                    <a:pt x="144" y="103"/>
                    <a:pt x="187" y="78"/>
                  </a:cubicBezTo>
                  <a:cubicBezTo>
                    <a:pt x="209" y="65"/>
                    <a:pt x="231" y="58"/>
                    <a:pt x="249" y="57"/>
                  </a:cubicBezTo>
                  <a:cubicBezTo>
                    <a:pt x="255" y="56"/>
                    <a:pt x="259" y="55"/>
                    <a:pt x="264" y="55"/>
                  </a:cubicBezTo>
                  <a:cubicBezTo>
                    <a:pt x="278" y="55"/>
                    <a:pt x="292" y="59"/>
                    <a:pt x="305" y="65"/>
                  </a:cubicBezTo>
                  <a:lnTo>
                    <a:pt x="305" y="3"/>
                  </a:lnTo>
                  <a:cubicBezTo>
                    <a:pt x="297" y="2"/>
                    <a:pt x="290" y="1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8" name="Google Shape;5698;p63"/>
            <p:cNvSpPr/>
            <p:nvPr/>
          </p:nvSpPr>
          <p:spPr>
            <a:xfrm>
              <a:off x="6572650" y="2519550"/>
              <a:ext cx="8700" cy="13800"/>
            </a:xfrm>
            <a:custGeom>
              <a:avLst/>
              <a:gdLst/>
              <a:ahLst/>
              <a:cxnLst/>
              <a:rect l="l" t="t" r="r" b="b"/>
              <a:pathLst>
                <a:path w="348" h="552" extrusionOk="0">
                  <a:moveTo>
                    <a:pt x="173" y="74"/>
                  </a:moveTo>
                  <a:lnTo>
                    <a:pt x="243" y="251"/>
                  </a:lnTo>
                  <a:lnTo>
                    <a:pt x="103" y="331"/>
                  </a:lnTo>
                  <a:lnTo>
                    <a:pt x="173" y="74"/>
                  </a:lnTo>
                  <a:close/>
                  <a:moveTo>
                    <a:pt x="202" y="0"/>
                  </a:moveTo>
                  <a:lnTo>
                    <a:pt x="144" y="34"/>
                  </a:lnTo>
                  <a:lnTo>
                    <a:pt x="0" y="551"/>
                  </a:lnTo>
                  <a:lnTo>
                    <a:pt x="54" y="521"/>
                  </a:lnTo>
                  <a:lnTo>
                    <a:pt x="89" y="389"/>
                  </a:lnTo>
                  <a:lnTo>
                    <a:pt x="259" y="290"/>
                  </a:lnTo>
                  <a:lnTo>
                    <a:pt x="293" y="383"/>
                  </a:lnTo>
                  <a:lnTo>
                    <a:pt x="347" y="353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9" name="Google Shape;5699;p63"/>
            <p:cNvSpPr/>
            <p:nvPr/>
          </p:nvSpPr>
          <p:spPr>
            <a:xfrm>
              <a:off x="6582700" y="2514325"/>
              <a:ext cx="7375" cy="13250"/>
            </a:xfrm>
            <a:custGeom>
              <a:avLst/>
              <a:gdLst/>
              <a:ahLst/>
              <a:cxnLst/>
              <a:rect l="l" t="t" r="r" b="b"/>
              <a:pathLst>
                <a:path w="295" h="530" extrusionOk="0">
                  <a:moveTo>
                    <a:pt x="158" y="62"/>
                  </a:moveTo>
                  <a:cubicBezTo>
                    <a:pt x="163" y="62"/>
                    <a:pt x="167" y="63"/>
                    <a:pt x="171" y="64"/>
                  </a:cubicBezTo>
                  <a:cubicBezTo>
                    <a:pt x="184" y="70"/>
                    <a:pt x="190" y="85"/>
                    <a:pt x="190" y="111"/>
                  </a:cubicBezTo>
                  <a:cubicBezTo>
                    <a:pt x="190" y="136"/>
                    <a:pt x="184" y="159"/>
                    <a:pt x="171" y="179"/>
                  </a:cubicBezTo>
                  <a:cubicBezTo>
                    <a:pt x="158" y="199"/>
                    <a:pt x="139" y="217"/>
                    <a:pt x="115" y="231"/>
                  </a:cubicBezTo>
                  <a:lnTo>
                    <a:pt x="51" y="267"/>
                  </a:lnTo>
                  <a:lnTo>
                    <a:pt x="51" y="114"/>
                  </a:lnTo>
                  <a:lnTo>
                    <a:pt x="115" y="76"/>
                  </a:lnTo>
                  <a:cubicBezTo>
                    <a:pt x="132" y="67"/>
                    <a:pt x="147" y="62"/>
                    <a:pt x="158" y="62"/>
                  </a:cubicBezTo>
                  <a:close/>
                  <a:moveTo>
                    <a:pt x="193" y="0"/>
                  </a:moveTo>
                  <a:cubicBezTo>
                    <a:pt x="173" y="0"/>
                    <a:pt x="147" y="10"/>
                    <a:pt x="115" y="28"/>
                  </a:cubicBezTo>
                  <a:lnTo>
                    <a:pt x="0" y="95"/>
                  </a:lnTo>
                  <a:lnTo>
                    <a:pt x="0" y="530"/>
                  </a:lnTo>
                  <a:lnTo>
                    <a:pt x="51" y="501"/>
                  </a:lnTo>
                  <a:lnTo>
                    <a:pt x="51" y="317"/>
                  </a:lnTo>
                  <a:lnTo>
                    <a:pt x="106" y="285"/>
                  </a:lnTo>
                  <a:cubicBezTo>
                    <a:pt x="122" y="276"/>
                    <a:pt x="136" y="271"/>
                    <a:pt x="146" y="271"/>
                  </a:cubicBezTo>
                  <a:cubicBezTo>
                    <a:pt x="149" y="271"/>
                    <a:pt x="152" y="271"/>
                    <a:pt x="154" y="272"/>
                  </a:cubicBezTo>
                  <a:cubicBezTo>
                    <a:pt x="167" y="273"/>
                    <a:pt x="179" y="286"/>
                    <a:pt x="192" y="308"/>
                  </a:cubicBezTo>
                  <a:lnTo>
                    <a:pt x="239" y="392"/>
                  </a:lnTo>
                  <a:lnTo>
                    <a:pt x="295" y="360"/>
                  </a:lnTo>
                  <a:lnTo>
                    <a:pt x="242" y="272"/>
                  </a:lnTo>
                  <a:cubicBezTo>
                    <a:pt x="232" y="253"/>
                    <a:pt x="222" y="240"/>
                    <a:pt x="210" y="231"/>
                  </a:cubicBezTo>
                  <a:cubicBezTo>
                    <a:pt x="202" y="225"/>
                    <a:pt x="193" y="222"/>
                    <a:pt x="184" y="222"/>
                  </a:cubicBezTo>
                  <a:cubicBezTo>
                    <a:pt x="182" y="222"/>
                    <a:pt x="180" y="222"/>
                    <a:pt x="179" y="223"/>
                  </a:cubicBezTo>
                  <a:cubicBezTo>
                    <a:pt x="200" y="204"/>
                    <a:pt x="216" y="182"/>
                    <a:pt x="228" y="157"/>
                  </a:cubicBezTo>
                  <a:cubicBezTo>
                    <a:pt x="238" y="133"/>
                    <a:pt x="244" y="107"/>
                    <a:pt x="244" y="79"/>
                  </a:cubicBezTo>
                  <a:cubicBezTo>
                    <a:pt x="244" y="37"/>
                    <a:pt x="234" y="12"/>
                    <a:pt x="212" y="4"/>
                  </a:cubicBezTo>
                  <a:cubicBezTo>
                    <a:pt x="206" y="1"/>
                    <a:pt x="200" y="0"/>
                    <a:pt x="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0" name="Google Shape;5700;p63"/>
            <p:cNvSpPr/>
            <p:nvPr/>
          </p:nvSpPr>
          <p:spPr>
            <a:xfrm>
              <a:off x="6591725" y="2508825"/>
              <a:ext cx="7950" cy="13575"/>
            </a:xfrm>
            <a:custGeom>
              <a:avLst/>
              <a:gdLst/>
              <a:ahLst/>
              <a:cxnLst/>
              <a:rect l="l" t="t" r="r" b="b"/>
              <a:pathLst>
                <a:path w="318" h="543" extrusionOk="0">
                  <a:moveTo>
                    <a:pt x="202" y="60"/>
                  </a:moveTo>
                  <a:cubicBezTo>
                    <a:pt x="212" y="60"/>
                    <a:pt x="220" y="62"/>
                    <a:pt x="228" y="66"/>
                  </a:cubicBezTo>
                  <a:cubicBezTo>
                    <a:pt x="251" y="79"/>
                    <a:pt x="264" y="115"/>
                    <a:pt x="264" y="173"/>
                  </a:cubicBezTo>
                  <a:cubicBezTo>
                    <a:pt x="264" y="231"/>
                    <a:pt x="251" y="282"/>
                    <a:pt x="228" y="322"/>
                  </a:cubicBezTo>
                  <a:cubicBezTo>
                    <a:pt x="203" y="363"/>
                    <a:pt x="166" y="399"/>
                    <a:pt x="113" y="429"/>
                  </a:cubicBezTo>
                  <a:lnTo>
                    <a:pt x="51" y="464"/>
                  </a:lnTo>
                  <a:lnTo>
                    <a:pt x="51" y="126"/>
                  </a:lnTo>
                  <a:lnTo>
                    <a:pt x="113" y="90"/>
                  </a:lnTo>
                  <a:cubicBezTo>
                    <a:pt x="150" y="70"/>
                    <a:pt x="179" y="60"/>
                    <a:pt x="202" y="60"/>
                  </a:cubicBezTo>
                  <a:close/>
                  <a:moveTo>
                    <a:pt x="235" y="0"/>
                  </a:moveTo>
                  <a:cubicBezTo>
                    <a:pt x="203" y="0"/>
                    <a:pt x="159" y="16"/>
                    <a:pt x="105" y="47"/>
                  </a:cubicBezTo>
                  <a:lnTo>
                    <a:pt x="0" y="108"/>
                  </a:lnTo>
                  <a:lnTo>
                    <a:pt x="0" y="543"/>
                  </a:lnTo>
                  <a:lnTo>
                    <a:pt x="105" y="482"/>
                  </a:lnTo>
                  <a:cubicBezTo>
                    <a:pt x="177" y="440"/>
                    <a:pt x="232" y="392"/>
                    <a:pt x="266" y="337"/>
                  </a:cubicBezTo>
                  <a:cubicBezTo>
                    <a:pt x="300" y="282"/>
                    <a:pt x="318" y="216"/>
                    <a:pt x="318" y="141"/>
                  </a:cubicBezTo>
                  <a:cubicBezTo>
                    <a:pt x="318" y="67"/>
                    <a:pt x="300" y="22"/>
                    <a:pt x="266" y="6"/>
                  </a:cubicBezTo>
                  <a:cubicBezTo>
                    <a:pt x="257" y="2"/>
                    <a:pt x="247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1" name="Google Shape;5701;p63"/>
            <p:cNvSpPr/>
            <p:nvPr/>
          </p:nvSpPr>
          <p:spPr>
            <a:xfrm>
              <a:off x="6523050" y="2589050"/>
              <a:ext cx="24675" cy="20750"/>
            </a:xfrm>
            <a:custGeom>
              <a:avLst/>
              <a:gdLst/>
              <a:ahLst/>
              <a:cxnLst/>
              <a:rect l="l" t="t" r="r" b="b"/>
              <a:pathLst>
                <a:path w="987" h="830" extrusionOk="0">
                  <a:moveTo>
                    <a:pt x="945" y="1"/>
                  </a:moveTo>
                  <a:cubicBezTo>
                    <a:pt x="935" y="1"/>
                    <a:pt x="924" y="4"/>
                    <a:pt x="911" y="10"/>
                  </a:cubicBezTo>
                  <a:lnTo>
                    <a:pt x="75" y="493"/>
                  </a:lnTo>
                  <a:cubicBezTo>
                    <a:pt x="31" y="522"/>
                    <a:pt x="4" y="572"/>
                    <a:pt x="1" y="624"/>
                  </a:cubicBezTo>
                  <a:lnTo>
                    <a:pt x="1" y="776"/>
                  </a:lnTo>
                  <a:cubicBezTo>
                    <a:pt x="1" y="810"/>
                    <a:pt x="18" y="829"/>
                    <a:pt x="42" y="829"/>
                  </a:cubicBezTo>
                  <a:cubicBezTo>
                    <a:pt x="52" y="829"/>
                    <a:pt x="63" y="826"/>
                    <a:pt x="75" y="820"/>
                  </a:cubicBezTo>
                  <a:lnTo>
                    <a:pt x="911" y="337"/>
                  </a:lnTo>
                  <a:cubicBezTo>
                    <a:pt x="956" y="308"/>
                    <a:pt x="984" y="260"/>
                    <a:pt x="987" y="206"/>
                  </a:cubicBezTo>
                  <a:lnTo>
                    <a:pt x="987" y="54"/>
                  </a:lnTo>
                  <a:cubicBezTo>
                    <a:pt x="987" y="20"/>
                    <a:pt x="970" y="1"/>
                    <a:pt x="94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2" name="Google Shape;5702;p63"/>
            <p:cNvSpPr/>
            <p:nvPr/>
          </p:nvSpPr>
          <p:spPr>
            <a:xfrm>
              <a:off x="6552375" y="2572125"/>
              <a:ext cx="24675" cy="20725"/>
            </a:xfrm>
            <a:custGeom>
              <a:avLst/>
              <a:gdLst/>
              <a:ahLst/>
              <a:cxnLst/>
              <a:rect l="l" t="t" r="r" b="b"/>
              <a:pathLst>
                <a:path w="987" h="829" extrusionOk="0">
                  <a:moveTo>
                    <a:pt x="946" y="0"/>
                  </a:moveTo>
                  <a:cubicBezTo>
                    <a:pt x="936" y="0"/>
                    <a:pt x="925" y="4"/>
                    <a:pt x="913" y="10"/>
                  </a:cubicBezTo>
                  <a:lnTo>
                    <a:pt x="76" y="493"/>
                  </a:lnTo>
                  <a:cubicBezTo>
                    <a:pt x="33" y="522"/>
                    <a:pt x="4" y="570"/>
                    <a:pt x="1" y="624"/>
                  </a:cubicBezTo>
                  <a:lnTo>
                    <a:pt x="1" y="774"/>
                  </a:lnTo>
                  <a:cubicBezTo>
                    <a:pt x="1" y="808"/>
                    <a:pt x="18" y="828"/>
                    <a:pt x="43" y="828"/>
                  </a:cubicBezTo>
                  <a:cubicBezTo>
                    <a:pt x="53" y="828"/>
                    <a:pt x="64" y="825"/>
                    <a:pt x="76" y="818"/>
                  </a:cubicBezTo>
                  <a:lnTo>
                    <a:pt x="913" y="335"/>
                  </a:lnTo>
                  <a:cubicBezTo>
                    <a:pt x="956" y="306"/>
                    <a:pt x="984" y="258"/>
                    <a:pt x="987" y="206"/>
                  </a:cubicBezTo>
                  <a:lnTo>
                    <a:pt x="987" y="54"/>
                  </a:lnTo>
                  <a:cubicBezTo>
                    <a:pt x="987" y="20"/>
                    <a:pt x="970" y="0"/>
                    <a:pt x="94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3" name="Google Shape;5703;p63"/>
            <p:cNvSpPr/>
            <p:nvPr/>
          </p:nvSpPr>
          <p:spPr>
            <a:xfrm>
              <a:off x="6581750" y="2555150"/>
              <a:ext cx="24675" cy="20750"/>
            </a:xfrm>
            <a:custGeom>
              <a:avLst/>
              <a:gdLst/>
              <a:ahLst/>
              <a:cxnLst/>
              <a:rect l="l" t="t" r="r" b="b"/>
              <a:pathLst>
                <a:path w="987" h="830" extrusionOk="0">
                  <a:moveTo>
                    <a:pt x="944" y="1"/>
                  </a:moveTo>
                  <a:cubicBezTo>
                    <a:pt x="934" y="1"/>
                    <a:pt x="923" y="4"/>
                    <a:pt x="911" y="11"/>
                  </a:cubicBezTo>
                  <a:lnTo>
                    <a:pt x="74" y="493"/>
                  </a:lnTo>
                  <a:cubicBezTo>
                    <a:pt x="31" y="522"/>
                    <a:pt x="2" y="572"/>
                    <a:pt x="0" y="624"/>
                  </a:cubicBezTo>
                  <a:lnTo>
                    <a:pt x="0" y="776"/>
                  </a:lnTo>
                  <a:cubicBezTo>
                    <a:pt x="0" y="810"/>
                    <a:pt x="17" y="830"/>
                    <a:pt x="42" y="830"/>
                  </a:cubicBezTo>
                  <a:cubicBezTo>
                    <a:pt x="52" y="830"/>
                    <a:pt x="63" y="826"/>
                    <a:pt x="74" y="820"/>
                  </a:cubicBezTo>
                  <a:lnTo>
                    <a:pt x="911" y="337"/>
                  </a:lnTo>
                  <a:cubicBezTo>
                    <a:pt x="955" y="308"/>
                    <a:pt x="984" y="260"/>
                    <a:pt x="986" y="206"/>
                  </a:cubicBezTo>
                  <a:lnTo>
                    <a:pt x="986" y="54"/>
                  </a:lnTo>
                  <a:cubicBezTo>
                    <a:pt x="986" y="20"/>
                    <a:pt x="969" y="1"/>
                    <a:pt x="94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4" name="Google Shape;5704;p63"/>
            <p:cNvSpPr/>
            <p:nvPr/>
          </p:nvSpPr>
          <p:spPr>
            <a:xfrm>
              <a:off x="6611125" y="2538225"/>
              <a:ext cx="24675" cy="20725"/>
            </a:xfrm>
            <a:custGeom>
              <a:avLst/>
              <a:gdLst/>
              <a:ahLst/>
              <a:cxnLst/>
              <a:rect l="l" t="t" r="r" b="b"/>
              <a:pathLst>
                <a:path w="987" h="829" extrusionOk="0">
                  <a:moveTo>
                    <a:pt x="944" y="1"/>
                  </a:moveTo>
                  <a:cubicBezTo>
                    <a:pt x="934" y="1"/>
                    <a:pt x="923" y="4"/>
                    <a:pt x="911" y="10"/>
                  </a:cubicBezTo>
                  <a:lnTo>
                    <a:pt x="75" y="493"/>
                  </a:lnTo>
                  <a:cubicBezTo>
                    <a:pt x="30" y="522"/>
                    <a:pt x="3" y="570"/>
                    <a:pt x="0" y="624"/>
                  </a:cubicBezTo>
                  <a:lnTo>
                    <a:pt x="0" y="775"/>
                  </a:lnTo>
                  <a:cubicBezTo>
                    <a:pt x="0" y="809"/>
                    <a:pt x="17" y="829"/>
                    <a:pt x="42" y="829"/>
                  </a:cubicBezTo>
                  <a:cubicBezTo>
                    <a:pt x="52" y="829"/>
                    <a:pt x="63" y="825"/>
                    <a:pt x="75" y="818"/>
                  </a:cubicBezTo>
                  <a:lnTo>
                    <a:pt x="911" y="335"/>
                  </a:lnTo>
                  <a:cubicBezTo>
                    <a:pt x="956" y="306"/>
                    <a:pt x="983" y="258"/>
                    <a:pt x="986" y="206"/>
                  </a:cubicBezTo>
                  <a:lnTo>
                    <a:pt x="986" y="54"/>
                  </a:lnTo>
                  <a:cubicBezTo>
                    <a:pt x="986" y="20"/>
                    <a:pt x="969" y="1"/>
                    <a:pt x="94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5" name="Google Shape;5705;p63"/>
            <p:cNvSpPr/>
            <p:nvPr/>
          </p:nvSpPr>
          <p:spPr>
            <a:xfrm>
              <a:off x="6618150" y="2558225"/>
              <a:ext cx="7050" cy="7150"/>
            </a:xfrm>
            <a:custGeom>
              <a:avLst/>
              <a:gdLst/>
              <a:ahLst/>
              <a:cxnLst/>
              <a:rect l="l" t="t" r="r" b="b"/>
              <a:pathLst>
                <a:path w="282" h="286" extrusionOk="0">
                  <a:moveTo>
                    <a:pt x="257" y="0"/>
                  </a:moveTo>
                  <a:cubicBezTo>
                    <a:pt x="251" y="0"/>
                    <a:pt x="244" y="2"/>
                    <a:pt x="237" y="6"/>
                  </a:cubicBezTo>
                  <a:lnTo>
                    <a:pt x="45" y="117"/>
                  </a:lnTo>
                  <a:cubicBezTo>
                    <a:pt x="19" y="134"/>
                    <a:pt x="2" y="163"/>
                    <a:pt x="0" y="195"/>
                  </a:cubicBezTo>
                  <a:lnTo>
                    <a:pt x="0" y="254"/>
                  </a:lnTo>
                  <a:cubicBezTo>
                    <a:pt x="0" y="274"/>
                    <a:pt x="11" y="286"/>
                    <a:pt x="26" y="286"/>
                  </a:cubicBezTo>
                  <a:cubicBezTo>
                    <a:pt x="32" y="286"/>
                    <a:pt x="38" y="284"/>
                    <a:pt x="45" y="281"/>
                  </a:cubicBezTo>
                  <a:lnTo>
                    <a:pt x="237" y="169"/>
                  </a:lnTo>
                  <a:cubicBezTo>
                    <a:pt x="264" y="152"/>
                    <a:pt x="280" y="123"/>
                    <a:pt x="282" y="91"/>
                  </a:cubicBezTo>
                  <a:lnTo>
                    <a:pt x="282" y="33"/>
                  </a:lnTo>
                  <a:cubicBezTo>
                    <a:pt x="282" y="12"/>
                    <a:pt x="272" y="0"/>
                    <a:pt x="25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6" name="Google Shape;5706;p63"/>
            <p:cNvSpPr/>
            <p:nvPr/>
          </p:nvSpPr>
          <p:spPr>
            <a:xfrm>
              <a:off x="6628725" y="2552150"/>
              <a:ext cx="7075" cy="7125"/>
            </a:xfrm>
            <a:custGeom>
              <a:avLst/>
              <a:gdLst/>
              <a:ahLst/>
              <a:cxnLst/>
              <a:rect l="l" t="t" r="r" b="b"/>
              <a:pathLst>
                <a:path w="283" h="285" extrusionOk="0">
                  <a:moveTo>
                    <a:pt x="257" y="0"/>
                  </a:moveTo>
                  <a:cubicBezTo>
                    <a:pt x="251" y="0"/>
                    <a:pt x="244" y="2"/>
                    <a:pt x="237" y="6"/>
                  </a:cubicBezTo>
                  <a:lnTo>
                    <a:pt x="46" y="116"/>
                  </a:lnTo>
                  <a:cubicBezTo>
                    <a:pt x="18" y="133"/>
                    <a:pt x="2" y="162"/>
                    <a:pt x="1" y="194"/>
                  </a:cubicBezTo>
                  <a:lnTo>
                    <a:pt x="1" y="252"/>
                  </a:lnTo>
                  <a:cubicBezTo>
                    <a:pt x="1" y="273"/>
                    <a:pt x="11" y="285"/>
                    <a:pt x="26" y="285"/>
                  </a:cubicBezTo>
                  <a:cubicBezTo>
                    <a:pt x="32" y="285"/>
                    <a:pt x="38" y="283"/>
                    <a:pt x="46" y="278"/>
                  </a:cubicBezTo>
                  <a:lnTo>
                    <a:pt x="237" y="168"/>
                  </a:lnTo>
                  <a:cubicBezTo>
                    <a:pt x="263" y="151"/>
                    <a:pt x="281" y="122"/>
                    <a:pt x="282" y="90"/>
                  </a:cubicBezTo>
                  <a:lnTo>
                    <a:pt x="282" y="32"/>
                  </a:lnTo>
                  <a:cubicBezTo>
                    <a:pt x="282" y="11"/>
                    <a:pt x="272" y="0"/>
                    <a:pt x="25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7" name="Google Shape;5707;p63"/>
            <p:cNvSpPr/>
            <p:nvPr/>
          </p:nvSpPr>
          <p:spPr>
            <a:xfrm>
              <a:off x="6572250" y="2562675"/>
              <a:ext cx="63425" cy="41075"/>
            </a:xfrm>
            <a:custGeom>
              <a:avLst/>
              <a:gdLst/>
              <a:ahLst/>
              <a:cxnLst/>
              <a:rect l="l" t="t" r="r" b="b"/>
              <a:pathLst>
                <a:path w="2537" h="1643" extrusionOk="0">
                  <a:moveTo>
                    <a:pt x="2495" y="1"/>
                  </a:moveTo>
                  <a:cubicBezTo>
                    <a:pt x="2485" y="1"/>
                    <a:pt x="2474" y="4"/>
                    <a:pt x="2461" y="11"/>
                  </a:cubicBezTo>
                  <a:lnTo>
                    <a:pt x="76" y="1389"/>
                  </a:lnTo>
                  <a:cubicBezTo>
                    <a:pt x="31" y="1418"/>
                    <a:pt x="3" y="1466"/>
                    <a:pt x="1" y="1518"/>
                  </a:cubicBezTo>
                  <a:lnTo>
                    <a:pt x="1" y="1589"/>
                  </a:lnTo>
                  <a:cubicBezTo>
                    <a:pt x="1" y="1623"/>
                    <a:pt x="18" y="1643"/>
                    <a:pt x="43" y="1643"/>
                  </a:cubicBezTo>
                  <a:cubicBezTo>
                    <a:pt x="53" y="1643"/>
                    <a:pt x="64" y="1640"/>
                    <a:pt x="76" y="1632"/>
                  </a:cubicBezTo>
                  <a:lnTo>
                    <a:pt x="2461" y="255"/>
                  </a:lnTo>
                  <a:cubicBezTo>
                    <a:pt x="2506" y="226"/>
                    <a:pt x="2534" y="178"/>
                    <a:pt x="2537" y="124"/>
                  </a:cubicBezTo>
                  <a:lnTo>
                    <a:pt x="2537" y="55"/>
                  </a:lnTo>
                  <a:cubicBezTo>
                    <a:pt x="2537" y="21"/>
                    <a:pt x="2520" y="1"/>
                    <a:pt x="2495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8"/>
          <p:cNvSpPr txBox="1">
            <a:spLocks noGrp="1"/>
          </p:cNvSpPr>
          <p:nvPr>
            <p:ph type="subTitle" idx="1"/>
          </p:nvPr>
        </p:nvSpPr>
        <p:spPr>
          <a:xfrm>
            <a:off x="4523825" y="347050"/>
            <a:ext cx="31233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 Header yang digunakan</a:t>
            </a:r>
            <a:endParaRPr/>
          </a:p>
        </p:txBody>
      </p:sp>
      <p:grpSp>
        <p:nvGrpSpPr>
          <p:cNvPr id="699" name="Google Shape;699;p28"/>
          <p:cNvGrpSpPr/>
          <p:nvPr/>
        </p:nvGrpSpPr>
        <p:grpSpPr>
          <a:xfrm>
            <a:off x="-12" y="661568"/>
            <a:ext cx="4940873" cy="4481934"/>
            <a:chOff x="2319050" y="553125"/>
            <a:chExt cx="1033850" cy="937800"/>
          </a:xfrm>
        </p:grpSpPr>
        <p:sp>
          <p:nvSpPr>
            <p:cNvPr id="700" name="Google Shape;700;p28"/>
            <p:cNvSpPr/>
            <p:nvPr/>
          </p:nvSpPr>
          <p:spPr>
            <a:xfrm>
              <a:off x="2319075" y="611775"/>
              <a:ext cx="1033825" cy="879125"/>
            </a:xfrm>
            <a:custGeom>
              <a:avLst/>
              <a:gdLst/>
              <a:ahLst/>
              <a:cxnLst/>
              <a:rect l="l" t="t" r="r" b="b"/>
              <a:pathLst>
                <a:path w="41353" h="35165" extrusionOk="0">
                  <a:moveTo>
                    <a:pt x="18090" y="0"/>
                  </a:moveTo>
                  <a:lnTo>
                    <a:pt x="15505" y="1492"/>
                  </a:lnTo>
                  <a:lnTo>
                    <a:pt x="14989" y="1791"/>
                  </a:lnTo>
                  <a:lnTo>
                    <a:pt x="14989" y="3582"/>
                  </a:lnTo>
                  <a:lnTo>
                    <a:pt x="14265" y="3998"/>
                  </a:lnTo>
                  <a:cubicBezTo>
                    <a:pt x="14345" y="3852"/>
                    <a:pt x="14393" y="3656"/>
                    <a:pt x="14393" y="3440"/>
                  </a:cubicBezTo>
                  <a:lnTo>
                    <a:pt x="14393" y="3427"/>
                  </a:lnTo>
                  <a:lnTo>
                    <a:pt x="14393" y="3421"/>
                  </a:lnTo>
                  <a:lnTo>
                    <a:pt x="14393" y="3408"/>
                  </a:lnTo>
                  <a:lnTo>
                    <a:pt x="14393" y="3401"/>
                  </a:lnTo>
                  <a:lnTo>
                    <a:pt x="14393" y="3386"/>
                  </a:lnTo>
                  <a:lnTo>
                    <a:pt x="14393" y="3379"/>
                  </a:lnTo>
                  <a:lnTo>
                    <a:pt x="14393" y="3363"/>
                  </a:lnTo>
                  <a:lnTo>
                    <a:pt x="14393" y="3357"/>
                  </a:lnTo>
                  <a:cubicBezTo>
                    <a:pt x="14371" y="2838"/>
                    <a:pt x="14166" y="1581"/>
                    <a:pt x="13917" y="1581"/>
                  </a:cubicBezTo>
                  <a:cubicBezTo>
                    <a:pt x="13653" y="1581"/>
                    <a:pt x="13440" y="2989"/>
                    <a:pt x="13440" y="3441"/>
                  </a:cubicBezTo>
                  <a:cubicBezTo>
                    <a:pt x="13440" y="3846"/>
                    <a:pt x="13611" y="4181"/>
                    <a:pt x="13836" y="4247"/>
                  </a:cubicBezTo>
                  <a:lnTo>
                    <a:pt x="13440" y="4477"/>
                  </a:lnTo>
                  <a:lnTo>
                    <a:pt x="9303" y="2088"/>
                  </a:lnTo>
                  <a:lnTo>
                    <a:pt x="5169" y="4477"/>
                  </a:lnTo>
                  <a:lnTo>
                    <a:pt x="5169" y="9250"/>
                  </a:lnTo>
                  <a:lnTo>
                    <a:pt x="4855" y="9431"/>
                  </a:lnTo>
                  <a:cubicBezTo>
                    <a:pt x="4776" y="8862"/>
                    <a:pt x="4615" y="8163"/>
                    <a:pt x="4429" y="8163"/>
                  </a:cubicBezTo>
                  <a:cubicBezTo>
                    <a:pt x="4293" y="8163"/>
                    <a:pt x="4170" y="8538"/>
                    <a:pt x="4083" y="8965"/>
                  </a:cubicBezTo>
                  <a:cubicBezTo>
                    <a:pt x="3965" y="8071"/>
                    <a:pt x="3711" y="6929"/>
                    <a:pt x="3415" y="6929"/>
                  </a:cubicBezTo>
                  <a:cubicBezTo>
                    <a:pt x="3009" y="6929"/>
                    <a:pt x="2680" y="9098"/>
                    <a:pt x="2680" y="9794"/>
                  </a:cubicBezTo>
                  <a:cubicBezTo>
                    <a:pt x="2680" y="10097"/>
                    <a:pt x="2741" y="10374"/>
                    <a:pt x="2846" y="10592"/>
                  </a:cubicBezTo>
                  <a:lnTo>
                    <a:pt x="836" y="11752"/>
                  </a:lnTo>
                  <a:lnTo>
                    <a:pt x="836" y="11636"/>
                  </a:lnTo>
                  <a:cubicBezTo>
                    <a:pt x="1061" y="11569"/>
                    <a:pt x="1232" y="11232"/>
                    <a:pt x="1232" y="10829"/>
                  </a:cubicBezTo>
                  <a:lnTo>
                    <a:pt x="1232" y="10815"/>
                  </a:lnTo>
                  <a:lnTo>
                    <a:pt x="1232" y="10810"/>
                  </a:lnTo>
                  <a:lnTo>
                    <a:pt x="1232" y="10796"/>
                  </a:lnTo>
                  <a:lnTo>
                    <a:pt x="1232" y="10789"/>
                  </a:lnTo>
                  <a:lnTo>
                    <a:pt x="1232" y="10774"/>
                  </a:lnTo>
                  <a:lnTo>
                    <a:pt x="1232" y="10767"/>
                  </a:lnTo>
                  <a:lnTo>
                    <a:pt x="1232" y="10751"/>
                  </a:lnTo>
                  <a:lnTo>
                    <a:pt x="1232" y="10745"/>
                  </a:lnTo>
                  <a:cubicBezTo>
                    <a:pt x="1232" y="10739"/>
                    <a:pt x="1232" y="10734"/>
                    <a:pt x="1230" y="10728"/>
                  </a:cubicBezTo>
                  <a:cubicBezTo>
                    <a:pt x="1204" y="10197"/>
                    <a:pt x="1001" y="8969"/>
                    <a:pt x="755" y="8969"/>
                  </a:cubicBezTo>
                  <a:cubicBezTo>
                    <a:pt x="492" y="8969"/>
                    <a:pt x="278" y="10377"/>
                    <a:pt x="278" y="10829"/>
                  </a:cubicBezTo>
                  <a:cubicBezTo>
                    <a:pt x="278" y="11248"/>
                    <a:pt x="462" y="11594"/>
                    <a:pt x="698" y="11641"/>
                  </a:cubicBezTo>
                  <a:lnTo>
                    <a:pt x="698" y="11833"/>
                  </a:lnTo>
                  <a:lnTo>
                    <a:pt x="1" y="12236"/>
                  </a:lnTo>
                  <a:lnTo>
                    <a:pt x="1" y="14276"/>
                  </a:lnTo>
                  <a:lnTo>
                    <a:pt x="8570" y="19224"/>
                  </a:lnTo>
                  <a:lnTo>
                    <a:pt x="4133" y="21785"/>
                  </a:lnTo>
                  <a:lnTo>
                    <a:pt x="4133" y="23825"/>
                  </a:lnTo>
                  <a:lnTo>
                    <a:pt x="11671" y="28176"/>
                  </a:lnTo>
                  <a:lnTo>
                    <a:pt x="11369" y="28350"/>
                  </a:lnTo>
                  <a:lnTo>
                    <a:pt x="11369" y="29196"/>
                  </a:lnTo>
                  <a:lnTo>
                    <a:pt x="11371" y="30389"/>
                  </a:lnTo>
                  <a:lnTo>
                    <a:pt x="19640" y="35164"/>
                  </a:lnTo>
                  <a:lnTo>
                    <a:pt x="27912" y="30389"/>
                  </a:lnTo>
                  <a:lnTo>
                    <a:pt x="29979" y="31583"/>
                  </a:lnTo>
                  <a:lnTo>
                    <a:pt x="40318" y="25614"/>
                  </a:lnTo>
                  <a:lnTo>
                    <a:pt x="40318" y="24769"/>
                  </a:lnTo>
                  <a:lnTo>
                    <a:pt x="40318" y="23575"/>
                  </a:lnTo>
                  <a:lnTo>
                    <a:pt x="40018" y="23401"/>
                  </a:lnTo>
                  <a:lnTo>
                    <a:pt x="40320" y="23227"/>
                  </a:lnTo>
                  <a:lnTo>
                    <a:pt x="40320" y="22382"/>
                  </a:lnTo>
                  <a:lnTo>
                    <a:pt x="40320" y="21189"/>
                  </a:lnTo>
                  <a:lnTo>
                    <a:pt x="40018" y="21015"/>
                  </a:lnTo>
                  <a:lnTo>
                    <a:pt x="41352" y="20243"/>
                  </a:lnTo>
                  <a:lnTo>
                    <a:pt x="41351" y="19398"/>
                  </a:lnTo>
                  <a:lnTo>
                    <a:pt x="41349" y="18204"/>
                  </a:lnTo>
                  <a:lnTo>
                    <a:pt x="38436" y="16522"/>
                  </a:lnTo>
                  <a:cubicBezTo>
                    <a:pt x="38338" y="15945"/>
                    <a:pt x="38177" y="15356"/>
                    <a:pt x="37995" y="15356"/>
                  </a:cubicBezTo>
                  <a:cubicBezTo>
                    <a:pt x="37895" y="15356"/>
                    <a:pt x="37801" y="15538"/>
                    <a:pt x="37720" y="15796"/>
                  </a:cubicBezTo>
                  <a:cubicBezTo>
                    <a:pt x="37624" y="15184"/>
                    <a:pt x="37455" y="14510"/>
                    <a:pt x="37260" y="14510"/>
                  </a:cubicBezTo>
                  <a:cubicBezTo>
                    <a:pt x="37086" y="14510"/>
                    <a:pt x="36932" y="15046"/>
                    <a:pt x="36832" y="15597"/>
                  </a:cubicBezTo>
                  <a:lnTo>
                    <a:pt x="36181" y="15222"/>
                  </a:lnTo>
                  <a:lnTo>
                    <a:pt x="36181" y="14025"/>
                  </a:lnTo>
                  <a:lnTo>
                    <a:pt x="32047" y="11638"/>
                  </a:lnTo>
                  <a:lnTo>
                    <a:pt x="31013" y="12236"/>
                  </a:lnTo>
                  <a:lnTo>
                    <a:pt x="29978" y="11638"/>
                  </a:lnTo>
                  <a:lnTo>
                    <a:pt x="27954" y="10470"/>
                  </a:lnTo>
                  <a:cubicBezTo>
                    <a:pt x="27885" y="10259"/>
                    <a:pt x="27807" y="10117"/>
                    <a:pt x="27723" y="10117"/>
                  </a:cubicBezTo>
                  <a:cubicBezTo>
                    <a:pt x="27672" y="10117"/>
                    <a:pt x="27624" y="10168"/>
                    <a:pt x="27580" y="10252"/>
                  </a:cubicBezTo>
                  <a:lnTo>
                    <a:pt x="26878" y="9848"/>
                  </a:lnTo>
                  <a:lnTo>
                    <a:pt x="24811" y="6266"/>
                  </a:lnTo>
                  <a:lnTo>
                    <a:pt x="22744" y="7461"/>
                  </a:lnTo>
                  <a:lnTo>
                    <a:pt x="18527" y="5026"/>
                  </a:lnTo>
                  <a:cubicBezTo>
                    <a:pt x="18396" y="4436"/>
                    <a:pt x="18219" y="3946"/>
                    <a:pt x="18026" y="3946"/>
                  </a:cubicBezTo>
                  <a:cubicBezTo>
                    <a:pt x="17892" y="3946"/>
                    <a:pt x="17767" y="4182"/>
                    <a:pt x="17658" y="4524"/>
                  </a:cubicBezTo>
                  <a:lnTo>
                    <a:pt x="16540" y="3879"/>
                  </a:lnTo>
                  <a:lnTo>
                    <a:pt x="18606" y="2686"/>
                  </a:lnTo>
                  <a:lnTo>
                    <a:pt x="18606" y="299"/>
                  </a:lnTo>
                  <a:lnTo>
                    <a:pt x="1809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3275325" y="1088000"/>
              <a:ext cx="77525" cy="59750"/>
            </a:xfrm>
            <a:custGeom>
              <a:avLst/>
              <a:gdLst/>
              <a:ahLst/>
              <a:cxnLst/>
              <a:rect l="l" t="t" r="r" b="b"/>
              <a:pathLst>
                <a:path w="3101" h="2390" extrusionOk="0">
                  <a:moveTo>
                    <a:pt x="3099" y="1"/>
                  </a:moveTo>
                  <a:lnTo>
                    <a:pt x="1" y="1792"/>
                  </a:lnTo>
                  <a:lnTo>
                    <a:pt x="1035" y="2389"/>
                  </a:lnTo>
                  <a:lnTo>
                    <a:pt x="1035" y="2388"/>
                  </a:lnTo>
                  <a:lnTo>
                    <a:pt x="3101" y="1194"/>
                  </a:lnTo>
                  <a:lnTo>
                    <a:pt x="3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2319050" y="714950"/>
              <a:ext cx="1033775" cy="746100"/>
            </a:xfrm>
            <a:custGeom>
              <a:avLst/>
              <a:gdLst/>
              <a:ahLst/>
              <a:cxnLst/>
              <a:rect l="l" t="t" r="r" b="b"/>
              <a:pathLst>
                <a:path w="41351" h="29844" extrusionOk="0">
                  <a:moveTo>
                    <a:pt x="15507" y="0"/>
                  </a:moveTo>
                  <a:lnTo>
                    <a:pt x="0" y="8954"/>
                  </a:lnTo>
                  <a:lnTo>
                    <a:pt x="10338" y="14923"/>
                  </a:lnTo>
                  <a:lnTo>
                    <a:pt x="9304" y="15520"/>
                  </a:lnTo>
                  <a:lnTo>
                    <a:pt x="9302" y="15520"/>
                  </a:lnTo>
                  <a:lnTo>
                    <a:pt x="4134" y="18504"/>
                  </a:lnTo>
                  <a:lnTo>
                    <a:pt x="13439" y="23875"/>
                  </a:lnTo>
                  <a:lnTo>
                    <a:pt x="12405" y="24473"/>
                  </a:lnTo>
                  <a:lnTo>
                    <a:pt x="11370" y="25069"/>
                  </a:lnTo>
                  <a:lnTo>
                    <a:pt x="19641" y="29844"/>
                  </a:lnTo>
                  <a:lnTo>
                    <a:pt x="27911" y="25069"/>
                  </a:lnTo>
                  <a:lnTo>
                    <a:pt x="29979" y="26264"/>
                  </a:lnTo>
                  <a:lnTo>
                    <a:pt x="40319" y="20294"/>
                  </a:lnTo>
                  <a:lnTo>
                    <a:pt x="39286" y="19698"/>
                  </a:lnTo>
                  <a:lnTo>
                    <a:pt x="38250" y="19100"/>
                  </a:lnTo>
                  <a:lnTo>
                    <a:pt x="40319" y="17907"/>
                  </a:lnTo>
                  <a:lnTo>
                    <a:pt x="39286" y="17311"/>
                  </a:lnTo>
                  <a:lnTo>
                    <a:pt x="38252" y="16714"/>
                  </a:lnTo>
                  <a:lnTo>
                    <a:pt x="41350" y="14923"/>
                  </a:lnTo>
                  <a:lnTo>
                    <a:pt x="29979" y="8357"/>
                  </a:lnTo>
                  <a:lnTo>
                    <a:pt x="15507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3275300" y="1162600"/>
              <a:ext cx="51750" cy="44800"/>
            </a:xfrm>
            <a:custGeom>
              <a:avLst/>
              <a:gdLst/>
              <a:ahLst/>
              <a:cxnLst/>
              <a:rect l="l" t="t" r="r" b="b"/>
              <a:pathLst>
                <a:path w="2070" h="1792" extrusionOk="0">
                  <a:moveTo>
                    <a:pt x="2069" y="1"/>
                  </a:moveTo>
                  <a:lnTo>
                    <a:pt x="0" y="1194"/>
                  </a:lnTo>
                  <a:lnTo>
                    <a:pt x="1036" y="1792"/>
                  </a:lnTo>
                  <a:lnTo>
                    <a:pt x="2069" y="1194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8"/>
            <p:cNvSpPr/>
            <p:nvPr/>
          </p:nvSpPr>
          <p:spPr>
            <a:xfrm>
              <a:off x="3068500" y="1222275"/>
              <a:ext cx="258550" cy="179125"/>
            </a:xfrm>
            <a:custGeom>
              <a:avLst/>
              <a:gdLst/>
              <a:ahLst/>
              <a:cxnLst/>
              <a:rect l="l" t="t" r="r" b="b"/>
              <a:pathLst>
                <a:path w="10342" h="7165" extrusionOk="0">
                  <a:moveTo>
                    <a:pt x="10341" y="1"/>
                  </a:moveTo>
                  <a:lnTo>
                    <a:pt x="1" y="5971"/>
                  </a:lnTo>
                  <a:lnTo>
                    <a:pt x="2" y="7164"/>
                  </a:lnTo>
                  <a:lnTo>
                    <a:pt x="10341" y="1196"/>
                  </a:lnTo>
                  <a:lnTo>
                    <a:pt x="10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3016825" y="1341650"/>
              <a:ext cx="51750" cy="59750"/>
            </a:xfrm>
            <a:custGeom>
              <a:avLst/>
              <a:gdLst/>
              <a:ahLst/>
              <a:cxnLst/>
              <a:rect l="l" t="t" r="r" b="b"/>
              <a:pathLst>
                <a:path w="2070" h="2390" extrusionOk="0">
                  <a:moveTo>
                    <a:pt x="0" y="1"/>
                  </a:moveTo>
                  <a:lnTo>
                    <a:pt x="2" y="1196"/>
                  </a:lnTo>
                  <a:lnTo>
                    <a:pt x="2069" y="2389"/>
                  </a:lnTo>
                  <a:lnTo>
                    <a:pt x="2068" y="11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2810075" y="1341650"/>
              <a:ext cx="206800" cy="149275"/>
            </a:xfrm>
            <a:custGeom>
              <a:avLst/>
              <a:gdLst/>
              <a:ahLst/>
              <a:cxnLst/>
              <a:rect l="l" t="t" r="r" b="b"/>
              <a:pathLst>
                <a:path w="8272" h="5971" extrusionOk="0">
                  <a:moveTo>
                    <a:pt x="8270" y="1"/>
                  </a:moveTo>
                  <a:lnTo>
                    <a:pt x="0" y="4776"/>
                  </a:lnTo>
                  <a:lnTo>
                    <a:pt x="0" y="5971"/>
                  </a:lnTo>
                  <a:lnTo>
                    <a:pt x="8272" y="1196"/>
                  </a:lnTo>
                  <a:lnTo>
                    <a:pt x="8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2603300" y="1341650"/>
              <a:ext cx="206800" cy="149275"/>
            </a:xfrm>
            <a:custGeom>
              <a:avLst/>
              <a:gdLst/>
              <a:ahLst/>
              <a:cxnLst/>
              <a:rect l="l" t="t" r="r" b="b"/>
              <a:pathLst>
                <a:path w="8272" h="5971" extrusionOk="0">
                  <a:moveTo>
                    <a:pt x="0" y="1"/>
                  </a:moveTo>
                  <a:lnTo>
                    <a:pt x="2" y="1196"/>
                  </a:lnTo>
                  <a:lnTo>
                    <a:pt x="8271" y="5971"/>
                  </a:lnTo>
                  <a:lnTo>
                    <a:pt x="8271" y="47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2422400" y="1177550"/>
              <a:ext cx="232650" cy="149225"/>
            </a:xfrm>
            <a:custGeom>
              <a:avLst/>
              <a:gdLst/>
              <a:ahLst/>
              <a:cxnLst/>
              <a:rect l="l" t="t" r="r" b="b"/>
              <a:pathLst>
                <a:path w="9306" h="5969" extrusionOk="0">
                  <a:moveTo>
                    <a:pt x="0" y="0"/>
                  </a:moveTo>
                  <a:lnTo>
                    <a:pt x="0" y="1194"/>
                  </a:lnTo>
                  <a:lnTo>
                    <a:pt x="8271" y="5969"/>
                  </a:lnTo>
                  <a:lnTo>
                    <a:pt x="9305" y="5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2319050" y="938800"/>
              <a:ext cx="258450" cy="164175"/>
            </a:xfrm>
            <a:custGeom>
              <a:avLst/>
              <a:gdLst/>
              <a:ahLst/>
              <a:cxnLst/>
              <a:rect l="l" t="t" r="r" b="b"/>
              <a:pathLst>
                <a:path w="10338" h="6567" extrusionOk="0">
                  <a:moveTo>
                    <a:pt x="0" y="0"/>
                  </a:moveTo>
                  <a:lnTo>
                    <a:pt x="0" y="1194"/>
                  </a:lnTo>
                  <a:lnTo>
                    <a:pt x="9302" y="6566"/>
                  </a:lnTo>
                  <a:lnTo>
                    <a:pt x="9304" y="6566"/>
                  </a:lnTo>
                  <a:lnTo>
                    <a:pt x="10338" y="59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3275325" y="1066875"/>
              <a:ext cx="77525" cy="59700"/>
            </a:xfrm>
            <a:custGeom>
              <a:avLst/>
              <a:gdLst/>
              <a:ahLst/>
              <a:cxnLst/>
              <a:rect l="l" t="t" r="r" b="b"/>
              <a:pathLst>
                <a:path w="3101" h="2388" extrusionOk="0">
                  <a:moveTo>
                    <a:pt x="3099" y="0"/>
                  </a:moveTo>
                  <a:lnTo>
                    <a:pt x="1" y="1790"/>
                  </a:lnTo>
                  <a:lnTo>
                    <a:pt x="1035" y="2387"/>
                  </a:lnTo>
                  <a:lnTo>
                    <a:pt x="3101" y="1194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2319050" y="693800"/>
              <a:ext cx="1033775" cy="746125"/>
            </a:xfrm>
            <a:custGeom>
              <a:avLst/>
              <a:gdLst/>
              <a:ahLst/>
              <a:cxnLst/>
              <a:rect l="l" t="t" r="r" b="b"/>
              <a:pathLst>
                <a:path w="41351" h="29845" extrusionOk="0">
                  <a:moveTo>
                    <a:pt x="15507" y="1"/>
                  </a:moveTo>
                  <a:lnTo>
                    <a:pt x="0" y="8955"/>
                  </a:lnTo>
                  <a:lnTo>
                    <a:pt x="10338" y="14923"/>
                  </a:lnTo>
                  <a:lnTo>
                    <a:pt x="9304" y="15521"/>
                  </a:lnTo>
                  <a:lnTo>
                    <a:pt x="9302" y="15521"/>
                  </a:lnTo>
                  <a:lnTo>
                    <a:pt x="4134" y="18505"/>
                  </a:lnTo>
                  <a:lnTo>
                    <a:pt x="13439" y="23876"/>
                  </a:lnTo>
                  <a:lnTo>
                    <a:pt x="12405" y="24474"/>
                  </a:lnTo>
                  <a:lnTo>
                    <a:pt x="11370" y="25069"/>
                  </a:lnTo>
                  <a:lnTo>
                    <a:pt x="19641" y="29845"/>
                  </a:lnTo>
                  <a:lnTo>
                    <a:pt x="27911" y="25069"/>
                  </a:lnTo>
                  <a:lnTo>
                    <a:pt x="29979" y="26263"/>
                  </a:lnTo>
                  <a:lnTo>
                    <a:pt x="40319" y="20294"/>
                  </a:lnTo>
                  <a:lnTo>
                    <a:pt x="39286" y="19698"/>
                  </a:lnTo>
                  <a:lnTo>
                    <a:pt x="38250" y="19101"/>
                  </a:lnTo>
                  <a:lnTo>
                    <a:pt x="40319" y="17906"/>
                  </a:lnTo>
                  <a:lnTo>
                    <a:pt x="39286" y="17310"/>
                  </a:lnTo>
                  <a:lnTo>
                    <a:pt x="38252" y="16713"/>
                  </a:lnTo>
                  <a:lnTo>
                    <a:pt x="41350" y="14923"/>
                  </a:lnTo>
                  <a:lnTo>
                    <a:pt x="29979" y="8357"/>
                  </a:lnTo>
                  <a:lnTo>
                    <a:pt x="1550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3275300" y="1141450"/>
              <a:ext cx="51750" cy="44825"/>
            </a:xfrm>
            <a:custGeom>
              <a:avLst/>
              <a:gdLst/>
              <a:ahLst/>
              <a:cxnLst/>
              <a:rect l="l" t="t" r="r" b="b"/>
              <a:pathLst>
                <a:path w="2070" h="1793" extrusionOk="0">
                  <a:moveTo>
                    <a:pt x="2069" y="0"/>
                  </a:moveTo>
                  <a:lnTo>
                    <a:pt x="0" y="1195"/>
                  </a:lnTo>
                  <a:lnTo>
                    <a:pt x="1036" y="1792"/>
                  </a:lnTo>
                  <a:lnTo>
                    <a:pt x="2069" y="1195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3068500" y="1201150"/>
              <a:ext cx="258550" cy="179100"/>
            </a:xfrm>
            <a:custGeom>
              <a:avLst/>
              <a:gdLst/>
              <a:ahLst/>
              <a:cxnLst/>
              <a:rect l="l" t="t" r="r" b="b"/>
              <a:pathLst>
                <a:path w="10342" h="7164" extrusionOk="0">
                  <a:moveTo>
                    <a:pt x="10341" y="0"/>
                  </a:moveTo>
                  <a:lnTo>
                    <a:pt x="1" y="5969"/>
                  </a:lnTo>
                  <a:lnTo>
                    <a:pt x="2" y="7164"/>
                  </a:lnTo>
                  <a:lnTo>
                    <a:pt x="10341" y="1194"/>
                  </a:lnTo>
                  <a:lnTo>
                    <a:pt x="10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3016825" y="1320525"/>
              <a:ext cx="51750" cy="59725"/>
            </a:xfrm>
            <a:custGeom>
              <a:avLst/>
              <a:gdLst/>
              <a:ahLst/>
              <a:cxnLst/>
              <a:rect l="l" t="t" r="r" b="b"/>
              <a:pathLst>
                <a:path w="2070" h="2389" extrusionOk="0">
                  <a:moveTo>
                    <a:pt x="0" y="0"/>
                  </a:moveTo>
                  <a:lnTo>
                    <a:pt x="2" y="1194"/>
                  </a:lnTo>
                  <a:lnTo>
                    <a:pt x="2069" y="2389"/>
                  </a:lnTo>
                  <a:lnTo>
                    <a:pt x="2068" y="1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2810075" y="1320525"/>
              <a:ext cx="206800" cy="149225"/>
            </a:xfrm>
            <a:custGeom>
              <a:avLst/>
              <a:gdLst/>
              <a:ahLst/>
              <a:cxnLst/>
              <a:rect l="l" t="t" r="r" b="b"/>
              <a:pathLst>
                <a:path w="8272" h="5969" extrusionOk="0">
                  <a:moveTo>
                    <a:pt x="8270" y="0"/>
                  </a:moveTo>
                  <a:lnTo>
                    <a:pt x="0" y="4776"/>
                  </a:lnTo>
                  <a:lnTo>
                    <a:pt x="0" y="5969"/>
                  </a:lnTo>
                  <a:lnTo>
                    <a:pt x="8272" y="1194"/>
                  </a:lnTo>
                  <a:lnTo>
                    <a:pt x="82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2603300" y="1320525"/>
              <a:ext cx="206800" cy="149225"/>
            </a:xfrm>
            <a:custGeom>
              <a:avLst/>
              <a:gdLst/>
              <a:ahLst/>
              <a:cxnLst/>
              <a:rect l="l" t="t" r="r" b="b"/>
              <a:pathLst>
                <a:path w="8272" h="5969" extrusionOk="0">
                  <a:moveTo>
                    <a:pt x="0" y="0"/>
                  </a:moveTo>
                  <a:lnTo>
                    <a:pt x="2" y="1194"/>
                  </a:lnTo>
                  <a:lnTo>
                    <a:pt x="8271" y="5969"/>
                  </a:lnTo>
                  <a:lnTo>
                    <a:pt x="8271" y="4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2422400" y="1156425"/>
              <a:ext cx="232650" cy="149225"/>
            </a:xfrm>
            <a:custGeom>
              <a:avLst/>
              <a:gdLst/>
              <a:ahLst/>
              <a:cxnLst/>
              <a:rect l="l" t="t" r="r" b="b"/>
              <a:pathLst>
                <a:path w="9306" h="5969" extrusionOk="0">
                  <a:moveTo>
                    <a:pt x="0" y="0"/>
                  </a:moveTo>
                  <a:lnTo>
                    <a:pt x="0" y="1193"/>
                  </a:lnTo>
                  <a:lnTo>
                    <a:pt x="8271" y="5969"/>
                  </a:lnTo>
                  <a:lnTo>
                    <a:pt x="9305" y="5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2319050" y="917650"/>
              <a:ext cx="258450" cy="164175"/>
            </a:xfrm>
            <a:custGeom>
              <a:avLst/>
              <a:gdLst/>
              <a:ahLst/>
              <a:cxnLst/>
              <a:rect l="l" t="t" r="r" b="b"/>
              <a:pathLst>
                <a:path w="10338" h="6567" extrusionOk="0">
                  <a:moveTo>
                    <a:pt x="0" y="1"/>
                  </a:moveTo>
                  <a:lnTo>
                    <a:pt x="0" y="1194"/>
                  </a:lnTo>
                  <a:lnTo>
                    <a:pt x="9302" y="6567"/>
                  </a:lnTo>
                  <a:lnTo>
                    <a:pt x="9304" y="6567"/>
                  </a:lnTo>
                  <a:lnTo>
                    <a:pt x="10338" y="59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2336475" y="892975"/>
              <a:ext cx="3500" cy="28100"/>
            </a:xfrm>
            <a:custGeom>
              <a:avLst/>
              <a:gdLst/>
              <a:ahLst/>
              <a:cxnLst/>
              <a:rect l="l" t="t" r="r" b="b"/>
              <a:pathLst>
                <a:path w="140" h="1124" extrusionOk="0">
                  <a:moveTo>
                    <a:pt x="140" y="0"/>
                  </a:moveTo>
                  <a:lnTo>
                    <a:pt x="1" y="80"/>
                  </a:lnTo>
                  <a:lnTo>
                    <a:pt x="1" y="1063"/>
                  </a:lnTo>
                  <a:cubicBezTo>
                    <a:pt x="1" y="1099"/>
                    <a:pt x="29" y="1123"/>
                    <a:pt x="60" y="1123"/>
                  </a:cubicBezTo>
                  <a:cubicBezTo>
                    <a:pt x="70" y="1123"/>
                    <a:pt x="80" y="1121"/>
                    <a:pt x="89" y="1115"/>
                  </a:cubicBezTo>
                  <a:lnTo>
                    <a:pt x="140" y="1085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2325975" y="835975"/>
              <a:ext cx="23900" cy="67000"/>
            </a:xfrm>
            <a:custGeom>
              <a:avLst/>
              <a:gdLst/>
              <a:ahLst/>
              <a:cxnLst/>
              <a:rect l="l" t="t" r="r" b="b"/>
              <a:pathLst>
                <a:path w="956" h="2680" extrusionOk="0">
                  <a:moveTo>
                    <a:pt x="477" y="1"/>
                  </a:moveTo>
                  <a:cubicBezTo>
                    <a:pt x="213" y="1"/>
                    <a:pt x="0" y="1409"/>
                    <a:pt x="0" y="1861"/>
                  </a:cubicBezTo>
                  <a:cubicBezTo>
                    <a:pt x="0" y="2312"/>
                    <a:pt x="213" y="2679"/>
                    <a:pt x="477" y="2679"/>
                  </a:cubicBezTo>
                  <a:cubicBezTo>
                    <a:pt x="741" y="2679"/>
                    <a:pt x="956" y="2312"/>
                    <a:pt x="956" y="1861"/>
                  </a:cubicBezTo>
                  <a:cubicBezTo>
                    <a:pt x="956" y="1409"/>
                    <a:pt x="741" y="1"/>
                    <a:pt x="477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2329950" y="838350"/>
              <a:ext cx="19925" cy="64625"/>
            </a:xfrm>
            <a:custGeom>
              <a:avLst/>
              <a:gdLst/>
              <a:ahLst/>
              <a:cxnLst/>
              <a:rect l="l" t="t" r="r" b="b"/>
              <a:pathLst>
                <a:path w="797" h="2585" extrusionOk="0">
                  <a:moveTo>
                    <a:pt x="436" y="0"/>
                  </a:moveTo>
                  <a:lnTo>
                    <a:pt x="436" y="0"/>
                  </a:lnTo>
                  <a:cubicBezTo>
                    <a:pt x="521" y="276"/>
                    <a:pt x="565" y="561"/>
                    <a:pt x="563" y="850"/>
                  </a:cubicBezTo>
                  <a:cubicBezTo>
                    <a:pt x="563" y="1553"/>
                    <a:pt x="328" y="2151"/>
                    <a:pt x="1" y="2374"/>
                  </a:cubicBezTo>
                  <a:cubicBezTo>
                    <a:pt x="86" y="2503"/>
                    <a:pt x="196" y="2584"/>
                    <a:pt x="318" y="2584"/>
                  </a:cubicBezTo>
                  <a:cubicBezTo>
                    <a:pt x="582" y="2584"/>
                    <a:pt x="797" y="2217"/>
                    <a:pt x="797" y="1766"/>
                  </a:cubicBezTo>
                  <a:cubicBezTo>
                    <a:pt x="797" y="1383"/>
                    <a:pt x="643" y="321"/>
                    <a:pt x="43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2732525" y="828125"/>
              <a:ext cx="310175" cy="179075"/>
            </a:xfrm>
            <a:custGeom>
              <a:avLst/>
              <a:gdLst/>
              <a:ahLst/>
              <a:cxnLst/>
              <a:rect l="l" t="t" r="r" b="b"/>
              <a:pathLst>
                <a:path w="12407" h="7163" extrusionOk="0">
                  <a:moveTo>
                    <a:pt x="6204" y="0"/>
                  </a:moveTo>
                  <a:lnTo>
                    <a:pt x="1" y="3582"/>
                  </a:lnTo>
                  <a:lnTo>
                    <a:pt x="6204" y="7162"/>
                  </a:lnTo>
                  <a:lnTo>
                    <a:pt x="12406" y="3582"/>
                  </a:lnTo>
                  <a:lnTo>
                    <a:pt x="620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2835925" y="768400"/>
              <a:ext cx="155100" cy="149275"/>
            </a:xfrm>
            <a:custGeom>
              <a:avLst/>
              <a:gdLst/>
              <a:ahLst/>
              <a:cxnLst/>
              <a:rect l="l" t="t" r="r" b="b"/>
              <a:pathLst>
                <a:path w="6204" h="5971" extrusionOk="0">
                  <a:moveTo>
                    <a:pt x="4136" y="1"/>
                  </a:moveTo>
                  <a:lnTo>
                    <a:pt x="2070" y="1196"/>
                  </a:lnTo>
                  <a:lnTo>
                    <a:pt x="0" y="2389"/>
                  </a:lnTo>
                  <a:lnTo>
                    <a:pt x="2068" y="5971"/>
                  </a:lnTo>
                  <a:lnTo>
                    <a:pt x="6204" y="3583"/>
                  </a:lnTo>
                  <a:lnTo>
                    <a:pt x="4136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2887625" y="857950"/>
              <a:ext cx="103400" cy="119400"/>
            </a:xfrm>
            <a:custGeom>
              <a:avLst/>
              <a:gdLst/>
              <a:ahLst/>
              <a:cxnLst/>
              <a:rect l="l" t="t" r="r" b="b"/>
              <a:pathLst>
                <a:path w="4136" h="4776" extrusionOk="0">
                  <a:moveTo>
                    <a:pt x="4136" y="1"/>
                  </a:moveTo>
                  <a:lnTo>
                    <a:pt x="0" y="2389"/>
                  </a:lnTo>
                  <a:lnTo>
                    <a:pt x="2" y="4776"/>
                  </a:lnTo>
                  <a:lnTo>
                    <a:pt x="4136" y="2389"/>
                  </a:lnTo>
                  <a:lnTo>
                    <a:pt x="413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2784225" y="857950"/>
              <a:ext cx="103450" cy="119400"/>
            </a:xfrm>
            <a:custGeom>
              <a:avLst/>
              <a:gdLst/>
              <a:ahLst/>
              <a:cxnLst/>
              <a:rect l="l" t="t" r="r" b="b"/>
              <a:pathLst>
                <a:path w="4138" h="4776" extrusionOk="0">
                  <a:moveTo>
                    <a:pt x="0" y="1"/>
                  </a:moveTo>
                  <a:lnTo>
                    <a:pt x="2" y="2389"/>
                  </a:lnTo>
                  <a:lnTo>
                    <a:pt x="4138" y="4776"/>
                  </a:lnTo>
                  <a:lnTo>
                    <a:pt x="4136" y="23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28"/>
            <p:cNvSpPr/>
            <p:nvPr/>
          </p:nvSpPr>
          <p:spPr>
            <a:xfrm>
              <a:off x="2784225" y="828125"/>
              <a:ext cx="103425" cy="89550"/>
            </a:xfrm>
            <a:custGeom>
              <a:avLst/>
              <a:gdLst/>
              <a:ahLst/>
              <a:cxnLst/>
              <a:rect l="l" t="t" r="r" b="b"/>
              <a:pathLst>
                <a:path w="4137" h="3582" extrusionOk="0">
                  <a:moveTo>
                    <a:pt x="2068" y="0"/>
                  </a:moveTo>
                  <a:lnTo>
                    <a:pt x="0" y="1194"/>
                  </a:lnTo>
                  <a:lnTo>
                    <a:pt x="4136" y="3582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rgbClr val="E42524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28"/>
            <p:cNvSpPr/>
            <p:nvPr/>
          </p:nvSpPr>
          <p:spPr>
            <a:xfrm>
              <a:off x="2706675" y="1260825"/>
              <a:ext cx="206800" cy="119425"/>
            </a:xfrm>
            <a:custGeom>
              <a:avLst/>
              <a:gdLst/>
              <a:ahLst/>
              <a:cxnLst/>
              <a:rect l="l" t="t" r="r" b="b"/>
              <a:pathLst>
                <a:path w="8272" h="4777" extrusionOk="0">
                  <a:moveTo>
                    <a:pt x="4138" y="0"/>
                  </a:moveTo>
                  <a:lnTo>
                    <a:pt x="1" y="2388"/>
                  </a:lnTo>
                  <a:lnTo>
                    <a:pt x="4136" y="4777"/>
                  </a:lnTo>
                  <a:lnTo>
                    <a:pt x="8272" y="2388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2810075" y="1305625"/>
              <a:ext cx="51725" cy="44750"/>
            </a:xfrm>
            <a:custGeom>
              <a:avLst/>
              <a:gdLst/>
              <a:ahLst/>
              <a:cxnLst/>
              <a:rect l="l" t="t" r="r" b="b"/>
              <a:pathLst>
                <a:path w="2069" h="1790" extrusionOk="0">
                  <a:moveTo>
                    <a:pt x="2068" y="1"/>
                  </a:moveTo>
                  <a:lnTo>
                    <a:pt x="0" y="1194"/>
                  </a:lnTo>
                  <a:lnTo>
                    <a:pt x="0" y="1790"/>
                  </a:lnTo>
                  <a:lnTo>
                    <a:pt x="2068" y="596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2758375" y="1275800"/>
              <a:ext cx="103425" cy="59675"/>
            </a:xfrm>
            <a:custGeom>
              <a:avLst/>
              <a:gdLst/>
              <a:ahLst/>
              <a:cxnLst/>
              <a:rect l="l" t="t" r="r" b="b"/>
              <a:pathLst>
                <a:path w="4137" h="2387" extrusionOk="0">
                  <a:moveTo>
                    <a:pt x="2068" y="0"/>
                  </a:moveTo>
                  <a:lnTo>
                    <a:pt x="1" y="1194"/>
                  </a:lnTo>
                  <a:lnTo>
                    <a:pt x="2068" y="2387"/>
                  </a:lnTo>
                  <a:lnTo>
                    <a:pt x="4136" y="1194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2758375" y="1305625"/>
              <a:ext cx="51725" cy="44750"/>
            </a:xfrm>
            <a:custGeom>
              <a:avLst/>
              <a:gdLst/>
              <a:ahLst/>
              <a:cxnLst/>
              <a:rect l="l" t="t" r="r" b="b"/>
              <a:pathLst>
                <a:path w="2069" h="1790" extrusionOk="0">
                  <a:moveTo>
                    <a:pt x="1" y="1"/>
                  </a:moveTo>
                  <a:lnTo>
                    <a:pt x="1" y="596"/>
                  </a:lnTo>
                  <a:lnTo>
                    <a:pt x="2068" y="1790"/>
                  </a:lnTo>
                  <a:lnTo>
                    <a:pt x="2068" y="11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2822975" y="1156425"/>
              <a:ext cx="64675" cy="96975"/>
            </a:xfrm>
            <a:custGeom>
              <a:avLst/>
              <a:gdLst/>
              <a:ahLst/>
              <a:cxnLst/>
              <a:rect l="l" t="t" r="r" b="b"/>
              <a:pathLst>
                <a:path w="2587" h="3879" extrusionOk="0">
                  <a:moveTo>
                    <a:pt x="2586" y="0"/>
                  </a:moveTo>
                  <a:lnTo>
                    <a:pt x="1" y="1492"/>
                  </a:lnTo>
                  <a:lnTo>
                    <a:pt x="1" y="3879"/>
                  </a:lnTo>
                  <a:lnTo>
                    <a:pt x="2586" y="2387"/>
                  </a:lnTo>
                  <a:lnTo>
                    <a:pt x="2586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2810075" y="1148950"/>
              <a:ext cx="77575" cy="44800"/>
            </a:xfrm>
            <a:custGeom>
              <a:avLst/>
              <a:gdLst/>
              <a:ahLst/>
              <a:cxnLst/>
              <a:rect l="l" t="t" r="r" b="b"/>
              <a:pathLst>
                <a:path w="3103" h="1792" extrusionOk="0">
                  <a:moveTo>
                    <a:pt x="2584" y="0"/>
                  </a:moveTo>
                  <a:lnTo>
                    <a:pt x="0" y="1492"/>
                  </a:lnTo>
                  <a:lnTo>
                    <a:pt x="517" y="1791"/>
                  </a:lnTo>
                  <a:lnTo>
                    <a:pt x="3102" y="299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2810075" y="1193725"/>
              <a:ext cx="12925" cy="119350"/>
            </a:xfrm>
            <a:custGeom>
              <a:avLst/>
              <a:gdLst/>
              <a:ahLst/>
              <a:cxnLst/>
              <a:rect l="l" t="t" r="r" b="b"/>
              <a:pathLst>
                <a:path w="517" h="4774" extrusionOk="0">
                  <a:moveTo>
                    <a:pt x="517" y="0"/>
                  </a:moveTo>
                  <a:lnTo>
                    <a:pt x="0" y="297"/>
                  </a:lnTo>
                  <a:lnTo>
                    <a:pt x="0" y="4774"/>
                  </a:lnTo>
                  <a:lnTo>
                    <a:pt x="517" y="4477"/>
                  </a:lnTo>
                  <a:lnTo>
                    <a:pt x="517" y="2387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2797175" y="1186250"/>
              <a:ext cx="25825" cy="14925"/>
            </a:xfrm>
            <a:custGeom>
              <a:avLst/>
              <a:gdLst/>
              <a:ahLst/>
              <a:cxnLst/>
              <a:rect l="l" t="t" r="r" b="b"/>
              <a:pathLst>
                <a:path w="1033" h="597" extrusionOk="0">
                  <a:moveTo>
                    <a:pt x="516" y="0"/>
                  </a:moveTo>
                  <a:lnTo>
                    <a:pt x="0" y="299"/>
                  </a:lnTo>
                  <a:lnTo>
                    <a:pt x="516" y="596"/>
                  </a:lnTo>
                  <a:lnTo>
                    <a:pt x="1033" y="299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2797175" y="1193725"/>
              <a:ext cx="12925" cy="119350"/>
            </a:xfrm>
            <a:custGeom>
              <a:avLst/>
              <a:gdLst/>
              <a:ahLst/>
              <a:cxnLst/>
              <a:rect l="l" t="t" r="r" b="b"/>
              <a:pathLst>
                <a:path w="517" h="4774" extrusionOk="0">
                  <a:moveTo>
                    <a:pt x="0" y="0"/>
                  </a:moveTo>
                  <a:lnTo>
                    <a:pt x="0" y="4477"/>
                  </a:lnTo>
                  <a:lnTo>
                    <a:pt x="516" y="4774"/>
                  </a:lnTo>
                  <a:lnTo>
                    <a:pt x="516" y="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2603300" y="723650"/>
              <a:ext cx="206800" cy="119400"/>
            </a:xfrm>
            <a:custGeom>
              <a:avLst/>
              <a:gdLst/>
              <a:ahLst/>
              <a:cxnLst/>
              <a:rect l="l" t="t" r="r" b="b"/>
              <a:pathLst>
                <a:path w="8272" h="4776" extrusionOk="0">
                  <a:moveTo>
                    <a:pt x="4137" y="0"/>
                  </a:moveTo>
                  <a:lnTo>
                    <a:pt x="0" y="2388"/>
                  </a:lnTo>
                  <a:lnTo>
                    <a:pt x="4136" y="4775"/>
                  </a:lnTo>
                  <a:lnTo>
                    <a:pt x="8271" y="2388"/>
                  </a:lnTo>
                  <a:lnTo>
                    <a:pt x="4137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2706675" y="768450"/>
              <a:ext cx="51750" cy="44750"/>
            </a:xfrm>
            <a:custGeom>
              <a:avLst/>
              <a:gdLst/>
              <a:ahLst/>
              <a:cxnLst/>
              <a:rect l="l" t="t" r="r" b="b"/>
              <a:pathLst>
                <a:path w="2070" h="1790" extrusionOk="0">
                  <a:moveTo>
                    <a:pt x="2070" y="0"/>
                  </a:moveTo>
                  <a:lnTo>
                    <a:pt x="1" y="1194"/>
                  </a:lnTo>
                  <a:lnTo>
                    <a:pt x="1" y="1790"/>
                  </a:lnTo>
                  <a:lnTo>
                    <a:pt x="2069" y="596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2654975" y="738575"/>
              <a:ext cx="103450" cy="59725"/>
            </a:xfrm>
            <a:custGeom>
              <a:avLst/>
              <a:gdLst/>
              <a:ahLst/>
              <a:cxnLst/>
              <a:rect l="l" t="t" r="r" b="b"/>
              <a:pathLst>
                <a:path w="4138" h="2389" extrusionOk="0">
                  <a:moveTo>
                    <a:pt x="2069" y="1"/>
                  </a:moveTo>
                  <a:lnTo>
                    <a:pt x="1" y="1195"/>
                  </a:lnTo>
                  <a:lnTo>
                    <a:pt x="2069" y="2389"/>
                  </a:lnTo>
                  <a:lnTo>
                    <a:pt x="4138" y="1195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2654975" y="768450"/>
              <a:ext cx="51725" cy="44750"/>
            </a:xfrm>
            <a:custGeom>
              <a:avLst/>
              <a:gdLst/>
              <a:ahLst/>
              <a:cxnLst/>
              <a:rect l="l" t="t" r="r" b="b"/>
              <a:pathLst>
                <a:path w="2069" h="1790" extrusionOk="0">
                  <a:moveTo>
                    <a:pt x="1" y="0"/>
                  </a:moveTo>
                  <a:lnTo>
                    <a:pt x="1" y="596"/>
                  </a:lnTo>
                  <a:lnTo>
                    <a:pt x="2069" y="1790"/>
                  </a:lnTo>
                  <a:lnTo>
                    <a:pt x="2069" y="11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2719625" y="619225"/>
              <a:ext cx="64625" cy="97000"/>
            </a:xfrm>
            <a:custGeom>
              <a:avLst/>
              <a:gdLst/>
              <a:ahLst/>
              <a:cxnLst/>
              <a:rect l="l" t="t" r="r" b="b"/>
              <a:pathLst>
                <a:path w="2585" h="3880" extrusionOk="0">
                  <a:moveTo>
                    <a:pt x="2584" y="1"/>
                  </a:moveTo>
                  <a:lnTo>
                    <a:pt x="0" y="1493"/>
                  </a:lnTo>
                  <a:lnTo>
                    <a:pt x="0" y="3880"/>
                  </a:lnTo>
                  <a:lnTo>
                    <a:pt x="2584" y="2388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2706675" y="611775"/>
              <a:ext cx="77575" cy="44800"/>
            </a:xfrm>
            <a:custGeom>
              <a:avLst/>
              <a:gdLst/>
              <a:ahLst/>
              <a:cxnLst/>
              <a:rect l="l" t="t" r="r" b="b"/>
              <a:pathLst>
                <a:path w="3103" h="1792" extrusionOk="0">
                  <a:moveTo>
                    <a:pt x="2586" y="0"/>
                  </a:moveTo>
                  <a:lnTo>
                    <a:pt x="1" y="1492"/>
                  </a:lnTo>
                  <a:lnTo>
                    <a:pt x="518" y="1791"/>
                  </a:lnTo>
                  <a:lnTo>
                    <a:pt x="3102" y="299"/>
                  </a:lnTo>
                  <a:lnTo>
                    <a:pt x="2586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2706675" y="656550"/>
              <a:ext cx="12975" cy="119350"/>
            </a:xfrm>
            <a:custGeom>
              <a:avLst/>
              <a:gdLst/>
              <a:ahLst/>
              <a:cxnLst/>
              <a:rect l="l" t="t" r="r" b="b"/>
              <a:pathLst>
                <a:path w="519" h="4774" extrusionOk="0">
                  <a:moveTo>
                    <a:pt x="518" y="0"/>
                  </a:moveTo>
                  <a:lnTo>
                    <a:pt x="1" y="297"/>
                  </a:lnTo>
                  <a:lnTo>
                    <a:pt x="1" y="4774"/>
                  </a:lnTo>
                  <a:lnTo>
                    <a:pt x="518" y="4476"/>
                  </a:lnTo>
                  <a:lnTo>
                    <a:pt x="518" y="2387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2693775" y="649075"/>
              <a:ext cx="25875" cy="14925"/>
            </a:xfrm>
            <a:custGeom>
              <a:avLst/>
              <a:gdLst/>
              <a:ahLst/>
              <a:cxnLst/>
              <a:rect l="l" t="t" r="r" b="b"/>
              <a:pathLst>
                <a:path w="1035" h="597" extrusionOk="0">
                  <a:moveTo>
                    <a:pt x="517" y="0"/>
                  </a:moveTo>
                  <a:lnTo>
                    <a:pt x="1" y="299"/>
                  </a:lnTo>
                  <a:lnTo>
                    <a:pt x="517" y="596"/>
                  </a:lnTo>
                  <a:lnTo>
                    <a:pt x="1034" y="29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8"/>
            <p:cNvSpPr/>
            <p:nvPr/>
          </p:nvSpPr>
          <p:spPr>
            <a:xfrm>
              <a:off x="2693775" y="656550"/>
              <a:ext cx="12925" cy="119350"/>
            </a:xfrm>
            <a:custGeom>
              <a:avLst/>
              <a:gdLst/>
              <a:ahLst/>
              <a:cxnLst/>
              <a:rect l="l" t="t" r="r" b="b"/>
              <a:pathLst>
                <a:path w="517" h="4774" extrusionOk="0">
                  <a:moveTo>
                    <a:pt x="1" y="0"/>
                  </a:moveTo>
                  <a:lnTo>
                    <a:pt x="1" y="4476"/>
                  </a:lnTo>
                  <a:lnTo>
                    <a:pt x="517" y="4774"/>
                  </a:lnTo>
                  <a:lnTo>
                    <a:pt x="517" y="2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8"/>
            <p:cNvSpPr/>
            <p:nvPr/>
          </p:nvSpPr>
          <p:spPr>
            <a:xfrm>
              <a:off x="2512875" y="932550"/>
              <a:ext cx="672000" cy="194025"/>
            </a:xfrm>
            <a:custGeom>
              <a:avLst/>
              <a:gdLst/>
              <a:ahLst/>
              <a:cxnLst/>
              <a:rect l="l" t="t" r="r" b="b"/>
              <a:pathLst>
                <a:path w="26880" h="7761" extrusionOk="0">
                  <a:moveTo>
                    <a:pt x="6719" y="1"/>
                  </a:moveTo>
                  <a:lnTo>
                    <a:pt x="1" y="3881"/>
                  </a:lnTo>
                  <a:lnTo>
                    <a:pt x="2068" y="5075"/>
                  </a:lnTo>
                  <a:lnTo>
                    <a:pt x="6719" y="2389"/>
                  </a:lnTo>
                  <a:lnTo>
                    <a:pt x="16024" y="7760"/>
                  </a:lnTo>
                  <a:lnTo>
                    <a:pt x="26879" y="1493"/>
                  </a:lnTo>
                  <a:lnTo>
                    <a:pt x="24811" y="300"/>
                  </a:lnTo>
                  <a:lnTo>
                    <a:pt x="16024" y="5373"/>
                  </a:lnTo>
                  <a:lnTo>
                    <a:pt x="671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8"/>
            <p:cNvSpPr/>
            <p:nvPr/>
          </p:nvSpPr>
          <p:spPr>
            <a:xfrm>
              <a:off x="2546850" y="957875"/>
              <a:ext cx="604550" cy="138600"/>
            </a:xfrm>
            <a:custGeom>
              <a:avLst/>
              <a:gdLst/>
              <a:ahLst/>
              <a:cxnLst/>
              <a:rect l="l" t="t" r="r" b="b"/>
              <a:pathLst>
                <a:path w="24182" h="5544" extrusionOk="0">
                  <a:moveTo>
                    <a:pt x="24077" y="0"/>
                  </a:moveTo>
                  <a:lnTo>
                    <a:pt x="23792" y="165"/>
                  </a:lnTo>
                  <a:lnTo>
                    <a:pt x="23898" y="347"/>
                  </a:lnTo>
                  <a:lnTo>
                    <a:pt x="24182" y="181"/>
                  </a:lnTo>
                  <a:lnTo>
                    <a:pt x="24077" y="0"/>
                  </a:lnTo>
                  <a:close/>
                  <a:moveTo>
                    <a:pt x="5360" y="62"/>
                  </a:moveTo>
                  <a:lnTo>
                    <a:pt x="5103" y="210"/>
                  </a:lnTo>
                  <a:lnTo>
                    <a:pt x="5208" y="392"/>
                  </a:lnTo>
                  <a:lnTo>
                    <a:pt x="5360" y="305"/>
                  </a:lnTo>
                  <a:lnTo>
                    <a:pt x="5953" y="645"/>
                  </a:lnTo>
                  <a:lnTo>
                    <a:pt x="6057" y="464"/>
                  </a:lnTo>
                  <a:lnTo>
                    <a:pt x="5360" y="62"/>
                  </a:lnTo>
                  <a:close/>
                  <a:moveTo>
                    <a:pt x="22942" y="655"/>
                  </a:moveTo>
                  <a:lnTo>
                    <a:pt x="22091" y="1147"/>
                  </a:lnTo>
                  <a:lnTo>
                    <a:pt x="22197" y="1328"/>
                  </a:lnTo>
                  <a:lnTo>
                    <a:pt x="23046" y="837"/>
                  </a:lnTo>
                  <a:lnTo>
                    <a:pt x="22942" y="655"/>
                  </a:lnTo>
                  <a:close/>
                  <a:moveTo>
                    <a:pt x="4246" y="703"/>
                  </a:moveTo>
                  <a:lnTo>
                    <a:pt x="3402" y="1192"/>
                  </a:lnTo>
                  <a:lnTo>
                    <a:pt x="3507" y="1375"/>
                  </a:lnTo>
                  <a:lnTo>
                    <a:pt x="4356" y="883"/>
                  </a:lnTo>
                  <a:lnTo>
                    <a:pt x="4246" y="703"/>
                  </a:lnTo>
                  <a:close/>
                  <a:moveTo>
                    <a:pt x="6906" y="953"/>
                  </a:moveTo>
                  <a:lnTo>
                    <a:pt x="6801" y="1134"/>
                  </a:lnTo>
                  <a:lnTo>
                    <a:pt x="7650" y="1623"/>
                  </a:lnTo>
                  <a:lnTo>
                    <a:pt x="7650" y="1624"/>
                  </a:lnTo>
                  <a:lnTo>
                    <a:pt x="7754" y="1441"/>
                  </a:lnTo>
                  <a:lnTo>
                    <a:pt x="6906" y="953"/>
                  </a:lnTo>
                  <a:close/>
                  <a:moveTo>
                    <a:pt x="21241" y="1636"/>
                  </a:moveTo>
                  <a:lnTo>
                    <a:pt x="20391" y="2126"/>
                  </a:lnTo>
                  <a:lnTo>
                    <a:pt x="20496" y="2309"/>
                  </a:lnTo>
                  <a:lnTo>
                    <a:pt x="20496" y="2307"/>
                  </a:lnTo>
                  <a:lnTo>
                    <a:pt x="21345" y="1817"/>
                  </a:lnTo>
                  <a:lnTo>
                    <a:pt x="21241" y="1636"/>
                  </a:lnTo>
                  <a:close/>
                  <a:moveTo>
                    <a:pt x="2551" y="1682"/>
                  </a:moveTo>
                  <a:lnTo>
                    <a:pt x="1700" y="2174"/>
                  </a:lnTo>
                  <a:lnTo>
                    <a:pt x="1806" y="2355"/>
                  </a:lnTo>
                  <a:lnTo>
                    <a:pt x="1807" y="2353"/>
                  </a:lnTo>
                  <a:lnTo>
                    <a:pt x="2657" y="1863"/>
                  </a:lnTo>
                  <a:lnTo>
                    <a:pt x="2551" y="1682"/>
                  </a:lnTo>
                  <a:close/>
                  <a:moveTo>
                    <a:pt x="8601" y="1934"/>
                  </a:moveTo>
                  <a:lnTo>
                    <a:pt x="8496" y="2117"/>
                  </a:lnTo>
                  <a:lnTo>
                    <a:pt x="9345" y="2606"/>
                  </a:lnTo>
                  <a:lnTo>
                    <a:pt x="9345" y="2604"/>
                  </a:lnTo>
                  <a:lnTo>
                    <a:pt x="9449" y="2423"/>
                  </a:lnTo>
                  <a:lnTo>
                    <a:pt x="8601" y="1934"/>
                  </a:lnTo>
                  <a:close/>
                  <a:moveTo>
                    <a:pt x="19540" y="2620"/>
                  </a:moveTo>
                  <a:lnTo>
                    <a:pt x="18689" y="3110"/>
                  </a:lnTo>
                  <a:lnTo>
                    <a:pt x="18795" y="3292"/>
                  </a:lnTo>
                  <a:lnTo>
                    <a:pt x="19645" y="2802"/>
                  </a:lnTo>
                  <a:lnTo>
                    <a:pt x="19540" y="2620"/>
                  </a:lnTo>
                  <a:close/>
                  <a:moveTo>
                    <a:pt x="850" y="2665"/>
                  </a:moveTo>
                  <a:lnTo>
                    <a:pt x="0" y="3155"/>
                  </a:lnTo>
                  <a:lnTo>
                    <a:pt x="105" y="3337"/>
                  </a:lnTo>
                  <a:lnTo>
                    <a:pt x="105" y="3338"/>
                  </a:lnTo>
                  <a:lnTo>
                    <a:pt x="956" y="2846"/>
                  </a:lnTo>
                  <a:lnTo>
                    <a:pt x="850" y="2665"/>
                  </a:lnTo>
                  <a:close/>
                  <a:moveTo>
                    <a:pt x="10297" y="2913"/>
                  </a:moveTo>
                  <a:lnTo>
                    <a:pt x="10193" y="3094"/>
                  </a:lnTo>
                  <a:lnTo>
                    <a:pt x="11041" y="3583"/>
                  </a:lnTo>
                  <a:lnTo>
                    <a:pt x="11041" y="3585"/>
                  </a:lnTo>
                  <a:lnTo>
                    <a:pt x="11146" y="3402"/>
                  </a:lnTo>
                  <a:lnTo>
                    <a:pt x="10297" y="2913"/>
                  </a:lnTo>
                  <a:close/>
                  <a:moveTo>
                    <a:pt x="17841" y="3599"/>
                  </a:moveTo>
                  <a:lnTo>
                    <a:pt x="16991" y="4091"/>
                  </a:lnTo>
                  <a:lnTo>
                    <a:pt x="17095" y="4272"/>
                  </a:lnTo>
                  <a:lnTo>
                    <a:pt x="17945" y="3780"/>
                  </a:lnTo>
                  <a:lnTo>
                    <a:pt x="17841" y="3599"/>
                  </a:lnTo>
                  <a:close/>
                  <a:moveTo>
                    <a:pt x="11995" y="3893"/>
                  </a:moveTo>
                  <a:lnTo>
                    <a:pt x="11891" y="4075"/>
                  </a:lnTo>
                  <a:lnTo>
                    <a:pt x="12739" y="4565"/>
                  </a:lnTo>
                  <a:lnTo>
                    <a:pt x="12844" y="4384"/>
                  </a:lnTo>
                  <a:lnTo>
                    <a:pt x="11995" y="3893"/>
                  </a:lnTo>
                  <a:close/>
                  <a:moveTo>
                    <a:pt x="16141" y="4581"/>
                  </a:moveTo>
                  <a:lnTo>
                    <a:pt x="15288" y="5072"/>
                  </a:lnTo>
                  <a:lnTo>
                    <a:pt x="15394" y="5254"/>
                  </a:lnTo>
                  <a:lnTo>
                    <a:pt x="15394" y="5252"/>
                  </a:lnTo>
                  <a:lnTo>
                    <a:pt x="16246" y="4762"/>
                  </a:lnTo>
                  <a:lnTo>
                    <a:pt x="16141" y="4581"/>
                  </a:lnTo>
                  <a:close/>
                  <a:moveTo>
                    <a:pt x="13692" y="4872"/>
                  </a:moveTo>
                  <a:lnTo>
                    <a:pt x="13588" y="5053"/>
                  </a:lnTo>
                  <a:lnTo>
                    <a:pt x="14436" y="5544"/>
                  </a:lnTo>
                  <a:lnTo>
                    <a:pt x="14540" y="5362"/>
                  </a:lnTo>
                  <a:lnTo>
                    <a:pt x="13692" y="4872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2949900" y="1146550"/>
              <a:ext cx="5750" cy="46050"/>
            </a:xfrm>
            <a:custGeom>
              <a:avLst/>
              <a:gdLst/>
              <a:ahLst/>
              <a:cxnLst/>
              <a:rect l="l" t="t" r="r" b="b"/>
              <a:pathLst>
                <a:path w="230" h="1842" extrusionOk="0">
                  <a:moveTo>
                    <a:pt x="229" y="1"/>
                  </a:moveTo>
                  <a:lnTo>
                    <a:pt x="0" y="133"/>
                  </a:lnTo>
                  <a:lnTo>
                    <a:pt x="0" y="1745"/>
                  </a:lnTo>
                  <a:cubicBezTo>
                    <a:pt x="0" y="1801"/>
                    <a:pt x="47" y="1842"/>
                    <a:pt x="98" y="1842"/>
                  </a:cubicBezTo>
                  <a:cubicBezTo>
                    <a:pt x="114" y="1842"/>
                    <a:pt x="130" y="1838"/>
                    <a:pt x="145" y="1829"/>
                  </a:cubicBezTo>
                  <a:lnTo>
                    <a:pt x="229" y="1781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2932650" y="1053025"/>
              <a:ext cx="39200" cy="109900"/>
            </a:xfrm>
            <a:custGeom>
              <a:avLst/>
              <a:gdLst/>
              <a:ahLst/>
              <a:cxnLst/>
              <a:rect l="l" t="t" r="r" b="b"/>
              <a:pathLst>
                <a:path w="1568" h="4396" extrusionOk="0">
                  <a:moveTo>
                    <a:pt x="785" y="0"/>
                  </a:moveTo>
                  <a:cubicBezTo>
                    <a:pt x="351" y="0"/>
                    <a:pt x="0" y="2310"/>
                    <a:pt x="0" y="3053"/>
                  </a:cubicBezTo>
                  <a:cubicBezTo>
                    <a:pt x="0" y="3794"/>
                    <a:pt x="351" y="4396"/>
                    <a:pt x="785" y="4396"/>
                  </a:cubicBezTo>
                  <a:cubicBezTo>
                    <a:pt x="1217" y="4396"/>
                    <a:pt x="1568" y="3795"/>
                    <a:pt x="1568" y="3053"/>
                  </a:cubicBezTo>
                  <a:cubicBezTo>
                    <a:pt x="1568" y="2310"/>
                    <a:pt x="1217" y="0"/>
                    <a:pt x="785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2939225" y="1056950"/>
              <a:ext cx="26000" cy="106025"/>
            </a:xfrm>
            <a:custGeom>
              <a:avLst/>
              <a:gdLst/>
              <a:ahLst/>
              <a:cxnLst/>
              <a:rect l="l" t="t" r="r" b="b"/>
              <a:pathLst>
                <a:path w="1040" h="4241" extrusionOk="0">
                  <a:moveTo>
                    <a:pt x="714" y="0"/>
                  </a:moveTo>
                  <a:cubicBezTo>
                    <a:pt x="845" y="405"/>
                    <a:pt x="922" y="880"/>
                    <a:pt x="922" y="1392"/>
                  </a:cubicBezTo>
                  <a:cubicBezTo>
                    <a:pt x="922" y="2548"/>
                    <a:pt x="536" y="3527"/>
                    <a:pt x="1" y="3893"/>
                  </a:cubicBezTo>
                  <a:cubicBezTo>
                    <a:pt x="139" y="4107"/>
                    <a:pt x="320" y="4240"/>
                    <a:pt x="522" y="4240"/>
                  </a:cubicBezTo>
                  <a:cubicBezTo>
                    <a:pt x="722" y="4240"/>
                    <a:pt x="900" y="4112"/>
                    <a:pt x="1039" y="3905"/>
                  </a:cubicBezTo>
                  <a:lnTo>
                    <a:pt x="1039" y="931"/>
                  </a:lnTo>
                  <a:cubicBezTo>
                    <a:pt x="946" y="535"/>
                    <a:pt x="836" y="187"/>
                    <a:pt x="71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2913450" y="1111600"/>
              <a:ext cx="361875" cy="208950"/>
            </a:xfrm>
            <a:custGeom>
              <a:avLst/>
              <a:gdLst/>
              <a:ahLst/>
              <a:cxnLst/>
              <a:rect l="l" t="t" r="r" b="b"/>
              <a:pathLst>
                <a:path w="14475" h="8358" extrusionOk="0">
                  <a:moveTo>
                    <a:pt x="8272" y="1"/>
                  </a:moveTo>
                  <a:lnTo>
                    <a:pt x="1" y="4776"/>
                  </a:lnTo>
                  <a:lnTo>
                    <a:pt x="6203" y="8357"/>
                  </a:lnTo>
                  <a:lnTo>
                    <a:pt x="14474" y="3582"/>
                  </a:lnTo>
                  <a:lnTo>
                    <a:pt x="8272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3068550" y="962400"/>
              <a:ext cx="155100" cy="328325"/>
            </a:xfrm>
            <a:custGeom>
              <a:avLst/>
              <a:gdLst/>
              <a:ahLst/>
              <a:cxnLst/>
              <a:rect l="l" t="t" r="r" b="b"/>
              <a:pathLst>
                <a:path w="6204" h="13133" extrusionOk="0">
                  <a:moveTo>
                    <a:pt x="6204" y="0"/>
                  </a:moveTo>
                  <a:lnTo>
                    <a:pt x="0" y="3582"/>
                  </a:lnTo>
                  <a:lnTo>
                    <a:pt x="0" y="13132"/>
                  </a:lnTo>
                  <a:lnTo>
                    <a:pt x="6204" y="9550"/>
                  </a:lnTo>
                  <a:lnTo>
                    <a:pt x="6204" y="0"/>
                  </a:lnTo>
                  <a:close/>
                </a:path>
              </a:pathLst>
            </a:custGeom>
            <a:solidFill>
              <a:srgbClr val="F4AA9E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3120200" y="908300"/>
              <a:ext cx="93775" cy="58800"/>
            </a:xfrm>
            <a:custGeom>
              <a:avLst/>
              <a:gdLst/>
              <a:ahLst/>
              <a:cxnLst/>
              <a:rect l="l" t="t" r="r" b="b"/>
              <a:pathLst>
                <a:path w="3751" h="2352" extrusionOk="0">
                  <a:moveTo>
                    <a:pt x="2" y="1"/>
                  </a:moveTo>
                  <a:lnTo>
                    <a:pt x="1" y="375"/>
                  </a:lnTo>
                  <a:lnTo>
                    <a:pt x="3426" y="2351"/>
                  </a:lnTo>
                  <a:lnTo>
                    <a:pt x="3427" y="2351"/>
                  </a:lnTo>
                  <a:lnTo>
                    <a:pt x="3751" y="216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2982950" y="917650"/>
              <a:ext cx="222900" cy="128725"/>
            </a:xfrm>
            <a:custGeom>
              <a:avLst/>
              <a:gdLst/>
              <a:ahLst/>
              <a:cxnLst/>
              <a:rect l="l" t="t" r="r" b="b"/>
              <a:pathLst>
                <a:path w="8916" h="5149" extrusionOk="0">
                  <a:moveTo>
                    <a:pt x="5491" y="1"/>
                  </a:moveTo>
                  <a:lnTo>
                    <a:pt x="1" y="3171"/>
                  </a:lnTo>
                  <a:lnTo>
                    <a:pt x="3424" y="5149"/>
                  </a:lnTo>
                  <a:lnTo>
                    <a:pt x="8916" y="1977"/>
                  </a:lnTo>
                  <a:lnTo>
                    <a:pt x="5491" y="1"/>
                  </a:lnTo>
                  <a:close/>
                </a:path>
              </a:pathLst>
            </a:custGeom>
            <a:solidFill>
              <a:srgbClr val="F4AA9E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2974825" y="908300"/>
              <a:ext cx="145450" cy="88625"/>
            </a:xfrm>
            <a:custGeom>
              <a:avLst/>
              <a:gdLst/>
              <a:ahLst/>
              <a:cxnLst/>
              <a:rect l="l" t="t" r="r" b="b"/>
              <a:pathLst>
                <a:path w="5818" h="3545" extrusionOk="0">
                  <a:moveTo>
                    <a:pt x="5817" y="1"/>
                  </a:moveTo>
                  <a:lnTo>
                    <a:pt x="1" y="3358"/>
                  </a:lnTo>
                  <a:lnTo>
                    <a:pt x="326" y="3545"/>
                  </a:lnTo>
                  <a:lnTo>
                    <a:pt x="5816" y="375"/>
                  </a:lnTo>
                  <a:lnTo>
                    <a:pt x="5817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2965200" y="992225"/>
              <a:ext cx="103375" cy="298500"/>
            </a:xfrm>
            <a:custGeom>
              <a:avLst/>
              <a:gdLst/>
              <a:ahLst/>
              <a:cxnLst/>
              <a:rect l="l" t="t" r="r" b="b"/>
              <a:pathLst>
                <a:path w="4135" h="11940" extrusionOk="0">
                  <a:moveTo>
                    <a:pt x="0" y="1"/>
                  </a:moveTo>
                  <a:lnTo>
                    <a:pt x="0" y="9551"/>
                  </a:lnTo>
                  <a:lnTo>
                    <a:pt x="4134" y="11939"/>
                  </a:lnTo>
                  <a:lnTo>
                    <a:pt x="4134" y="23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2965200" y="902725"/>
              <a:ext cx="258450" cy="149225"/>
            </a:xfrm>
            <a:custGeom>
              <a:avLst/>
              <a:gdLst/>
              <a:ahLst/>
              <a:cxnLst/>
              <a:rect l="l" t="t" r="r" b="b"/>
              <a:pathLst>
                <a:path w="10338" h="5969" extrusionOk="0">
                  <a:moveTo>
                    <a:pt x="6202" y="224"/>
                  </a:moveTo>
                  <a:lnTo>
                    <a:pt x="9951" y="2387"/>
                  </a:lnTo>
                  <a:lnTo>
                    <a:pt x="9627" y="2574"/>
                  </a:lnTo>
                  <a:lnTo>
                    <a:pt x="9626" y="2574"/>
                  </a:lnTo>
                  <a:lnTo>
                    <a:pt x="4134" y="5746"/>
                  </a:lnTo>
                  <a:lnTo>
                    <a:pt x="711" y="3768"/>
                  </a:lnTo>
                  <a:lnTo>
                    <a:pt x="386" y="3581"/>
                  </a:lnTo>
                  <a:lnTo>
                    <a:pt x="6202" y="224"/>
                  </a:lnTo>
                  <a:close/>
                  <a:moveTo>
                    <a:pt x="6202" y="0"/>
                  </a:moveTo>
                  <a:lnTo>
                    <a:pt x="0" y="3581"/>
                  </a:lnTo>
                  <a:lnTo>
                    <a:pt x="4134" y="5969"/>
                  </a:lnTo>
                  <a:lnTo>
                    <a:pt x="10338" y="2387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3120200" y="1186250"/>
              <a:ext cx="51750" cy="74600"/>
            </a:xfrm>
            <a:custGeom>
              <a:avLst/>
              <a:gdLst/>
              <a:ahLst/>
              <a:cxnLst/>
              <a:rect l="l" t="t" r="r" b="b"/>
              <a:pathLst>
                <a:path w="2070" h="2984" extrusionOk="0">
                  <a:moveTo>
                    <a:pt x="2070" y="0"/>
                  </a:moveTo>
                  <a:lnTo>
                    <a:pt x="1" y="1194"/>
                  </a:lnTo>
                  <a:lnTo>
                    <a:pt x="2" y="2983"/>
                  </a:lnTo>
                  <a:lnTo>
                    <a:pt x="2070" y="1791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3081450" y="984800"/>
              <a:ext cx="129225" cy="104475"/>
            </a:xfrm>
            <a:custGeom>
              <a:avLst/>
              <a:gdLst/>
              <a:ahLst/>
              <a:cxnLst/>
              <a:rect l="l" t="t" r="r" b="b"/>
              <a:pathLst>
                <a:path w="5169" h="4179" extrusionOk="0">
                  <a:moveTo>
                    <a:pt x="5169" y="0"/>
                  </a:moveTo>
                  <a:lnTo>
                    <a:pt x="1" y="2985"/>
                  </a:lnTo>
                  <a:lnTo>
                    <a:pt x="1" y="4178"/>
                  </a:lnTo>
                  <a:lnTo>
                    <a:pt x="5169" y="1194"/>
                  </a:lnTo>
                  <a:lnTo>
                    <a:pt x="5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3081450" y="1029575"/>
              <a:ext cx="129225" cy="104450"/>
            </a:xfrm>
            <a:custGeom>
              <a:avLst/>
              <a:gdLst/>
              <a:ahLst/>
              <a:cxnLst/>
              <a:rect l="l" t="t" r="r" b="b"/>
              <a:pathLst>
                <a:path w="5169" h="4178" extrusionOk="0">
                  <a:moveTo>
                    <a:pt x="5169" y="0"/>
                  </a:moveTo>
                  <a:lnTo>
                    <a:pt x="1" y="2984"/>
                  </a:lnTo>
                  <a:lnTo>
                    <a:pt x="1" y="4178"/>
                  </a:lnTo>
                  <a:lnTo>
                    <a:pt x="5169" y="1194"/>
                  </a:lnTo>
                  <a:lnTo>
                    <a:pt x="5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3081450" y="1074300"/>
              <a:ext cx="129225" cy="104500"/>
            </a:xfrm>
            <a:custGeom>
              <a:avLst/>
              <a:gdLst/>
              <a:ahLst/>
              <a:cxnLst/>
              <a:rect l="l" t="t" r="r" b="b"/>
              <a:pathLst>
                <a:path w="5169" h="4180" extrusionOk="0">
                  <a:moveTo>
                    <a:pt x="5169" y="1"/>
                  </a:moveTo>
                  <a:lnTo>
                    <a:pt x="1" y="2986"/>
                  </a:lnTo>
                  <a:lnTo>
                    <a:pt x="1" y="4180"/>
                  </a:lnTo>
                  <a:lnTo>
                    <a:pt x="5169" y="1195"/>
                  </a:lnTo>
                  <a:lnTo>
                    <a:pt x="5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3081450" y="1119075"/>
              <a:ext cx="129225" cy="104500"/>
            </a:xfrm>
            <a:custGeom>
              <a:avLst/>
              <a:gdLst/>
              <a:ahLst/>
              <a:cxnLst/>
              <a:rect l="l" t="t" r="r" b="b"/>
              <a:pathLst>
                <a:path w="5169" h="4180" extrusionOk="0">
                  <a:moveTo>
                    <a:pt x="5169" y="0"/>
                  </a:moveTo>
                  <a:lnTo>
                    <a:pt x="1" y="2985"/>
                  </a:lnTo>
                  <a:lnTo>
                    <a:pt x="1" y="4180"/>
                  </a:lnTo>
                  <a:lnTo>
                    <a:pt x="5169" y="1195"/>
                  </a:lnTo>
                  <a:lnTo>
                    <a:pt x="5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3184850" y="1163850"/>
              <a:ext cx="25825" cy="44800"/>
            </a:xfrm>
            <a:custGeom>
              <a:avLst/>
              <a:gdLst/>
              <a:ahLst/>
              <a:cxnLst/>
              <a:rect l="l" t="t" r="r" b="b"/>
              <a:pathLst>
                <a:path w="1033" h="1792" extrusionOk="0">
                  <a:moveTo>
                    <a:pt x="1033" y="0"/>
                  </a:moveTo>
                  <a:lnTo>
                    <a:pt x="0" y="598"/>
                  </a:lnTo>
                  <a:lnTo>
                    <a:pt x="0" y="1791"/>
                  </a:lnTo>
                  <a:lnTo>
                    <a:pt x="1033" y="1194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3081450" y="1223550"/>
              <a:ext cx="25875" cy="44750"/>
            </a:xfrm>
            <a:custGeom>
              <a:avLst/>
              <a:gdLst/>
              <a:ahLst/>
              <a:cxnLst/>
              <a:rect l="l" t="t" r="r" b="b"/>
              <a:pathLst>
                <a:path w="1035" h="1790" extrusionOk="0">
                  <a:moveTo>
                    <a:pt x="1035" y="1"/>
                  </a:moveTo>
                  <a:lnTo>
                    <a:pt x="1" y="597"/>
                  </a:lnTo>
                  <a:lnTo>
                    <a:pt x="1" y="1790"/>
                  </a:lnTo>
                  <a:lnTo>
                    <a:pt x="1035" y="1194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2978050" y="1014625"/>
              <a:ext cx="12975" cy="37325"/>
            </a:xfrm>
            <a:custGeom>
              <a:avLst/>
              <a:gdLst/>
              <a:ahLst/>
              <a:cxnLst/>
              <a:rect l="l" t="t" r="r" b="b"/>
              <a:pathLst>
                <a:path w="519" h="1493" extrusionOk="0">
                  <a:moveTo>
                    <a:pt x="1" y="1"/>
                  </a:moveTo>
                  <a:lnTo>
                    <a:pt x="1" y="1194"/>
                  </a:lnTo>
                  <a:lnTo>
                    <a:pt x="519" y="1493"/>
                  </a:lnTo>
                  <a:lnTo>
                    <a:pt x="519" y="3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2999600" y="1027075"/>
              <a:ext cx="12975" cy="37325"/>
            </a:xfrm>
            <a:custGeom>
              <a:avLst/>
              <a:gdLst/>
              <a:ahLst/>
              <a:cxnLst/>
              <a:rect l="l" t="t" r="r" b="b"/>
              <a:pathLst>
                <a:path w="519" h="1493" extrusionOk="0">
                  <a:moveTo>
                    <a:pt x="0" y="0"/>
                  </a:moveTo>
                  <a:lnTo>
                    <a:pt x="0" y="1194"/>
                  </a:lnTo>
                  <a:lnTo>
                    <a:pt x="518" y="1492"/>
                  </a:lnTo>
                  <a:lnTo>
                    <a:pt x="518" y="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3021125" y="1039500"/>
              <a:ext cx="12975" cy="37325"/>
            </a:xfrm>
            <a:custGeom>
              <a:avLst/>
              <a:gdLst/>
              <a:ahLst/>
              <a:cxnLst/>
              <a:rect l="l" t="t" r="r" b="b"/>
              <a:pathLst>
                <a:path w="519" h="1493" extrusionOk="0">
                  <a:moveTo>
                    <a:pt x="1" y="1"/>
                  </a:moveTo>
                  <a:lnTo>
                    <a:pt x="1" y="1194"/>
                  </a:lnTo>
                  <a:lnTo>
                    <a:pt x="518" y="1493"/>
                  </a:lnTo>
                  <a:lnTo>
                    <a:pt x="518" y="2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3042675" y="1051925"/>
              <a:ext cx="12950" cy="37350"/>
            </a:xfrm>
            <a:custGeom>
              <a:avLst/>
              <a:gdLst/>
              <a:ahLst/>
              <a:cxnLst/>
              <a:rect l="l" t="t" r="r" b="b"/>
              <a:pathLst>
                <a:path w="518" h="1494" extrusionOk="0">
                  <a:moveTo>
                    <a:pt x="0" y="1"/>
                  </a:moveTo>
                  <a:lnTo>
                    <a:pt x="0" y="1194"/>
                  </a:lnTo>
                  <a:lnTo>
                    <a:pt x="518" y="1493"/>
                  </a:lnTo>
                  <a:lnTo>
                    <a:pt x="518" y="3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2978050" y="1059400"/>
              <a:ext cx="12975" cy="37325"/>
            </a:xfrm>
            <a:custGeom>
              <a:avLst/>
              <a:gdLst/>
              <a:ahLst/>
              <a:cxnLst/>
              <a:rect l="l" t="t" r="r" b="b"/>
              <a:pathLst>
                <a:path w="519" h="1493" extrusionOk="0">
                  <a:moveTo>
                    <a:pt x="1" y="1"/>
                  </a:moveTo>
                  <a:lnTo>
                    <a:pt x="1" y="1194"/>
                  </a:lnTo>
                  <a:lnTo>
                    <a:pt x="519" y="1493"/>
                  </a:lnTo>
                  <a:lnTo>
                    <a:pt x="519" y="2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2999600" y="1071850"/>
              <a:ext cx="12975" cy="37325"/>
            </a:xfrm>
            <a:custGeom>
              <a:avLst/>
              <a:gdLst/>
              <a:ahLst/>
              <a:cxnLst/>
              <a:rect l="l" t="t" r="r" b="b"/>
              <a:pathLst>
                <a:path w="519" h="1493" extrusionOk="0">
                  <a:moveTo>
                    <a:pt x="0" y="0"/>
                  </a:moveTo>
                  <a:lnTo>
                    <a:pt x="0" y="1193"/>
                  </a:lnTo>
                  <a:lnTo>
                    <a:pt x="518" y="1492"/>
                  </a:lnTo>
                  <a:lnTo>
                    <a:pt x="518" y="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3021125" y="1084275"/>
              <a:ext cx="12975" cy="37325"/>
            </a:xfrm>
            <a:custGeom>
              <a:avLst/>
              <a:gdLst/>
              <a:ahLst/>
              <a:cxnLst/>
              <a:rect l="l" t="t" r="r" b="b"/>
              <a:pathLst>
                <a:path w="519" h="1493" extrusionOk="0">
                  <a:moveTo>
                    <a:pt x="1" y="0"/>
                  </a:moveTo>
                  <a:lnTo>
                    <a:pt x="1" y="1194"/>
                  </a:lnTo>
                  <a:lnTo>
                    <a:pt x="518" y="1493"/>
                  </a:lnTo>
                  <a:lnTo>
                    <a:pt x="518" y="2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3042675" y="1096700"/>
              <a:ext cx="12950" cy="37325"/>
            </a:xfrm>
            <a:custGeom>
              <a:avLst/>
              <a:gdLst/>
              <a:ahLst/>
              <a:cxnLst/>
              <a:rect l="l" t="t" r="r" b="b"/>
              <a:pathLst>
                <a:path w="518" h="1493" extrusionOk="0">
                  <a:moveTo>
                    <a:pt x="0" y="1"/>
                  </a:moveTo>
                  <a:lnTo>
                    <a:pt x="0" y="1194"/>
                  </a:lnTo>
                  <a:lnTo>
                    <a:pt x="518" y="1493"/>
                  </a:lnTo>
                  <a:lnTo>
                    <a:pt x="518" y="2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2978050" y="1104175"/>
              <a:ext cx="12975" cy="37325"/>
            </a:xfrm>
            <a:custGeom>
              <a:avLst/>
              <a:gdLst/>
              <a:ahLst/>
              <a:cxnLst/>
              <a:rect l="l" t="t" r="r" b="b"/>
              <a:pathLst>
                <a:path w="519" h="1493" extrusionOk="0">
                  <a:moveTo>
                    <a:pt x="1" y="0"/>
                  </a:moveTo>
                  <a:lnTo>
                    <a:pt x="1" y="1194"/>
                  </a:lnTo>
                  <a:lnTo>
                    <a:pt x="519" y="1493"/>
                  </a:lnTo>
                  <a:lnTo>
                    <a:pt x="519" y="2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2999600" y="1116600"/>
              <a:ext cx="12975" cy="37325"/>
            </a:xfrm>
            <a:custGeom>
              <a:avLst/>
              <a:gdLst/>
              <a:ahLst/>
              <a:cxnLst/>
              <a:rect l="l" t="t" r="r" b="b"/>
              <a:pathLst>
                <a:path w="519" h="1493" extrusionOk="0">
                  <a:moveTo>
                    <a:pt x="0" y="1"/>
                  </a:moveTo>
                  <a:lnTo>
                    <a:pt x="0" y="1194"/>
                  </a:lnTo>
                  <a:lnTo>
                    <a:pt x="518" y="1493"/>
                  </a:lnTo>
                  <a:lnTo>
                    <a:pt x="518" y="2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3021125" y="1129050"/>
              <a:ext cx="12975" cy="37325"/>
            </a:xfrm>
            <a:custGeom>
              <a:avLst/>
              <a:gdLst/>
              <a:ahLst/>
              <a:cxnLst/>
              <a:rect l="l" t="t" r="r" b="b"/>
              <a:pathLst>
                <a:path w="519" h="1493" extrusionOk="0">
                  <a:moveTo>
                    <a:pt x="1" y="0"/>
                  </a:moveTo>
                  <a:lnTo>
                    <a:pt x="1" y="1194"/>
                  </a:lnTo>
                  <a:lnTo>
                    <a:pt x="518" y="1492"/>
                  </a:lnTo>
                  <a:lnTo>
                    <a:pt x="518" y="2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3042675" y="1141475"/>
              <a:ext cx="12950" cy="37325"/>
            </a:xfrm>
            <a:custGeom>
              <a:avLst/>
              <a:gdLst/>
              <a:ahLst/>
              <a:cxnLst/>
              <a:rect l="l" t="t" r="r" b="b"/>
              <a:pathLst>
                <a:path w="518" h="1493" extrusionOk="0">
                  <a:moveTo>
                    <a:pt x="0" y="1"/>
                  </a:moveTo>
                  <a:lnTo>
                    <a:pt x="0" y="1194"/>
                  </a:lnTo>
                  <a:lnTo>
                    <a:pt x="518" y="1493"/>
                  </a:lnTo>
                  <a:lnTo>
                    <a:pt x="518" y="2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2978050" y="1148900"/>
              <a:ext cx="12975" cy="37325"/>
            </a:xfrm>
            <a:custGeom>
              <a:avLst/>
              <a:gdLst/>
              <a:ahLst/>
              <a:cxnLst/>
              <a:rect l="l" t="t" r="r" b="b"/>
              <a:pathLst>
                <a:path w="519" h="1493" extrusionOk="0">
                  <a:moveTo>
                    <a:pt x="1" y="1"/>
                  </a:moveTo>
                  <a:lnTo>
                    <a:pt x="1" y="1196"/>
                  </a:lnTo>
                  <a:lnTo>
                    <a:pt x="519" y="1493"/>
                  </a:lnTo>
                  <a:lnTo>
                    <a:pt x="519" y="3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2999600" y="1161350"/>
              <a:ext cx="12975" cy="37350"/>
            </a:xfrm>
            <a:custGeom>
              <a:avLst/>
              <a:gdLst/>
              <a:ahLst/>
              <a:cxnLst/>
              <a:rect l="l" t="t" r="r" b="b"/>
              <a:pathLst>
                <a:path w="519" h="1494" extrusionOk="0">
                  <a:moveTo>
                    <a:pt x="0" y="0"/>
                  </a:moveTo>
                  <a:lnTo>
                    <a:pt x="0" y="1195"/>
                  </a:lnTo>
                  <a:lnTo>
                    <a:pt x="518" y="1494"/>
                  </a:lnTo>
                  <a:lnTo>
                    <a:pt x="518" y="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3021125" y="1173775"/>
              <a:ext cx="12975" cy="37375"/>
            </a:xfrm>
            <a:custGeom>
              <a:avLst/>
              <a:gdLst/>
              <a:ahLst/>
              <a:cxnLst/>
              <a:rect l="l" t="t" r="r" b="b"/>
              <a:pathLst>
                <a:path w="519" h="1495" extrusionOk="0">
                  <a:moveTo>
                    <a:pt x="1" y="1"/>
                  </a:moveTo>
                  <a:lnTo>
                    <a:pt x="1" y="1195"/>
                  </a:lnTo>
                  <a:lnTo>
                    <a:pt x="518" y="1494"/>
                  </a:lnTo>
                  <a:lnTo>
                    <a:pt x="518" y="2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3042675" y="1186200"/>
              <a:ext cx="12950" cy="37375"/>
            </a:xfrm>
            <a:custGeom>
              <a:avLst/>
              <a:gdLst/>
              <a:ahLst/>
              <a:cxnLst/>
              <a:rect l="l" t="t" r="r" b="b"/>
              <a:pathLst>
                <a:path w="518" h="1495" extrusionOk="0">
                  <a:moveTo>
                    <a:pt x="0" y="1"/>
                  </a:moveTo>
                  <a:lnTo>
                    <a:pt x="0" y="1196"/>
                  </a:lnTo>
                  <a:lnTo>
                    <a:pt x="518" y="1495"/>
                  </a:lnTo>
                  <a:lnTo>
                    <a:pt x="518" y="3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2978050" y="1193675"/>
              <a:ext cx="12975" cy="37325"/>
            </a:xfrm>
            <a:custGeom>
              <a:avLst/>
              <a:gdLst/>
              <a:ahLst/>
              <a:cxnLst/>
              <a:rect l="l" t="t" r="r" b="b"/>
              <a:pathLst>
                <a:path w="519" h="1493" extrusionOk="0">
                  <a:moveTo>
                    <a:pt x="1" y="1"/>
                  </a:moveTo>
                  <a:lnTo>
                    <a:pt x="1" y="1196"/>
                  </a:lnTo>
                  <a:lnTo>
                    <a:pt x="519" y="1493"/>
                  </a:lnTo>
                  <a:lnTo>
                    <a:pt x="519" y="2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3042675" y="1230975"/>
              <a:ext cx="12950" cy="37325"/>
            </a:xfrm>
            <a:custGeom>
              <a:avLst/>
              <a:gdLst/>
              <a:ahLst/>
              <a:cxnLst/>
              <a:rect l="l" t="t" r="r" b="b"/>
              <a:pathLst>
                <a:path w="518" h="1493" extrusionOk="0">
                  <a:moveTo>
                    <a:pt x="0" y="1"/>
                  </a:moveTo>
                  <a:lnTo>
                    <a:pt x="0" y="1196"/>
                  </a:lnTo>
                  <a:lnTo>
                    <a:pt x="518" y="1493"/>
                  </a:lnTo>
                  <a:lnTo>
                    <a:pt x="518" y="3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2999600" y="1206125"/>
              <a:ext cx="34500" cy="64675"/>
            </a:xfrm>
            <a:custGeom>
              <a:avLst/>
              <a:gdLst/>
              <a:ahLst/>
              <a:cxnLst/>
              <a:rect l="l" t="t" r="r" b="b"/>
              <a:pathLst>
                <a:path w="1380" h="2587" extrusionOk="0">
                  <a:moveTo>
                    <a:pt x="0" y="0"/>
                  </a:moveTo>
                  <a:lnTo>
                    <a:pt x="0" y="1791"/>
                  </a:lnTo>
                  <a:lnTo>
                    <a:pt x="1379" y="2587"/>
                  </a:lnTo>
                  <a:lnTo>
                    <a:pt x="1379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2926375" y="902725"/>
              <a:ext cx="25900" cy="52250"/>
            </a:xfrm>
            <a:custGeom>
              <a:avLst/>
              <a:gdLst/>
              <a:ahLst/>
              <a:cxnLst/>
              <a:rect l="l" t="t" r="r" b="b"/>
              <a:pathLst>
                <a:path w="1036" h="2090" extrusionOk="0">
                  <a:moveTo>
                    <a:pt x="1034" y="0"/>
                  </a:moveTo>
                  <a:lnTo>
                    <a:pt x="0" y="598"/>
                  </a:lnTo>
                  <a:lnTo>
                    <a:pt x="0" y="2090"/>
                  </a:lnTo>
                  <a:lnTo>
                    <a:pt x="1036" y="1493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2958675" y="887800"/>
              <a:ext cx="19400" cy="33575"/>
            </a:xfrm>
            <a:custGeom>
              <a:avLst/>
              <a:gdLst/>
              <a:ahLst/>
              <a:cxnLst/>
              <a:rect l="l" t="t" r="r" b="b"/>
              <a:pathLst>
                <a:path w="776" h="1343" extrusionOk="0">
                  <a:moveTo>
                    <a:pt x="776" y="0"/>
                  </a:moveTo>
                  <a:lnTo>
                    <a:pt x="0" y="448"/>
                  </a:lnTo>
                  <a:lnTo>
                    <a:pt x="0" y="1343"/>
                  </a:lnTo>
                  <a:lnTo>
                    <a:pt x="776" y="896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2900525" y="921350"/>
              <a:ext cx="19425" cy="33625"/>
            </a:xfrm>
            <a:custGeom>
              <a:avLst/>
              <a:gdLst/>
              <a:ahLst/>
              <a:cxnLst/>
              <a:rect l="l" t="t" r="r" b="b"/>
              <a:pathLst>
                <a:path w="777" h="1345" extrusionOk="0">
                  <a:moveTo>
                    <a:pt x="776" y="1"/>
                  </a:moveTo>
                  <a:lnTo>
                    <a:pt x="0" y="449"/>
                  </a:lnTo>
                  <a:lnTo>
                    <a:pt x="0" y="1345"/>
                  </a:lnTo>
                  <a:lnTo>
                    <a:pt x="776" y="897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2797200" y="887800"/>
              <a:ext cx="19425" cy="33575"/>
            </a:xfrm>
            <a:custGeom>
              <a:avLst/>
              <a:gdLst/>
              <a:ahLst/>
              <a:cxnLst/>
              <a:rect l="l" t="t" r="r" b="b"/>
              <a:pathLst>
                <a:path w="777" h="1343" extrusionOk="0">
                  <a:moveTo>
                    <a:pt x="1" y="0"/>
                  </a:moveTo>
                  <a:lnTo>
                    <a:pt x="1" y="896"/>
                  </a:lnTo>
                  <a:lnTo>
                    <a:pt x="776" y="1343"/>
                  </a:lnTo>
                  <a:lnTo>
                    <a:pt x="776" y="4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8"/>
            <p:cNvSpPr/>
            <p:nvPr/>
          </p:nvSpPr>
          <p:spPr>
            <a:xfrm>
              <a:off x="2826275" y="904575"/>
              <a:ext cx="19425" cy="33625"/>
            </a:xfrm>
            <a:custGeom>
              <a:avLst/>
              <a:gdLst/>
              <a:ahLst/>
              <a:cxnLst/>
              <a:rect l="l" t="t" r="r" b="b"/>
              <a:pathLst>
                <a:path w="777" h="1345" extrusionOk="0">
                  <a:moveTo>
                    <a:pt x="1" y="0"/>
                  </a:moveTo>
                  <a:lnTo>
                    <a:pt x="1" y="897"/>
                  </a:lnTo>
                  <a:lnTo>
                    <a:pt x="776" y="1345"/>
                  </a:lnTo>
                  <a:lnTo>
                    <a:pt x="776" y="4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8"/>
            <p:cNvSpPr/>
            <p:nvPr/>
          </p:nvSpPr>
          <p:spPr>
            <a:xfrm>
              <a:off x="2855350" y="921350"/>
              <a:ext cx="19425" cy="33625"/>
            </a:xfrm>
            <a:custGeom>
              <a:avLst/>
              <a:gdLst/>
              <a:ahLst/>
              <a:cxnLst/>
              <a:rect l="l" t="t" r="r" b="b"/>
              <a:pathLst>
                <a:path w="777" h="1345" extrusionOk="0">
                  <a:moveTo>
                    <a:pt x="0" y="1"/>
                  </a:moveTo>
                  <a:lnTo>
                    <a:pt x="0" y="897"/>
                  </a:lnTo>
                  <a:lnTo>
                    <a:pt x="776" y="1345"/>
                  </a:lnTo>
                  <a:lnTo>
                    <a:pt x="776" y="4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8"/>
            <p:cNvSpPr/>
            <p:nvPr/>
          </p:nvSpPr>
          <p:spPr>
            <a:xfrm>
              <a:off x="2396575" y="813175"/>
              <a:ext cx="310175" cy="179125"/>
            </a:xfrm>
            <a:custGeom>
              <a:avLst/>
              <a:gdLst/>
              <a:ahLst/>
              <a:cxnLst/>
              <a:rect l="l" t="t" r="r" b="b"/>
              <a:pathLst>
                <a:path w="12407" h="7165" extrusionOk="0">
                  <a:moveTo>
                    <a:pt x="6203" y="1"/>
                  </a:moveTo>
                  <a:lnTo>
                    <a:pt x="1" y="3582"/>
                  </a:lnTo>
                  <a:lnTo>
                    <a:pt x="6203" y="7164"/>
                  </a:lnTo>
                  <a:lnTo>
                    <a:pt x="12406" y="3582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8"/>
            <p:cNvSpPr/>
            <p:nvPr/>
          </p:nvSpPr>
          <p:spPr>
            <a:xfrm>
              <a:off x="2551625" y="723675"/>
              <a:ext cx="103425" cy="238750"/>
            </a:xfrm>
            <a:custGeom>
              <a:avLst/>
              <a:gdLst/>
              <a:ahLst/>
              <a:cxnLst/>
              <a:rect l="l" t="t" r="r" b="b"/>
              <a:pathLst>
                <a:path w="4137" h="9550" extrusionOk="0">
                  <a:moveTo>
                    <a:pt x="4136" y="1"/>
                  </a:moveTo>
                  <a:lnTo>
                    <a:pt x="1" y="2387"/>
                  </a:lnTo>
                  <a:lnTo>
                    <a:pt x="1" y="9549"/>
                  </a:lnTo>
                  <a:lnTo>
                    <a:pt x="4136" y="7162"/>
                  </a:lnTo>
                  <a:lnTo>
                    <a:pt x="413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8"/>
            <p:cNvSpPr/>
            <p:nvPr/>
          </p:nvSpPr>
          <p:spPr>
            <a:xfrm>
              <a:off x="2448275" y="663975"/>
              <a:ext cx="206775" cy="119400"/>
            </a:xfrm>
            <a:custGeom>
              <a:avLst/>
              <a:gdLst/>
              <a:ahLst/>
              <a:cxnLst/>
              <a:rect l="l" t="t" r="r" b="b"/>
              <a:pathLst>
                <a:path w="8271" h="4776" extrusionOk="0">
                  <a:moveTo>
                    <a:pt x="4135" y="598"/>
                  </a:moveTo>
                  <a:lnTo>
                    <a:pt x="7236" y="2389"/>
                  </a:lnTo>
                  <a:lnTo>
                    <a:pt x="6978" y="2538"/>
                  </a:lnTo>
                  <a:lnTo>
                    <a:pt x="4135" y="4178"/>
                  </a:lnTo>
                  <a:lnTo>
                    <a:pt x="1291" y="2538"/>
                  </a:lnTo>
                  <a:lnTo>
                    <a:pt x="1033" y="2389"/>
                  </a:lnTo>
                  <a:lnTo>
                    <a:pt x="4135" y="598"/>
                  </a:lnTo>
                  <a:close/>
                  <a:moveTo>
                    <a:pt x="4135" y="0"/>
                  </a:moveTo>
                  <a:lnTo>
                    <a:pt x="1" y="2389"/>
                  </a:lnTo>
                  <a:lnTo>
                    <a:pt x="4135" y="4775"/>
                  </a:lnTo>
                  <a:lnTo>
                    <a:pt x="8270" y="238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8"/>
            <p:cNvSpPr/>
            <p:nvPr/>
          </p:nvSpPr>
          <p:spPr>
            <a:xfrm>
              <a:off x="2480550" y="686375"/>
              <a:ext cx="142200" cy="82050"/>
            </a:xfrm>
            <a:custGeom>
              <a:avLst/>
              <a:gdLst/>
              <a:ahLst/>
              <a:cxnLst/>
              <a:rect l="l" t="t" r="r" b="b"/>
              <a:pathLst>
                <a:path w="5688" h="3282" extrusionOk="0">
                  <a:moveTo>
                    <a:pt x="2844" y="0"/>
                  </a:moveTo>
                  <a:lnTo>
                    <a:pt x="0" y="1642"/>
                  </a:lnTo>
                  <a:lnTo>
                    <a:pt x="2844" y="3282"/>
                  </a:lnTo>
                  <a:lnTo>
                    <a:pt x="5687" y="1642"/>
                  </a:lnTo>
                  <a:lnTo>
                    <a:pt x="284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8"/>
            <p:cNvSpPr/>
            <p:nvPr/>
          </p:nvSpPr>
          <p:spPr>
            <a:xfrm>
              <a:off x="2551625" y="678900"/>
              <a:ext cx="77575" cy="48525"/>
            </a:xfrm>
            <a:custGeom>
              <a:avLst/>
              <a:gdLst/>
              <a:ahLst/>
              <a:cxnLst/>
              <a:rect l="l" t="t" r="r" b="b"/>
              <a:pathLst>
                <a:path w="3103" h="1941" extrusionOk="0">
                  <a:moveTo>
                    <a:pt x="1" y="1"/>
                  </a:moveTo>
                  <a:lnTo>
                    <a:pt x="1" y="299"/>
                  </a:lnTo>
                  <a:lnTo>
                    <a:pt x="2844" y="1941"/>
                  </a:lnTo>
                  <a:lnTo>
                    <a:pt x="3102" y="17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8"/>
            <p:cNvSpPr/>
            <p:nvPr/>
          </p:nvSpPr>
          <p:spPr>
            <a:xfrm>
              <a:off x="2448275" y="723675"/>
              <a:ext cx="103375" cy="238750"/>
            </a:xfrm>
            <a:custGeom>
              <a:avLst/>
              <a:gdLst/>
              <a:ahLst/>
              <a:cxnLst/>
              <a:rect l="l" t="t" r="r" b="b"/>
              <a:pathLst>
                <a:path w="4135" h="9550" extrusionOk="0">
                  <a:moveTo>
                    <a:pt x="1" y="1"/>
                  </a:moveTo>
                  <a:lnTo>
                    <a:pt x="1" y="7162"/>
                  </a:lnTo>
                  <a:lnTo>
                    <a:pt x="4135" y="9549"/>
                  </a:lnTo>
                  <a:lnTo>
                    <a:pt x="4135" y="2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8"/>
            <p:cNvSpPr/>
            <p:nvPr/>
          </p:nvSpPr>
          <p:spPr>
            <a:xfrm>
              <a:off x="2474100" y="678900"/>
              <a:ext cx="77550" cy="48525"/>
            </a:xfrm>
            <a:custGeom>
              <a:avLst/>
              <a:gdLst/>
              <a:ahLst/>
              <a:cxnLst/>
              <a:rect l="l" t="t" r="r" b="b"/>
              <a:pathLst>
                <a:path w="3102" h="1941" extrusionOk="0">
                  <a:moveTo>
                    <a:pt x="3102" y="1"/>
                  </a:moveTo>
                  <a:lnTo>
                    <a:pt x="0" y="1792"/>
                  </a:lnTo>
                  <a:lnTo>
                    <a:pt x="258" y="1941"/>
                  </a:lnTo>
                  <a:lnTo>
                    <a:pt x="3102" y="299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8"/>
            <p:cNvSpPr/>
            <p:nvPr/>
          </p:nvSpPr>
          <p:spPr>
            <a:xfrm>
              <a:off x="2564575" y="783350"/>
              <a:ext cx="12925" cy="22425"/>
            </a:xfrm>
            <a:custGeom>
              <a:avLst/>
              <a:gdLst/>
              <a:ahLst/>
              <a:cxnLst/>
              <a:rect l="l" t="t" r="r" b="b"/>
              <a:pathLst>
                <a:path w="517" h="897" extrusionOk="0">
                  <a:moveTo>
                    <a:pt x="517" y="0"/>
                  </a:moveTo>
                  <a:lnTo>
                    <a:pt x="0" y="299"/>
                  </a:lnTo>
                  <a:lnTo>
                    <a:pt x="0" y="897"/>
                  </a:lnTo>
                  <a:lnTo>
                    <a:pt x="517" y="598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28"/>
            <p:cNvSpPr/>
            <p:nvPr/>
          </p:nvSpPr>
          <p:spPr>
            <a:xfrm>
              <a:off x="2586100" y="770925"/>
              <a:ext cx="12950" cy="22425"/>
            </a:xfrm>
            <a:custGeom>
              <a:avLst/>
              <a:gdLst/>
              <a:ahLst/>
              <a:cxnLst/>
              <a:rect l="l" t="t" r="r" b="b"/>
              <a:pathLst>
                <a:path w="518" h="897" extrusionOk="0">
                  <a:moveTo>
                    <a:pt x="517" y="0"/>
                  </a:moveTo>
                  <a:lnTo>
                    <a:pt x="1" y="299"/>
                  </a:lnTo>
                  <a:lnTo>
                    <a:pt x="1" y="896"/>
                  </a:lnTo>
                  <a:lnTo>
                    <a:pt x="517" y="597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8"/>
            <p:cNvSpPr/>
            <p:nvPr/>
          </p:nvSpPr>
          <p:spPr>
            <a:xfrm>
              <a:off x="2607650" y="758475"/>
              <a:ext cx="12925" cy="22425"/>
            </a:xfrm>
            <a:custGeom>
              <a:avLst/>
              <a:gdLst/>
              <a:ahLst/>
              <a:cxnLst/>
              <a:rect l="l" t="t" r="r" b="b"/>
              <a:pathLst>
                <a:path w="517" h="897" extrusionOk="0">
                  <a:moveTo>
                    <a:pt x="516" y="1"/>
                  </a:moveTo>
                  <a:lnTo>
                    <a:pt x="0" y="299"/>
                  </a:lnTo>
                  <a:lnTo>
                    <a:pt x="0" y="897"/>
                  </a:lnTo>
                  <a:lnTo>
                    <a:pt x="516" y="598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2629175" y="746050"/>
              <a:ext cx="12925" cy="22375"/>
            </a:xfrm>
            <a:custGeom>
              <a:avLst/>
              <a:gdLst/>
              <a:ahLst/>
              <a:cxnLst/>
              <a:rect l="l" t="t" r="r" b="b"/>
              <a:pathLst>
                <a:path w="517" h="895" extrusionOk="0">
                  <a:moveTo>
                    <a:pt x="517" y="0"/>
                  </a:moveTo>
                  <a:lnTo>
                    <a:pt x="0" y="299"/>
                  </a:lnTo>
                  <a:lnTo>
                    <a:pt x="0" y="895"/>
                  </a:lnTo>
                  <a:lnTo>
                    <a:pt x="517" y="598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28"/>
            <p:cNvSpPr/>
            <p:nvPr/>
          </p:nvSpPr>
          <p:spPr>
            <a:xfrm>
              <a:off x="2564575" y="816925"/>
              <a:ext cx="12925" cy="22425"/>
            </a:xfrm>
            <a:custGeom>
              <a:avLst/>
              <a:gdLst/>
              <a:ahLst/>
              <a:cxnLst/>
              <a:rect l="l" t="t" r="r" b="b"/>
              <a:pathLst>
                <a:path w="517" h="897" extrusionOk="0">
                  <a:moveTo>
                    <a:pt x="517" y="0"/>
                  </a:moveTo>
                  <a:lnTo>
                    <a:pt x="0" y="299"/>
                  </a:lnTo>
                  <a:lnTo>
                    <a:pt x="0" y="896"/>
                  </a:lnTo>
                  <a:lnTo>
                    <a:pt x="517" y="598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28"/>
            <p:cNvSpPr/>
            <p:nvPr/>
          </p:nvSpPr>
          <p:spPr>
            <a:xfrm>
              <a:off x="2586100" y="804475"/>
              <a:ext cx="12950" cy="22425"/>
            </a:xfrm>
            <a:custGeom>
              <a:avLst/>
              <a:gdLst/>
              <a:ahLst/>
              <a:cxnLst/>
              <a:rect l="l" t="t" r="r" b="b"/>
              <a:pathLst>
                <a:path w="518" h="897" extrusionOk="0">
                  <a:moveTo>
                    <a:pt x="517" y="1"/>
                  </a:moveTo>
                  <a:lnTo>
                    <a:pt x="1" y="299"/>
                  </a:lnTo>
                  <a:lnTo>
                    <a:pt x="1" y="897"/>
                  </a:lnTo>
                  <a:lnTo>
                    <a:pt x="517" y="598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2607650" y="792050"/>
              <a:ext cx="12925" cy="22425"/>
            </a:xfrm>
            <a:custGeom>
              <a:avLst/>
              <a:gdLst/>
              <a:ahLst/>
              <a:cxnLst/>
              <a:rect l="l" t="t" r="r" b="b"/>
              <a:pathLst>
                <a:path w="517" h="897" extrusionOk="0">
                  <a:moveTo>
                    <a:pt x="516" y="0"/>
                  </a:moveTo>
                  <a:lnTo>
                    <a:pt x="0" y="299"/>
                  </a:lnTo>
                  <a:lnTo>
                    <a:pt x="0" y="897"/>
                  </a:lnTo>
                  <a:lnTo>
                    <a:pt x="516" y="598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2629175" y="779625"/>
              <a:ext cx="12925" cy="22425"/>
            </a:xfrm>
            <a:custGeom>
              <a:avLst/>
              <a:gdLst/>
              <a:ahLst/>
              <a:cxnLst/>
              <a:rect l="l" t="t" r="r" b="b"/>
              <a:pathLst>
                <a:path w="517" h="897" extrusionOk="0">
                  <a:moveTo>
                    <a:pt x="517" y="0"/>
                  </a:moveTo>
                  <a:lnTo>
                    <a:pt x="0" y="299"/>
                  </a:lnTo>
                  <a:lnTo>
                    <a:pt x="0" y="896"/>
                  </a:lnTo>
                  <a:lnTo>
                    <a:pt x="517" y="597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2564575" y="850475"/>
              <a:ext cx="12925" cy="22450"/>
            </a:xfrm>
            <a:custGeom>
              <a:avLst/>
              <a:gdLst/>
              <a:ahLst/>
              <a:cxnLst/>
              <a:rect l="l" t="t" r="r" b="b"/>
              <a:pathLst>
                <a:path w="517" h="898" extrusionOk="0">
                  <a:moveTo>
                    <a:pt x="517" y="1"/>
                  </a:moveTo>
                  <a:lnTo>
                    <a:pt x="0" y="300"/>
                  </a:lnTo>
                  <a:lnTo>
                    <a:pt x="0" y="897"/>
                  </a:lnTo>
                  <a:lnTo>
                    <a:pt x="517" y="598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2586100" y="838050"/>
              <a:ext cx="12950" cy="22425"/>
            </a:xfrm>
            <a:custGeom>
              <a:avLst/>
              <a:gdLst/>
              <a:ahLst/>
              <a:cxnLst/>
              <a:rect l="l" t="t" r="r" b="b"/>
              <a:pathLst>
                <a:path w="518" h="897" extrusionOk="0">
                  <a:moveTo>
                    <a:pt x="517" y="1"/>
                  </a:moveTo>
                  <a:lnTo>
                    <a:pt x="1" y="299"/>
                  </a:lnTo>
                  <a:lnTo>
                    <a:pt x="1" y="897"/>
                  </a:lnTo>
                  <a:lnTo>
                    <a:pt x="517" y="598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2607650" y="825625"/>
              <a:ext cx="12925" cy="22425"/>
            </a:xfrm>
            <a:custGeom>
              <a:avLst/>
              <a:gdLst/>
              <a:ahLst/>
              <a:cxnLst/>
              <a:rect l="l" t="t" r="r" b="b"/>
              <a:pathLst>
                <a:path w="517" h="897" extrusionOk="0">
                  <a:moveTo>
                    <a:pt x="516" y="0"/>
                  </a:moveTo>
                  <a:lnTo>
                    <a:pt x="0" y="299"/>
                  </a:lnTo>
                  <a:lnTo>
                    <a:pt x="0" y="896"/>
                  </a:lnTo>
                  <a:lnTo>
                    <a:pt x="516" y="598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2629175" y="813175"/>
              <a:ext cx="12925" cy="22425"/>
            </a:xfrm>
            <a:custGeom>
              <a:avLst/>
              <a:gdLst/>
              <a:ahLst/>
              <a:cxnLst/>
              <a:rect l="l" t="t" r="r" b="b"/>
              <a:pathLst>
                <a:path w="517" h="897" extrusionOk="0">
                  <a:moveTo>
                    <a:pt x="517" y="1"/>
                  </a:moveTo>
                  <a:lnTo>
                    <a:pt x="0" y="300"/>
                  </a:lnTo>
                  <a:lnTo>
                    <a:pt x="0" y="897"/>
                  </a:lnTo>
                  <a:lnTo>
                    <a:pt x="517" y="598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2564575" y="884050"/>
              <a:ext cx="12925" cy="22425"/>
            </a:xfrm>
            <a:custGeom>
              <a:avLst/>
              <a:gdLst/>
              <a:ahLst/>
              <a:cxnLst/>
              <a:rect l="l" t="t" r="r" b="b"/>
              <a:pathLst>
                <a:path w="517" h="897" extrusionOk="0">
                  <a:moveTo>
                    <a:pt x="517" y="1"/>
                  </a:moveTo>
                  <a:lnTo>
                    <a:pt x="0" y="299"/>
                  </a:lnTo>
                  <a:lnTo>
                    <a:pt x="0" y="897"/>
                  </a:lnTo>
                  <a:lnTo>
                    <a:pt x="517" y="598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2586100" y="871625"/>
              <a:ext cx="12950" cy="22425"/>
            </a:xfrm>
            <a:custGeom>
              <a:avLst/>
              <a:gdLst/>
              <a:ahLst/>
              <a:cxnLst/>
              <a:rect l="l" t="t" r="r" b="b"/>
              <a:pathLst>
                <a:path w="518" h="897" extrusionOk="0">
                  <a:moveTo>
                    <a:pt x="517" y="0"/>
                  </a:moveTo>
                  <a:lnTo>
                    <a:pt x="1" y="299"/>
                  </a:lnTo>
                  <a:lnTo>
                    <a:pt x="1" y="896"/>
                  </a:lnTo>
                  <a:lnTo>
                    <a:pt x="517" y="598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2607650" y="859175"/>
              <a:ext cx="12925" cy="22450"/>
            </a:xfrm>
            <a:custGeom>
              <a:avLst/>
              <a:gdLst/>
              <a:ahLst/>
              <a:cxnLst/>
              <a:rect l="l" t="t" r="r" b="b"/>
              <a:pathLst>
                <a:path w="517" h="898" extrusionOk="0">
                  <a:moveTo>
                    <a:pt x="516" y="1"/>
                  </a:moveTo>
                  <a:lnTo>
                    <a:pt x="0" y="300"/>
                  </a:lnTo>
                  <a:lnTo>
                    <a:pt x="0" y="897"/>
                  </a:lnTo>
                  <a:lnTo>
                    <a:pt x="516" y="598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2629175" y="846750"/>
              <a:ext cx="12925" cy="22425"/>
            </a:xfrm>
            <a:custGeom>
              <a:avLst/>
              <a:gdLst/>
              <a:ahLst/>
              <a:cxnLst/>
              <a:rect l="l" t="t" r="r" b="b"/>
              <a:pathLst>
                <a:path w="517" h="897" extrusionOk="0">
                  <a:moveTo>
                    <a:pt x="517" y="1"/>
                  </a:moveTo>
                  <a:lnTo>
                    <a:pt x="0" y="299"/>
                  </a:lnTo>
                  <a:lnTo>
                    <a:pt x="0" y="897"/>
                  </a:lnTo>
                  <a:lnTo>
                    <a:pt x="517" y="598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2564575" y="917650"/>
              <a:ext cx="12925" cy="22400"/>
            </a:xfrm>
            <a:custGeom>
              <a:avLst/>
              <a:gdLst/>
              <a:ahLst/>
              <a:cxnLst/>
              <a:rect l="l" t="t" r="r" b="b"/>
              <a:pathLst>
                <a:path w="517" h="896" extrusionOk="0">
                  <a:moveTo>
                    <a:pt x="517" y="1"/>
                  </a:moveTo>
                  <a:lnTo>
                    <a:pt x="0" y="298"/>
                  </a:lnTo>
                  <a:lnTo>
                    <a:pt x="0" y="896"/>
                  </a:lnTo>
                  <a:lnTo>
                    <a:pt x="517" y="597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2629175" y="880350"/>
              <a:ext cx="12925" cy="22400"/>
            </a:xfrm>
            <a:custGeom>
              <a:avLst/>
              <a:gdLst/>
              <a:ahLst/>
              <a:cxnLst/>
              <a:rect l="l" t="t" r="r" b="b"/>
              <a:pathLst>
                <a:path w="517" h="896" extrusionOk="0">
                  <a:moveTo>
                    <a:pt x="517" y="1"/>
                  </a:moveTo>
                  <a:lnTo>
                    <a:pt x="0" y="298"/>
                  </a:lnTo>
                  <a:lnTo>
                    <a:pt x="0" y="895"/>
                  </a:lnTo>
                  <a:lnTo>
                    <a:pt x="517" y="597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2482725" y="892800"/>
              <a:ext cx="34500" cy="49750"/>
            </a:xfrm>
            <a:custGeom>
              <a:avLst/>
              <a:gdLst/>
              <a:ahLst/>
              <a:cxnLst/>
              <a:rect l="l" t="t" r="r" b="b"/>
              <a:pathLst>
                <a:path w="1380" h="1990" extrusionOk="0">
                  <a:moveTo>
                    <a:pt x="0" y="0"/>
                  </a:moveTo>
                  <a:lnTo>
                    <a:pt x="0" y="1194"/>
                  </a:lnTo>
                  <a:lnTo>
                    <a:pt x="1379" y="1990"/>
                  </a:lnTo>
                  <a:lnTo>
                    <a:pt x="1379" y="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2482725" y="892800"/>
              <a:ext cx="34500" cy="49750"/>
            </a:xfrm>
            <a:custGeom>
              <a:avLst/>
              <a:gdLst/>
              <a:ahLst/>
              <a:cxnLst/>
              <a:rect l="l" t="t" r="r" b="b"/>
              <a:pathLst>
                <a:path w="1380" h="1990" extrusionOk="0">
                  <a:moveTo>
                    <a:pt x="0" y="0"/>
                  </a:moveTo>
                  <a:lnTo>
                    <a:pt x="0" y="1194"/>
                  </a:lnTo>
                  <a:lnTo>
                    <a:pt x="1379" y="1990"/>
                  </a:lnTo>
                  <a:lnTo>
                    <a:pt x="1379" y="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2482725" y="892800"/>
              <a:ext cx="34500" cy="49750"/>
            </a:xfrm>
            <a:custGeom>
              <a:avLst/>
              <a:gdLst/>
              <a:ahLst/>
              <a:cxnLst/>
              <a:rect l="l" t="t" r="r" b="b"/>
              <a:pathLst>
                <a:path w="1380" h="1990" extrusionOk="0">
                  <a:moveTo>
                    <a:pt x="0" y="0"/>
                  </a:moveTo>
                  <a:lnTo>
                    <a:pt x="0" y="1194"/>
                  </a:lnTo>
                  <a:lnTo>
                    <a:pt x="181" y="1298"/>
                  </a:lnTo>
                  <a:lnTo>
                    <a:pt x="181" y="312"/>
                  </a:lnTo>
                  <a:lnTo>
                    <a:pt x="1199" y="899"/>
                  </a:lnTo>
                  <a:lnTo>
                    <a:pt x="1199" y="1885"/>
                  </a:lnTo>
                  <a:lnTo>
                    <a:pt x="1379" y="1990"/>
                  </a:lnTo>
                  <a:lnTo>
                    <a:pt x="1379" y="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2461175" y="746050"/>
              <a:ext cx="77575" cy="194000"/>
            </a:xfrm>
            <a:custGeom>
              <a:avLst/>
              <a:gdLst/>
              <a:ahLst/>
              <a:cxnLst/>
              <a:rect l="l" t="t" r="r" b="b"/>
              <a:pathLst>
                <a:path w="3103" h="7760" extrusionOk="0">
                  <a:moveTo>
                    <a:pt x="1" y="0"/>
                  </a:moveTo>
                  <a:lnTo>
                    <a:pt x="1" y="5969"/>
                  </a:lnTo>
                  <a:lnTo>
                    <a:pt x="862" y="6466"/>
                  </a:lnTo>
                  <a:lnTo>
                    <a:pt x="862" y="5870"/>
                  </a:lnTo>
                  <a:lnTo>
                    <a:pt x="2241" y="6665"/>
                  </a:lnTo>
                  <a:lnTo>
                    <a:pt x="2241" y="7262"/>
                  </a:lnTo>
                  <a:lnTo>
                    <a:pt x="3103" y="7760"/>
                  </a:lnTo>
                  <a:lnTo>
                    <a:pt x="3103" y="17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2586100" y="892800"/>
              <a:ext cx="34475" cy="49750"/>
            </a:xfrm>
            <a:custGeom>
              <a:avLst/>
              <a:gdLst/>
              <a:ahLst/>
              <a:cxnLst/>
              <a:rect l="l" t="t" r="r" b="b"/>
              <a:pathLst>
                <a:path w="1379" h="1990" extrusionOk="0">
                  <a:moveTo>
                    <a:pt x="1378" y="0"/>
                  </a:moveTo>
                  <a:lnTo>
                    <a:pt x="1" y="795"/>
                  </a:lnTo>
                  <a:lnTo>
                    <a:pt x="1" y="1990"/>
                  </a:lnTo>
                  <a:lnTo>
                    <a:pt x="1378" y="1194"/>
                  </a:lnTo>
                  <a:lnTo>
                    <a:pt x="1378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2693225" y="1016000"/>
              <a:ext cx="4675" cy="37200"/>
            </a:xfrm>
            <a:custGeom>
              <a:avLst/>
              <a:gdLst/>
              <a:ahLst/>
              <a:cxnLst/>
              <a:rect l="l" t="t" r="r" b="b"/>
              <a:pathLst>
                <a:path w="187" h="1488" extrusionOk="0">
                  <a:moveTo>
                    <a:pt x="186" y="1"/>
                  </a:moveTo>
                  <a:lnTo>
                    <a:pt x="1" y="108"/>
                  </a:lnTo>
                  <a:lnTo>
                    <a:pt x="1" y="1409"/>
                  </a:lnTo>
                  <a:cubicBezTo>
                    <a:pt x="1" y="1454"/>
                    <a:pt x="39" y="1487"/>
                    <a:pt x="80" y="1487"/>
                  </a:cubicBezTo>
                  <a:cubicBezTo>
                    <a:pt x="93" y="1487"/>
                    <a:pt x="106" y="1484"/>
                    <a:pt x="118" y="1477"/>
                  </a:cubicBezTo>
                  <a:lnTo>
                    <a:pt x="186" y="1438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2679350" y="940675"/>
              <a:ext cx="31625" cy="88600"/>
            </a:xfrm>
            <a:custGeom>
              <a:avLst/>
              <a:gdLst/>
              <a:ahLst/>
              <a:cxnLst/>
              <a:rect l="l" t="t" r="r" b="b"/>
              <a:pathLst>
                <a:path w="1265" h="3544" extrusionOk="0">
                  <a:moveTo>
                    <a:pt x="631" y="1"/>
                  </a:moveTo>
                  <a:cubicBezTo>
                    <a:pt x="283" y="1"/>
                    <a:pt x="0" y="1863"/>
                    <a:pt x="0" y="2461"/>
                  </a:cubicBezTo>
                  <a:cubicBezTo>
                    <a:pt x="0" y="3059"/>
                    <a:pt x="283" y="3543"/>
                    <a:pt x="633" y="3543"/>
                  </a:cubicBezTo>
                  <a:cubicBezTo>
                    <a:pt x="981" y="3543"/>
                    <a:pt x="1265" y="3059"/>
                    <a:pt x="1265" y="2461"/>
                  </a:cubicBezTo>
                  <a:cubicBezTo>
                    <a:pt x="1265" y="1863"/>
                    <a:pt x="981" y="1"/>
                    <a:pt x="63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2695050" y="1029250"/>
              <a:ext cx="50" cy="25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0"/>
                  </a:moveTo>
                  <a:lnTo>
                    <a:pt x="2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2684600" y="943800"/>
              <a:ext cx="26350" cy="85475"/>
            </a:xfrm>
            <a:custGeom>
              <a:avLst/>
              <a:gdLst/>
              <a:ahLst/>
              <a:cxnLst/>
              <a:rect l="l" t="t" r="r" b="b"/>
              <a:pathLst>
                <a:path w="1054" h="3419" extrusionOk="0">
                  <a:moveTo>
                    <a:pt x="576" y="0"/>
                  </a:moveTo>
                  <a:cubicBezTo>
                    <a:pt x="577" y="2"/>
                    <a:pt x="578" y="3"/>
                    <a:pt x="579" y="5"/>
                  </a:cubicBezTo>
                  <a:lnTo>
                    <a:pt x="579" y="5"/>
                  </a:lnTo>
                  <a:cubicBezTo>
                    <a:pt x="579" y="3"/>
                    <a:pt x="578" y="2"/>
                    <a:pt x="578" y="0"/>
                  </a:cubicBezTo>
                  <a:close/>
                  <a:moveTo>
                    <a:pt x="579" y="5"/>
                  </a:moveTo>
                  <a:cubicBezTo>
                    <a:pt x="683" y="330"/>
                    <a:pt x="745" y="713"/>
                    <a:pt x="745" y="1124"/>
                  </a:cubicBezTo>
                  <a:cubicBezTo>
                    <a:pt x="745" y="2055"/>
                    <a:pt x="434" y="2845"/>
                    <a:pt x="1" y="3140"/>
                  </a:cubicBezTo>
                  <a:cubicBezTo>
                    <a:pt x="112" y="3309"/>
                    <a:pt x="257" y="3417"/>
                    <a:pt x="417" y="3418"/>
                  </a:cubicBezTo>
                  <a:lnTo>
                    <a:pt x="421" y="3418"/>
                  </a:lnTo>
                  <a:cubicBezTo>
                    <a:pt x="771" y="3418"/>
                    <a:pt x="1053" y="2934"/>
                    <a:pt x="1053" y="2335"/>
                  </a:cubicBezTo>
                  <a:cubicBezTo>
                    <a:pt x="1053" y="1831"/>
                    <a:pt x="852" y="434"/>
                    <a:pt x="579" y="5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2846950" y="1097175"/>
              <a:ext cx="4650" cy="37175"/>
            </a:xfrm>
            <a:custGeom>
              <a:avLst/>
              <a:gdLst/>
              <a:ahLst/>
              <a:cxnLst/>
              <a:rect l="l" t="t" r="r" b="b"/>
              <a:pathLst>
                <a:path w="186" h="1487" extrusionOk="0">
                  <a:moveTo>
                    <a:pt x="186" y="1"/>
                  </a:moveTo>
                  <a:lnTo>
                    <a:pt x="2" y="106"/>
                  </a:lnTo>
                  <a:lnTo>
                    <a:pt x="2" y="1407"/>
                  </a:lnTo>
                  <a:cubicBezTo>
                    <a:pt x="0" y="1453"/>
                    <a:pt x="38" y="1486"/>
                    <a:pt x="78" y="1486"/>
                  </a:cubicBezTo>
                  <a:cubicBezTo>
                    <a:pt x="91" y="1486"/>
                    <a:pt x="105" y="1483"/>
                    <a:pt x="118" y="1475"/>
                  </a:cubicBezTo>
                  <a:lnTo>
                    <a:pt x="186" y="1436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2833050" y="1021775"/>
              <a:ext cx="31600" cy="88625"/>
            </a:xfrm>
            <a:custGeom>
              <a:avLst/>
              <a:gdLst/>
              <a:ahLst/>
              <a:cxnLst/>
              <a:rect l="l" t="t" r="r" b="b"/>
              <a:pathLst>
                <a:path w="1264" h="3545" extrusionOk="0">
                  <a:moveTo>
                    <a:pt x="633" y="0"/>
                  </a:moveTo>
                  <a:cubicBezTo>
                    <a:pt x="283" y="0"/>
                    <a:pt x="1" y="1864"/>
                    <a:pt x="1" y="2461"/>
                  </a:cubicBezTo>
                  <a:cubicBezTo>
                    <a:pt x="1" y="3060"/>
                    <a:pt x="283" y="3544"/>
                    <a:pt x="633" y="3544"/>
                  </a:cubicBezTo>
                  <a:cubicBezTo>
                    <a:pt x="981" y="3544"/>
                    <a:pt x="1264" y="3060"/>
                    <a:pt x="1264" y="2461"/>
                  </a:cubicBezTo>
                  <a:cubicBezTo>
                    <a:pt x="1264" y="1864"/>
                    <a:pt x="981" y="0"/>
                    <a:pt x="63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2848815" y="957149"/>
              <a:ext cx="75" cy="25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2" y="0"/>
                  </a:moveTo>
                  <a:lnTo>
                    <a:pt x="2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8"/>
            <p:cNvSpPr/>
            <p:nvPr/>
          </p:nvSpPr>
          <p:spPr>
            <a:xfrm rot="10800000">
              <a:off x="2568247" y="1017647"/>
              <a:ext cx="197800" cy="7276"/>
            </a:xfrm>
            <a:custGeom>
              <a:avLst/>
              <a:gdLst/>
              <a:ahLst/>
              <a:cxnLst/>
              <a:rect l="l" t="t" r="r" b="b"/>
              <a:pathLst>
                <a:path w="1052" h="3420" extrusionOk="0">
                  <a:moveTo>
                    <a:pt x="576" y="1"/>
                  </a:moveTo>
                  <a:lnTo>
                    <a:pt x="575" y="2"/>
                  </a:lnTo>
                  <a:cubicBezTo>
                    <a:pt x="576" y="4"/>
                    <a:pt x="577" y="6"/>
                    <a:pt x="579" y="8"/>
                  </a:cubicBezTo>
                  <a:lnTo>
                    <a:pt x="579" y="8"/>
                  </a:lnTo>
                  <a:cubicBezTo>
                    <a:pt x="578" y="6"/>
                    <a:pt x="577" y="3"/>
                    <a:pt x="576" y="1"/>
                  </a:cubicBezTo>
                  <a:close/>
                  <a:moveTo>
                    <a:pt x="579" y="8"/>
                  </a:moveTo>
                  <a:lnTo>
                    <a:pt x="579" y="8"/>
                  </a:lnTo>
                  <a:cubicBezTo>
                    <a:pt x="683" y="333"/>
                    <a:pt x="743" y="714"/>
                    <a:pt x="743" y="1124"/>
                  </a:cubicBezTo>
                  <a:cubicBezTo>
                    <a:pt x="743" y="2055"/>
                    <a:pt x="433" y="2847"/>
                    <a:pt x="0" y="3140"/>
                  </a:cubicBezTo>
                  <a:cubicBezTo>
                    <a:pt x="111" y="3311"/>
                    <a:pt x="256" y="3418"/>
                    <a:pt x="415" y="3420"/>
                  </a:cubicBezTo>
                  <a:lnTo>
                    <a:pt x="419" y="3420"/>
                  </a:lnTo>
                  <a:cubicBezTo>
                    <a:pt x="769" y="3420"/>
                    <a:pt x="1052" y="2934"/>
                    <a:pt x="1052" y="2337"/>
                  </a:cubicBezTo>
                  <a:cubicBezTo>
                    <a:pt x="1052" y="1833"/>
                    <a:pt x="851" y="437"/>
                    <a:pt x="579" y="8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8"/>
            <p:cNvSpPr/>
            <p:nvPr/>
          </p:nvSpPr>
          <p:spPr>
            <a:xfrm>
              <a:off x="2515300" y="974550"/>
              <a:ext cx="4625" cy="37175"/>
            </a:xfrm>
            <a:custGeom>
              <a:avLst/>
              <a:gdLst/>
              <a:ahLst/>
              <a:cxnLst/>
              <a:rect l="l" t="t" r="r" b="b"/>
              <a:pathLst>
                <a:path w="185" h="1487" extrusionOk="0">
                  <a:moveTo>
                    <a:pt x="185" y="0"/>
                  </a:moveTo>
                  <a:lnTo>
                    <a:pt x="1" y="107"/>
                  </a:lnTo>
                  <a:lnTo>
                    <a:pt x="1" y="1408"/>
                  </a:lnTo>
                  <a:cubicBezTo>
                    <a:pt x="1" y="1454"/>
                    <a:pt x="38" y="1486"/>
                    <a:pt x="79" y="1486"/>
                  </a:cubicBezTo>
                  <a:cubicBezTo>
                    <a:pt x="92" y="1486"/>
                    <a:pt x="106" y="1483"/>
                    <a:pt x="118" y="1476"/>
                  </a:cubicBezTo>
                  <a:lnTo>
                    <a:pt x="185" y="143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2501375" y="899175"/>
              <a:ext cx="31650" cy="88625"/>
            </a:xfrm>
            <a:custGeom>
              <a:avLst/>
              <a:gdLst/>
              <a:ahLst/>
              <a:cxnLst/>
              <a:rect l="l" t="t" r="r" b="b"/>
              <a:pathLst>
                <a:path w="1266" h="3545" extrusionOk="0">
                  <a:moveTo>
                    <a:pt x="633" y="0"/>
                  </a:moveTo>
                  <a:cubicBezTo>
                    <a:pt x="284" y="0"/>
                    <a:pt x="1" y="1864"/>
                    <a:pt x="1" y="2461"/>
                  </a:cubicBezTo>
                  <a:cubicBezTo>
                    <a:pt x="1" y="3060"/>
                    <a:pt x="284" y="3544"/>
                    <a:pt x="633" y="3544"/>
                  </a:cubicBezTo>
                  <a:cubicBezTo>
                    <a:pt x="983" y="3544"/>
                    <a:pt x="1265" y="3060"/>
                    <a:pt x="1265" y="2461"/>
                  </a:cubicBezTo>
                  <a:cubicBezTo>
                    <a:pt x="1265" y="1864"/>
                    <a:pt x="983" y="0"/>
                    <a:pt x="63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2517075" y="987775"/>
              <a:ext cx="100" cy="2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2506675" y="902325"/>
              <a:ext cx="26300" cy="85500"/>
            </a:xfrm>
            <a:custGeom>
              <a:avLst/>
              <a:gdLst/>
              <a:ahLst/>
              <a:cxnLst/>
              <a:rect l="l" t="t" r="r" b="b"/>
              <a:pathLst>
                <a:path w="1052" h="3420" extrusionOk="0">
                  <a:moveTo>
                    <a:pt x="576" y="1"/>
                  </a:moveTo>
                  <a:lnTo>
                    <a:pt x="576" y="2"/>
                  </a:lnTo>
                  <a:cubicBezTo>
                    <a:pt x="577" y="2"/>
                    <a:pt x="577" y="3"/>
                    <a:pt x="577" y="3"/>
                  </a:cubicBezTo>
                  <a:lnTo>
                    <a:pt x="577" y="3"/>
                  </a:lnTo>
                  <a:cubicBezTo>
                    <a:pt x="577" y="2"/>
                    <a:pt x="577" y="1"/>
                    <a:pt x="576" y="1"/>
                  </a:cubicBezTo>
                  <a:close/>
                  <a:moveTo>
                    <a:pt x="577" y="3"/>
                  </a:moveTo>
                  <a:lnTo>
                    <a:pt x="577" y="3"/>
                  </a:lnTo>
                  <a:cubicBezTo>
                    <a:pt x="683" y="329"/>
                    <a:pt x="743" y="712"/>
                    <a:pt x="743" y="1124"/>
                  </a:cubicBezTo>
                  <a:cubicBezTo>
                    <a:pt x="743" y="2055"/>
                    <a:pt x="433" y="2846"/>
                    <a:pt x="1" y="3140"/>
                  </a:cubicBezTo>
                  <a:cubicBezTo>
                    <a:pt x="111" y="3311"/>
                    <a:pt x="256" y="3418"/>
                    <a:pt x="417" y="3420"/>
                  </a:cubicBezTo>
                  <a:lnTo>
                    <a:pt x="420" y="3420"/>
                  </a:lnTo>
                  <a:cubicBezTo>
                    <a:pt x="769" y="3420"/>
                    <a:pt x="1052" y="2934"/>
                    <a:pt x="1052" y="2337"/>
                  </a:cubicBezTo>
                  <a:cubicBezTo>
                    <a:pt x="1052" y="1831"/>
                    <a:pt x="849" y="427"/>
                    <a:pt x="577" y="3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2654975" y="1111600"/>
              <a:ext cx="103450" cy="89575"/>
            </a:xfrm>
            <a:custGeom>
              <a:avLst/>
              <a:gdLst/>
              <a:ahLst/>
              <a:cxnLst/>
              <a:rect l="l" t="t" r="r" b="b"/>
              <a:pathLst>
                <a:path w="4138" h="3583" extrusionOk="0">
                  <a:moveTo>
                    <a:pt x="4138" y="1"/>
                  </a:moveTo>
                  <a:lnTo>
                    <a:pt x="1" y="2389"/>
                  </a:lnTo>
                  <a:lnTo>
                    <a:pt x="1" y="3582"/>
                  </a:lnTo>
                  <a:lnTo>
                    <a:pt x="4137" y="1196"/>
                  </a:lnTo>
                  <a:lnTo>
                    <a:pt x="4138" y="1"/>
                  </a:lnTo>
                  <a:close/>
                </a:path>
              </a:pathLst>
            </a:custGeom>
            <a:solidFill>
              <a:srgbClr val="F4AA9E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2551600" y="1096700"/>
              <a:ext cx="206825" cy="74650"/>
            </a:xfrm>
            <a:custGeom>
              <a:avLst/>
              <a:gdLst/>
              <a:ahLst/>
              <a:cxnLst/>
              <a:rect l="l" t="t" r="r" b="b"/>
              <a:pathLst>
                <a:path w="8273" h="2986" extrusionOk="0">
                  <a:moveTo>
                    <a:pt x="1036" y="1"/>
                  </a:moveTo>
                  <a:lnTo>
                    <a:pt x="0" y="597"/>
                  </a:lnTo>
                  <a:lnTo>
                    <a:pt x="4136" y="2985"/>
                  </a:lnTo>
                  <a:lnTo>
                    <a:pt x="8273" y="597"/>
                  </a:lnTo>
                  <a:lnTo>
                    <a:pt x="7238" y="1"/>
                  </a:lnTo>
                  <a:lnTo>
                    <a:pt x="7238" y="597"/>
                  </a:lnTo>
                  <a:lnTo>
                    <a:pt x="4137" y="2389"/>
                  </a:lnTo>
                  <a:lnTo>
                    <a:pt x="1036" y="597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F4AA9E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2654975" y="1096700"/>
              <a:ext cx="77575" cy="59750"/>
            </a:xfrm>
            <a:custGeom>
              <a:avLst/>
              <a:gdLst/>
              <a:ahLst/>
              <a:cxnLst/>
              <a:rect l="l" t="t" r="r" b="b"/>
              <a:pathLst>
                <a:path w="3103" h="2390" extrusionOk="0">
                  <a:moveTo>
                    <a:pt x="3103" y="1"/>
                  </a:moveTo>
                  <a:lnTo>
                    <a:pt x="1" y="1792"/>
                  </a:lnTo>
                  <a:lnTo>
                    <a:pt x="2" y="2389"/>
                  </a:lnTo>
                  <a:lnTo>
                    <a:pt x="3103" y="597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2577475" y="1081775"/>
              <a:ext cx="155075" cy="59725"/>
            </a:xfrm>
            <a:custGeom>
              <a:avLst/>
              <a:gdLst/>
              <a:ahLst/>
              <a:cxnLst/>
              <a:rect l="l" t="t" r="r" b="b"/>
              <a:pathLst>
                <a:path w="6203" h="2389" extrusionOk="0">
                  <a:moveTo>
                    <a:pt x="1033" y="0"/>
                  </a:moveTo>
                  <a:lnTo>
                    <a:pt x="1" y="598"/>
                  </a:lnTo>
                  <a:lnTo>
                    <a:pt x="3101" y="2389"/>
                  </a:lnTo>
                  <a:lnTo>
                    <a:pt x="6203" y="598"/>
                  </a:lnTo>
                  <a:lnTo>
                    <a:pt x="5170" y="2"/>
                  </a:lnTo>
                  <a:lnTo>
                    <a:pt x="5170" y="598"/>
                  </a:lnTo>
                  <a:lnTo>
                    <a:pt x="3102" y="1791"/>
                  </a:lnTo>
                  <a:lnTo>
                    <a:pt x="1035" y="598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F4AA9E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2654975" y="1051925"/>
              <a:ext cx="51775" cy="74650"/>
            </a:xfrm>
            <a:custGeom>
              <a:avLst/>
              <a:gdLst/>
              <a:ahLst/>
              <a:cxnLst/>
              <a:rect l="l" t="t" r="r" b="b"/>
              <a:pathLst>
                <a:path w="2071" h="2986" extrusionOk="0">
                  <a:moveTo>
                    <a:pt x="2069" y="1"/>
                  </a:moveTo>
                  <a:lnTo>
                    <a:pt x="1" y="1194"/>
                  </a:lnTo>
                  <a:lnTo>
                    <a:pt x="2" y="2985"/>
                  </a:lnTo>
                  <a:lnTo>
                    <a:pt x="2070" y="1792"/>
                  </a:lnTo>
                  <a:lnTo>
                    <a:pt x="2070" y="1196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rgbClr val="F4AA9E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2654975" y="1027675"/>
              <a:ext cx="42050" cy="28950"/>
            </a:xfrm>
            <a:custGeom>
              <a:avLst/>
              <a:gdLst/>
              <a:ahLst/>
              <a:cxnLst/>
              <a:rect l="l" t="t" r="r" b="b"/>
              <a:pathLst>
                <a:path w="1682" h="1158" extrusionOk="0">
                  <a:moveTo>
                    <a:pt x="1" y="1"/>
                  </a:moveTo>
                  <a:lnTo>
                    <a:pt x="2" y="375"/>
                  </a:lnTo>
                  <a:lnTo>
                    <a:pt x="1360" y="1158"/>
                  </a:lnTo>
                  <a:lnTo>
                    <a:pt x="1682" y="9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2603300" y="1051925"/>
              <a:ext cx="51750" cy="74650"/>
            </a:xfrm>
            <a:custGeom>
              <a:avLst/>
              <a:gdLst/>
              <a:ahLst/>
              <a:cxnLst/>
              <a:rect l="l" t="t" r="r" b="b"/>
              <a:pathLst>
                <a:path w="2070" h="2986" extrusionOk="0">
                  <a:moveTo>
                    <a:pt x="0" y="1"/>
                  </a:moveTo>
                  <a:lnTo>
                    <a:pt x="2" y="1194"/>
                  </a:lnTo>
                  <a:lnTo>
                    <a:pt x="2" y="1792"/>
                  </a:lnTo>
                  <a:lnTo>
                    <a:pt x="2069" y="2985"/>
                  </a:lnTo>
                  <a:lnTo>
                    <a:pt x="2068" y="11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2577475" y="1096700"/>
              <a:ext cx="77575" cy="59750"/>
            </a:xfrm>
            <a:custGeom>
              <a:avLst/>
              <a:gdLst/>
              <a:ahLst/>
              <a:cxnLst/>
              <a:rect l="l" t="t" r="r" b="b"/>
              <a:pathLst>
                <a:path w="3103" h="2390" extrusionOk="0">
                  <a:moveTo>
                    <a:pt x="1" y="1"/>
                  </a:moveTo>
                  <a:lnTo>
                    <a:pt x="1" y="597"/>
                  </a:lnTo>
                  <a:lnTo>
                    <a:pt x="3102" y="2389"/>
                  </a:lnTo>
                  <a:lnTo>
                    <a:pt x="3101" y="17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2551600" y="1111600"/>
              <a:ext cx="103400" cy="89575"/>
            </a:xfrm>
            <a:custGeom>
              <a:avLst/>
              <a:gdLst/>
              <a:ahLst/>
              <a:cxnLst/>
              <a:rect l="l" t="t" r="r" b="b"/>
              <a:pathLst>
                <a:path w="4136" h="3583" extrusionOk="0">
                  <a:moveTo>
                    <a:pt x="0" y="1"/>
                  </a:moveTo>
                  <a:lnTo>
                    <a:pt x="0" y="1194"/>
                  </a:lnTo>
                  <a:lnTo>
                    <a:pt x="4136" y="3582"/>
                  </a:lnTo>
                  <a:lnTo>
                    <a:pt x="4136" y="23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2603300" y="1022100"/>
              <a:ext cx="103400" cy="59700"/>
            </a:xfrm>
            <a:custGeom>
              <a:avLst/>
              <a:gdLst/>
              <a:ahLst/>
              <a:cxnLst/>
              <a:rect l="l" t="t" r="r" b="b"/>
              <a:pathLst>
                <a:path w="4136" h="2388" extrusionOk="0">
                  <a:moveTo>
                    <a:pt x="2068" y="224"/>
                  </a:moveTo>
                  <a:lnTo>
                    <a:pt x="3749" y="1194"/>
                  </a:lnTo>
                  <a:lnTo>
                    <a:pt x="3427" y="1381"/>
                  </a:lnTo>
                  <a:lnTo>
                    <a:pt x="2068" y="2164"/>
                  </a:lnTo>
                  <a:lnTo>
                    <a:pt x="387" y="1194"/>
                  </a:lnTo>
                  <a:lnTo>
                    <a:pt x="2068" y="224"/>
                  </a:lnTo>
                  <a:close/>
                  <a:moveTo>
                    <a:pt x="2068" y="1"/>
                  </a:moveTo>
                  <a:lnTo>
                    <a:pt x="0" y="1194"/>
                  </a:lnTo>
                  <a:lnTo>
                    <a:pt x="2068" y="2387"/>
                  </a:lnTo>
                  <a:lnTo>
                    <a:pt x="4136" y="1194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2612975" y="1027675"/>
              <a:ext cx="42075" cy="28925"/>
            </a:xfrm>
            <a:custGeom>
              <a:avLst/>
              <a:gdLst/>
              <a:ahLst/>
              <a:cxnLst/>
              <a:rect l="l" t="t" r="r" b="b"/>
              <a:pathLst>
                <a:path w="1683" h="1157" extrusionOk="0">
                  <a:moveTo>
                    <a:pt x="1681" y="1"/>
                  </a:moveTo>
                  <a:lnTo>
                    <a:pt x="0" y="971"/>
                  </a:lnTo>
                  <a:lnTo>
                    <a:pt x="324" y="1157"/>
                  </a:lnTo>
                  <a:lnTo>
                    <a:pt x="1682" y="374"/>
                  </a:lnTo>
                  <a:lnTo>
                    <a:pt x="168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2621050" y="1037000"/>
              <a:ext cx="67925" cy="39225"/>
            </a:xfrm>
            <a:custGeom>
              <a:avLst/>
              <a:gdLst/>
              <a:ahLst/>
              <a:cxnLst/>
              <a:rect l="l" t="t" r="r" b="b"/>
              <a:pathLst>
                <a:path w="2717" h="1569" extrusionOk="0">
                  <a:moveTo>
                    <a:pt x="1359" y="1"/>
                  </a:moveTo>
                  <a:lnTo>
                    <a:pt x="1" y="784"/>
                  </a:lnTo>
                  <a:lnTo>
                    <a:pt x="1358" y="1568"/>
                  </a:lnTo>
                  <a:lnTo>
                    <a:pt x="2717" y="785"/>
                  </a:lnTo>
                  <a:lnTo>
                    <a:pt x="1359" y="2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2653800" y="976100"/>
              <a:ext cx="2450" cy="77100"/>
            </a:xfrm>
            <a:custGeom>
              <a:avLst/>
              <a:gdLst/>
              <a:ahLst/>
              <a:cxnLst/>
              <a:rect l="l" t="t" r="r" b="b"/>
              <a:pathLst>
                <a:path w="98" h="3084" extrusionOk="0">
                  <a:moveTo>
                    <a:pt x="49" y="1"/>
                  </a:moveTo>
                  <a:cubicBezTo>
                    <a:pt x="24" y="1"/>
                    <a:pt x="0" y="17"/>
                    <a:pt x="0" y="50"/>
                  </a:cubicBezTo>
                  <a:lnTo>
                    <a:pt x="0" y="3034"/>
                  </a:lnTo>
                  <a:cubicBezTo>
                    <a:pt x="0" y="3061"/>
                    <a:pt x="22" y="3083"/>
                    <a:pt x="48" y="3083"/>
                  </a:cubicBezTo>
                  <a:cubicBezTo>
                    <a:pt x="75" y="3083"/>
                    <a:pt x="97" y="3061"/>
                    <a:pt x="97" y="3034"/>
                  </a:cubicBezTo>
                  <a:lnTo>
                    <a:pt x="97" y="50"/>
                  </a:ln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2637775" y="964425"/>
              <a:ext cx="30175" cy="25850"/>
            </a:xfrm>
            <a:custGeom>
              <a:avLst/>
              <a:gdLst/>
              <a:ahLst/>
              <a:cxnLst/>
              <a:rect l="l" t="t" r="r" b="b"/>
              <a:pathLst>
                <a:path w="1207" h="1034" extrusionOk="0">
                  <a:moveTo>
                    <a:pt x="690" y="0"/>
                  </a:moveTo>
                  <a:cubicBezTo>
                    <a:pt x="231" y="0"/>
                    <a:pt x="0" y="557"/>
                    <a:pt x="325" y="882"/>
                  </a:cubicBezTo>
                  <a:cubicBezTo>
                    <a:pt x="424" y="981"/>
                    <a:pt x="556" y="1033"/>
                    <a:pt x="690" y="1033"/>
                  </a:cubicBezTo>
                  <a:cubicBezTo>
                    <a:pt x="756" y="1033"/>
                    <a:pt x="824" y="1020"/>
                    <a:pt x="888" y="994"/>
                  </a:cubicBezTo>
                  <a:cubicBezTo>
                    <a:pt x="1080" y="914"/>
                    <a:pt x="1207" y="726"/>
                    <a:pt x="1207" y="517"/>
                  </a:cubicBezTo>
                  <a:cubicBezTo>
                    <a:pt x="1207" y="232"/>
                    <a:pt x="975" y="0"/>
                    <a:pt x="690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2767500" y="798175"/>
              <a:ext cx="5400" cy="43325"/>
            </a:xfrm>
            <a:custGeom>
              <a:avLst/>
              <a:gdLst/>
              <a:ahLst/>
              <a:cxnLst/>
              <a:rect l="l" t="t" r="r" b="b"/>
              <a:pathLst>
                <a:path w="216" h="1733" extrusionOk="0">
                  <a:moveTo>
                    <a:pt x="216" y="0"/>
                  </a:moveTo>
                  <a:lnTo>
                    <a:pt x="1" y="125"/>
                  </a:lnTo>
                  <a:lnTo>
                    <a:pt x="1" y="1640"/>
                  </a:lnTo>
                  <a:cubicBezTo>
                    <a:pt x="1" y="1694"/>
                    <a:pt x="45" y="1732"/>
                    <a:pt x="93" y="1732"/>
                  </a:cubicBezTo>
                  <a:cubicBezTo>
                    <a:pt x="108" y="1732"/>
                    <a:pt x="123" y="1729"/>
                    <a:pt x="137" y="1720"/>
                  </a:cubicBezTo>
                  <a:lnTo>
                    <a:pt x="216" y="167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2751300" y="710400"/>
              <a:ext cx="36875" cy="103200"/>
            </a:xfrm>
            <a:custGeom>
              <a:avLst/>
              <a:gdLst/>
              <a:ahLst/>
              <a:cxnLst/>
              <a:rect l="l" t="t" r="r" b="b"/>
              <a:pathLst>
                <a:path w="1475" h="4128" extrusionOk="0">
                  <a:moveTo>
                    <a:pt x="737" y="1"/>
                  </a:moveTo>
                  <a:cubicBezTo>
                    <a:pt x="331" y="1"/>
                    <a:pt x="1" y="2170"/>
                    <a:pt x="1" y="2866"/>
                  </a:cubicBezTo>
                  <a:cubicBezTo>
                    <a:pt x="1" y="3564"/>
                    <a:pt x="331" y="4128"/>
                    <a:pt x="737" y="4128"/>
                  </a:cubicBezTo>
                  <a:cubicBezTo>
                    <a:pt x="1143" y="4128"/>
                    <a:pt x="1474" y="3564"/>
                    <a:pt x="1474" y="2866"/>
                  </a:cubicBezTo>
                  <a:cubicBezTo>
                    <a:pt x="1474" y="2170"/>
                    <a:pt x="1143" y="1"/>
                    <a:pt x="737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28"/>
            <p:cNvSpPr/>
            <p:nvPr/>
          </p:nvSpPr>
          <p:spPr>
            <a:xfrm>
              <a:off x="2788150" y="781100"/>
              <a:ext cx="25" cy="975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0" y="37"/>
                  </a:moveTo>
                  <a:lnTo>
                    <a:pt x="0" y="38"/>
                  </a:lnTo>
                  <a:lnTo>
                    <a:pt x="0" y="38"/>
                  </a:lnTo>
                  <a:lnTo>
                    <a:pt x="0" y="37"/>
                  </a:lnTo>
                  <a:close/>
                  <a:moveTo>
                    <a:pt x="0" y="35"/>
                  </a:moveTo>
                  <a:lnTo>
                    <a:pt x="0" y="35"/>
                  </a:lnTo>
                  <a:close/>
                  <a:moveTo>
                    <a:pt x="0" y="32"/>
                  </a:moveTo>
                  <a:lnTo>
                    <a:pt x="0" y="32"/>
                  </a:lnTo>
                  <a:close/>
                  <a:moveTo>
                    <a:pt x="0" y="31"/>
                  </a:moveTo>
                  <a:lnTo>
                    <a:pt x="0" y="31"/>
                  </a:lnTo>
                  <a:close/>
                  <a:moveTo>
                    <a:pt x="0" y="28"/>
                  </a:moveTo>
                  <a:lnTo>
                    <a:pt x="0" y="28"/>
                  </a:lnTo>
                  <a:close/>
                  <a:moveTo>
                    <a:pt x="0" y="27"/>
                  </a:moveTo>
                  <a:lnTo>
                    <a:pt x="0" y="27"/>
                  </a:lnTo>
                  <a:close/>
                  <a:moveTo>
                    <a:pt x="0" y="24"/>
                  </a:moveTo>
                  <a:lnTo>
                    <a:pt x="0" y="24"/>
                  </a:lnTo>
                  <a:close/>
                  <a:moveTo>
                    <a:pt x="0" y="22"/>
                  </a:moveTo>
                  <a:lnTo>
                    <a:pt x="0" y="22"/>
                  </a:lnTo>
                  <a:close/>
                  <a:moveTo>
                    <a:pt x="0" y="21"/>
                  </a:moveTo>
                  <a:lnTo>
                    <a:pt x="0" y="21"/>
                  </a:lnTo>
                  <a:close/>
                  <a:moveTo>
                    <a:pt x="0" y="19"/>
                  </a:moveTo>
                  <a:lnTo>
                    <a:pt x="0" y="19"/>
                  </a:lnTo>
                  <a:close/>
                  <a:moveTo>
                    <a:pt x="0" y="14"/>
                  </a:move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12"/>
                  </a:lnTo>
                  <a:close/>
                  <a:moveTo>
                    <a:pt x="0" y="11"/>
                  </a:moveTo>
                  <a:lnTo>
                    <a:pt x="0" y="11"/>
                  </a:lnTo>
                  <a:close/>
                  <a:moveTo>
                    <a:pt x="0" y="8"/>
                  </a:moveTo>
                  <a:lnTo>
                    <a:pt x="0" y="8"/>
                  </a:lnTo>
                  <a:close/>
                  <a:moveTo>
                    <a:pt x="0" y="5"/>
                  </a:moveTo>
                  <a:lnTo>
                    <a:pt x="0" y="5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8"/>
            <p:cNvSpPr/>
            <p:nvPr/>
          </p:nvSpPr>
          <p:spPr>
            <a:xfrm>
              <a:off x="2769625" y="813575"/>
              <a:ext cx="50" cy="25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1"/>
                  </a:moveTo>
                  <a:lnTo>
                    <a:pt x="2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8"/>
            <p:cNvSpPr/>
            <p:nvPr/>
          </p:nvSpPr>
          <p:spPr>
            <a:xfrm>
              <a:off x="2765000" y="714025"/>
              <a:ext cx="23125" cy="99575"/>
            </a:xfrm>
            <a:custGeom>
              <a:avLst/>
              <a:gdLst/>
              <a:ahLst/>
              <a:cxnLst/>
              <a:rect l="l" t="t" r="r" b="b"/>
              <a:pathLst>
                <a:path w="925" h="3983" extrusionOk="0">
                  <a:moveTo>
                    <a:pt x="371" y="1"/>
                  </a:moveTo>
                  <a:lnTo>
                    <a:pt x="371" y="2"/>
                  </a:lnTo>
                  <a:cubicBezTo>
                    <a:pt x="494" y="382"/>
                    <a:pt x="565" y="829"/>
                    <a:pt x="565" y="1310"/>
                  </a:cubicBezTo>
                  <a:cubicBezTo>
                    <a:pt x="565" y="2163"/>
                    <a:pt x="342" y="2915"/>
                    <a:pt x="1" y="3364"/>
                  </a:cubicBezTo>
                  <a:cubicBezTo>
                    <a:pt x="13" y="3503"/>
                    <a:pt x="18" y="3623"/>
                    <a:pt x="18" y="3719"/>
                  </a:cubicBezTo>
                  <a:lnTo>
                    <a:pt x="18" y="3723"/>
                  </a:lnTo>
                  <a:lnTo>
                    <a:pt x="18" y="3736"/>
                  </a:lnTo>
                  <a:cubicBezTo>
                    <a:pt x="18" y="3807"/>
                    <a:pt x="15" y="3877"/>
                    <a:pt x="8" y="3944"/>
                  </a:cubicBezTo>
                  <a:cubicBezTo>
                    <a:pt x="63" y="3968"/>
                    <a:pt x="124" y="3983"/>
                    <a:pt x="184" y="3983"/>
                  </a:cubicBezTo>
                  <a:lnTo>
                    <a:pt x="188" y="3983"/>
                  </a:lnTo>
                  <a:cubicBezTo>
                    <a:pt x="595" y="3983"/>
                    <a:pt x="925" y="3419"/>
                    <a:pt x="925" y="2721"/>
                  </a:cubicBezTo>
                  <a:lnTo>
                    <a:pt x="925" y="2694"/>
                  </a:lnTo>
                  <a:lnTo>
                    <a:pt x="925" y="2688"/>
                  </a:lnTo>
                  <a:lnTo>
                    <a:pt x="925" y="2683"/>
                  </a:lnTo>
                  <a:cubicBezTo>
                    <a:pt x="914" y="2066"/>
                    <a:pt x="682" y="484"/>
                    <a:pt x="371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28"/>
            <p:cNvSpPr/>
            <p:nvPr/>
          </p:nvSpPr>
          <p:spPr>
            <a:xfrm>
              <a:off x="2744875" y="823550"/>
              <a:ext cx="5400" cy="43325"/>
            </a:xfrm>
            <a:custGeom>
              <a:avLst/>
              <a:gdLst/>
              <a:ahLst/>
              <a:cxnLst/>
              <a:rect l="l" t="t" r="r" b="b"/>
              <a:pathLst>
                <a:path w="216" h="1733" extrusionOk="0">
                  <a:moveTo>
                    <a:pt x="216" y="1"/>
                  </a:moveTo>
                  <a:lnTo>
                    <a:pt x="1" y="125"/>
                  </a:lnTo>
                  <a:lnTo>
                    <a:pt x="1" y="1641"/>
                  </a:lnTo>
                  <a:cubicBezTo>
                    <a:pt x="0" y="1694"/>
                    <a:pt x="44" y="1733"/>
                    <a:pt x="92" y="1733"/>
                  </a:cubicBezTo>
                  <a:cubicBezTo>
                    <a:pt x="107" y="1733"/>
                    <a:pt x="123" y="1729"/>
                    <a:pt x="137" y="1720"/>
                  </a:cubicBezTo>
                  <a:lnTo>
                    <a:pt x="216" y="167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28"/>
            <p:cNvSpPr/>
            <p:nvPr/>
          </p:nvSpPr>
          <p:spPr>
            <a:xfrm>
              <a:off x="2728675" y="735775"/>
              <a:ext cx="36825" cy="103200"/>
            </a:xfrm>
            <a:custGeom>
              <a:avLst/>
              <a:gdLst/>
              <a:ahLst/>
              <a:cxnLst/>
              <a:rect l="l" t="t" r="r" b="b"/>
              <a:pathLst>
                <a:path w="1473" h="4128" extrusionOk="0">
                  <a:moveTo>
                    <a:pt x="736" y="1"/>
                  </a:moveTo>
                  <a:cubicBezTo>
                    <a:pt x="330" y="1"/>
                    <a:pt x="1" y="2170"/>
                    <a:pt x="1" y="2866"/>
                  </a:cubicBezTo>
                  <a:cubicBezTo>
                    <a:pt x="1" y="3564"/>
                    <a:pt x="330" y="4128"/>
                    <a:pt x="736" y="4128"/>
                  </a:cubicBezTo>
                  <a:cubicBezTo>
                    <a:pt x="1144" y="4128"/>
                    <a:pt x="1473" y="3564"/>
                    <a:pt x="1473" y="2866"/>
                  </a:cubicBezTo>
                  <a:cubicBezTo>
                    <a:pt x="1473" y="2170"/>
                    <a:pt x="1144" y="1"/>
                    <a:pt x="736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28"/>
            <p:cNvSpPr/>
            <p:nvPr/>
          </p:nvSpPr>
          <p:spPr>
            <a:xfrm>
              <a:off x="2765475" y="80697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7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7"/>
                  </a:lnTo>
                  <a:close/>
                  <a:moveTo>
                    <a:pt x="1" y="15"/>
                  </a:moveTo>
                  <a:lnTo>
                    <a:pt x="1" y="15"/>
                  </a:lnTo>
                  <a:close/>
                  <a:moveTo>
                    <a:pt x="1" y="12"/>
                  </a:moveTo>
                  <a:lnTo>
                    <a:pt x="1" y="12"/>
                  </a:lnTo>
                  <a:close/>
                  <a:moveTo>
                    <a:pt x="1" y="11"/>
                  </a:moveTo>
                  <a:lnTo>
                    <a:pt x="1" y="11"/>
                  </a:lnTo>
                  <a:close/>
                  <a:moveTo>
                    <a:pt x="1" y="10"/>
                  </a:moveTo>
                  <a:lnTo>
                    <a:pt x="1" y="10"/>
                  </a:lnTo>
                  <a:close/>
                  <a:moveTo>
                    <a:pt x="1" y="4"/>
                  </a:moveTo>
                  <a:lnTo>
                    <a:pt x="1" y="4"/>
                  </a:lnTo>
                  <a:close/>
                  <a:moveTo>
                    <a:pt x="1" y="2"/>
                  </a:moveTo>
                  <a:lnTo>
                    <a:pt x="1" y="2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28"/>
            <p:cNvSpPr/>
            <p:nvPr/>
          </p:nvSpPr>
          <p:spPr>
            <a:xfrm>
              <a:off x="2746950" y="838950"/>
              <a:ext cx="100" cy="2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4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8"/>
            <p:cNvSpPr/>
            <p:nvPr/>
          </p:nvSpPr>
          <p:spPr>
            <a:xfrm>
              <a:off x="2734850" y="739400"/>
              <a:ext cx="30650" cy="99575"/>
            </a:xfrm>
            <a:custGeom>
              <a:avLst/>
              <a:gdLst/>
              <a:ahLst/>
              <a:cxnLst/>
              <a:rect l="l" t="t" r="r" b="b"/>
              <a:pathLst>
                <a:path w="1226" h="3983" extrusionOk="0">
                  <a:moveTo>
                    <a:pt x="670" y="1"/>
                  </a:moveTo>
                  <a:lnTo>
                    <a:pt x="670" y="1"/>
                  </a:lnTo>
                  <a:cubicBezTo>
                    <a:pt x="794" y="382"/>
                    <a:pt x="865" y="829"/>
                    <a:pt x="865" y="1310"/>
                  </a:cubicBezTo>
                  <a:cubicBezTo>
                    <a:pt x="865" y="2395"/>
                    <a:pt x="504" y="3314"/>
                    <a:pt x="0" y="3658"/>
                  </a:cubicBezTo>
                  <a:cubicBezTo>
                    <a:pt x="130" y="3857"/>
                    <a:pt x="298" y="3981"/>
                    <a:pt x="485" y="3983"/>
                  </a:cubicBezTo>
                  <a:lnTo>
                    <a:pt x="489" y="3983"/>
                  </a:lnTo>
                  <a:cubicBezTo>
                    <a:pt x="895" y="3983"/>
                    <a:pt x="1226" y="3419"/>
                    <a:pt x="1226" y="2721"/>
                  </a:cubicBezTo>
                  <a:lnTo>
                    <a:pt x="1226" y="2708"/>
                  </a:lnTo>
                  <a:lnTo>
                    <a:pt x="1226" y="2704"/>
                  </a:lnTo>
                  <a:cubicBezTo>
                    <a:pt x="1221" y="2101"/>
                    <a:pt x="987" y="490"/>
                    <a:pt x="670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8"/>
            <p:cNvSpPr/>
            <p:nvPr/>
          </p:nvSpPr>
          <p:spPr>
            <a:xfrm>
              <a:off x="2428375" y="872825"/>
              <a:ext cx="3500" cy="28075"/>
            </a:xfrm>
            <a:custGeom>
              <a:avLst/>
              <a:gdLst/>
              <a:ahLst/>
              <a:cxnLst/>
              <a:rect l="l" t="t" r="r" b="b"/>
              <a:pathLst>
                <a:path w="140" h="1123" extrusionOk="0">
                  <a:moveTo>
                    <a:pt x="140" y="0"/>
                  </a:moveTo>
                  <a:lnTo>
                    <a:pt x="1" y="80"/>
                  </a:lnTo>
                  <a:lnTo>
                    <a:pt x="1" y="1063"/>
                  </a:lnTo>
                  <a:cubicBezTo>
                    <a:pt x="1" y="1098"/>
                    <a:pt x="29" y="1123"/>
                    <a:pt x="60" y="1123"/>
                  </a:cubicBezTo>
                  <a:cubicBezTo>
                    <a:pt x="70" y="1123"/>
                    <a:pt x="80" y="1120"/>
                    <a:pt x="89" y="1115"/>
                  </a:cubicBezTo>
                  <a:lnTo>
                    <a:pt x="140" y="1085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8"/>
            <p:cNvSpPr/>
            <p:nvPr/>
          </p:nvSpPr>
          <p:spPr>
            <a:xfrm>
              <a:off x="2417875" y="815825"/>
              <a:ext cx="23875" cy="66975"/>
            </a:xfrm>
            <a:custGeom>
              <a:avLst/>
              <a:gdLst/>
              <a:ahLst/>
              <a:cxnLst/>
              <a:rect l="l" t="t" r="r" b="b"/>
              <a:pathLst>
                <a:path w="955" h="2679" extrusionOk="0">
                  <a:moveTo>
                    <a:pt x="477" y="1"/>
                  </a:moveTo>
                  <a:cubicBezTo>
                    <a:pt x="213" y="1"/>
                    <a:pt x="0" y="1409"/>
                    <a:pt x="0" y="1861"/>
                  </a:cubicBezTo>
                  <a:cubicBezTo>
                    <a:pt x="0" y="2314"/>
                    <a:pt x="213" y="2679"/>
                    <a:pt x="477" y="2679"/>
                  </a:cubicBezTo>
                  <a:cubicBezTo>
                    <a:pt x="741" y="2679"/>
                    <a:pt x="954" y="2314"/>
                    <a:pt x="954" y="1861"/>
                  </a:cubicBezTo>
                  <a:cubicBezTo>
                    <a:pt x="954" y="1409"/>
                    <a:pt x="741" y="1"/>
                    <a:pt x="477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8"/>
            <p:cNvSpPr/>
            <p:nvPr/>
          </p:nvSpPr>
          <p:spPr>
            <a:xfrm>
              <a:off x="2441725" y="861650"/>
              <a:ext cx="25" cy="725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27"/>
                  </a:moveTo>
                  <a:lnTo>
                    <a:pt x="0" y="28"/>
                  </a:lnTo>
                  <a:lnTo>
                    <a:pt x="0" y="28"/>
                  </a:lnTo>
                  <a:lnTo>
                    <a:pt x="0" y="27"/>
                  </a:lnTo>
                  <a:close/>
                  <a:moveTo>
                    <a:pt x="0" y="25"/>
                  </a:moveTo>
                  <a:lnTo>
                    <a:pt x="0" y="25"/>
                  </a:lnTo>
                  <a:close/>
                  <a:moveTo>
                    <a:pt x="0" y="24"/>
                  </a:moveTo>
                  <a:lnTo>
                    <a:pt x="0" y="24"/>
                  </a:lnTo>
                  <a:close/>
                  <a:moveTo>
                    <a:pt x="0" y="22"/>
                  </a:moveTo>
                  <a:lnTo>
                    <a:pt x="0" y="22"/>
                  </a:lnTo>
                  <a:close/>
                  <a:moveTo>
                    <a:pt x="0" y="21"/>
                  </a:moveTo>
                  <a:lnTo>
                    <a:pt x="0" y="21"/>
                  </a:lnTo>
                  <a:close/>
                  <a:moveTo>
                    <a:pt x="0" y="18"/>
                  </a:moveTo>
                  <a:lnTo>
                    <a:pt x="0" y="18"/>
                  </a:lnTo>
                  <a:close/>
                  <a:moveTo>
                    <a:pt x="0" y="15"/>
                  </a:moveTo>
                  <a:lnTo>
                    <a:pt x="0" y="15"/>
                  </a:lnTo>
                  <a:close/>
                  <a:moveTo>
                    <a:pt x="0" y="14"/>
                  </a:move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close/>
                  <a:moveTo>
                    <a:pt x="0" y="9"/>
                  </a:moveTo>
                  <a:lnTo>
                    <a:pt x="0" y="9"/>
                  </a:lnTo>
                  <a:close/>
                  <a:moveTo>
                    <a:pt x="0" y="8"/>
                  </a:moveTo>
                  <a:lnTo>
                    <a:pt x="0" y="8"/>
                  </a:lnTo>
                  <a:close/>
                  <a:moveTo>
                    <a:pt x="0" y="5"/>
                  </a:moveTo>
                  <a:lnTo>
                    <a:pt x="0" y="5"/>
                  </a:lnTo>
                  <a:close/>
                  <a:moveTo>
                    <a:pt x="0" y="2"/>
                  </a:moveTo>
                  <a:lnTo>
                    <a:pt x="0" y="2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8"/>
            <p:cNvSpPr/>
            <p:nvPr/>
          </p:nvSpPr>
          <p:spPr>
            <a:xfrm>
              <a:off x="2429675" y="882775"/>
              <a:ext cx="100" cy="2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4" y="1"/>
                  </a:lnTo>
                  <a:close/>
                  <a:moveTo>
                    <a:pt x="2" y="1"/>
                  </a:moveTo>
                  <a:lnTo>
                    <a:pt x="2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8"/>
            <p:cNvSpPr/>
            <p:nvPr/>
          </p:nvSpPr>
          <p:spPr>
            <a:xfrm>
              <a:off x="2421850" y="818225"/>
              <a:ext cx="19900" cy="64575"/>
            </a:xfrm>
            <a:custGeom>
              <a:avLst/>
              <a:gdLst/>
              <a:ahLst/>
              <a:cxnLst/>
              <a:rect l="l" t="t" r="r" b="b"/>
              <a:pathLst>
                <a:path w="796" h="2583" extrusionOk="0">
                  <a:moveTo>
                    <a:pt x="436" y="0"/>
                  </a:moveTo>
                  <a:lnTo>
                    <a:pt x="436" y="0"/>
                  </a:lnTo>
                  <a:cubicBezTo>
                    <a:pt x="521" y="274"/>
                    <a:pt x="565" y="560"/>
                    <a:pt x="563" y="849"/>
                  </a:cubicBezTo>
                  <a:cubicBezTo>
                    <a:pt x="563" y="1552"/>
                    <a:pt x="328" y="2149"/>
                    <a:pt x="1" y="2373"/>
                  </a:cubicBezTo>
                  <a:cubicBezTo>
                    <a:pt x="85" y="2500"/>
                    <a:pt x="193" y="2581"/>
                    <a:pt x="314" y="2583"/>
                  </a:cubicBezTo>
                  <a:lnTo>
                    <a:pt x="318" y="2583"/>
                  </a:lnTo>
                  <a:cubicBezTo>
                    <a:pt x="582" y="2583"/>
                    <a:pt x="795" y="2218"/>
                    <a:pt x="795" y="1765"/>
                  </a:cubicBezTo>
                  <a:lnTo>
                    <a:pt x="795" y="1764"/>
                  </a:lnTo>
                  <a:lnTo>
                    <a:pt x="795" y="1758"/>
                  </a:lnTo>
                  <a:lnTo>
                    <a:pt x="795" y="1752"/>
                  </a:lnTo>
                  <a:lnTo>
                    <a:pt x="795" y="1749"/>
                  </a:lnTo>
                  <a:lnTo>
                    <a:pt x="795" y="1745"/>
                  </a:lnTo>
                  <a:lnTo>
                    <a:pt x="795" y="1738"/>
                  </a:lnTo>
                  <a:cubicBezTo>
                    <a:pt x="789" y="1334"/>
                    <a:pt x="639" y="312"/>
                    <a:pt x="43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8"/>
            <p:cNvSpPr/>
            <p:nvPr/>
          </p:nvSpPr>
          <p:spPr>
            <a:xfrm>
              <a:off x="2970125" y="935500"/>
              <a:ext cx="3550" cy="28075"/>
            </a:xfrm>
            <a:custGeom>
              <a:avLst/>
              <a:gdLst/>
              <a:ahLst/>
              <a:cxnLst/>
              <a:rect l="l" t="t" r="r" b="b"/>
              <a:pathLst>
                <a:path w="142" h="1123" extrusionOk="0">
                  <a:moveTo>
                    <a:pt x="140" y="0"/>
                  </a:moveTo>
                  <a:lnTo>
                    <a:pt x="0" y="80"/>
                  </a:lnTo>
                  <a:lnTo>
                    <a:pt x="0" y="1063"/>
                  </a:lnTo>
                  <a:cubicBezTo>
                    <a:pt x="0" y="1099"/>
                    <a:pt x="29" y="1123"/>
                    <a:pt x="61" y="1123"/>
                  </a:cubicBezTo>
                  <a:cubicBezTo>
                    <a:pt x="71" y="1123"/>
                    <a:pt x="81" y="1121"/>
                    <a:pt x="90" y="1115"/>
                  </a:cubicBezTo>
                  <a:lnTo>
                    <a:pt x="141" y="1085"/>
                  </a:lnTo>
                  <a:lnTo>
                    <a:pt x="140" y="1085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8"/>
            <p:cNvSpPr/>
            <p:nvPr/>
          </p:nvSpPr>
          <p:spPr>
            <a:xfrm>
              <a:off x="2959600" y="878500"/>
              <a:ext cx="23925" cy="67000"/>
            </a:xfrm>
            <a:custGeom>
              <a:avLst/>
              <a:gdLst/>
              <a:ahLst/>
              <a:cxnLst/>
              <a:rect l="l" t="t" r="r" b="b"/>
              <a:pathLst>
                <a:path w="957" h="2680" extrusionOk="0">
                  <a:moveTo>
                    <a:pt x="479" y="1"/>
                  </a:moveTo>
                  <a:cubicBezTo>
                    <a:pt x="216" y="1"/>
                    <a:pt x="1" y="1409"/>
                    <a:pt x="1" y="1861"/>
                  </a:cubicBezTo>
                  <a:cubicBezTo>
                    <a:pt x="1" y="2312"/>
                    <a:pt x="216" y="2679"/>
                    <a:pt x="479" y="2679"/>
                  </a:cubicBezTo>
                  <a:cubicBezTo>
                    <a:pt x="743" y="2679"/>
                    <a:pt x="957" y="2312"/>
                    <a:pt x="957" y="1861"/>
                  </a:cubicBezTo>
                  <a:cubicBezTo>
                    <a:pt x="957" y="1409"/>
                    <a:pt x="743" y="1"/>
                    <a:pt x="479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8"/>
            <p:cNvSpPr/>
            <p:nvPr/>
          </p:nvSpPr>
          <p:spPr>
            <a:xfrm>
              <a:off x="2983500" y="924325"/>
              <a:ext cx="25" cy="725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7"/>
                  </a:moveTo>
                  <a:lnTo>
                    <a:pt x="1" y="28"/>
                  </a:lnTo>
                  <a:lnTo>
                    <a:pt x="1" y="28"/>
                  </a:lnTo>
                  <a:lnTo>
                    <a:pt x="1" y="27"/>
                  </a:lnTo>
                  <a:close/>
                  <a:moveTo>
                    <a:pt x="1" y="25"/>
                  </a:moveTo>
                  <a:lnTo>
                    <a:pt x="1" y="25"/>
                  </a:lnTo>
                  <a:close/>
                  <a:moveTo>
                    <a:pt x="1" y="24"/>
                  </a:moveTo>
                  <a:lnTo>
                    <a:pt x="1" y="24"/>
                  </a:lnTo>
                  <a:close/>
                  <a:moveTo>
                    <a:pt x="1" y="22"/>
                  </a:moveTo>
                  <a:lnTo>
                    <a:pt x="1" y="22"/>
                  </a:lnTo>
                  <a:close/>
                  <a:moveTo>
                    <a:pt x="1" y="21"/>
                  </a:moveTo>
                  <a:lnTo>
                    <a:pt x="1" y="21"/>
                  </a:lnTo>
                  <a:close/>
                  <a:moveTo>
                    <a:pt x="1" y="18"/>
                  </a:moveTo>
                  <a:lnTo>
                    <a:pt x="1" y="18"/>
                  </a:lnTo>
                  <a:close/>
                  <a:moveTo>
                    <a:pt x="1" y="15"/>
                  </a:moveTo>
                  <a:lnTo>
                    <a:pt x="1" y="15"/>
                  </a:lnTo>
                  <a:close/>
                  <a:moveTo>
                    <a:pt x="1" y="14"/>
                  </a:moveTo>
                  <a:lnTo>
                    <a:pt x="1" y="14"/>
                  </a:lnTo>
                  <a:close/>
                  <a:moveTo>
                    <a:pt x="1" y="11"/>
                  </a:moveTo>
                  <a:lnTo>
                    <a:pt x="1" y="11"/>
                  </a:lnTo>
                  <a:close/>
                  <a:moveTo>
                    <a:pt x="1" y="9"/>
                  </a:moveTo>
                  <a:lnTo>
                    <a:pt x="1" y="9"/>
                  </a:lnTo>
                  <a:close/>
                  <a:moveTo>
                    <a:pt x="1" y="9"/>
                  </a:moveTo>
                  <a:lnTo>
                    <a:pt x="1" y="9"/>
                  </a:lnTo>
                  <a:close/>
                  <a:moveTo>
                    <a:pt x="1" y="8"/>
                  </a:moveTo>
                  <a:lnTo>
                    <a:pt x="1" y="8"/>
                  </a:lnTo>
                  <a:close/>
                  <a:moveTo>
                    <a:pt x="1" y="5"/>
                  </a:moveTo>
                  <a:lnTo>
                    <a:pt x="1" y="5"/>
                  </a:lnTo>
                  <a:close/>
                  <a:moveTo>
                    <a:pt x="1" y="2"/>
                  </a:moveTo>
                  <a:lnTo>
                    <a:pt x="1" y="2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8"/>
            <p:cNvSpPr/>
            <p:nvPr/>
          </p:nvSpPr>
          <p:spPr>
            <a:xfrm>
              <a:off x="2963625" y="880875"/>
              <a:ext cx="19900" cy="64625"/>
            </a:xfrm>
            <a:custGeom>
              <a:avLst/>
              <a:gdLst/>
              <a:ahLst/>
              <a:cxnLst/>
              <a:rect l="l" t="t" r="r" b="b"/>
              <a:pathLst>
                <a:path w="796" h="2585" extrusionOk="0">
                  <a:moveTo>
                    <a:pt x="436" y="0"/>
                  </a:moveTo>
                  <a:lnTo>
                    <a:pt x="436" y="2"/>
                  </a:lnTo>
                  <a:cubicBezTo>
                    <a:pt x="436" y="2"/>
                    <a:pt x="436" y="2"/>
                    <a:pt x="437" y="3"/>
                  </a:cubicBezTo>
                  <a:lnTo>
                    <a:pt x="437" y="3"/>
                  </a:lnTo>
                  <a:cubicBezTo>
                    <a:pt x="436" y="2"/>
                    <a:pt x="436" y="1"/>
                    <a:pt x="436" y="0"/>
                  </a:cubicBezTo>
                  <a:close/>
                  <a:moveTo>
                    <a:pt x="437" y="3"/>
                  </a:moveTo>
                  <a:cubicBezTo>
                    <a:pt x="522" y="278"/>
                    <a:pt x="565" y="562"/>
                    <a:pt x="562" y="850"/>
                  </a:cubicBezTo>
                  <a:cubicBezTo>
                    <a:pt x="562" y="1553"/>
                    <a:pt x="329" y="2151"/>
                    <a:pt x="1" y="2374"/>
                  </a:cubicBezTo>
                  <a:cubicBezTo>
                    <a:pt x="85" y="2503"/>
                    <a:pt x="195" y="2584"/>
                    <a:pt x="318" y="2584"/>
                  </a:cubicBezTo>
                  <a:cubicBezTo>
                    <a:pt x="582" y="2584"/>
                    <a:pt x="796" y="2217"/>
                    <a:pt x="796" y="1766"/>
                  </a:cubicBezTo>
                  <a:lnTo>
                    <a:pt x="796" y="1759"/>
                  </a:lnTo>
                  <a:lnTo>
                    <a:pt x="796" y="1753"/>
                  </a:lnTo>
                  <a:lnTo>
                    <a:pt x="796" y="1750"/>
                  </a:lnTo>
                  <a:lnTo>
                    <a:pt x="796" y="1740"/>
                  </a:lnTo>
                  <a:cubicBezTo>
                    <a:pt x="790" y="1338"/>
                    <a:pt x="638" y="318"/>
                    <a:pt x="437" y="3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8"/>
            <p:cNvSpPr/>
            <p:nvPr/>
          </p:nvSpPr>
          <p:spPr>
            <a:xfrm>
              <a:off x="3010700" y="921675"/>
              <a:ext cx="3525" cy="28125"/>
            </a:xfrm>
            <a:custGeom>
              <a:avLst/>
              <a:gdLst/>
              <a:ahLst/>
              <a:cxnLst/>
              <a:rect l="l" t="t" r="r" b="b"/>
              <a:pathLst>
                <a:path w="141" h="1125" extrusionOk="0">
                  <a:moveTo>
                    <a:pt x="139" y="1"/>
                  </a:moveTo>
                  <a:lnTo>
                    <a:pt x="0" y="81"/>
                  </a:lnTo>
                  <a:lnTo>
                    <a:pt x="0" y="1065"/>
                  </a:lnTo>
                  <a:cubicBezTo>
                    <a:pt x="0" y="1099"/>
                    <a:pt x="28" y="1124"/>
                    <a:pt x="60" y="1124"/>
                  </a:cubicBezTo>
                  <a:cubicBezTo>
                    <a:pt x="70" y="1124"/>
                    <a:pt x="80" y="1122"/>
                    <a:pt x="90" y="1116"/>
                  </a:cubicBezTo>
                  <a:lnTo>
                    <a:pt x="141" y="1087"/>
                  </a:lnTo>
                  <a:lnTo>
                    <a:pt x="139" y="1087"/>
                  </a:lnTo>
                  <a:lnTo>
                    <a:pt x="13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8"/>
            <p:cNvSpPr/>
            <p:nvPr/>
          </p:nvSpPr>
          <p:spPr>
            <a:xfrm>
              <a:off x="3000175" y="864700"/>
              <a:ext cx="23925" cy="67025"/>
            </a:xfrm>
            <a:custGeom>
              <a:avLst/>
              <a:gdLst/>
              <a:ahLst/>
              <a:cxnLst/>
              <a:rect l="l" t="t" r="r" b="b"/>
              <a:pathLst>
                <a:path w="957" h="2681" extrusionOk="0">
                  <a:moveTo>
                    <a:pt x="479" y="0"/>
                  </a:moveTo>
                  <a:cubicBezTo>
                    <a:pt x="215" y="0"/>
                    <a:pt x="1" y="1408"/>
                    <a:pt x="1" y="1861"/>
                  </a:cubicBezTo>
                  <a:cubicBezTo>
                    <a:pt x="1" y="2313"/>
                    <a:pt x="215" y="2680"/>
                    <a:pt x="479" y="2680"/>
                  </a:cubicBezTo>
                  <a:cubicBezTo>
                    <a:pt x="743" y="2680"/>
                    <a:pt x="956" y="2313"/>
                    <a:pt x="956" y="1861"/>
                  </a:cubicBezTo>
                  <a:cubicBezTo>
                    <a:pt x="956" y="1408"/>
                    <a:pt x="743" y="0"/>
                    <a:pt x="479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8"/>
            <p:cNvSpPr/>
            <p:nvPr/>
          </p:nvSpPr>
          <p:spPr>
            <a:xfrm>
              <a:off x="3004200" y="867100"/>
              <a:ext cx="19900" cy="64625"/>
            </a:xfrm>
            <a:custGeom>
              <a:avLst/>
              <a:gdLst/>
              <a:ahLst/>
              <a:cxnLst/>
              <a:rect l="l" t="t" r="r" b="b"/>
              <a:pathLst>
                <a:path w="796" h="2585" extrusionOk="0">
                  <a:moveTo>
                    <a:pt x="436" y="0"/>
                  </a:moveTo>
                  <a:cubicBezTo>
                    <a:pt x="521" y="274"/>
                    <a:pt x="565" y="561"/>
                    <a:pt x="562" y="848"/>
                  </a:cubicBezTo>
                  <a:cubicBezTo>
                    <a:pt x="562" y="1553"/>
                    <a:pt x="328" y="2149"/>
                    <a:pt x="0" y="2372"/>
                  </a:cubicBezTo>
                  <a:cubicBezTo>
                    <a:pt x="85" y="2503"/>
                    <a:pt x="195" y="2584"/>
                    <a:pt x="318" y="2584"/>
                  </a:cubicBezTo>
                  <a:cubicBezTo>
                    <a:pt x="582" y="2584"/>
                    <a:pt x="795" y="2217"/>
                    <a:pt x="795" y="1765"/>
                  </a:cubicBezTo>
                  <a:cubicBezTo>
                    <a:pt x="795" y="1382"/>
                    <a:pt x="643" y="319"/>
                    <a:pt x="43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8"/>
            <p:cNvSpPr/>
            <p:nvPr/>
          </p:nvSpPr>
          <p:spPr>
            <a:xfrm>
              <a:off x="2665500" y="708275"/>
              <a:ext cx="3500" cy="28075"/>
            </a:xfrm>
            <a:custGeom>
              <a:avLst/>
              <a:gdLst/>
              <a:ahLst/>
              <a:cxnLst/>
              <a:rect l="l" t="t" r="r" b="b"/>
              <a:pathLst>
                <a:path w="140" h="1123" extrusionOk="0">
                  <a:moveTo>
                    <a:pt x="140" y="0"/>
                  </a:moveTo>
                  <a:lnTo>
                    <a:pt x="0" y="80"/>
                  </a:lnTo>
                  <a:lnTo>
                    <a:pt x="0" y="1063"/>
                  </a:lnTo>
                  <a:cubicBezTo>
                    <a:pt x="0" y="1099"/>
                    <a:pt x="29" y="1123"/>
                    <a:pt x="60" y="1123"/>
                  </a:cubicBezTo>
                  <a:cubicBezTo>
                    <a:pt x="70" y="1123"/>
                    <a:pt x="80" y="1121"/>
                    <a:pt x="89" y="1115"/>
                  </a:cubicBezTo>
                  <a:lnTo>
                    <a:pt x="140" y="1085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8"/>
            <p:cNvSpPr/>
            <p:nvPr/>
          </p:nvSpPr>
          <p:spPr>
            <a:xfrm>
              <a:off x="2654975" y="651275"/>
              <a:ext cx="23925" cy="67000"/>
            </a:xfrm>
            <a:custGeom>
              <a:avLst/>
              <a:gdLst/>
              <a:ahLst/>
              <a:cxnLst/>
              <a:rect l="l" t="t" r="r" b="b"/>
              <a:pathLst>
                <a:path w="957" h="2680" extrusionOk="0">
                  <a:moveTo>
                    <a:pt x="479" y="1"/>
                  </a:moveTo>
                  <a:cubicBezTo>
                    <a:pt x="216" y="1"/>
                    <a:pt x="1" y="1409"/>
                    <a:pt x="1" y="1861"/>
                  </a:cubicBezTo>
                  <a:cubicBezTo>
                    <a:pt x="1" y="2312"/>
                    <a:pt x="216" y="2679"/>
                    <a:pt x="479" y="2679"/>
                  </a:cubicBezTo>
                  <a:cubicBezTo>
                    <a:pt x="743" y="2679"/>
                    <a:pt x="957" y="2312"/>
                    <a:pt x="957" y="1861"/>
                  </a:cubicBezTo>
                  <a:cubicBezTo>
                    <a:pt x="957" y="1409"/>
                    <a:pt x="743" y="1"/>
                    <a:pt x="479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8"/>
            <p:cNvSpPr/>
            <p:nvPr/>
          </p:nvSpPr>
          <p:spPr>
            <a:xfrm>
              <a:off x="2659000" y="653650"/>
              <a:ext cx="19900" cy="64625"/>
            </a:xfrm>
            <a:custGeom>
              <a:avLst/>
              <a:gdLst/>
              <a:ahLst/>
              <a:cxnLst/>
              <a:rect l="l" t="t" r="r" b="b"/>
              <a:pathLst>
                <a:path w="796" h="2585" extrusionOk="0">
                  <a:moveTo>
                    <a:pt x="436" y="0"/>
                  </a:moveTo>
                  <a:cubicBezTo>
                    <a:pt x="521" y="276"/>
                    <a:pt x="564" y="561"/>
                    <a:pt x="562" y="850"/>
                  </a:cubicBezTo>
                  <a:cubicBezTo>
                    <a:pt x="562" y="1553"/>
                    <a:pt x="329" y="2150"/>
                    <a:pt x="1" y="2374"/>
                  </a:cubicBezTo>
                  <a:cubicBezTo>
                    <a:pt x="85" y="2503"/>
                    <a:pt x="195" y="2584"/>
                    <a:pt x="318" y="2584"/>
                  </a:cubicBezTo>
                  <a:cubicBezTo>
                    <a:pt x="582" y="2584"/>
                    <a:pt x="796" y="2217"/>
                    <a:pt x="796" y="1765"/>
                  </a:cubicBezTo>
                  <a:cubicBezTo>
                    <a:pt x="796" y="1383"/>
                    <a:pt x="642" y="321"/>
                    <a:pt x="43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8"/>
            <p:cNvSpPr/>
            <p:nvPr/>
          </p:nvSpPr>
          <p:spPr>
            <a:xfrm>
              <a:off x="2402250" y="872750"/>
              <a:ext cx="5425" cy="43325"/>
            </a:xfrm>
            <a:custGeom>
              <a:avLst/>
              <a:gdLst/>
              <a:ahLst/>
              <a:cxnLst/>
              <a:rect l="l" t="t" r="r" b="b"/>
              <a:pathLst>
                <a:path w="217" h="1733" extrusionOk="0">
                  <a:moveTo>
                    <a:pt x="216" y="0"/>
                  </a:moveTo>
                  <a:lnTo>
                    <a:pt x="1" y="125"/>
                  </a:lnTo>
                  <a:lnTo>
                    <a:pt x="1" y="1640"/>
                  </a:lnTo>
                  <a:cubicBezTo>
                    <a:pt x="0" y="1694"/>
                    <a:pt x="44" y="1732"/>
                    <a:pt x="92" y="1732"/>
                  </a:cubicBezTo>
                  <a:cubicBezTo>
                    <a:pt x="107" y="1732"/>
                    <a:pt x="123" y="1728"/>
                    <a:pt x="138" y="1720"/>
                  </a:cubicBezTo>
                  <a:lnTo>
                    <a:pt x="216" y="167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8"/>
            <p:cNvSpPr/>
            <p:nvPr/>
          </p:nvSpPr>
          <p:spPr>
            <a:xfrm>
              <a:off x="2386025" y="784975"/>
              <a:ext cx="36875" cy="103200"/>
            </a:xfrm>
            <a:custGeom>
              <a:avLst/>
              <a:gdLst/>
              <a:ahLst/>
              <a:cxnLst/>
              <a:rect l="l" t="t" r="r" b="b"/>
              <a:pathLst>
                <a:path w="1475" h="4128" extrusionOk="0">
                  <a:moveTo>
                    <a:pt x="737" y="1"/>
                  </a:moveTo>
                  <a:cubicBezTo>
                    <a:pt x="330" y="1"/>
                    <a:pt x="1" y="2170"/>
                    <a:pt x="1" y="2866"/>
                  </a:cubicBezTo>
                  <a:cubicBezTo>
                    <a:pt x="1" y="3563"/>
                    <a:pt x="331" y="4128"/>
                    <a:pt x="737" y="4128"/>
                  </a:cubicBezTo>
                  <a:cubicBezTo>
                    <a:pt x="1145" y="4128"/>
                    <a:pt x="1474" y="3563"/>
                    <a:pt x="1474" y="2866"/>
                  </a:cubicBezTo>
                  <a:lnTo>
                    <a:pt x="1473" y="2866"/>
                  </a:lnTo>
                  <a:cubicBezTo>
                    <a:pt x="1473" y="2170"/>
                    <a:pt x="1144" y="1"/>
                    <a:pt x="737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8"/>
            <p:cNvSpPr/>
            <p:nvPr/>
          </p:nvSpPr>
          <p:spPr>
            <a:xfrm>
              <a:off x="2422875" y="855850"/>
              <a:ext cx="25" cy="775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0" y="30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30"/>
                  </a:lnTo>
                  <a:close/>
                  <a:moveTo>
                    <a:pt x="0" y="28"/>
                  </a:moveTo>
                  <a:lnTo>
                    <a:pt x="0" y="28"/>
                  </a:lnTo>
                  <a:close/>
                  <a:moveTo>
                    <a:pt x="0" y="25"/>
                  </a:moveTo>
                  <a:lnTo>
                    <a:pt x="0" y="25"/>
                  </a:lnTo>
                  <a:close/>
                  <a:moveTo>
                    <a:pt x="0" y="24"/>
                  </a:moveTo>
                  <a:lnTo>
                    <a:pt x="0" y="24"/>
                  </a:lnTo>
                  <a:close/>
                  <a:moveTo>
                    <a:pt x="0" y="21"/>
                  </a:moveTo>
                  <a:lnTo>
                    <a:pt x="0" y="21"/>
                  </a:lnTo>
                  <a:close/>
                  <a:moveTo>
                    <a:pt x="0" y="19"/>
                  </a:moveTo>
                  <a:lnTo>
                    <a:pt x="0" y="19"/>
                  </a:lnTo>
                  <a:close/>
                  <a:moveTo>
                    <a:pt x="0" y="16"/>
                  </a:moveTo>
                  <a:lnTo>
                    <a:pt x="0" y="16"/>
                  </a:lnTo>
                  <a:close/>
                  <a:moveTo>
                    <a:pt x="0" y="15"/>
                  </a:moveTo>
                  <a:lnTo>
                    <a:pt x="0" y="15"/>
                  </a:lnTo>
                  <a:close/>
                  <a:moveTo>
                    <a:pt x="0" y="14"/>
                  </a:move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close/>
                  <a:moveTo>
                    <a:pt x="0" y="6"/>
                  </a:moveTo>
                  <a:lnTo>
                    <a:pt x="0" y="6"/>
                  </a:lnTo>
                  <a:close/>
                  <a:moveTo>
                    <a:pt x="0" y="5"/>
                  </a:moveTo>
                  <a:lnTo>
                    <a:pt x="0" y="5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8"/>
            <p:cNvSpPr/>
            <p:nvPr/>
          </p:nvSpPr>
          <p:spPr>
            <a:xfrm>
              <a:off x="2404350" y="888150"/>
              <a:ext cx="100" cy="2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3" y="1"/>
                  </a:moveTo>
                  <a:lnTo>
                    <a:pt x="3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8"/>
            <p:cNvSpPr/>
            <p:nvPr/>
          </p:nvSpPr>
          <p:spPr>
            <a:xfrm>
              <a:off x="2392225" y="788600"/>
              <a:ext cx="30675" cy="99575"/>
            </a:xfrm>
            <a:custGeom>
              <a:avLst/>
              <a:gdLst/>
              <a:ahLst/>
              <a:cxnLst/>
              <a:rect l="l" t="t" r="r" b="b"/>
              <a:pathLst>
                <a:path w="1227" h="3983" extrusionOk="0">
                  <a:moveTo>
                    <a:pt x="671" y="1"/>
                  </a:moveTo>
                  <a:lnTo>
                    <a:pt x="671" y="1"/>
                  </a:lnTo>
                  <a:cubicBezTo>
                    <a:pt x="794" y="382"/>
                    <a:pt x="865" y="829"/>
                    <a:pt x="865" y="1310"/>
                  </a:cubicBezTo>
                  <a:cubicBezTo>
                    <a:pt x="865" y="2395"/>
                    <a:pt x="504" y="3314"/>
                    <a:pt x="1" y="3658"/>
                  </a:cubicBezTo>
                  <a:cubicBezTo>
                    <a:pt x="130" y="3856"/>
                    <a:pt x="298" y="3981"/>
                    <a:pt x="485" y="3983"/>
                  </a:cubicBezTo>
                  <a:lnTo>
                    <a:pt x="489" y="3983"/>
                  </a:lnTo>
                  <a:cubicBezTo>
                    <a:pt x="897" y="3983"/>
                    <a:pt x="1226" y="3418"/>
                    <a:pt x="1226" y="2721"/>
                  </a:cubicBezTo>
                  <a:lnTo>
                    <a:pt x="1226" y="2691"/>
                  </a:lnTo>
                  <a:cubicBezTo>
                    <a:pt x="1219" y="2077"/>
                    <a:pt x="984" y="485"/>
                    <a:pt x="671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8"/>
            <p:cNvSpPr/>
            <p:nvPr/>
          </p:nvSpPr>
          <p:spPr>
            <a:xfrm>
              <a:off x="2923175" y="1012425"/>
              <a:ext cx="3500" cy="28100"/>
            </a:xfrm>
            <a:custGeom>
              <a:avLst/>
              <a:gdLst/>
              <a:ahLst/>
              <a:cxnLst/>
              <a:rect l="l" t="t" r="r" b="b"/>
              <a:pathLst>
                <a:path w="140" h="1124" extrusionOk="0">
                  <a:moveTo>
                    <a:pt x="140" y="0"/>
                  </a:moveTo>
                  <a:lnTo>
                    <a:pt x="1" y="80"/>
                  </a:lnTo>
                  <a:lnTo>
                    <a:pt x="1" y="1065"/>
                  </a:lnTo>
                  <a:cubicBezTo>
                    <a:pt x="1" y="1099"/>
                    <a:pt x="29" y="1123"/>
                    <a:pt x="60" y="1123"/>
                  </a:cubicBezTo>
                  <a:cubicBezTo>
                    <a:pt x="70" y="1123"/>
                    <a:pt x="80" y="1121"/>
                    <a:pt x="89" y="1115"/>
                  </a:cubicBezTo>
                  <a:lnTo>
                    <a:pt x="140" y="1086"/>
                  </a:lnTo>
                  <a:lnTo>
                    <a:pt x="140" y="1085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8"/>
            <p:cNvSpPr/>
            <p:nvPr/>
          </p:nvSpPr>
          <p:spPr>
            <a:xfrm>
              <a:off x="2912675" y="955425"/>
              <a:ext cx="23900" cy="67000"/>
            </a:xfrm>
            <a:custGeom>
              <a:avLst/>
              <a:gdLst/>
              <a:ahLst/>
              <a:cxnLst/>
              <a:rect l="l" t="t" r="r" b="b"/>
              <a:pathLst>
                <a:path w="956" h="2680" extrusionOk="0">
                  <a:moveTo>
                    <a:pt x="479" y="1"/>
                  </a:moveTo>
                  <a:cubicBezTo>
                    <a:pt x="215" y="1"/>
                    <a:pt x="0" y="1409"/>
                    <a:pt x="0" y="1861"/>
                  </a:cubicBezTo>
                  <a:cubicBezTo>
                    <a:pt x="0" y="2314"/>
                    <a:pt x="215" y="2679"/>
                    <a:pt x="479" y="2679"/>
                  </a:cubicBezTo>
                  <a:cubicBezTo>
                    <a:pt x="743" y="2679"/>
                    <a:pt x="956" y="2314"/>
                    <a:pt x="956" y="1861"/>
                  </a:cubicBezTo>
                  <a:cubicBezTo>
                    <a:pt x="956" y="1409"/>
                    <a:pt x="743" y="1"/>
                    <a:pt x="479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8"/>
            <p:cNvSpPr/>
            <p:nvPr/>
          </p:nvSpPr>
          <p:spPr>
            <a:xfrm>
              <a:off x="2936550" y="1001250"/>
              <a:ext cx="25" cy="725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7"/>
                  </a:moveTo>
                  <a:lnTo>
                    <a:pt x="1" y="28"/>
                  </a:lnTo>
                  <a:lnTo>
                    <a:pt x="1" y="28"/>
                  </a:lnTo>
                  <a:lnTo>
                    <a:pt x="1" y="27"/>
                  </a:lnTo>
                  <a:moveTo>
                    <a:pt x="1" y="25"/>
                  </a:moveTo>
                  <a:lnTo>
                    <a:pt x="1" y="25"/>
                  </a:lnTo>
                  <a:close/>
                  <a:moveTo>
                    <a:pt x="1" y="25"/>
                  </a:moveTo>
                  <a:lnTo>
                    <a:pt x="1" y="25"/>
                  </a:lnTo>
                  <a:close/>
                  <a:moveTo>
                    <a:pt x="1" y="24"/>
                  </a:moveTo>
                  <a:lnTo>
                    <a:pt x="1" y="24"/>
                  </a:lnTo>
                  <a:close/>
                  <a:moveTo>
                    <a:pt x="1" y="21"/>
                  </a:moveTo>
                  <a:lnTo>
                    <a:pt x="1" y="21"/>
                  </a:lnTo>
                  <a:close/>
                  <a:moveTo>
                    <a:pt x="1" y="20"/>
                  </a:moveTo>
                  <a:lnTo>
                    <a:pt x="1" y="20"/>
                  </a:lnTo>
                  <a:close/>
                  <a:moveTo>
                    <a:pt x="1" y="17"/>
                  </a:moveTo>
                  <a:lnTo>
                    <a:pt x="1" y="17"/>
                  </a:lnTo>
                  <a:close/>
                  <a:moveTo>
                    <a:pt x="1" y="15"/>
                  </a:moveTo>
                  <a:lnTo>
                    <a:pt x="1" y="15"/>
                  </a:lnTo>
                  <a:close/>
                  <a:moveTo>
                    <a:pt x="1" y="12"/>
                  </a:moveTo>
                  <a:lnTo>
                    <a:pt x="1" y="12"/>
                  </a:lnTo>
                  <a:close/>
                  <a:moveTo>
                    <a:pt x="1" y="11"/>
                  </a:moveTo>
                  <a:lnTo>
                    <a:pt x="1" y="11"/>
                  </a:lnTo>
                  <a:close/>
                  <a:moveTo>
                    <a:pt x="1" y="9"/>
                  </a:moveTo>
                  <a:lnTo>
                    <a:pt x="1" y="9"/>
                  </a:lnTo>
                  <a:close/>
                  <a:moveTo>
                    <a:pt x="1" y="8"/>
                  </a:moveTo>
                  <a:lnTo>
                    <a:pt x="1" y="8"/>
                  </a:lnTo>
                  <a:close/>
                  <a:moveTo>
                    <a:pt x="1" y="5"/>
                  </a:moveTo>
                  <a:lnTo>
                    <a:pt x="1" y="5"/>
                  </a:lnTo>
                  <a:close/>
                  <a:moveTo>
                    <a:pt x="1" y="2"/>
                  </a:moveTo>
                  <a:lnTo>
                    <a:pt x="1" y="2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8"/>
            <p:cNvSpPr/>
            <p:nvPr/>
          </p:nvSpPr>
          <p:spPr>
            <a:xfrm>
              <a:off x="2916700" y="957825"/>
              <a:ext cx="19875" cy="64600"/>
            </a:xfrm>
            <a:custGeom>
              <a:avLst/>
              <a:gdLst/>
              <a:ahLst/>
              <a:cxnLst/>
              <a:rect l="l" t="t" r="r" b="b"/>
              <a:pathLst>
                <a:path w="795" h="2584" extrusionOk="0">
                  <a:moveTo>
                    <a:pt x="435" y="1"/>
                  </a:moveTo>
                  <a:lnTo>
                    <a:pt x="435" y="1"/>
                  </a:lnTo>
                  <a:cubicBezTo>
                    <a:pt x="521" y="275"/>
                    <a:pt x="563" y="560"/>
                    <a:pt x="561" y="849"/>
                  </a:cubicBezTo>
                  <a:cubicBezTo>
                    <a:pt x="561" y="1552"/>
                    <a:pt x="326" y="2150"/>
                    <a:pt x="0" y="2373"/>
                  </a:cubicBezTo>
                  <a:cubicBezTo>
                    <a:pt x="84" y="2502"/>
                    <a:pt x="194" y="2583"/>
                    <a:pt x="316" y="2583"/>
                  </a:cubicBezTo>
                  <a:cubicBezTo>
                    <a:pt x="580" y="2583"/>
                    <a:pt x="795" y="2218"/>
                    <a:pt x="795" y="1765"/>
                  </a:cubicBezTo>
                  <a:lnTo>
                    <a:pt x="795" y="1764"/>
                  </a:lnTo>
                  <a:lnTo>
                    <a:pt x="795" y="1758"/>
                  </a:lnTo>
                  <a:lnTo>
                    <a:pt x="795" y="1754"/>
                  </a:lnTo>
                  <a:lnTo>
                    <a:pt x="795" y="1752"/>
                  </a:lnTo>
                  <a:lnTo>
                    <a:pt x="795" y="1749"/>
                  </a:lnTo>
                  <a:lnTo>
                    <a:pt x="795" y="1741"/>
                  </a:lnTo>
                  <a:lnTo>
                    <a:pt x="795" y="1739"/>
                  </a:lnTo>
                  <a:cubicBezTo>
                    <a:pt x="787" y="1335"/>
                    <a:pt x="637" y="312"/>
                    <a:pt x="435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8"/>
            <p:cNvSpPr/>
            <p:nvPr/>
          </p:nvSpPr>
          <p:spPr>
            <a:xfrm>
              <a:off x="2560775" y="1195050"/>
              <a:ext cx="3975" cy="31850"/>
            </a:xfrm>
            <a:custGeom>
              <a:avLst/>
              <a:gdLst/>
              <a:ahLst/>
              <a:cxnLst/>
              <a:rect l="l" t="t" r="r" b="b"/>
              <a:pathLst>
                <a:path w="159" h="1274" extrusionOk="0">
                  <a:moveTo>
                    <a:pt x="158" y="1"/>
                  </a:moveTo>
                  <a:lnTo>
                    <a:pt x="0" y="91"/>
                  </a:lnTo>
                  <a:lnTo>
                    <a:pt x="0" y="1206"/>
                  </a:lnTo>
                  <a:cubicBezTo>
                    <a:pt x="0" y="1245"/>
                    <a:pt x="32" y="1273"/>
                    <a:pt x="66" y="1273"/>
                  </a:cubicBezTo>
                  <a:cubicBezTo>
                    <a:pt x="78" y="1273"/>
                    <a:pt x="89" y="1270"/>
                    <a:pt x="100" y="1264"/>
                  </a:cubicBezTo>
                  <a:lnTo>
                    <a:pt x="158" y="1230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8"/>
            <p:cNvSpPr/>
            <p:nvPr/>
          </p:nvSpPr>
          <p:spPr>
            <a:xfrm>
              <a:off x="2548850" y="1130450"/>
              <a:ext cx="27100" cy="75950"/>
            </a:xfrm>
            <a:custGeom>
              <a:avLst/>
              <a:gdLst/>
              <a:ahLst/>
              <a:cxnLst/>
              <a:rect l="l" t="t" r="r" b="b"/>
              <a:pathLst>
                <a:path w="1084" h="3038" extrusionOk="0">
                  <a:moveTo>
                    <a:pt x="541" y="1"/>
                  </a:moveTo>
                  <a:cubicBezTo>
                    <a:pt x="242" y="1"/>
                    <a:pt x="0" y="1596"/>
                    <a:pt x="0" y="2109"/>
                  </a:cubicBezTo>
                  <a:cubicBezTo>
                    <a:pt x="0" y="2621"/>
                    <a:pt x="242" y="3037"/>
                    <a:pt x="541" y="3037"/>
                  </a:cubicBezTo>
                  <a:cubicBezTo>
                    <a:pt x="840" y="3037"/>
                    <a:pt x="1083" y="2621"/>
                    <a:pt x="1083" y="2109"/>
                  </a:cubicBezTo>
                  <a:cubicBezTo>
                    <a:pt x="1083" y="1596"/>
                    <a:pt x="840" y="1"/>
                    <a:pt x="54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28"/>
            <p:cNvSpPr/>
            <p:nvPr/>
          </p:nvSpPr>
          <p:spPr>
            <a:xfrm>
              <a:off x="2562300" y="1206375"/>
              <a:ext cx="75" cy="25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3" y="0"/>
                  </a:moveTo>
                  <a:lnTo>
                    <a:pt x="3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8"/>
            <p:cNvSpPr/>
            <p:nvPr/>
          </p:nvSpPr>
          <p:spPr>
            <a:xfrm>
              <a:off x="2553400" y="1133150"/>
              <a:ext cx="18850" cy="73250"/>
            </a:xfrm>
            <a:custGeom>
              <a:avLst/>
              <a:gdLst/>
              <a:ahLst/>
              <a:cxnLst/>
              <a:rect l="l" t="t" r="r" b="b"/>
              <a:pathLst>
                <a:path w="754" h="2930" extrusionOk="0">
                  <a:moveTo>
                    <a:pt x="494" y="0"/>
                  </a:moveTo>
                  <a:lnTo>
                    <a:pt x="494" y="0"/>
                  </a:lnTo>
                  <a:cubicBezTo>
                    <a:pt x="590" y="312"/>
                    <a:pt x="639" y="637"/>
                    <a:pt x="636" y="963"/>
                  </a:cubicBezTo>
                  <a:cubicBezTo>
                    <a:pt x="636" y="1760"/>
                    <a:pt x="371" y="2438"/>
                    <a:pt x="1" y="2690"/>
                  </a:cubicBezTo>
                  <a:cubicBezTo>
                    <a:pt x="95" y="2835"/>
                    <a:pt x="220" y="2928"/>
                    <a:pt x="356" y="2929"/>
                  </a:cubicBezTo>
                  <a:lnTo>
                    <a:pt x="360" y="2929"/>
                  </a:lnTo>
                  <a:cubicBezTo>
                    <a:pt x="514" y="2929"/>
                    <a:pt x="653" y="2818"/>
                    <a:pt x="753" y="2639"/>
                  </a:cubicBezTo>
                  <a:cubicBezTo>
                    <a:pt x="674" y="2420"/>
                    <a:pt x="635" y="2190"/>
                    <a:pt x="636" y="1958"/>
                  </a:cubicBezTo>
                  <a:cubicBezTo>
                    <a:pt x="636" y="1707"/>
                    <a:pt x="679" y="1265"/>
                    <a:pt x="752" y="802"/>
                  </a:cubicBezTo>
                  <a:cubicBezTo>
                    <a:pt x="684" y="464"/>
                    <a:pt x="594" y="155"/>
                    <a:pt x="49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8"/>
            <p:cNvSpPr/>
            <p:nvPr/>
          </p:nvSpPr>
          <p:spPr>
            <a:xfrm>
              <a:off x="2963550" y="1244625"/>
              <a:ext cx="4000" cy="31825"/>
            </a:xfrm>
            <a:custGeom>
              <a:avLst/>
              <a:gdLst/>
              <a:ahLst/>
              <a:cxnLst/>
              <a:rect l="l" t="t" r="r" b="b"/>
              <a:pathLst>
                <a:path w="160" h="1273" extrusionOk="0">
                  <a:moveTo>
                    <a:pt x="159" y="0"/>
                  </a:moveTo>
                  <a:lnTo>
                    <a:pt x="1" y="91"/>
                  </a:lnTo>
                  <a:lnTo>
                    <a:pt x="1" y="1205"/>
                  </a:lnTo>
                  <a:cubicBezTo>
                    <a:pt x="1" y="1244"/>
                    <a:pt x="33" y="1272"/>
                    <a:pt x="68" y="1272"/>
                  </a:cubicBezTo>
                  <a:cubicBezTo>
                    <a:pt x="79" y="1272"/>
                    <a:pt x="90" y="1269"/>
                    <a:pt x="101" y="1263"/>
                  </a:cubicBezTo>
                  <a:lnTo>
                    <a:pt x="159" y="123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8"/>
            <p:cNvSpPr/>
            <p:nvPr/>
          </p:nvSpPr>
          <p:spPr>
            <a:xfrm>
              <a:off x="2951625" y="1180025"/>
              <a:ext cx="27125" cy="75925"/>
            </a:xfrm>
            <a:custGeom>
              <a:avLst/>
              <a:gdLst/>
              <a:ahLst/>
              <a:cxnLst/>
              <a:rect l="l" t="t" r="r" b="b"/>
              <a:pathLst>
                <a:path w="1085" h="3037" extrusionOk="0">
                  <a:moveTo>
                    <a:pt x="543" y="0"/>
                  </a:moveTo>
                  <a:cubicBezTo>
                    <a:pt x="243" y="0"/>
                    <a:pt x="1" y="1595"/>
                    <a:pt x="1" y="2108"/>
                  </a:cubicBezTo>
                  <a:cubicBezTo>
                    <a:pt x="1" y="2620"/>
                    <a:pt x="243" y="3036"/>
                    <a:pt x="543" y="3036"/>
                  </a:cubicBezTo>
                  <a:cubicBezTo>
                    <a:pt x="842" y="3036"/>
                    <a:pt x="1084" y="2620"/>
                    <a:pt x="1084" y="2108"/>
                  </a:cubicBezTo>
                  <a:cubicBezTo>
                    <a:pt x="1084" y="1595"/>
                    <a:pt x="842" y="0"/>
                    <a:pt x="54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28"/>
            <p:cNvSpPr/>
            <p:nvPr/>
          </p:nvSpPr>
          <p:spPr>
            <a:xfrm>
              <a:off x="2978725" y="1232250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0" y="18"/>
                  </a:moveTo>
                  <a:lnTo>
                    <a:pt x="0" y="19"/>
                  </a:lnTo>
                  <a:lnTo>
                    <a:pt x="0" y="19"/>
                  </a:lnTo>
                  <a:lnTo>
                    <a:pt x="0" y="18"/>
                  </a:lnTo>
                  <a:close/>
                  <a:moveTo>
                    <a:pt x="0" y="17"/>
                  </a:moveTo>
                  <a:lnTo>
                    <a:pt x="0" y="17"/>
                  </a:lnTo>
                  <a:close/>
                  <a:moveTo>
                    <a:pt x="0" y="15"/>
                  </a:moveTo>
                  <a:lnTo>
                    <a:pt x="0" y="15"/>
                  </a:lnTo>
                  <a:close/>
                  <a:moveTo>
                    <a:pt x="0" y="14"/>
                  </a:move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12"/>
                  </a:lnTo>
                  <a:close/>
                  <a:moveTo>
                    <a:pt x="0" y="11"/>
                  </a:move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close/>
                  <a:moveTo>
                    <a:pt x="0" y="6"/>
                  </a:moveTo>
                  <a:lnTo>
                    <a:pt x="0" y="6"/>
                  </a:lnTo>
                  <a:close/>
                  <a:moveTo>
                    <a:pt x="0" y="6"/>
                  </a:moveTo>
                  <a:lnTo>
                    <a:pt x="0" y="6"/>
                  </a:lnTo>
                  <a:close/>
                  <a:moveTo>
                    <a:pt x="0" y="5"/>
                  </a:moveTo>
                  <a:lnTo>
                    <a:pt x="0" y="5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8"/>
            <p:cNvSpPr/>
            <p:nvPr/>
          </p:nvSpPr>
          <p:spPr>
            <a:xfrm>
              <a:off x="2956200" y="1182700"/>
              <a:ext cx="22550" cy="73250"/>
            </a:xfrm>
            <a:custGeom>
              <a:avLst/>
              <a:gdLst/>
              <a:ahLst/>
              <a:cxnLst/>
              <a:rect l="l" t="t" r="r" b="b"/>
              <a:pathLst>
                <a:path w="902" h="2930" extrusionOk="0">
                  <a:moveTo>
                    <a:pt x="494" y="0"/>
                  </a:moveTo>
                  <a:cubicBezTo>
                    <a:pt x="589" y="312"/>
                    <a:pt x="639" y="637"/>
                    <a:pt x="636" y="963"/>
                  </a:cubicBezTo>
                  <a:cubicBezTo>
                    <a:pt x="636" y="1761"/>
                    <a:pt x="370" y="2438"/>
                    <a:pt x="1" y="2690"/>
                  </a:cubicBezTo>
                  <a:cubicBezTo>
                    <a:pt x="96" y="2837"/>
                    <a:pt x="221" y="2929"/>
                    <a:pt x="360" y="2929"/>
                  </a:cubicBezTo>
                  <a:cubicBezTo>
                    <a:pt x="659" y="2929"/>
                    <a:pt x="901" y="2513"/>
                    <a:pt x="901" y="2001"/>
                  </a:cubicBezTo>
                  <a:lnTo>
                    <a:pt x="901" y="1988"/>
                  </a:lnTo>
                  <a:lnTo>
                    <a:pt x="901" y="1983"/>
                  </a:lnTo>
                  <a:cubicBezTo>
                    <a:pt x="897" y="1534"/>
                    <a:pt x="724" y="358"/>
                    <a:pt x="49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28"/>
            <p:cNvSpPr/>
            <p:nvPr/>
          </p:nvSpPr>
          <p:spPr>
            <a:xfrm>
              <a:off x="3240625" y="1196875"/>
              <a:ext cx="3975" cy="31825"/>
            </a:xfrm>
            <a:custGeom>
              <a:avLst/>
              <a:gdLst/>
              <a:ahLst/>
              <a:cxnLst/>
              <a:rect l="l" t="t" r="r" b="b"/>
              <a:pathLst>
                <a:path w="159" h="1273" extrusionOk="0">
                  <a:moveTo>
                    <a:pt x="159" y="0"/>
                  </a:moveTo>
                  <a:lnTo>
                    <a:pt x="1" y="90"/>
                  </a:lnTo>
                  <a:lnTo>
                    <a:pt x="1" y="1205"/>
                  </a:lnTo>
                  <a:cubicBezTo>
                    <a:pt x="1" y="1244"/>
                    <a:pt x="34" y="1272"/>
                    <a:pt x="68" y="1272"/>
                  </a:cubicBezTo>
                  <a:cubicBezTo>
                    <a:pt x="79" y="1272"/>
                    <a:pt x="90" y="1270"/>
                    <a:pt x="101" y="1263"/>
                  </a:cubicBezTo>
                  <a:lnTo>
                    <a:pt x="159" y="123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28"/>
            <p:cNvSpPr/>
            <p:nvPr/>
          </p:nvSpPr>
          <p:spPr>
            <a:xfrm>
              <a:off x="3228700" y="1132275"/>
              <a:ext cx="27125" cy="75925"/>
            </a:xfrm>
            <a:custGeom>
              <a:avLst/>
              <a:gdLst/>
              <a:ahLst/>
              <a:cxnLst/>
              <a:rect l="l" t="t" r="r" b="b"/>
              <a:pathLst>
                <a:path w="1085" h="3037" extrusionOk="0">
                  <a:moveTo>
                    <a:pt x="543" y="0"/>
                  </a:moveTo>
                  <a:cubicBezTo>
                    <a:pt x="244" y="0"/>
                    <a:pt x="1" y="1595"/>
                    <a:pt x="1" y="2109"/>
                  </a:cubicBezTo>
                  <a:cubicBezTo>
                    <a:pt x="1" y="2621"/>
                    <a:pt x="244" y="3037"/>
                    <a:pt x="543" y="3037"/>
                  </a:cubicBezTo>
                  <a:cubicBezTo>
                    <a:pt x="842" y="3037"/>
                    <a:pt x="1084" y="2621"/>
                    <a:pt x="1084" y="2109"/>
                  </a:cubicBezTo>
                  <a:cubicBezTo>
                    <a:pt x="1084" y="1595"/>
                    <a:pt x="842" y="0"/>
                    <a:pt x="54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8"/>
            <p:cNvSpPr/>
            <p:nvPr/>
          </p:nvSpPr>
          <p:spPr>
            <a:xfrm>
              <a:off x="3255800" y="1184500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0" y="18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0" y="18"/>
                  </a:lnTo>
                  <a:close/>
                  <a:moveTo>
                    <a:pt x="0" y="17"/>
                  </a:moveTo>
                  <a:lnTo>
                    <a:pt x="0" y="17"/>
                  </a:lnTo>
                  <a:close/>
                  <a:moveTo>
                    <a:pt x="0" y="15"/>
                  </a:moveTo>
                  <a:lnTo>
                    <a:pt x="0" y="15"/>
                  </a:lnTo>
                  <a:close/>
                  <a:moveTo>
                    <a:pt x="0" y="14"/>
                  </a:move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12"/>
                  </a:lnTo>
                  <a:close/>
                  <a:moveTo>
                    <a:pt x="0" y="11"/>
                  </a:moveTo>
                  <a:lnTo>
                    <a:pt x="0" y="11"/>
                  </a:lnTo>
                  <a:close/>
                  <a:moveTo>
                    <a:pt x="0" y="10"/>
                  </a:moveTo>
                  <a:lnTo>
                    <a:pt x="0" y="10"/>
                  </a:lnTo>
                  <a:close/>
                  <a:moveTo>
                    <a:pt x="0" y="7"/>
                  </a:moveTo>
                  <a:lnTo>
                    <a:pt x="0" y="7"/>
                  </a:lnTo>
                  <a:close/>
                  <a:moveTo>
                    <a:pt x="0" y="5"/>
                  </a:moveTo>
                  <a:lnTo>
                    <a:pt x="0" y="5"/>
                  </a:lnTo>
                  <a:close/>
                  <a:moveTo>
                    <a:pt x="0" y="5"/>
                  </a:moveTo>
                  <a:lnTo>
                    <a:pt x="0" y="5"/>
                  </a:lnTo>
                  <a:close/>
                  <a:moveTo>
                    <a:pt x="0" y="2"/>
                  </a:moveTo>
                  <a:lnTo>
                    <a:pt x="0" y="2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28"/>
            <p:cNvSpPr/>
            <p:nvPr/>
          </p:nvSpPr>
          <p:spPr>
            <a:xfrm>
              <a:off x="3233275" y="1134950"/>
              <a:ext cx="22550" cy="73250"/>
            </a:xfrm>
            <a:custGeom>
              <a:avLst/>
              <a:gdLst/>
              <a:ahLst/>
              <a:cxnLst/>
              <a:rect l="l" t="t" r="r" b="b"/>
              <a:pathLst>
                <a:path w="902" h="2930" extrusionOk="0">
                  <a:moveTo>
                    <a:pt x="494" y="1"/>
                  </a:moveTo>
                  <a:lnTo>
                    <a:pt x="494" y="1"/>
                  </a:lnTo>
                  <a:cubicBezTo>
                    <a:pt x="591" y="312"/>
                    <a:pt x="639" y="637"/>
                    <a:pt x="636" y="963"/>
                  </a:cubicBezTo>
                  <a:cubicBezTo>
                    <a:pt x="636" y="1761"/>
                    <a:pt x="370" y="2438"/>
                    <a:pt x="1" y="2690"/>
                  </a:cubicBezTo>
                  <a:cubicBezTo>
                    <a:pt x="96" y="2837"/>
                    <a:pt x="221" y="2930"/>
                    <a:pt x="360" y="2930"/>
                  </a:cubicBezTo>
                  <a:cubicBezTo>
                    <a:pt x="659" y="2930"/>
                    <a:pt x="901" y="2514"/>
                    <a:pt x="901" y="2002"/>
                  </a:cubicBezTo>
                  <a:lnTo>
                    <a:pt x="901" y="1993"/>
                  </a:lnTo>
                  <a:lnTo>
                    <a:pt x="901" y="1983"/>
                  </a:lnTo>
                  <a:cubicBezTo>
                    <a:pt x="897" y="1535"/>
                    <a:pt x="724" y="359"/>
                    <a:pt x="494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28"/>
            <p:cNvSpPr/>
            <p:nvPr/>
          </p:nvSpPr>
          <p:spPr>
            <a:xfrm>
              <a:off x="3248975" y="1039075"/>
              <a:ext cx="3975" cy="31850"/>
            </a:xfrm>
            <a:custGeom>
              <a:avLst/>
              <a:gdLst/>
              <a:ahLst/>
              <a:cxnLst/>
              <a:rect l="l" t="t" r="r" b="b"/>
              <a:pathLst>
                <a:path w="159" h="1274" extrusionOk="0">
                  <a:moveTo>
                    <a:pt x="158" y="0"/>
                  </a:moveTo>
                  <a:lnTo>
                    <a:pt x="0" y="92"/>
                  </a:lnTo>
                  <a:lnTo>
                    <a:pt x="0" y="1207"/>
                  </a:lnTo>
                  <a:cubicBezTo>
                    <a:pt x="0" y="1245"/>
                    <a:pt x="33" y="1273"/>
                    <a:pt x="68" y="1273"/>
                  </a:cubicBezTo>
                  <a:cubicBezTo>
                    <a:pt x="79" y="1273"/>
                    <a:pt x="90" y="1270"/>
                    <a:pt x="100" y="1265"/>
                  </a:cubicBezTo>
                  <a:lnTo>
                    <a:pt x="158" y="1231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8"/>
            <p:cNvSpPr/>
            <p:nvPr/>
          </p:nvSpPr>
          <p:spPr>
            <a:xfrm>
              <a:off x="3237050" y="974500"/>
              <a:ext cx="27100" cy="75900"/>
            </a:xfrm>
            <a:custGeom>
              <a:avLst/>
              <a:gdLst/>
              <a:ahLst/>
              <a:cxnLst/>
              <a:rect l="l" t="t" r="r" b="b"/>
              <a:pathLst>
                <a:path w="1084" h="3036" extrusionOk="0">
                  <a:moveTo>
                    <a:pt x="541" y="1"/>
                  </a:moveTo>
                  <a:cubicBezTo>
                    <a:pt x="242" y="1"/>
                    <a:pt x="0" y="1596"/>
                    <a:pt x="0" y="2108"/>
                  </a:cubicBezTo>
                  <a:cubicBezTo>
                    <a:pt x="0" y="2621"/>
                    <a:pt x="242" y="3036"/>
                    <a:pt x="541" y="3036"/>
                  </a:cubicBezTo>
                  <a:cubicBezTo>
                    <a:pt x="840" y="3036"/>
                    <a:pt x="1084" y="2621"/>
                    <a:pt x="1084" y="2108"/>
                  </a:cubicBezTo>
                  <a:cubicBezTo>
                    <a:pt x="1084" y="1596"/>
                    <a:pt x="840" y="1"/>
                    <a:pt x="54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28"/>
            <p:cNvSpPr/>
            <p:nvPr/>
          </p:nvSpPr>
          <p:spPr>
            <a:xfrm>
              <a:off x="3250500" y="1050375"/>
              <a:ext cx="50" cy="25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1"/>
                  </a:moveTo>
                  <a:lnTo>
                    <a:pt x="2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8"/>
            <p:cNvSpPr/>
            <p:nvPr/>
          </p:nvSpPr>
          <p:spPr>
            <a:xfrm>
              <a:off x="3241575" y="977175"/>
              <a:ext cx="20550" cy="73225"/>
            </a:xfrm>
            <a:custGeom>
              <a:avLst/>
              <a:gdLst/>
              <a:ahLst/>
              <a:cxnLst/>
              <a:rect l="l" t="t" r="r" b="b"/>
              <a:pathLst>
                <a:path w="822" h="2929" extrusionOk="0">
                  <a:moveTo>
                    <a:pt x="494" y="1"/>
                  </a:moveTo>
                  <a:lnTo>
                    <a:pt x="494" y="1"/>
                  </a:lnTo>
                  <a:cubicBezTo>
                    <a:pt x="591" y="311"/>
                    <a:pt x="639" y="636"/>
                    <a:pt x="637" y="962"/>
                  </a:cubicBezTo>
                  <a:cubicBezTo>
                    <a:pt x="637" y="1760"/>
                    <a:pt x="372" y="2437"/>
                    <a:pt x="1" y="2691"/>
                  </a:cubicBezTo>
                  <a:cubicBezTo>
                    <a:pt x="96" y="2836"/>
                    <a:pt x="220" y="2927"/>
                    <a:pt x="357" y="2929"/>
                  </a:cubicBezTo>
                  <a:lnTo>
                    <a:pt x="360" y="2929"/>
                  </a:lnTo>
                  <a:cubicBezTo>
                    <a:pt x="430" y="2929"/>
                    <a:pt x="498" y="2907"/>
                    <a:pt x="555" y="2868"/>
                  </a:cubicBezTo>
                  <a:lnTo>
                    <a:pt x="555" y="2849"/>
                  </a:lnTo>
                  <a:cubicBezTo>
                    <a:pt x="555" y="2510"/>
                    <a:pt x="662" y="1692"/>
                    <a:pt x="821" y="1181"/>
                  </a:cubicBezTo>
                  <a:cubicBezTo>
                    <a:pt x="749" y="716"/>
                    <a:pt x="631" y="214"/>
                    <a:pt x="495" y="2"/>
                  </a:cubicBezTo>
                  <a:lnTo>
                    <a:pt x="49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3267350" y="1060275"/>
              <a:ext cx="3975" cy="31825"/>
            </a:xfrm>
            <a:custGeom>
              <a:avLst/>
              <a:gdLst/>
              <a:ahLst/>
              <a:cxnLst/>
              <a:rect l="l" t="t" r="r" b="b"/>
              <a:pathLst>
                <a:path w="159" h="1273" extrusionOk="0">
                  <a:moveTo>
                    <a:pt x="159" y="0"/>
                  </a:moveTo>
                  <a:lnTo>
                    <a:pt x="1" y="90"/>
                  </a:lnTo>
                  <a:lnTo>
                    <a:pt x="1" y="1205"/>
                  </a:lnTo>
                  <a:cubicBezTo>
                    <a:pt x="1" y="1245"/>
                    <a:pt x="32" y="1273"/>
                    <a:pt x="67" y="1273"/>
                  </a:cubicBezTo>
                  <a:cubicBezTo>
                    <a:pt x="78" y="1273"/>
                    <a:pt x="90" y="1270"/>
                    <a:pt x="101" y="1263"/>
                  </a:cubicBezTo>
                  <a:lnTo>
                    <a:pt x="159" y="123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3255425" y="995700"/>
              <a:ext cx="27100" cy="75900"/>
            </a:xfrm>
            <a:custGeom>
              <a:avLst/>
              <a:gdLst/>
              <a:ahLst/>
              <a:cxnLst/>
              <a:rect l="l" t="t" r="r" b="b"/>
              <a:pathLst>
                <a:path w="1084" h="3036" extrusionOk="0">
                  <a:moveTo>
                    <a:pt x="543" y="1"/>
                  </a:moveTo>
                  <a:cubicBezTo>
                    <a:pt x="243" y="1"/>
                    <a:pt x="1" y="1596"/>
                    <a:pt x="1" y="2109"/>
                  </a:cubicBezTo>
                  <a:cubicBezTo>
                    <a:pt x="1" y="2621"/>
                    <a:pt x="243" y="3036"/>
                    <a:pt x="543" y="3036"/>
                  </a:cubicBezTo>
                  <a:cubicBezTo>
                    <a:pt x="842" y="3036"/>
                    <a:pt x="1084" y="2621"/>
                    <a:pt x="1084" y="2109"/>
                  </a:cubicBezTo>
                  <a:cubicBezTo>
                    <a:pt x="1084" y="1596"/>
                    <a:pt x="842" y="1"/>
                    <a:pt x="543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3282500" y="1048025"/>
              <a:ext cx="25" cy="375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3"/>
                  </a:moveTo>
                  <a:lnTo>
                    <a:pt x="1" y="15"/>
                  </a:lnTo>
                  <a:lnTo>
                    <a:pt x="1" y="15"/>
                  </a:lnTo>
                  <a:lnTo>
                    <a:pt x="1" y="13"/>
                  </a:lnTo>
                  <a:close/>
                  <a:moveTo>
                    <a:pt x="1" y="12"/>
                  </a:moveTo>
                  <a:lnTo>
                    <a:pt x="1" y="12"/>
                  </a:lnTo>
                  <a:close/>
                  <a:moveTo>
                    <a:pt x="1" y="10"/>
                  </a:moveTo>
                  <a:lnTo>
                    <a:pt x="1" y="10"/>
                  </a:lnTo>
                  <a:close/>
                  <a:moveTo>
                    <a:pt x="1" y="9"/>
                  </a:moveTo>
                  <a:lnTo>
                    <a:pt x="1" y="9"/>
                  </a:lnTo>
                  <a:close/>
                  <a:moveTo>
                    <a:pt x="1" y="8"/>
                  </a:moveTo>
                  <a:lnTo>
                    <a:pt x="1" y="8"/>
                  </a:lnTo>
                  <a:close/>
                  <a:moveTo>
                    <a:pt x="1" y="6"/>
                  </a:moveTo>
                  <a:lnTo>
                    <a:pt x="1" y="6"/>
                  </a:lnTo>
                  <a:close/>
                  <a:moveTo>
                    <a:pt x="1" y="3"/>
                  </a:moveTo>
                  <a:lnTo>
                    <a:pt x="1" y="3"/>
                  </a:lnTo>
                  <a:close/>
                  <a:moveTo>
                    <a:pt x="1" y="2"/>
                  </a:moveTo>
                  <a:lnTo>
                    <a:pt x="1" y="2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8"/>
            <p:cNvSpPr/>
            <p:nvPr/>
          </p:nvSpPr>
          <p:spPr>
            <a:xfrm>
              <a:off x="3268875" y="1071575"/>
              <a:ext cx="50" cy="25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1"/>
                  </a:moveTo>
                  <a:lnTo>
                    <a:pt x="2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3259950" y="998350"/>
              <a:ext cx="22575" cy="73250"/>
            </a:xfrm>
            <a:custGeom>
              <a:avLst/>
              <a:gdLst/>
              <a:ahLst/>
              <a:cxnLst/>
              <a:rect l="l" t="t" r="r" b="b"/>
              <a:pathLst>
                <a:path w="903" h="2930" extrusionOk="0">
                  <a:moveTo>
                    <a:pt x="495" y="1"/>
                  </a:moveTo>
                  <a:cubicBezTo>
                    <a:pt x="591" y="312"/>
                    <a:pt x="640" y="637"/>
                    <a:pt x="637" y="964"/>
                  </a:cubicBezTo>
                  <a:cubicBezTo>
                    <a:pt x="637" y="1761"/>
                    <a:pt x="372" y="2438"/>
                    <a:pt x="1" y="2691"/>
                  </a:cubicBezTo>
                  <a:cubicBezTo>
                    <a:pt x="96" y="2836"/>
                    <a:pt x="221" y="2928"/>
                    <a:pt x="357" y="2930"/>
                  </a:cubicBezTo>
                  <a:lnTo>
                    <a:pt x="362" y="2930"/>
                  </a:lnTo>
                  <a:cubicBezTo>
                    <a:pt x="661" y="2930"/>
                    <a:pt x="903" y="2514"/>
                    <a:pt x="903" y="2002"/>
                  </a:cubicBezTo>
                  <a:lnTo>
                    <a:pt x="903" y="1987"/>
                  </a:lnTo>
                  <a:cubicBezTo>
                    <a:pt x="898" y="1542"/>
                    <a:pt x="726" y="359"/>
                    <a:pt x="495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2835275" y="1178675"/>
              <a:ext cx="40075" cy="51800"/>
            </a:xfrm>
            <a:custGeom>
              <a:avLst/>
              <a:gdLst/>
              <a:ahLst/>
              <a:cxnLst/>
              <a:rect l="l" t="t" r="r" b="b"/>
              <a:pathLst>
                <a:path w="1603" h="2072" extrusionOk="0">
                  <a:moveTo>
                    <a:pt x="1552" y="0"/>
                  </a:moveTo>
                  <a:lnTo>
                    <a:pt x="0" y="897"/>
                  </a:lnTo>
                  <a:lnTo>
                    <a:pt x="776" y="973"/>
                  </a:lnTo>
                  <a:lnTo>
                    <a:pt x="1552" y="0"/>
                  </a:lnTo>
                  <a:close/>
                  <a:moveTo>
                    <a:pt x="1602" y="79"/>
                  </a:moveTo>
                  <a:lnTo>
                    <a:pt x="802" y="1084"/>
                  </a:lnTo>
                  <a:lnTo>
                    <a:pt x="0" y="1004"/>
                  </a:lnTo>
                  <a:lnTo>
                    <a:pt x="0" y="2071"/>
                  </a:lnTo>
                  <a:lnTo>
                    <a:pt x="1602" y="1147"/>
                  </a:lnTo>
                  <a:lnTo>
                    <a:pt x="1602" y="79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2731175" y="646125"/>
              <a:ext cx="41500" cy="43200"/>
            </a:xfrm>
            <a:custGeom>
              <a:avLst/>
              <a:gdLst/>
              <a:ahLst/>
              <a:cxnLst/>
              <a:rect l="l" t="t" r="r" b="b"/>
              <a:pathLst>
                <a:path w="1660" h="1728" extrusionOk="0">
                  <a:moveTo>
                    <a:pt x="1365" y="0"/>
                  </a:moveTo>
                  <a:cubicBezTo>
                    <a:pt x="1204" y="0"/>
                    <a:pt x="1023" y="53"/>
                    <a:pt x="830" y="165"/>
                  </a:cubicBezTo>
                  <a:cubicBezTo>
                    <a:pt x="509" y="350"/>
                    <a:pt x="217" y="665"/>
                    <a:pt x="1" y="1029"/>
                  </a:cubicBezTo>
                  <a:lnTo>
                    <a:pt x="121" y="1104"/>
                  </a:lnTo>
                  <a:cubicBezTo>
                    <a:pt x="306" y="794"/>
                    <a:pt x="555" y="526"/>
                    <a:pt x="830" y="366"/>
                  </a:cubicBezTo>
                  <a:cubicBezTo>
                    <a:pt x="995" y="272"/>
                    <a:pt x="1150" y="227"/>
                    <a:pt x="1287" y="227"/>
                  </a:cubicBezTo>
                  <a:cubicBezTo>
                    <a:pt x="1379" y="227"/>
                    <a:pt x="1464" y="247"/>
                    <a:pt x="1538" y="287"/>
                  </a:cubicBezTo>
                  <a:lnTo>
                    <a:pt x="1660" y="70"/>
                  </a:lnTo>
                  <a:cubicBezTo>
                    <a:pt x="1573" y="24"/>
                    <a:pt x="1474" y="0"/>
                    <a:pt x="1365" y="0"/>
                  </a:cubicBezTo>
                  <a:close/>
                  <a:moveTo>
                    <a:pt x="1198" y="482"/>
                  </a:moveTo>
                  <a:cubicBezTo>
                    <a:pt x="1088" y="482"/>
                    <a:pt x="963" y="518"/>
                    <a:pt x="830" y="594"/>
                  </a:cubicBezTo>
                  <a:cubicBezTo>
                    <a:pt x="609" y="723"/>
                    <a:pt x="407" y="939"/>
                    <a:pt x="259" y="1190"/>
                  </a:cubicBezTo>
                  <a:lnTo>
                    <a:pt x="379" y="1267"/>
                  </a:lnTo>
                  <a:cubicBezTo>
                    <a:pt x="497" y="1070"/>
                    <a:pt x="655" y="897"/>
                    <a:pt x="830" y="797"/>
                  </a:cubicBezTo>
                  <a:cubicBezTo>
                    <a:pt x="935" y="736"/>
                    <a:pt x="1033" y="708"/>
                    <a:pt x="1121" y="708"/>
                  </a:cubicBezTo>
                  <a:cubicBezTo>
                    <a:pt x="1180" y="708"/>
                    <a:pt x="1234" y="721"/>
                    <a:pt x="1281" y="746"/>
                  </a:cubicBezTo>
                  <a:lnTo>
                    <a:pt x="1402" y="530"/>
                  </a:lnTo>
                  <a:cubicBezTo>
                    <a:pt x="1342" y="499"/>
                    <a:pt x="1273" y="482"/>
                    <a:pt x="1198" y="482"/>
                  </a:cubicBezTo>
                  <a:close/>
                  <a:moveTo>
                    <a:pt x="1036" y="951"/>
                  </a:moveTo>
                  <a:cubicBezTo>
                    <a:pt x="974" y="951"/>
                    <a:pt x="903" y="971"/>
                    <a:pt x="829" y="1014"/>
                  </a:cubicBezTo>
                  <a:cubicBezTo>
                    <a:pt x="704" y="1087"/>
                    <a:pt x="593" y="1207"/>
                    <a:pt x="510" y="1348"/>
                  </a:cubicBezTo>
                  <a:lnTo>
                    <a:pt x="630" y="1425"/>
                  </a:lnTo>
                  <a:cubicBezTo>
                    <a:pt x="678" y="1339"/>
                    <a:pt x="746" y="1268"/>
                    <a:pt x="829" y="1216"/>
                  </a:cubicBezTo>
                  <a:cubicBezTo>
                    <a:pt x="876" y="1189"/>
                    <a:pt x="920" y="1176"/>
                    <a:pt x="959" y="1176"/>
                  </a:cubicBezTo>
                  <a:cubicBezTo>
                    <a:pt x="985" y="1176"/>
                    <a:pt x="1008" y="1182"/>
                    <a:pt x="1029" y="1193"/>
                  </a:cubicBezTo>
                  <a:lnTo>
                    <a:pt x="1149" y="978"/>
                  </a:lnTo>
                  <a:cubicBezTo>
                    <a:pt x="1116" y="960"/>
                    <a:pt x="1078" y="951"/>
                    <a:pt x="1036" y="951"/>
                  </a:cubicBezTo>
                  <a:close/>
                  <a:moveTo>
                    <a:pt x="892" y="1372"/>
                  </a:moveTo>
                  <a:cubicBezTo>
                    <a:pt x="873" y="1372"/>
                    <a:pt x="852" y="1378"/>
                    <a:pt x="830" y="1391"/>
                  </a:cubicBezTo>
                  <a:cubicBezTo>
                    <a:pt x="749" y="1445"/>
                    <a:pt x="698" y="1532"/>
                    <a:pt x="693" y="1629"/>
                  </a:cubicBezTo>
                  <a:cubicBezTo>
                    <a:pt x="693" y="1691"/>
                    <a:pt x="724" y="1727"/>
                    <a:pt x="770" y="1727"/>
                  </a:cubicBezTo>
                  <a:cubicBezTo>
                    <a:pt x="788" y="1727"/>
                    <a:pt x="809" y="1722"/>
                    <a:pt x="830" y="1709"/>
                  </a:cubicBezTo>
                  <a:cubicBezTo>
                    <a:pt x="912" y="1655"/>
                    <a:pt x="962" y="1567"/>
                    <a:pt x="968" y="1471"/>
                  </a:cubicBezTo>
                  <a:cubicBezTo>
                    <a:pt x="968" y="1409"/>
                    <a:pt x="937" y="1372"/>
                    <a:pt x="892" y="1372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2585500" y="1198200"/>
              <a:ext cx="5375" cy="43325"/>
            </a:xfrm>
            <a:custGeom>
              <a:avLst/>
              <a:gdLst/>
              <a:ahLst/>
              <a:cxnLst/>
              <a:rect l="l" t="t" r="r" b="b"/>
              <a:pathLst>
                <a:path w="215" h="1733" extrusionOk="0">
                  <a:moveTo>
                    <a:pt x="215" y="1"/>
                  </a:moveTo>
                  <a:lnTo>
                    <a:pt x="0" y="126"/>
                  </a:lnTo>
                  <a:lnTo>
                    <a:pt x="0" y="1641"/>
                  </a:lnTo>
                  <a:cubicBezTo>
                    <a:pt x="0" y="1694"/>
                    <a:pt x="43" y="1732"/>
                    <a:pt x="91" y="1732"/>
                  </a:cubicBezTo>
                  <a:cubicBezTo>
                    <a:pt x="106" y="1732"/>
                    <a:pt x="122" y="1728"/>
                    <a:pt x="136" y="1719"/>
                  </a:cubicBezTo>
                  <a:lnTo>
                    <a:pt x="215" y="1674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8"/>
            <p:cNvSpPr/>
            <p:nvPr/>
          </p:nvSpPr>
          <p:spPr>
            <a:xfrm>
              <a:off x="2569275" y="1110450"/>
              <a:ext cx="36825" cy="103200"/>
            </a:xfrm>
            <a:custGeom>
              <a:avLst/>
              <a:gdLst/>
              <a:ahLst/>
              <a:cxnLst/>
              <a:rect l="l" t="t" r="r" b="b"/>
              <a:pathLst>
                <a:path w="1473" h="4128" extrusionOk="0">
                  <a:moveTo>
                    <a:pt x="738" y="0"/>
                  </a:moveTo>
                  <a:cubicBezTo>
                    <a:pt x="330" y="0"/>
                    <a:pt x="1" y="2170"/>
                    <a:pt x="1" y="2866"/>
                  </a:cubicBezTo>
                  <a:cubicBezTo>
                    <a:pt x="1" y="3562"/>
                    <a:pt x="330" y="4127"/>
                    <a:pt x="738" y="4127"/>
                  </a:cubicBezTo>
                  <a:cubicBezTo>
                    <a:pt x="1144" y="4127"/>
                    <a:pt x="1473" y="3563"/>
                    <a:pt x="1473" y="2866"/>
                  </a:cubicBezTo>
                  <a:cubicBezTo>
                    <a:pt x="1473" y="2170"/>
                    <a:pt x="1144" y="0"/>
                    <a:pt x="738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2606075" y="1181125"/>
              <a:ext cx="25" cy="375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14"/>
                  </a:lnTo>
                  <a:close/>
                  <a:moveTo>
                    <a:pt x="1" y="13"/>
                  </a:moveTo>
                  <a:lnTo>
                    <a:pt x="1" y="13"/>
                  </a:lnTo>
                  <a:close/>
                  <a:moveTo>
                    <a:pt x="1" y="10"/>
                  </a:moveTo>
                  <a:lnTo>
                    <a:pt x="1" y="10"/>
                  </a:lnTo>
                  <a:close/>
                  <a:moveTo>
                    <a:pt x="1" y="8"/>
                  </a:moveTo>
                  <a:lnTo>
                    <a:pt x="1" y="8"/>
                  </a:lnTo>
                  <a:close/>
                  <a:moveTo>
                    <a:pt x="1" y="5"/>
                  </a:moveTo>
                  <a:lnTo>
                    <a:pt x="1" y="5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8"/>
            <p:cNvSpPr/>
            <p:nvPr/>
          </p:nvSpPr>
          <p:spPr>
            <a:xfrm>
              <a:off x="2606075" y="1181575"/>
              <a:ext cx="25" cy="52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1" y="19"/>
                  </a:moveTo>
                  <a:lnTo>
                    <a:pt x="1" y="21"/>
                  </a:lnTo>
                  <a:lnTo>
                    <a:pt x="1" y="21"/>
                  </a:lnTo>
                  <a:lnTo>
                    <a:pt x="1" y="19"/>
                  </a:lnTo>
                  <a:close/>
                  <a:moveTo>
                    <a:pt x="1" y="16"/>
                  </a:moveTo>
                  <a:lnTo>
                    <a:pt x="1" y="16"/>
                  </a:lnTo>
                  <a:close/>
                  <a:moveTo>
                    <a:pt x="1" y="15"/>
                  </a:moveTo>
                  <a:lnTo>
                    <a:pt x="1" y="15"/>
                  </a:lnTo>
                  <a:close/>
                  <a:moveTo>
                    <a:pt x="1" y="13"/>
                  </a:moveTo>
                  <a:lnTo>
                    <a:pt x="1" y="13"/>
                  </a:lnTo>
                  <a:close/>
                  <a:moveTo>
                    <a:pt x="1" y="11"/>
                  </a:moveTo>
                  <a:lnTo>
                    <a:pt x="1" y="11"/>
                  </a:lnTo>
                  <a:close/>
                  <a:moveTo>
                    <a:pt x="1" y="9"/>
                  </a:moveTo>
                  <a:lnTo>
                    <a:pt x="1" y="9"/>
                  </a:lnTo>
                  <a:close/>
                  <a:moveTo>
                    <a:pt x="1" y="6"/>
                  </a:moveTo>
                  <a:lnTo>
                    <a:pt x="1" y="6"/>
                  </a:lnTo>
                  <a:close/>
                  <a:moveTo>
                    <a:pt x="1" y="5"/>
                  </a:moveTo>
                  <a:lnTo>
                    <a:pt x="1" y="5"/>
                  </a:lnTo>
                  <a:close/>
                  <a:moveTo>
                    <a:pt x="1" y="3"/>
                  </a:moveTo>
                  <a:lnTo>
                    <a:pt x="1" y="3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2575450" y="1114075"/>
              <a:ext cx="30650" cy="99575"/>
            </a:xfrm>
            <a:custGeom>
              <a:avLst/>
              <a:gdLst/>
              <a:ahLst/>
              <a:cxnLst/>
              <a:rect l="l" t="t" r="r" b="b"/>
              <a:pathLst>
                <a:path w="1226" h="3983" extrusionOk="0">
                  <a:moveTo>
                    <a:pt x="672" y="0"/>
                  </a:moveTo>
                  <a:lnTo>
                    <a:pt x="672" y="0"/>
                  </a:lnTo>
                  <a:cubicBezTo>
                    <a:pt x="794" y="382"/>
                    <a:pt x="866" y="828"/>
                    <a:pt x="866" y="1308"/>
                  </a:cubicBezTo>
                  <a:cubicBezTo>
                    <a:pt x="866" y="2393"/>
                    <a:pt x="504" y="3314"/>
                    <a:pt x="0" y="3657"/>
                  </a:cubicBezTo>
                  <a:cubicBezTo>
                    <a:pt x="131" y="3856"/>
                    <a:pt x="301" y="3982"/>
                    <a:pt x="491" y="3982"/>
                  </a:cubicBezTo>
                  <a:cubicBezTo>
                    <a:pt x="897" y="3982"/>
                    <a:pt x="1226" y="3418"/>
                    <a:pt x="1226" y="2721"/>
                  </a:cubicBezTo>
                  <a:lnTo>
                    <a:pt x="1226" y="2700"/>
                  </a:lnTo>
                  <a:lnTo>
                    <a:pt x="1226" y="2696"/>
                  </a:lnTo>
                  <a:lnTo>
                    <a:pt x="1226" y="2693"/>
                  </a:lnTo>
                  <a:lnTo>
                    <a:pt x="1226" y="2687"/>
                  </a:lnTo>
                  <a:lnTo>
                    <a:pt x="1226" y="2683"/>
                  </a:lnTo>
                  <a:cubicBezTo>
                    <a:pt x="1217" y="2065"/>
                    <a:pt x="984" y="483"/>
                    <a:pt x="672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8"/>
            <p:cNvSpPr/>
            <p:nvPr/>
          </p:nvSpPr>
          <p:spPr>
            <a:xfrm>
              <a:off x="2774600" y="1342825"/>
              <a:ext cx="5400" cy="43275"/>
            </a:xfrm>
            <a:custGeom>
              <a:avLst/>
              <a:gdLst/>
              <a:ahLst/>
              <a:cxnLst/>
              <a:rect l="l" t="t" r="r" b="b"/>
              <a:pathLst>
                <a:path w="216" h="1731" extrusionOk="0">
                  <a:moveTo>
                    <a:pt x="216" y="0"/>
                  </a:moveTo>
                  <a:lnTo>
                    <a:pt x="1" y="124"/>
                  </a:lnTo>
                  <a:lnTo>
                    <a:pt x="1" y="1639"/>
                  </a:lnTo>
                  <a:cubicBezTo>
                    <a:pt x="0" y="1693"/>
                    <a:pt x="44" y="1731"/>
                    <a:pt x="92" y="1731"/>
                  </a:cubicBezTo>
                  <a:cubicBezTo>
                    <a:pt x="107" y="1731"/>
                    <a:pt x="123" y="1727"/>
                    <a:pt x="137" y="1719"/>
                  </a:cubicBezTo>
                  <a:lnTo>
                    <a:pt x="216" y="167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8"/>
            <p:cNvSpPr/>
            <p:nvPr/>
          </p:nvSpPr>
          <p:spPr>
            <a:xfrm>
              <a:off x="2758425" y="1254975"/>
              <a:ext cx="36850" cy="103250"/>
            </a:xfrm>
            <a:custGeom>
              <a:avLst/>
              <a:gdLst/>
              <a:ahLst/>
              <a:cxnLst/>
              <a:rect l="l" t="t" r="r" b="b"/>
              <a:pathLst>
                <a:path w="1474" h="4130" extrusionOk="0">
                  <a:moveTo>
                    <a:pt x="737" y="1"/>
                  </a:moveTo>
                  <a:cubicBezTo>
                    <a:pt x="331" y="1"/>
                    <a:pt x="0" y="2170"/>
                    <a:pt x="0" y="2868"/>
                  </a:cubicBezTo>
                  <a:cubicBezTo>
                    <a:pt x="0" y="3564"/>
                    <a:pt x="331" y="4129"/>
                    <a:pt x="737" y="4129"/>
                  </a:cubicBezTo>
                  <a:cubicBezTo>
                    <a:pt x="1143" y="4129"/>
                    <a:pt x="1473" y="3564"/>
                    <a:pt x="1473" y="2868"/>
                  </a:cubicBezTo>
                  <a:cubicBezTo>
                    <a:pt x="1473" y="2170"/>
                    <a:pt x="1143" y="1"/>
                    <a:pt x="737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8"/>
            <p:cNvSpPr/>
            <p:nvPr/>
          </p:nvSpPr>
          <p:spPr>
            <a:xfrm>
              <a:off x="2795250" y="1325600"/>
              <a:ext cx="25" cy="1075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40"/>
                  </a:moveTo>
                  <a:lnTo>
                    <a:pt x="0" y="43"/>
                  </a:lnTo>
                  <a:lnTo>
                    <a:pt x="0" y="43"/>
                  </a:lnTo>
                  <a:lnTo>
                    <a:pt x="0" y="40"/>
                  </a:lnTo>
                  <a:close/>
                  <a:moveTo>
                    <a:pt x="0" y="38"/>
                  </a:moveTo>
                  <a:lnTo>
                    <a:pt x="0" y="38"/>
                  </a:lnTo>
                  <a:close/>
                  <a:moveTo>
                    <a:pt x="0" y="37"/>
                  </a:moveTo>
                  <a:lnTo>
                    <a:pt x="0" y="37"/>
                  </a:lnTo>
                  <a:close/>
                  <a:moveTo>
                    <a:pt x="0" y="34"/>
                  </a:moveTo>
                  <a:lnTo>
                    <a:pt x="0" y="34"/>
                  </a:lnTo>
                  <a:close/>
                  <a:moveTo>
                    <a:pt x="0" y="32"/>
                  </a:moveTo>
                  <a:lnTo>
                    <a:pt x="0" y="32"/>
                  </a:lnTo>
                  <a:close/>
                  <a:moveTo>
                    <a:pt x="0" y="28"/>
                  </a:moveTo>
                  <a:lnTo>
                    <a:pt x="0" y="28"/>
                  </a:lnTo>
                  <a:close/>
                  <a:moveTo>
                    <a:pt x="0" y="25"/>
                  </a:moveTo>
                  <a:lnTo>
                    <a:pt x="0" y="25"/>
                  </a:lnTo>
                  <a:close/>
                  <a:moveTo>
                    <a:pt x="0" y="24"/>
                  </a:moveTo>
                  <a:lnTo>
                    <a:pt x="0" y="24"/>
                  </a:lnTo>
                  <a:close/>
                  <a:moveTo>
                    <a:pt x="0" y="22"/>
                  </a:moveTo>
                  <a:lnTo>
                    <a:pt x="0" y="22"/>
                  </a:lnTo>
                  <a:close/>
                  <a:moveTo>
                    <a:pt x="0" y="16"/>
                  </a:moveTo>
                  <a:cubicBezTo>
                    <a:pt x="0" y="18"/>
                    <a:pt x="0" y="19"/>
                    <a:pt x="0" y="21"/>
                  </a:cubicBezTo>
                  <a:cubicBezTo>
                    <a:pt x="0" y="19"/>
                    <a:pt x="0" y="18"/>
                    <a:pt x="0" y="16"/>
                  </a:cubicBezTo>
                  <a:close/>
                  <a:moveTo>
                    <a:pt x="0" y="15"/>
                  </a:moveTo>
                  <a:lnTo>
                    <a:pt x="0" y="15"/>
                  </a:lnTo>
                  <a:close/>
                  <a:moveTo>
                    <a:pt x="0" y="14"/>
                  </a:move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close/>
                  <a:moveTo>
                    <a:pt x="0" y="5"/>
                  </a:moveTo>
                  <a:lnTo>
                    <a:pt x="0" y="5"/>
                  </a:lnTo>
                  <a:close/>
                  <a:moveTo>
                    <a:pt x="0" y="2"/>
                  </a:move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8"/>
            <p:cNvSpPr/>
            <p:nvPr/>
          </p:nvSpPr>
          <p:spPr>
            <a:xfrm>
              <a:off x="2764575" y="1258675"/>
              <a:ext cx="30650" cy="99550"/>
            </a:xfrm>
            <a:custGeom>
              <a:avLst/>
              <a:gdLst/>
              <a:ahLst/>
              <a:cxnLst/>
              <a:rect l="l" t="t" r="r" b="b"/>
              <a:pathLst>
                <a:path w="1226" h="3982" extrusionOk="0">
                  <a:moveTo>
                    <a:pt x="670" y="1"/>
                  </a:moveTo>
                  <a:cubicBezTo>
                    <a:pt x="794" y="381"/>
                    <a:pt x="865" y="827"/>
                    <a:pt x="865" y="1309"/>
                  </a:cubicBezTo>
                  <a:cubicBezTo>
                    <a:pt x="865" y="2393"/>
                    <a:pt x="504" y="3313"/>
                    <a:pt x="1" y="3656"/>
                  </a:cubicBezTo>
                  <a:cubicBezTo>
                    <a:pt x="131" y="3856"/>
                    <a:pt x="301" y="3981"/>
                    <a:pt x="491" y="3981"/>
                  </a:cubicBezTo>
                  <a:cubicBezTo>
                    <a:pt x="897" y="3981"/>
                    <a:pt x="1226" y="3417"/>
                    <a:pt x="1226" y="2720"/>
                  </a:cubicBezTo>
                  <a:lnTo>
                    <a:pt x="1226" y="2712"/>
                  </a:lnTo>
                  <a:lnTo>
                    <a:pt x="1226" y="2709"/>
                  </a:lnTo>
                  <a:lnTo>
                    <a:pt x="1226" y="2706"/>
                  </a:lnTo>
                  <a:lnTo>
                    <a:pt x="1226" y="2704"/>
                  </a:lnTo>
                  <a:lnTo>
                    <a:pt x="1226" y="2699"/>
                  </a:lnTo>
                  <a:cubicBezTo>
                    <a:pt x="1226" y="2698"/>
                    <a:pt x="1226" y="2696"/>
                    <a:pt x="1226" y="2695"/>
                  </a:cubicBezTo>
                  <a:lnTo>
                    <a:pt x="1226" y="2679"/>
                  </a:lnTo>
                  <a:cubicBezTo>
                    <a:pt x="1216" y="2058"/>
                    <a:pt x="984" y="482"/>
                    <a:pt x="672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8"/>
            <p:cNvSpPr/>
            <p:nvPr/>
          </p:nvSpPr>
          <p:spPr>
            <a:xfrm>
              <a:off x="2885550" y="599375"/>
              <a:ext cx="28000" cy="31525"/>
            </a:xfrm>
            <a:custGeom>
              <a:avLst/>
              <a:gdLst/>
              <a:ahLst/>
              <a:cxnLst/>
              <a:rect l="l" t="t" r="r" b="b"/>
              <a:pathLst>
                <a:path w="1120" h="1261" extrusionOk="0">
                  <a:moveTo>
                    <a:pt x="531" y="0"/>
                  </a:moveTo>
                  <a:cubicBezTo>
                    <a:pt x="530" y="1"/>
                    <a:pt x="529" y="1"/>
                    <a:pt x="529" y="2"/>
                  </a:cubicBezTo>
                  <a:lnTo>
                    <a:pt x="529" y="2"/>
                  </a:lnTo>
                  <a:lnTo>
                    <a:pt x="531" y="0"/>
                  </a:lnTo>
                  <a:close/>
                  <a:moveTo>
                    <a:pt x="1120" y="1020"/>
                  </a:moveTo>
                  <a:lnTo>
                    <a:pt x="1118" y="1021"/>
                  </a:lnTo>
                  <a:lnTo>
                    <a:pt x="1118" y="1021"/>
                  </a:lnTo>
                  <a:cubicBezTo>
                    <a:pt x="1118" y="1020"/>
                    <a:pt x="1119" y="1020"/>
                    <a:pt x="1120" y="1020"/>
                  </a:cubicBezTo>
                  <a:close/>
                  <a:moveTo>
                    <a:pt x="529" y="2"/>
                  </a:moveTo>
                  <a:lnTo>
                    <a:pt x="164" y="213"/>
                  </a:lnTo>
                  <a:cubicBezTo>
                    <a:pt x="2" y="308"/>
                    <a:pt x="0" y="611"/>
                    <a:pt x="163" y="892"/>
                  </a:cubicBezTo>
                  <a:cubicBezTo>
                    <a:pt x="244" y="1033"/>
                    <a:pt x="350" y="1141"/>
                    <a:pt x="457" y="1204"/>
                  </a:cubicBezTo>
                  <a:cubicBezTo>
                    <a:pt x="522" y="1240"/>
                    <a:pt x="586" y="1260"/>
                    <a:pt x="645" y="1260"/>
                  </a:cubicBezTo>
                  <a:cubicBezTo>
                    <a:pt x="684" y="1260"/>
                    <a:pt x="721" y="1251"/>
                    <a:pt x="753" y="1233"/>
                  </a:cubicBezTo>
                  <a:lnTo>
                    <a:pt x="1118" y="1021"/>
                  </a:lnTo>
                  <a:lnTo>
                    <a:pt x="1118" y="1021"/>
                  </a:lnTo>
                  <a:cubicBezTo>
                    <a:pt x="1086" y="1039"/>
                    <a:pt x="1050" y="1048"/>
                    <a:pt x="1012" y="1048"/>
                  </a:cubicBezTo>
                  <a:cubicBezTo>
                    <a:pt x="953" y="1048"/>
                    <a:pt x="889" y="1027"/>
                    <a:pt x="824" y="991"/>
                  </a:cubicBezTo>
                  <a:cubicBezTo>
                    <a:pt x="717" y="928"/>
                    <a:pt x="611" y="820"/>
                    <a:pt x="530" y="679"/>
                  </a:cubicBezTo>
                  <a:cubicBezTo>
                    <a:pt x="368" y="400"/>
                    <a:pt x="369" y="96"/>
                    <a:pt x="529" y="2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8"/>
            <p:cNvSpPr/>
            <p:nvPr/>
          </p:nvSpPr>
          <p:spPr>
            <a:xfrm>
              <a:off x="2922225" y="650300"/>
              <a:ext cx="9650" cy="7275"/>
            </a:xfrm>
            <a:custGeom>
              <a:avLst/>
              <a:gdLst/>
              <a:ahLst/>
              <a:cxnLst/>
              <a:rect l="l" t="t" r="r" b="b"/>
              <a:pathLst>
                <a:path w="386" h="291" extrusionOk="0">
                  <a:moveTo>
                    <a:pt x="368" y="1"/>
                  </a:moveTo>
                  <a:lnTo>
                    <a:pt x="1" y="214"/>
                  </a:lnTo>
                  <a:cubicBezTo>
                    <a:pt x="19" y="245"/>
                    <a:pt x="20" y="279"/>
                    <a:pt x="2" y="290"/>
                  </a:cubicBezTo>
                  <a:lnTo>
                    <a:pt x="2" y="290"/>
                  </a:lnTo>
                  <a:lnTo>
                    <a:pt x="368" y="77"/>
                  </a:lnTo>
                  <a:cubicBezTo>
                    <a:pt x="385" y="67"/>
                    <a:pt x="385" y="33"/>
                    <a:pt x="368" y="1"/>
                  </a:cubicBezTo>
                  <a:close/>
                  <a:moveTo>
                    <a:pt x="2" y="290"/>
                  </a:moveTo>
                  <a:lnTo>
                    <a:pt x="1" y="291"/>
                  </a:lnTo>
                  <a:cubicBezTo>
                    <a:pt x="1" y="290"/>
                    <a:pt x="2" y="290"/>
                    <a:pt x="2" y="29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8"/>
            <p:cNvSpPr/>
            <p:nvPr/>
          </p:nvSpPr>
          <p:spPr>
            <a:xfrm>
              <a:off x="2911275" y="631350"/>
              <a:ext cx="20150" cy="24300"/>
            </a:xfrm>
            <a:custGeom>
              <a:avLst/>
              <a:gdLst/>
              <a:ahLst/>
              <a:cxnLst/>
              <a:rect l="l" t="t" r="r" b="b"/>
              <a:pathLst>
                <a:path w="806" h="972" extrusionOk="0">
                  <a:moveTo>
                    <a:pt x="368" y="0"/>
                  </a:moveTo>
                  <a:lnTo>
                    <a:pt x="1" y="213"/>
                  </a:lnTo>
                  <a:lnTo>
                    <a:pt x="439" y="972"/>
                  </a:lnTo>
                  <a:lnTo>
                    <a:pt x="806" y="759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8"/>
            <p:cNvSpPr/>
            <p:nvPr/>
          </p:nvSpPr>
          <p:spPr>
            <a:xfrm>
              <a:off x="2884825" y="590025"/>
              <a:ext cx="40150" cy="46675"/>
            </a:xfrm>
            <a:custGeom>
              <a:avLst/>
              <a:gdLst/>
              <a:ahLst/>
              <a:cxnLst/>
              <a:rect l="l" t="t" r="r" b="b"/>
              <a:pathLst>
                <a:path w="1606" h="1867" extrusionOk="0">
                  <a:moveTo>
                    <a:pt x="1" y="259"/>
                  </a:moveTo>
                  <a:cubicBezTo>
                    <a:pt x="1" y="259"/>
                    <a:pt x="1" y="260"/>
                    <a:pt x="0" y="260"/>
                  </a:cubicBezTo>
                  <a:lnTo>
                    <a:pt x="1" y="259"/>
                  </a:lnTo>
                  <a:close/>
                  <a:moveTo>
                    <a:pt x="548" y="0"/>
                  </a:moveTo>
                  <a:cubicBezTo>
                    <a:pt x="484" y="0"/>
                    <a:pt x="423" y="15"/>
                    <a:pt x="369" y="47"/>
                  </a:cubicBezTo>
                  <a:lnTo>
                    <a:pt x="1" y="259"/>
                  </a:lnTo>
                  <a:lnTo>
                    <a:pt x="1" y="259"/>
                  </a:lnTo>
                  <a:cubicBezTo>
                    <a:pt x="55" y="228"/>
                    <a:pt x="116" y="214"/>
                    <a:pt x="181" y="214"/>
                  </a:cubicBezTo>
                  <a:cubicBezTo>
                    <a:pt x="279" y="214"/>
                    <a:pt x="385" y="247"/>
                    <a:pt x="491" y="308"/>
                  </a:cubicBezTo>
                  <a:cubicBezTo>
                    <a:pt x="667" y="409"/>
                    <a:pt x="843" y="589"/>
                    <a:pt x="976" y="819"/>
                  </a:cubicBezTo>
                  <a:cubicBezTo>
                    <a:pt x="1211" y="1225"/>
                    <a:pt x="1239" y="1662"/>
                    <a:pt x="1060" y="1866"/>
                  </a:cubicBezTo>
                  <a:lnTo>
                    <a:pt x="1426" y="1653"/>
                  </a:lnTo>
                  <a:cubicBezTo>
                    <a:pt x="1606" y="1449"/>
                    <a:pt x="1578" y="1014"/>
                    <a:pt x="1343" y="606"/>
                  </a:cubicBezTo>
                  <a:cubicBezTo>
                    <a:pt x="1210" y="376"/>
                    <a:pt x="1034" y="197"/>
                    <a:pt x="857" y="94"/>
                  </a:cubicBezTo>
                  <a:cubicBezTo>
                    <a:pt x="751" y="34"/>
                    <a:pt x="645" y="0"/>
                    <a:pt x="548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2878575" y="595325"/>
              <a:ext cx="44150" cy="64100"/>
            </a:xfrm>
            <a:custGeom>
              <a:avLst/>
              <a:gdLst/>
              <a:ahLst/>
              <a:cxnLst/>
              <a:rect l="l" t="t" r="r" b="b"/>
              <a:pathLst>
                <a:path w="1766" h="2564" extrusionOk="0">
                  <a:moveTo>
                    <a:pt x="552" y="348"/>
                  </a:moveTo>
                  <a:cubicBezTo>
                    <a:pt x="610" y="348"/>
                    <a:pt x="674" y="368"/>
                    <a:pt x="739" y="406"/>
                  </a:cubicBezTo>
                  <a:cubicBezTo>
                    <a:pt x="846" y="467"/>
                    <a:pt x="954" y="576"/>
                    <a:pt x="1035" y="716"/>
                  </a:cubicBezTo>
                  <a:cubicBezTo>
                    <a:pt x="1197" y="998"/>
                    <a:pt x="1196" y="1302"/>
                    <a:pt x="1032" y="1395"/>
                  </a:cubicBezTo>
                  <a:cubicBezTo>
                    <a:pt x="1000" y="1413"/>
                    <a:pt x="963" y="1422"/>
                    <a:pt x="924" y="1422"/>
                  </a:cubicBezTo>
                  <a:cubicBezTo>
                    <a:pt x="865" y="1422"/>
                    <a:pt x="801" y="1402"/>
                    <a:pt x="736" y="1364"/>
                  </a:cubicBezTo>
                  <a:cubicBezTo>
                    <a:pt x="630" y="1303"/>
                    <a:pt x="523" y="1195"/>
                    <a:pt x="442" y="1054"/>
                  </a:cubicBezTo>
                  <a:cubicBezTo>
                    <a:pt x="279" y="773"/>
                    <a:pt x="281" y="468"/>
                    <a:pt x="443" y="375"/>
                  </a:cubicBezTo>
                  <a:cubicBezTo>
                    <a:pt x="476" y="357"/>
                    <a:pt x="513" y="348"/>
                    <a:pt x="552" y="348"/>
                  </a:cubicBezTo>
                  <a:close/>
                  <a:moveTo>
                    <a:pt x="431" y="1"/>
                  </a:moveTo>
                  <a:cubicBezTo>
                    <a:pt x="345" y="1"/>
                    <a:pt x="266" y="27"/>
                    <a:pt x="201" y="83"/>
                  </a:cubicBezTo>
                  <a:cubicBezTo>
                    <a:pt x="1" y="255"/>
                    <a:pt x="2" y="677"/>
                    <a:pt x="205" y="1079"/>
                  </a:cubicBezTo>
                  <a:cubicBezTo>
                    <a:pt x="343" y="1351"/>
                    <a:pt x="539" y="1562"/>
                    <a:pt x="736" y="1675"/>
                  </a:cubicBezTo>
                  <a:cubicBezTo>
                    <a:pt x="843" y="1736"/>
                    <a:pt x="949" y="1770"/>
                    <a:pt x="1046" y="1770"/>
                  </a:cubicBezTo>
                  <a:cubicBezTo>
                    <a:pt x="1071" y="1770"/>
                    <a:pt x="1094" y="1768"/>
                    <a:pt x="1118" y="1763"/>
                  </a:cubicBezTo>
                  <a:lnTo>
                    <a:pt x="1557" y="2522"/>
                  </a:lnTo>
                  <a:cubicBezTo>
                    <a:pt x="1564" y="2536"/>
                    <a:pt x="1576" y="2548"/>
                    <a:pt x="1590" y="2556"/>
                  </a:cubicBezTo>
                  <a:cubicBezTo>
                    <a:pt x="1596" y="2561"/>
                    <a:pt x="1603" y="2563"/>
                    <a:pt x="1610" y="2563"/>
                  </a:cubicBezTo>
                  <a:cubicBezTo>
                    <a:pt x="1615" y="2563"/>
                    <a:pt x="1619" y="2562"/>
                    <a:pt x="1624" y="2561"/>
                  </a:cubicBezTo>
                  <a:lnTo>
                    <a:pt x="1747" y="2490"/>
                  </a:lnTo>
                  <a:cubicBezTo>
                    <a:pt x="1766" y="2479"/>
                    <a:pt x="1766" y="2445"/>
                    <a:pt x="1747" y="2413"/>
                  </a:cubicBezTo>
                  <a:lnTo>
                    <a:pt x="1309" y="1653"/>
                  </a:lnTo>
                  <a:cubicBezTo>
                    <a:pt x="1489" y="1450"/>
                    <a:pt x="1461" y="1013"/>
                    <a:pt x="1226" y="607"/>
                  </a:cubicBezTo>
                  <a:cubicBezTo>
                    <a:pt x="1093" y="375"/>
                    <a:pt x="917" y="197"/>
                    <a:pt x="741" y="96"/>
                  </a:cubicBezTo>
                  <a:cubicBezTo>
                    <a:pt x="634" y="34"/>
                    <a:pt x="528" y="1"/>
                    <a:pt x="431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3060575" y="798875"/>
              <a:ext cx="9200" cy="3900"/>
            </a:xfrm>
            <a:custGeom>
              <a:avLst/>
              <a:gdLst/>
              <a:ahLst/>
              <a:cxnLst/>
              <a:rect l="l" t="t" r="r" b="b"/>
              <a:pathLst>
                <a:path w="368" h="156" extrusionOk="0">
                  <a:moveTo>
                    <a:pt x="2" y="140"/>
                  </a:moveTo>
                  <a:cubicBezTo>
                    <a:pt x="1" y="140"/>
                    <a:pt x="1" y="140"/>
                    <a:pt x="0" y="141"/>
                  </a:cubicBezTo>
                  <a:lnTo>
                    <a:pt x="2" y="140"/>
                  </a:lnTo>
                  <a:close/>
                  <a:moveTo>
                    <a:pt x="272" y="1"/>
                  </a:moveTo>
                  <a:cubicBezTo>
                    <a:pt x="251" y="1"/>
                    <a:pt x="232" y="6"/>
                    <a:pt x="215" y="16"/>
                  </a:cubicBezTo>
                  <a:lnTo>
                    <a:pt x="2" y="140"/>
                  </a:lnTo>
                  <a:lnTo>
                    <a:pt x="2" y="140"/>
                  </a:lnTo>
                  <a:cubicBezTo>
                    <a:pt x="18" y="131"/>
                    <a:pt x="36" y="126"/>
                    <a:pt x="56" y="126"/>
                  </a:cubicBezTo>
                  <a:cubicBezTo>
                    <a:pt x="85" y="126"/>
                    <a:pt x="119" y="136"/>
                    <a:pt x="154" y="155"/>
                  </a:cubicBezTo>
                  <a:lnTo>
                    <a:pt x="367" y="30"/>
                  </a:lnTo>
                  <a:cubicBezTo>
                    <a:pt x="333" y="10"/>
                    <a:pt x="301" y="1"/>
                    <a:pt x="2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3117150" y="880900"/>
              <a:ext cx="5400" cy="18725"/>
            </a:xfrm>
            <a:custGeom>
              <a:avLst/>
              <a:gdLst/>
              <a:ahLst/>
              <a:cxnLst/>
              <a:rect l="l" t="t" r="r" b="b"/>
              <a:pathLst>
                <a:path w="216" h="749" extrusionOk="0">
                  <a:moveTo>
                    <a:pt x="216" y="1"/>
                  </a:moveTo>
                  <a:lnTo>
                    <a:pt x="2" y="125"/>
                  </a:lnTo>
                  <a:lnTo>
                    <a:pt x="1" y="749"/>
                  </a:lnTo>
                  <a:lnTo>
                    <a:pt x="214" y="62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3122900" y="878900"/>
              <a:ext cx="6925" cy="6600"/>
            </a:xfrm>
            <a:custGeom>
              <a:avLst/>
              <a:gdLst/>
              <a:ahLst/>
              <a:cxnLst/>
              <a:rect l="l" t="t" r="r" b="b"/>
              <a:pathLst>
                <a:path w="277" h="264" extrusionOk="0">
                  <a:moveTo>
                    <a:pt x="277" y="1"/>
                  </a:moveTo>
                  <a:lnTo>
                    <a:pt x="62" y="124"/>
                  </a:lnTo>
                  <a:cubicBezTo>
                    <a:pt x="62" y="192"/>
                    <a:pt x="39" y="240"/>
                    <a:pt x="0" y="263"/>
                  </a:cubicBezTo>
                  <a:lnTo>
                    <a:pt x="213" y="139"/>
                  </a:lnTo>
                  <a:cubicBezTo>
                    <a:pt x="252" y="115"/>
                    <a:pt x="277" y="67"/>
                    <a:pt x="2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3124450" y="840550"/>
              <a:ext cx="5500" cy="41475"/>
            </a:xfrm>
            <a:custGeom>
              <a:avLst/>
              <a:gdLst/>
              <a:ahLst/>
              <a:cxnLst/>
              <a:rect l="l" t="t" r="r" b="b"/>
              <a:pathLst>
                <a:path w="220" h="1659" extrusionOk="0">
                  <a:moveTo>
                    <a:pt x="219" y="1"/>
                  </a:moveTo>
                  <a:lnTo>
                    <a:pt x="5" y="125"/>
                  </a:lnTo>
                  <a:lnTo>
                    <a:pt x="0" y="1658"/>
                  </a:lnTo>
                  <a:lnTo>
                    <a:pt x="215" y="1535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3064425" y="799625"/>
              <a:ext cx="60150" cy="34800"/>
            </a:xfrm>
            <a:custGeom>
              <a:avLst/>
              <a:gdLst/>
              <a:ahLst/>
              <a:cxnLst/>
              <a:rect l="l" t="t" r="r" b="b"/>
              <a:pathLst>
                <a:path w="2406" h="1392" extrusionOk="0">
                  <a:moveTo>
                    <a:pt x="213" y="0"/>
                  </a:moveTo>
                  <a:lnTo>
                    <a:pt x="0" y="125"/>
                  </a:lnTo>
                  <a:lnTo>
                    <a:pt x="2191" y="1391"/>
                  </a:lnTo>
                  <a:lnTo>
                    <a:pt x="2406" y="1266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3119200" y="831275"/>
              <a:ext cx="10750" cy="12425"/>
            </a:xfrm>
            <a:custGeom>
              <a:avLst/>
              <a:gdLst/>
              <a:ahLst/>
              <a:cxnLst/>
              <a:rect l="l" t="t" r="r" b="b"/>
              <a:pathLst>
                <a:path w="430" h="497" extrusionOk="0">
                  <a:moveTo>
                    <a:pt x="215" y="0"/>
                  </a:moveTo>
                  <a:lnTo>
                    <a:pt x="0" y="125"/>
                  </a:lnTo>
                  <a:cubicBezTo>
                    <a:pt x="119" y="193"/>
                    <a:pt x="216" y="360"/>
                    <a:pt x="215" y="496"/>
                  </a:cubicBezTo>
                  <a:lnTo>
                    <a:pt x="429" y="372"/>
                  </a:lnTo>
                  <a:cubicBezTo>
                    <a:pt x="429" y="235"/>
                    <a:pt x="334" y="69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3058875" y="802000"/>
              <a:ext cx="65700" cy="97625"/>
            </a:xfrm>
            <a:custGeom>
              <a:avLst/>
              <a:gdLst/>
              <a:ahLst/>
              <a:cxnLst/>
              <a:rect l="l" t="t" r="r" b="b"/>
              <a:pathLst>
                <a:path w="2628" h="3905" extrusionOk="0">
                  <a:moveTo>
                    <a:pt x="126" y="1"/>
                  </a:moveTo>
                  <a:cubicBezTo>
                    <a:pt x="55" y="1"/>
                    <a:pt x="6" y="57"/>
                    <a:pt x="6" y="153"/>
                  </a:cubicBezTo>
                  <a:lnTo>
                    <a:pt x="2" y="1686"/>
                  </a:lnTo>
                  <a:cubicBezTo>
                    <a:pt x="0" y="1822"/>
                    <a:pt x="97" y="1989"/>
                    <a:pt x="216" y="2059"/>
                  </a:cubicBezTo>
                  <a:lnTo>
                    <a:pt x="1824" y="2987"/>
                  </a:lnTo>
                  <a:lnTo>
                    <a:pt x="2332" y="3905"/>
                  </a:lnTo>
                  <a:lnTo>
                    <a:pt x="2333" y="3281"/>
                  </a:lnTo>
                  <a:lnTo>
                    <a:pt x="2407" y="3323"/>
                  </a:lnTo>
                  <a:cubicBezTo>
                    <a:pt x="2442" y="3344"/>
                    <a:pt x="2475" y="3353"/>
                    <a:pt x="2505" y="3353"/>
                  </a:cubicBezTo>
                  <a:cubicBezTo>
                    <a:pt x="2575" y="3353"/>
                    <a:pt x="2623" y="3297"/>
                    <a:pt x="2623" y="3200"/>
                  </a:cubicBezTo>
                  <a:lnTo>
                    <a:pt x="2628" y="1667"/>
                  </a:lnTo>
                  <a:cubicBezTo>
                    <a:pt x="2628" y="1531"/>
                    <a:pt x="2532" y="1364"/>
                    <a:pt x="2413" y="1296"/>
                  </a:cubicBezTo>
                  <a:lnTo>
                    <a:pt x="222" y="30"/>
                  </a:lnTo>
                  <a:cubicBezTo>
                    <a:pt x="187" y="10"/>
                    <a:pt x="155" y="1"/>
                    <a:pt x="1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2570675" y="563450"/>
              <a:ext cx="6550" cy="31025"/>
            </a:xfrm>
            <a:custGeom>
              <a:avLst/>
              <a:gdLst/>
              <a:ahLst/>
              <a:cxnLst/>
              <a:rect l="l" t="t" r="r" b="b"/>
              <a:pathLst>
                <a:path w="262" h="1241" extrusionOk="0">
                  <a:moveTo>
                    <a:pt x="0" y="0"/>
                  </a:moveTo>
                  <a:lnTo>
                    <a:pt x="3" y="1091"/>
                  </a:lnTo>
                  <a:lnTo>
                    <a:pt x="261" y="1240"/>
                  </a:lnTo>
                  <a:lnTo>
                    <a:pt x="258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2574725" y="553225"/>
              <a:ext cx="6650" cy="3875"/>
            </a:xfrm>
            <a:custGeom>
              <a:avLst/>
              <a:gdLst/>
              <a:ahLst/>
              <a:cxnLst/>
              <a:rect l="l" t="t" r="r" b="b"/>
              <a:pathLst>
                <a:path w="266" h="155" extrusionOk="0">
                  <a:moveTo>
                    <a:pt x="0" y="0"/>
                  </a:moveTo>
                  <a:lnTo>
                    <a:pt x="8" y="5"/>
                  </a:lnTo>
                  <a:lnTo>
                    <a:pt x="28" y="16"/>
                  </a:lnTo>
                  <a:lnTo>
                    <a:pt x="0" y="0"/>
                  </a:lnTo>
                  <a:close/>
                  <a:moveTo>
                    <a:pt x="28" y="16"/>
                  </a:moveTo>
                  <a:lnTo>
                    <a:pt x="259" y="151"/>
                  </a:lnTo>
                  <a:lnTo>
                    <a:pt x="266" y="154"/>
                  </a:lnTo>
                  <a:lnTo>
                    <a:pt x="28" y="16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2574550" y="553150"/>
              <a:ext cx="6650" cy="3875"/>
            </a:xfrm>
            <a:custGeom>
              <a:avLst/>
              <a:gdLst/>
              <a:ahLst/>
              <a:cxnLst/>
              <a:rect l="l" t="t" r="r" b="b"/>
              <a:pathLst>
                <a:path w="266" h="155" extrusionOk="0">
                  <a:moveTo>
                    <a:pt x="0" y="0"/>
                  </a:moveTo>
                  <a:lnTo>
                    <a:pt x="258" y="151"/>
                  </a:lnTo>
                  <a:lnTo>
                    <a:pt x="266" y="154"/>
                  </a:lnTo>
                  <a:lnTo>
                    <a:pt x="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2574350" y="553125"/>
              <a:ext cx="6675" cy="3825"/>
            </a:xfrm>
            <a:custGeom>
              <a:avLst/>
              <a:gdLst/>
              <a:ahLst/>
              <a:cxnLst/>
              <a:rect l="l" t="t" r="r" b="b"/>
              <a:pathLst>
                <a:path w="267" h="153" extrusionOk="0">
                  <a:moveTo>
                    <a:pt x="1" y="0"/>
                  </a:moveTo>
                  <a:lnTo>
                    <a:pt x="259" y="151"/>
                  </a:lnTo>
                  <a:lnTo>
                    <a:pt x="266" y="152"/>
                  </a:lnTo>
                  <a:lnTo>
                    <a:pt x="8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2574100" y="553125"/>
              <a:ext cx="6750" cy="3775"/>
            </a:xfrm>
            <a:custGeom>
              <a:avLst/>
              <a:gdLst/>
              <a:ahLst/>
              <a:cxnLst/>
              <a:rect l="l" t="t" r="r" b="b"/>
              <a:pathLst>
                <a:path w="270" h="151" extrusionOk="0">
                  <a:moveTo>
                    <a:pt x="1" y="0"/>
                  </a:moveTo>
                  <a:lnTo>
                    <a:pt x="259" y="149"/>
                  </a:lnTo>
                  <a:lnTo>
                    <a:pt x="269" y="151"/>
                  </a:lnTo>
                  <a:lnTo>
                    <a:pt x="269" y="15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2573925" y="553125"/>
              <a:ext cx="6650" cy="3750"/>
            </a:xfrm>
            <a:custGeom>
              <a:avLst/>
              <a:gdLst/>
              <a:ahLst/>
              <a:cxnLst/>
              <a:rect l="l" t="t" r="r" b="b"/>
              <a:pathLst>
                <a:path w="266" h="150" extrusionOk="0">
                  <a:moveTo>
                    <a:pt x="1" y="0"/>
                  </a:moveTo>
                  <a:lnTo>
                    <a:pt x="259" y="149"/>
                  </a:lnTo>
                  <a:lnTo>
                    <a:pt x="266" y="1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2573675" y="553125"/>
              <a:ext cx="6725" cy="3825"/>
            </a:xfrm>
            <a:custGeom>
              <a:avLst/>
              <a:gdLst/>
              <a:ahLst/>
              <a:cxnLst/>
              <a:rect l="l" t="t" r="r" b="b"/>
              <a:pathLst>
                <a:path w="269" h="153" extrusionOk="0">
                  <a:moveTo>
                    <a:pt x="11" y="0"/>
                  </a:moveTo>
                  <a:lnTo>
                    <a:pt x="0" y="3"/>
                  </a:lnTo>
                  <a:lnTo>
                    <a:pt x="259" y="152"/>
                  </a:lnTo>
                  <a:lnTo>
                    <a:pt x="269" y="14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2573450" y="553175"/>
              <a:ext cx="6700" cy="3850"/>
            </a:xfrm>
            <a:custGeom>
              <a:avLst/>
              <a:gdLst/>
              <a:ahLst/>
              <a:cxnLst/>
              <a:rect l="l" t="t" r="r" b="b"/>
              <a:pathLst>
                <a:path w="268" h="154" extrusionOk="0">
                  <a:moveTo>
                    <a:pt x="9" y="1"/>
                  </a:moveTo>
                  <a:lnTo>
                    <a:pt x="1" y="4"/>
                  </a:lnTo>
                  <a:lnTo>
                    <a:pt x="259" y="153"/>
                  </a:lnTo>
                  <a:lnTo>
                    <a:pt x="268" y="150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2573100" y="553250"/>
              <a:ext cx="6825" cy="3950"/>
            </a:xfrm>
            <a:custGeom>
              <a:avLst/>
              <a:gdLst/>
              <a:ahLst/>
              <a:cxnLst/>
              <a:rect l="l" t="t" r="r" b="b"/>
              <a:pathLst>
                <a:path w="273" h="158" extrusionOk="0">
                  <a:moveTo>
                    <a:pt x="15" y="1"/>
                  </a:moveTo>
                  <a:lnTo>
                    <a:pt x="0" y="8"/>
                  </a:lnTo>
                  <a:lnTo>
                    <a:pt x="258" y="157"/>
                  </a:lnTo>
                  <a:lnTo>
                    <a:pt x="273" y="150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2548400" y="563050"/>
              <a:ext cx="24200" cy="30300"/>
            </a:xfrm>
            <a:custGeom>
              <a:avLst/>
              <a:gdLst/>
              <a:ahLst/>
              <a:cxnLst/>
              <a:rect l="l" t="t" r="r" b="b"/>
              <a:pathLst>
                <a:path w="968" h="1212" extrusionOk="0">
                  <a:moveTo>
                    <a:pt x="710" y="0"/>
                  </a:moveTo>
                  <a:lnTo>
                    <a:pt x="1" y="1062"/>
                  </a:lnTo>
                  <a:lnTo>
                    <a:pt x="259" y="1211"/>
                  </a:lnTo>
                  <a:lnTo>
                    <a:pt x="968" y="150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2526150" y="590700"/>
              <a:ext cx="51075" cy="29550"/>
            </a:xfrm>
            <a:custGeom>
              <a:avLst/>
              <a:gdLst/>
              <a:ahLst/>
              <a:cxnLst/>
              <a:rect l="l" t="t" r="r" b="b"/>
              <a:pathLst>
                <a:path w="2043" h="1182" extrusionOk="0">
                  <a:moveTo>
                    <a:pt x="1784" y="1"/>
                  </a:moveTo>
                  <a:lnTo>
                    <a:pt x="0" y="1030"/>
                  </a:lnTo>
                  <a:lnTo>
                    <a:pt x="258" y="1181"/>
                  </a:lnTo>
                  <a:lnTo>
                    <a:pt x="2042" y="150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2521175" y="622075"/>
              <a:ext cx="7275" cy="5300"/>
            </a:xfrm>
            <a:custGeom>
              <a:avLst/>
              <a:gdLst/>
              <a:ahLst/>
              <a:cxnLst/>
              <a:rect l="l" t="t" r="r" b="b"/>
              <a:pathLst>
                <a:path w="291" h="212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25"/>
                    <a:pt x="12" y="48"/>
                    <a:pt x="33" y="62"/>
                  </a:cubicBezTo>
                  <a:lnTo>
                    <a:pt x="291" y="212"/>
                  </a:lnTo>
                  <a:cubicBezTo>
                    <a:pt x="270" y="199"/>
                    <a:pt x="259" y="174"/>
                    <a:pt x="262" y="149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2530575" y="583575"/>
              <a:ext cx="24300" cy="9775"/>
            </a:xfrm>
            <a:custGeom>
              <a:avLst/>
              <a:gdLst/>
              <a:ahLst/>
              <a:cxnLst/>
              <a:rect l="l" t="t" r="r" b="b"/>
              <a:pathLst>
                <a:path w="972" h="391" extrusionOk="0">
                  <a:moveTo>
                    <a:pt x="0" y="0"/>
                  </a:moveTo>
                  <a:lnTo>
                    <a:pt x="258" y="151"/>
                  </a:lnTo>
                  <a:lnTo>
                    <a:pt x="972" y="390"/>
                  </a:lnTo>
                  <a:lnTo>
                    <a:pt x="714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2521175" y="586200"/>
              <a:ext cx="6550" cy="39625"/>
            </a:xfrm>
            <a:custGeom>
              <a:avLst/>
              <a:gdLst/>
              <a:ahLst/>
              <a:cxnLst/>
              <a:rect l="l" t="t" r="r" b="b"/>
              <a:pathLst>
                <a:path w="262" h="1585" extrusionOk="0">
                  <a:moveTo>
                    <a:pt x="1" y="1"/>
                  </a:moveTo>
                  <a:lnTo>
                    <a:pt x="4" y="1435"/>
                  </a:lnTo>
                  <a:lnTo>
                    <a:pt x="262" y="1584"/>
                  </a:lnTo>
                  <a:lnTo>
                    <a:pt x="259" y="1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2523475" y="553450"/>
              <a:ext cx="56100" cy="32375"/>
            </a:xfrm>
            <a:custGeom>
              <a:avLst/>
              <a:gdLst/>
              <a:ahLst/>
              <a:cxnLst/>
              <a:rect l="l" t="t" r="r" b="b"/>
              <a:pathLst>
                <a:path w="2244" h="1295" extrusionOk="0">
                  <a:moveTo>
                    <a:pt x="1985" y="0"/>
                  </a:moveTo>
                  <a:lnTo>
                    <a:pt x="0" y="1146"/>
                  </a:lnTo>
                  <a:lnTo>
                    <a:pt x="258" y="1295"/>
                  </a:lnTo>
                  <a:lnTo>
                    <a:pt x="2243" y="149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2521175" y="585775"/>
              <a:ext cx="6525" cy="4200"/>
            </a:xfrm>
            <a:custGeom>
              <a:avLst/>
              <a:gdLst/>
              <a:ahLst/>
              <a:cxnLst/>
              <a:rect l="l" t="t" r="r" b="b"/>
              <a:pathLst>
                <a:path w="261" h="168" extrusionOk="0">
                  <a:moveTo>
                    <a:pt x="2" y="1"/>
                  </a:moveTo>
                  <a:lnTo>
                    <a:pt x="1" y="18"/>
                  </a:lnTo>
                  <a:lnTo>
                    <a:pt x="259" y="167"/>
                  </a:lnTo>
                  <a:lnTo>
                    <a:pt x="260" y="15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2523200" y="582075"/>
              <a:ext cx="6750" cy="3950"/>
            </a:xfrm>
            <a:custGeom>
              <a:avLst/>
              <a:gdLst/>
              <a:ahLst/>
              <a:cxnLst/>
              <a:rect l="l" t="t" r="r" b="b"/>
              <a:pathLst>
                <a:path w="270" h="158" extrusionOk="0">
                  <a:moveTo>
                    <a:pt x="11" y="1"/>
                  </a:moveTo>
                  <a:lnTo>
                    <a:pt x="1" y="8"/>
                  </a:lnTo>
                  <a:lnTo>
                    <a:pt x="259" y="157"/>
                  </a:lnTo>
                  <a:lnTo>
                    <a:pt x="269" y="15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2521225" y="585525"/>
              <a:ext cx="6500" cy="4000"/>
            </a:xfrm>
            <a:custGeom>
              <a:avLst/>
              <a:gdLst/>
              <a:ahLst/>
              <a:cxnLst/>
              <a:rect l="l" t="t" r="r" b="b"/>
              <a:pathLst>
                <a:path w="260" h="160" extrusionOk="0">
                  <a:moveTo>
                    <a:pt x="2" y="0"/>
                  </a:moveTo>
                  <a:lnTo>
                    <a:pt x="0" y="11"/>
                  </a:lnTo>
                  <a:lnTo>
                    <a:pt x="258" y="160"/>
                  </a:lnTo>
                  <a:lnTo>
                    <a:pt x="260" y="15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2523025" y="582250"/>
              <a:ext cx="6675" cy="3950"/>
            </a:xfrm>
            <a:custGeom>
              <a:avLst/>
              <a:gdLst/>
              <a:ahLst/>
              <a:cxnLst/>
              <a:rect l="l" t="t" r="r" b="b"/>
              <a:pathLst>
                <a:path w="267" h="158" extrusionOk="0">
                  <a:moveTo>
                    <a:pt x="8" y="1"/>
                  </a:moveTo>
                  <a:lnTo>
                    <a:pt x="1" y="8"/>
                  </a:lnTo>
                  <a:lnTo>
                    <a:pt x="259" y="157"/>
                  </a:lnTo>
                  <a:lnTo>
                    <a:pt x="266" y="150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2521250" y="585200"/>
              <a:ext cx="6550" cy="4075"/>
            </a:xfrm>
            <a:custGeom>
              <a:avLst/>
              <a:gdLst/>
              <a:ahLst/>
              <a:cxnLst/>
              <a:rect l="l" t="t" r="r" b="b"/>
              <a:pathLst>
                <a:path w="262" h="163" extrusionOk="0">
                  <a:moveTo>
                    <a:pt x="4" y="0"/>
                  </a:moveTo>
                  <a:lnTo>
                    <a:pt x="1" y="13"/>
                  </a:lnTo>
                  <a:lnTo>
                    <a:pt x="259" y="163"/>
                  </a:lnTo>
                  <a:lnTo>
                    <a:pt x="262" y="15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2522775" y="582450"/>
              <a:ext cx="6725" cy="4000"/>
            </a:xfrm>
            <a:custGeom>
              <a:avLst/>
              <a:gdLst/>
              <a:ahLst/>
              <a:cxnLst/>
              <a:rect l="l" t="t" r="r" b="b"/>
              <a:pathLst>
                <a:path w="269" h="160" extrusionOk="0">
                  <a:moveTo>
                    <a:pt x="11" y="0"/>
                  </a:moveTo>
                  <a:lnTo>
                    <a:pt x="1" y="10"/>
                  </a:lnTo>
                  <a:lnTo>
                    <a:pt x="257" y="160"/>
                  </a:lnTo>
                  <a:lnTo>
                    <a:pt x="269" y="14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2521325" y="584950"/>
              <a:ext cx="6550" cy="4000"/>
            </a:xfrm>
            <a:custGeom>
              <a:avLst/>
              <a:gdLst/>
              <a:ahLst/>
              <a:cxnLst/>
              <a:rect l="l" t="t" r="r" b="b"/>
              <a:pathLst>
                <a:path w="262" h="160" extrusionOk="0">
                  <a:moveTo>
                    <a:pt x="3" y="0"/>
                  </a:moveTo>
                  <a:lnTo>
                    <a:pt x="1" y="10"/>
                  </a:lnTo>
                  <a:lnTo>
                    <a:pt x="259" y="160"/>
                  </a:lnTo>
                  <a:lnTo>
                    <a:pt x="262" y="15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2522600" y="582700"/>
              <a:ext cx="6625" cy="3925"/>
            </a:xfrm>
            <a:custGeom>
              <a:avLst/>
              <a:gdLst/>
              <a:ahLst/>
              <a:cxnLst/>
              <a:rect l="l" t="t" r="r" b="b"/>
              <a:pathLst>
                <a:path w="265" h="157" extrusionOk="0">
                  <a:moveTo>
                    <a:pt x="8" y="0"/>
                  </a:moveTo>
                  <a:lnTo>
                    <a:pt x="0" y="8"/>
                  </a:lnTo>
                  <a:lnTo>
                    <a:pt x="258" y="157"/>
                  </a:lnTo>
                  <a:lnTo>
                    <a:pt x="264" y="15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2521400" y="584575"/>
              <a:ext cx="6575" cy="4125"/>
            </a:xfrm>
            <a:custGeom>
              <a:avLst/>
              <a:gdLst/>
              <a:ahLst/>
              <a:cxnLst/>
              <a:rect l="l" t="t" r="r" b="b"/>
              <a:pathLst>
                <a:path w="263" h="165" extrusionOk="0">
                  <a:moveTo>
                    <a:pt x="5" y="1"/>
                  </a:moveTo>
                  <a:lnTo>
                    <a:pt x="0" y="15"/>
                  </a:lnTo>
                  <a:lnTo>
                    <a:pt x="259" y="165"/>
                  </a:lnTo>
                  <a:lnTo>
                    <a:pt x="263" y="15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2522350" y="582875"/>
              <a:ext cx="6725" cy="4050"/>
            </a:xfrm>
            <a:custGeom>
              <a:avLst/>
              <a:gdLst/>
              <a:ahLst/>
              <a:cxnLst/>
              <a:rect l="l" t="t" r="r" b="b"/>
              <a:pathLst>
                <a:path w="269" h="162" extrusionOk="0">
                  <a:moveTo>
                    <a:pt x="10" y="1"/>
                  </a:moveTo>
                  <a:lnTo>
                    <a:pt x="0" y="12"/>
                  </a:lnTo>
                  <a:lnTo>
                    <a:pt x="258" y="161"/>
                  </a:lnTo>
                  <a:lnTo>
                    <a:pt x="268" y="150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2521500" y="584300"/>
              <a:ext cx="6625" cy="4075"/>
            </a:xfrm>
            <a:custGeom>
              <a:avLst/>
              <a:gdLst/>
              <a:ahLst/>
              <a:cxnLst/>
              <a:rect l="l" t="t" r="r" b="b"/>
              <a:pathLst>
                <a:path w="265" h="163" extrusionOk="0">
                  <a:moveTo>
                    <a:pt x="7" y="0"/>
                  </a:moveTo>
                  <a:lnTo>
                    <a:pt x="1" y="12"/>
                  </a:lnTo>
                  <a:lnTo>
                    <a:pt x="259" y="162"/>
                  </a:lnTo>
                  <a:lnTo>
                    <a:pt x="265" y="14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2522150" y="583175"/>
              <a:ext cx="6675" cy="4000"/>
            </a:xfrm>
            <a:custGeom>
              <a:avLst/>
              <a:gdLst/>
              <a:ahLst/>
              <a:cxnLst/>
              <a:rect l="l" t="t" r="r" b="b"/>
              <a:pathLst>
                <a:path w="267" h="160" extrusionOk="0">
                  <a:moveTo>
                    <a:pt x="8" y="0"/>
                  </a:moveTo>
                  <a:lnTo>
                    <a:pt x="1" y="9"/>
                  </a:lnTo>
                  <a:lnTo>
                    <a:pt x="259" y="160"/>
                  </a:lnTo>
                  <a:lnTo>
                    <a:pt x="266" y="1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2521875" y="583375"/>
              <a:ext cx="6750" cy="4200"/>
            </a:xfrm>
            <a:custGeom>
              <a:avLst/>
              <a:gdLst/>
              <a:ahLst/>
              <a:cxnLst/>
              <a:rect l="l" t="t" r="r" b="b"/>
              <a:pathLst>
                <a:path w="270" h="168" extrusionOk="0">
                  <a:moveTo>
                    <a:pt x="12" y="1"/>
                  </a:moveTo>
                  <a:lnTo>
                    <a:pt x="0" y="18"/>
                  </a:lnTo>
                  <a:lnTo>
                    <a:pt x="258" y="168"/>
                  </a:lnTo>
                  <a:lnTo>
                    <a:pt x="270" y="15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2521650" y="583825"/>
              <a:ext cx="6700" cy="4225"/>
            </a:xfrm>
            <a:custGeom>
              <a:avLst/>
              <a:gdLst/>
              <a:ahLst/>
              <a:cxnLst/>
              <a:rect l="l" t="t" r="r" b="b"/>
              <a:pathLst>
                <a:path w="268" h="169" extrusionOk="0">
                  <a:moveTo>
                    <a:pt x="9" y="0"/>
                  </a:moveTo>
                  <a:lnTo>
                    <a:pt x="1" y="19"/>
                  </a:lnTo>
                  <a:lnTo>
                    <a:pt x="259" y="168"/>
                  </a:lnTo>
                  <a:lnTo>
                    <a:pt x="267" y="15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8"/>
            <p:cNvSpPr/>
            <p:nvPr/>
          </p:nvSpPr>
          <p:spPr>
            <a:xfrm>
              <a:off x="2527625" y="556875"/>
              <a:ext cx="54475" cy="70650"/>
            </a:xfrm>
            <a:custGeom>
              <a:avLst/>
              <a:gdLst/>
              <a:ahLst/>
              <a:cxnLst/>
              <a:rect l="l" t="t" r="r" b="b"/>
              <a:pathLst>
                <a:path w="2179" h="2826" extrusionOk="0">
                  <a:moveTo>
                    <a:pt x="1799" y="397"/>
                  </a:moveTo>
                  <a:lnTo>
                    <a:pt x="1090" y="1458"/>
                  </a:lnTo>
                  <a:lnTo>
                    <a:pt x="376" y="1217"/>
                  </a:lnTo>
                  <a:lnTo>
                    <a:pt x="1799" y="397"/>
                  </a:lnTo>
                  <a:close/>
                  <a:moveTo>
                    <a:pt x="1980" y="413"/>
                  </a:moveTo>
                  <a:lnTo>
                    <a:pt x="1983" y="1503"/>
                  </a:lnTo>
                  <a:lnTo>
                    <a:pt x="199" y="2533"/>
                  </a:lnTo>
                  <a:lnTo>
                    <a:pt x="197" y="1442"/>
                  </a:lnTo>
                  <a:lnTo>
                    <a:pt x="197" y="1442"/>
                  </a:lnTo>
                  <a:lnTo>
                    <a:pt x="1030" y="1723"/>
                  </a:lnTo>
                  <a:cubicBezTo>
                    <a:pt x="1036" y="1725"/>
                    <a:pt x="1043" y="1726"/>
                    <a:pt x="1049" y="1726"/>
                  </a:cubicBezTo>
                  <a:cubicBezTo>
                    <a:pt x="1063" y="1726"/>
                    <a:pt x="1078" y="1721"/>
                    <a:pt x="1090" y="1713"/>
                  </a:cubicBezTo>
                  <a:cubicBezTo>
                    <a:pt x="1114" y="1697"/>
                    <a:pt x="1135" y="1679"/>
                    <a:pt x="1151" y="1654"/>
                  </a:cubicBezTo>
                  <a:lnTo>
                    <a:pt x="1980" y="413"/>
                  </a:lnTo>
                  <a:close/>
                  <a:moveTo>
                    <a:pt x="2111" y="1"/>
                  </a:moveTo>
                  <a:lnTo>
                    <a:pt x="2101" y="4"/>
                  </a:lnTo>
                  <a:lnTo>
                    <a:pt x="2092" y="5"/>
                  </a:lnTo>
                  <a:lnTo>
                    <a:pt x="2077" y="14"/>
                  </a:lnTo>
                  <a:lnTo>
                    <a:pt x="92" y="1158"/>
                  </a:lnTo>
                  <a:lnTo>
                    <a:pt x="82" y="1165"/>
                  </a:lnTo>
                  <a:lnTo>
                    <a:pt x="73" y="1172"/>
                  </a:lnTo>
                  <a:lnTo>
                    <a:pt x="63" y="1183"/>
                  </a:lnTo>
                  <a:lnTo>
                    <a:pt x="56" y="1190"/>
                  </a:lnTo>
                  <a:lnTo>
                    <a:pt x="47" y="1201"/>
                  </a:lnTo>
                  <a:lnTo>
                    <a:pt x="40" y="1212"/>
                  </a:lnTo>
                  <a:lnTo>
                    <a:pt x="28" y="1228"/>
                  </a:lnTo>
                  <a:lnTo>
                    <a:pt x="20" y="1245"/>
                  </a:lnTo>
                  <a:lnTo>
                    <a:pt x="14" y="1258"/>
                  </a:lnTo>
                  <a:lnTo>
                    <a:pt x="10" y="1271"/>
                  </a:lnTo>
                  <a:lnTo>
                    <a:pt x="7" y="1281"/>
                  </a:lnTo>
                  <a:lnTo>
                    <a:pt x="4" y="1296"/>
                  </a:lnTo>
                  <a:lnTo>
                    <a:pt x="2" y="1306"/>
                  </a:lnTo>
                  <a:lnTo>
                    <a:pt x="1" y="1322"/>
                  </a:lnTo>
                  <a:lnTo>
                    <a:pt x="4" y="2756"/>
                  </a:lnTo>
                  <a:cubicBezTo>
                    <a:pt x="2" y="2781"/>
                    <a:pt x="12" y="2805"/>
                    <a:pt x="33" y="2820"/>
                  </a:cubicBezTo>
                  <a:cubicBezTo>
                    <a:pt x="42" y="2824"/>
                    <a:pt x="52" y="2826"/>
                    <a:pt x="61" y="2826"/>
                  </a:cubicBezTo>
                  <a:cubicBezTo>
                    <a:pt x="76" y="2826"/>
                    <a:pt x="90" y="2821"/>
                    <a:pt x="102" y="2812"/>
                  </a:cubicBezTo>
                  <a:lnTo>
                    <a:pt x="2082" y="1670"/>
                  </a:lnTo>
                  <a:cubicBezTo>
                    <a:pt x="2138" y="1634"/>
                    <a:pt x="2174" y="1570"/>
                    <a:pt x="2179" y="1502"/>
                  </a:cubicBezTo>
                  <a:lnTo>
                    <a:pt x="2174" y="65"/>
                  </a:lnTo>
                  <a:lnTo>
                    <a:pt x="2173" y="53"/>
                  </a:lnTo>
                  <a:lnTo>
                    <a:pt x="2172" y="44"/>
                  </a:lnTo>
                  <a:lnTo>
                    <a:pt x="2167" y="34"/>
                  </a:lnTo>
                  <a:lnTo>
                    <a:pt x="2164" y="27"/>
                  </a:lnTo>
                  <a:lnTo>
                    <a:pt x="2160" y="20"/>
                  </a:lnTo>
                  <a:lnTo>
                    <a:pt x="2150" y="8"/>
                  </a:lnTo>
                  <a:lnTo>
                    <a:pt x="2143" y="5"/>
                  </a:lnTo>
                  <a:lnTo>
                    <a:pt x="2134" y="2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8"/>
            <p:cNvSpPr/>
            <p:nvPr/>
          </p:nvSpPr>
          <p:spPr>
            <a:xfrm>
              <a:off x="2550325" y="617900"/>
              <a:ext cx="2625" cy="114275"/>
            </a:xfrm>
            <a:custGeom>
              <a:avLst/>
              <a:gdLst/>
              <a:ahLst/>
              <a:cxnLst/>
              <a:rect l="l" t="t" r="r" b="b"/>
              <a:pathLst>
                <a:path w="105" h="4571" extrusionOk="0">
                  <a:moveTo>
                    <a:pt x="53" y="0"/>
                  </a:moveTo>
                  <a:cubicBezTo>
                    <a:pt x="27" y="0"/>
                    <a:pt x="1" y="18"/>
                    <a:pt x="1" y="52"/>
                  </a:cubicBezTo>
                  <a:lnTo>
                    <a:pt x="1" y="313"/>
                  </a:lnTo>
                  <a:cubicBezTo>
                    <a:pt x="1" y="342"/>
                    <a:pt x="24" y="366"/>
                    <a:pt x="53" y="366"/>
                  </a:cubicBezTo>
                  <a:lnTo>
                    <a:pt x="53" y="369"/>
                  </a:lnTo>
                  <a:cubicBezTo>
                    <a:pt x="82" y="369"/>
                    <a:pt x="105" y="344"/>
                    <a:pt x="105" y="315"/>
                  </a:cubicBezTo>
                  <a:lnTo>
                    <a:pt x="105" y="52"/>
                  </a:lnTo>
                  <a:cubicBezTo>
                    <a:pt x="105" y="18"/>
                    <a:pt x="79" y="0"/>
                    <a:pt x="53" y="0"/>
                  </a:cubicBezTo>
                  <a:close/>
                  <a:moveTo>
                    <a:pt x="53" y="473"/>
                  </a:moveTo>
                  <a:cubicBezTo>
                    <a:pt x="27" y="473"/>
                    <a:pt x="1" y="490"/>
                    <a:pt x="1" y="525"/>
                  </a:cubicBezTo>
                  <a:lnTo>
                    <a:pt x="1" y="838"/>
                  </a:lnTo>
                  <a:cubicBezTo>
                    <a:pt x="1" y="869"/>
                    <a:pt x="24" y="892"/>
                    <a:pt x="53" y="892"/>
                  </a:cubicBezTo>
                  <a:lnTo>
                    <a:pt x="53" y="894"/>
                  </a:lnTo>
                  <a:cubicBezTo>
                    <a:pt x="82" y="894"/>
                    <a:pt x="105" y="870"/>
                    <a:pt x="105" y="841"/>
                  </a:cubicBezTo>
                  <a:lnTo>
                    <a:pt x="105" y="525"/>
                  </a:lnTo>
                  <a:cubicBezTo>
                    <a:pt x="105" y="490"/>
                    <a:pt x="79" y="473"/>
                    <a:pt x="53" y="473"/>
                  </a:cubicBezTo>
                  <a:close/>
                  <a:moveTo>
                    <a:pt x="53" y="998"/>
                  </a:moveTo>
                  <a:cubicBezTo>
                    <a:pt x="27" y="998"/>
                    <a:pt x="1" y="1016"/>
                    <a:pt x="1" y="1052"/>
                  </a:cubicBezTo>
                  <a:lnTo>
                    <a:pt x="1" y="1365"/>
                  </a:lnTo>
                  <a:cubicBezTo>
                    <a:pt x="1" y="1394"/>
                    <a:pt x="24" y="1417"/>
                    <a:pt x="53" y="1417"/>
                  </a:cubicBezTo>
                  <a:lnTo>
                    <a:pt x="53" y="1418"/>
                  </a:lnTo>
                  <a:cubicBezTo>
                    <a:pt x="82" y="1418"/>
                    <a:pt x="105" y="1395"/>
                    <a:pt x="105" y="1366"/>
                  </a:cubicBezTo>
                  <a:lnTo>
                    <a:pt x="105" y="1052"/>
                  </a:lnTo>
                  <a:cubicBezTo>
                    <a:pt x="105" y="1016"/>
                    <a:pt x="79" y="998"/>
                    <a:pt x="53" y="998"/>
                  </a:cubicBezTo>
                  <a:close/>
                  <a:moveTo>
                    <a:pt x="53" y="1524"/>
                  </a:moveTo>
                  <a:cubicBezTo>
                    <a:pt x="27" y="1524"/>
                    <a:pt x="1" y="1542"/>
                    <a:pt x="1" y="1576"/>
                  </a:cubicBezTo>
                  <a:lnTo>
                    <a:pt x="1" y="1890"/>
                  </a:lnTo>
                  <a:cubicBezTo>
                    <a:pt x="1" y="1920"/>
                    <a:pt x="24" y="1943"/>
                    <a:pt x="53" y="1943"/>
                  </a:cubicBezTo>
                  <a:lnTo>
                    <a:pt x="53" y="1945"/>
                  </a:lnTo>
                  <a:cubicBezTo>
                    <a:pt x="82" y="1945"/>
                    <a:pt x="105" y="1920"/>
                    <a:pt x="105" y="1891"/>
                  </a:cubicBezTo>
                  <a:lnTo>
                    <a:pt x="105" y="1576"/>
                  </a:lnTo>
                  <a:cubicBezTo>
                    <a:pt x="105" y="1542"/>
                    <a:pt x="79" y="1524"/>
                    <a:pt x="53" y="1524"/>
                  </a:cubicBezTo>
                  <a:close/>
                  <a:moveTo>
                    <a:pt x="53" y="2049"/>
                  </a:moveTo>
                  <a:cubicBezTo>
                    <a:pt x="27" y="2049"/>
                    <a:pt x="1" y="2067"/>
                    <a:pt x="1" y="2101"/>
                  </a:cubicBezTo>
                  <a:lnTo>
                    <a:pt x="1" y="2416"/>
                  </a:lnTo>
                  <a:cubicBezTo>
                    <a:pt x="1" y="2445"/>
                    <a:pt x="24" y="2468"/>
                    <a:pt x="53" y="2468"/>
                  </a:cubicBezTo>
                  <a:lnTo>
                    <a:pt x="53" y="2470"/>
                  </a:lnTo>
                  <a:cubicBezTo>
                    <a:pt x="82" y="2470"/>
                    <a:pt x="105" y="2447"/>
                    <a:pt x="105" y="2418"/>
                  </a:cubicBezTo>
                  <a:lnTo>
                    <a:pt x="105" y="2101"/>
                  </a:lnTo>
                  <a:cubicBezTo>
                    <a:pt x="105" y="2067"/>
                    <a:pt x="79" y="2049"/>
                    <a:pt x="53" y="2049"/>
                  </a:cubicBezTo>
                  <a:close/>
                  <a:moveTo>
                    <a:pt x="53" y="2575"/>
                  </a:moveTo>
                  <a:cubicBezTo>
                    <a:pt x="27" y="2575"/>
                    <a:pt x="1" y="2592"/>
                    <a:pt x="1" y="2628"/>
                  </a:cubicBezTo>
                  <a:lnTo>
                    <a:pt x="1" y="2942"/>
                  </a:lnTo>
                  <a:cubicBezTo>
                    <a:pt x="1" y="2971"/>
                    <a:pt x="24" y="2995"/>
                    <a:pt x="53" y="2995"/>
                  </a:cubicBezTo>
                  <a:cubicBezTo>
                    <a:pt x="82" y="2995"/>
                    <a:pt x="105" y="2971"/>
                    <a:pt x="105" y="2942"/>
                  </a:cubicBezTo>
                  <a:lnTo>
                    <a:pt x="105" y="2628"/>
                  </a:lnTo>
                  <a:cubicBezTo>
                    <a:pt x="105" y="2592"/>
                    <a:pt x="79" y="2575"/>
                    <a:pt x="53" y="2575"/>
                  </a:cubicBezTo>
                  <a:close/>
                  <a:moveTo>
                    <a:pt x="53" y="3101"/>
                  </a:moveTo>
                  <a:cubicBezTo>
                    <a:pt x="27" y="3101"/>
                    <a:pt x="1" y="3118"/>
                    <a:pt x="1" y="3153"/>
                  </a:cubicBezTo>
                  <a:lnTo>
                    <a:pt x="1" y="3467"/>
                  </a:lnTo>
                  <a:cubicBezTo>
                    <a:pt x="1" y="3496"/>
                    <a:pt x="24" y="3520"/>
                    <a:pt x="53" y="3520"/>
                  </a:cubicBezTo>
                  <a:lnTo>
                    <a:pt x="53" y="3521"/>
                  </a:lnTo>
                  <a:cubicBezTo>
                    <a:pt x="82" y="3521"/>
                    <a:pt x="105" y="3496"/>
                    <a:pt x="105" y="3467"/>
                  </a:cubicBezTo>
                  <a:lnTo>
                    <a:pt x="105" y="3153"/>
                  </a:lnTo>
                  <a:cubicBezTo>
                    <a:pt x="105" y="3118"/>
                    <a:pt x="79" y="3101"/>
                    <a:pt x="53" y="3101"/>
                  </a:cubicBezTo>
                  <a:close/>
                  <a:moveTo>
                    <a:pt x="53" y="3625"/>
                  </a:moveTo>
                  <a:cubicBezTo>
                    <a:pt x="27" y="3625"/>
                    <a:pt x="1" y="3643"/>
                    <a:pt x="1" y="3678"/>
                  </a:cubicBezTo>
                  <a:lnTo>
                    <a:pt x="1" y="3994"/>
                  </a:lnTo>
                  <a:cubicBezTo>
                    <a:pt x="1" y="4023"/>
                    <a:pt x="24" y="4046"/>
                    <a:pt x="53" y="4046"/>
                  </a:cubicBezTo>
                  <a:cubicBezTo>
                    <a:pt x="82" y="4046"/>
                    <a:pt x="105" y="4023"/>
                    <a:pt x="105" y="3994"/>
                  </a:cubicBezTo>
                  <a:lnTo>
                    <a:pt x="105" y="3678"/>
                  </a:lnTo>
                  <a:cubicBezTo>
                    <a:pt x="105" y="3643"/>
                    <a:pt x="79" y="3625"/>
                    <a:pt x="53" y="3625"/>
                  </a:cubicBezTo>
                  <a:close/>
                  <a:moveTo>
                    <a:pt x="53" y="4151"/>
                  </a:moveTo>
                  <a:cubicBezTo>
                    <a:pt x="27" y="4151"/>
                    <a:pt x="1" y="4168"/>
                    <a:pt x="1" y="4204"/>
                  </a:cubicBezTo>
                  <a:lnTo>
                    <a:pt x="1" y="4519"/>
                  </a:lnTo>
                  <a:cubicBezTo>
                    <a:pt x="1" y="4548"/>
                    <a:pt x="24" y="4571"/>
                    <a:pt x="53" y="4571"/>
                  </a:cubicBezTo>
                  <a:cubicBezTo>
                    <a:pt x="82" y="4571"/>
                    <a:pt x="105" y="4548"/>
                    <a:pt x="105" y="4519"/>
                  </a:cubicBezTo>
                  <a:lnTo>
                    <a:pt x="105" y="4204"/>
                  </a:lnTo>
                  <a:cubicBezTo>
                    <a:pt x="105" y="4168"/>
                    <a:pt x="79" y="4151"/>
                    <a:pt x="53" y="415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8"/>
            <p:cNvSpPr/>
            <p:nvPr/>
          </p:nvSpPr>
          <p:spPr>
            <a:xfrm>
              <a:off x="2901325" y="661225"/>
              <a:ext cx="2750" cy="168225"/>
            </a:xfrm>
            <a:custGeom>
              <a:avLst/>
              <a:gdLst/>
              <a:ahLst/>
              <a:cxnLst/>
              <a:rect l="l" t="t" r="r" b="b"/>
              <a:pathLst>
                <a:path w="110" h="6729" extrusionOk="0">
                  <a:moveTo>
                    <a:pt x="55" y="0"/>
                  </a:moveTo>
                  <a:cubicBezTo>
                    <a:pt x="28" y="0"/>
                    <a:pt x="1" y="19"/>
                    <a:pt x="3" y="57"/>
                  </a:cubicBezTo>
                  <a:lnTo>
                    <a:pt x="3" y="368"/>
                  </a:lnTo>
                  <a:cubicBezTo>
                    <a:pt x="3" y="397"/>
                    <a:pt x="26" y="421"/>
                    <a:pt x="55" y="421"/>
                  </a:cubicBezTo>
                  <a:lnTo>
                    <a:pt x="55" y="424"/>
                  </a:lnTo>
                  <a:cubicBezTo>
                    <a:pt x="84" y="424"/>
                    <a:pt x="109" y="400"/>
                    <a:pt x="107" y="371"/>
                  </a:cubicBezTo>
                  <a:lnTo>
                    <a:pt x="107" y="57"/>
                  </a:lnTo>
                  <a:cubicBezTo>
                    <a:pt x="110" y="19"/>
                    <a:pt x="82" y="0"/>
                    <a:pt x="55" y="0"/>
                  </a:cubicBezTo>
                  <a:close/>
                  <a:moveTo>
                    <a:pt x="56" y="529"/>
                  </a:moveTo>
                  <a:cubicBezTo>
                    <a:pt x="31" y="529"/>
                    <a:pt x="5" y="545"/>
                    <a:pt x="3" y="579"/>
                  </a:cubicBezTo>
                  <a:lnTo>
                    <a:pt x="3" y="893"/>
                  </a:lnTo>
                  <a:cubicBezTo>
                    <a:pt x="3" y="922"/>
                    <a:pt x="26" y="947"/>
                    <a:pt x="55" y="947"/>
                  </a:cubicBezTo>
                  <a:lnTo>
                    <a:pt x="55" y="950"/>
                  </a:lnTo>
                  <a:cubicBezTo>
                    <a:pt x="84" y="950"/>
                    <a:pt x="107" y="925"/>
                    <a:pt x="107" y="896"/>
                  </a:cubicBezTo>
                  <a:lnTo>
                    <a:pt x="107" y="579"/>
                  </a:lnTo>
                  <a:cubicBezTo>
                    <a:pt x="106" y="545"/>
                    <a:pt x="81" y="529"/>
                    <a:pt x="56" y="529"/>
                  </a:cubicBezTo>
                  <a:close/>
                  <a:moveTo>
                    <a:pt x="55" y="1051"/>
                  </a:moveTo>
                  <a:cubicBezTo>
                    <a:pt x="28" y="1051"/>
                    <a:pt x="1" y="1070"/>
                    <a:pt x="3" y="1107"/>
                  </a:cubicBezTo>
                  <a:lnTo>
                    <a:pt x="3" y="1420"/>
                  </a:lnTo>
                  <a:cubicBezTo>
                    <a:pt x="3" y="1449"/>
                    <a:pt x="26" y="1472"/>
                    <a:pt x="55" y="1472"/>
                  </a:cubicBezTo>
                  <a:lnTo>
                    <a:pt x="55" y="1475"/>
                  </a:lnTo>
                  <a:cubicBezTo>
                    <a:pt x="84" y="1475"/>
                    <a:pt x="107" y="1452"/>
                    <a:pt x="107" y="1423"/>
                  </a:cubicBezTo>
                  <a:lnTo>
                    <a:pt x="107" y="1107"/>
                  </a:lnTo>
                  <a:cubicBezTo>
                    <a:pt x="110" y="1070"/>
                    <a:pt x="82" y="1051"/>
                    <a:pt x="55" y="1051"/>
                  </a:cubicBezTo>
                  <a:close/>
                  <a:moveTo>
                    <a:pt x="55" y="1576"/>
                  </a:moveTo>
                  <a:cubicBezTo>
                    <a:pt x="28" y="1576"/>
                    <a:pt x="1" y="1595"/>
                    <a:pt x="3" y="1633"/>
                  </a:cubicBezTo>
                  <a:lnTo>
                    <a:pt x="3" y="1945"/>
                  </a:lnTo>
                  <a:cubicBezTo>
                    <a:pt x="3" y="1974"/>
                    <a:pt x="26" y="1998"/>
                    <a:pt x="55" y="1998"/>
                  </a:cubicBezTo>
                  <a:lnTo>
                    <a:pt x="55" y="2000"/>
                  </a:lnTo>
                  <a:cubicBezTo>
                    <a:pt x="84" y="2000"/>
                    <a:pt x="107" y="1977"/>
                    <a:pt x="107" y="1948"/>
                  </a:cubicBezTo>
                  <a:lnTo>
                    <a:pt x="107" y="1633"/>
                  </a:lnTo>
                  <a:cubicBezTo>
                    <a:pt x="110" y="1595"/>
                    <a:pt x="82" y="1576"/>
                    <a:pt x="55" y="1576"/>
                  </a:cubicBezTo>
                  <a:close/>
                  <a:moveTo>
                    <a:pt x="56" y="2106"/>
                  </a:moveTo>
                  <a:cubicBezTo>
                    <a:pt x="31" y="2106"/>
                    <a:pt x="5" y="2122"/>
                    <a:pt x="3" y="2155"/>
                  </a:cubicBezTo>
                  <a:lnTo>
                    <a:pt x="3" y="2471"/>
                  </a:lnTo>
                  <a:cubicBezTo>
                    <a:pt x="3" y="2500"/>
                    <a:pt x="26" y="2523"/>
                    <a:pt x="55" y="2523"/>
                  </a:cubicBezTo>
                  <a:lnTo>
                    <a:pt x="55" y="2526"/>
                  </a:lnTo>
                  <a:cubicBezTo>
                    <a:pt x="84" y="2526"/>
                    <a:pt x="107" y="2501"/>
                    <a:pt x="107" y="2474"/>
                  </a:cubicBezTo>
                  <a:lnTo>
                    <a:pt x="107" y="2155"/>
                  </a:lnTo>
                  <a:cubicBezTo>
                    <a:pt x="106" y="2122"/>
                    <a:pt x="81" y="2106"/>
                    <a:pt x="56" y="2106"/>
                  </a:cubicBezTo>
                  <a:close/>
                  <a:moveTo>
                    <a:pt x="55" y="2627"/>
                  </a:moveTo>
                  <a:cubicBezTo>
                    <a:pt x="28" y="2627"/>
                    <a:pt x="1" y="2646"/>
                    <a:pt x="3" y="2683"/>
                  </a:cubicBezTo>
                  <a:lnTo>
                    <a:pt x="3" y="2996"/>
                  </a:lnTo>
                  <a:cubicBezTo>
                    <a:pt x="3" y="3025"/>
                    <a:pt x="26" y="3050"/>
                    <a:pt x="55" y="3050"/>
                  </a:cubicBezTo>
                  <a:lnTo>
                    <a:pt x="55" y="3051"/>
                  </a:lnTo>
                  <a:cubicBezTo>
                    <a:pt x="84" y="3051"/>
                    <a:pt x="107" y="3028"/>
                    <a:pt x="107" y="2999"/>
                  </a:cubicBezTo>
                  <a:lnTo>
                    <a:pt x="107" y="2683"/>
                  </a:lnTo>
                  <a:cubicBezTo>
                    <a:pt x="110" y="2646"/>
                    <a:pt x="82" y="2627"/>
                    <a:pt x="55" y="2627"/>
                  </a:cubicBezTo>
                  <a:close/>
                  <a:moveTo>
                    <a:pt x="55" y="3153"/>
                  </a:moveTo>
                  <a:cubicBezTo>
                    <a:pt x="28" y="3153"/>
                    <a:pt x="1" y="3171"/>
                    <a:pt x="3" y="3209"/>
                  </a:cubicBezTo>
                  <a:lnTo>
                    <a:pt x="3" y="3522"/>
                  </a:lnTo>
                  <a:cubicBezTo>
                    <a:pt x="3" y="3551"/>
                    <a:pt x="26" y="3575"/>
                    <a:pt x="55" y="3575"/>
                  </a:cubicBezTo>
                  <a:lnTo>
                    <a:pt x="55" y="3576"/>
                  </a:lnTo>
                  <a:cubicBezTo>
                    <a:pt x="84" y="3576"/>
                    <a:pt x="107" y="3553"/>
                    <a:pt x="107" y="3525"/>
                  </a:cubicBezTo>
                  <a:lnTo>
                    <a:pt x="107" y="3209"/>
                  </a:lnTo>
                  <a:cubicBezTo>
                    <a:pt x="110" y="3171"/>
                    <a:pt x="82" y="3153"/>
                    <a:pt x="55" y="3153"/>
                  </a:cubicBezTo>
                  <a:close/>
                  <a:moveTo>
                    <a:pt x="55" y="3679"/>
                  </a:moveTo>
                  <a:cubicBezTo>
                    <a:pt x="28" y="3679"/>
                    <a:pt x="1" y="3697"/>
                    <a:pt x="3" y="3734"/>
                  </a:cubicBezTo>
                  <a:lnTo>
                    <a:pt x="3" y="4047"/>
                  </a:lnTo>
                  <a:cubicBezTo>
                    <a:pt x="3" y="4076"/>
                    <a:pt x="26" y="4101"/>
                    <a:pt x="55" y="4101"/>
                  </a:cubicBezTo>
                  <a:lnTo>
                    <a:pt x="55" y="4102"/>
                  </a:lnTo>
                  <a:cubicBezTo>
                    <a:pt x="84" y="4102"/>
                    <a:pt x="107" y="4078"/>
                    <a:pt x="107" y="4049"/>
                  </a:cubicBezTo>
                  <a:lnTo>
                    <a:pt x="107" y="3734"/>
                  </a:lnTo>
                  <a:cubicBezTo>
                    <a:pt x="110" y="3697"/>
                    <a:pt x="82" y="3679"/>
                    <a:pt x="55" y="3679"/>
                  </a:cubicBezTo>
                  <a:close/>
                  <a:moveTo>
                    <a:pt x="55" y="4203"/>
                  </a:moveTo>
                  <a:cubicBezTo>
                    <a:pt x="28" y="4203"/>
                    <a:pt x="1" y="4222"/>
                    <a:pt x="3" y="4259"/>
                  </a:cubicBezTo>
                  <a:lnTo>
                    <a:pt x="3" y="4574"/>
                  </a:lnTo>
                  <a:cubicBezTo>
                    <a:pt x="3" y="4603"/>
                    <a:pt x="26" y="4626"/>
                    <a:pt x="55" y="4626"/>
                  </a:cubicBezTo>
                  <a:lnTo>
                    <a:pt x="55" y="4627"/>
                  </a:lnTo>
                  <a:cubicBezTo>
                    <a:pt x="84" y="4627"/>
                    <a:pt x="107" y="4604"/>
                    <a:pt x="107" y="4574"/>
                  </a:cubicBezTo>
                  <a:lnTo>
                    <a:pt x="107" y="4259"/>
                  </a:lnTo>
                  <a:cubicBezTo>
                    <a:pt x="110" y="4222"/>
                    <a:pt x="82" y="4203"/>
                    <a:pt x="55" y="4203"/>
                  </a:cubicBezTo>
                  <a:close/>
                  <a:moveTo>
                    <a:pt x="55" y="4729"/>
                  </a:moveTo>
                  <a:cubicBezTo>
                    <a:pt x="28" y="4729"/>
                    <a:pt x="1" y="4748"/>
                    <a:pt x="3" y="4785"/>
                  </a:cubicBezTo>
                  <a:lnTo>
                    <a:pt x="3" y="5099"/>
                  </a:lnTo>
                  <a:cubicBezTo>
                    <a:pt x="3" y="5128"/>
                    <a:pt x="26" y="5152"/>
                    <a:pt x="55" y="5152"/>
                  </a:cubicBezTo>
                  <a:cubicBezTo>
                    <a:pt x="84" y="5152"/>
                    <a:pt x="107" y="5129"/>
                    <a:pt x="107" y="5100"/>
                  </a:cubicBezTo>
                  <a:lnTo>
                    <a:pt x="107" y="4785"/>
                  </a:lnTo>
                  <a:cubicBezTo>
                    <a:pt x="110" y="4748"/>
                    <a:pt x="82" y="4729"/>
                    <a:pt x="55" y="4729"/>
                  </a:cubicBezTo>
                  <a:close/>
                  <a:moveTo>
                    <a:pt x="55" y="5255"/>
                  </a:moveTo>
                  <a:cubicBezTo>
                    <a:pt x="28" y="5255"/>
                    <a:pt x="1" y="5273"/>
                    <a:pt x="3" y="5310"/>
                  </a:cubicBezTo>
                  <a:lnTo>
                    <a:pt x="3" y="5625"/>
                  </a:lnTo>
                  <a:cubicBezTo>
                    <a:pt x="3" y="5654"/>
                    <a:pt x="26" y="5677"/>
                    <a:pt x="55" y="5677"/>
                  </a:cubicBezTo>
                  <a:cubicBezTo>
                    <a:pt x="56" y="5677"/>
                    <a:pt x="57" y="5677"/>
                    <a:pt x="58" y="5677"/>
                  </a:cubicBezTo>
                  <a:cubicBezTo>
                    <a:pt x="86" y="5677"/>
                    <a:pt x="107" y="5653"/>
                    <a:pt x="107" y="5625"/>
                  </a:cubicBezTo>
                  <a:lnTo>
                    <a:pt x="107" y="5310"/>
                  </a:lnTo>
                  <a:cubicBezTo>
                    <a:pt x="110" y="5273"/>
                    <a:pt x="82" y="5255"/>
                    <a:pt x="55" y="5255"/>
                  </a:cubicBezTo>
                  <a:close/>
                  <a:moveTo>
                    <a:pt x="55" y="5780"/>
                  </a:moveTo>
                  <a:cubicBezTo>
                    <a:pt x="28" y="5780"/>
                    <a:pt x="1" y="5798"/>
                    <a:pt x="3" y="5835"/>
                  </a:cubicBezTo>
                  <a:lnTo>
                    <a:pt x="3" y="6150"/>
                  </a:lnTo>
                  <a:cubicBezTo>
                    <a:pt x="3" y="6179"/>
                    <a:pt x="26" y="6203"/>
                    <a:pt x="55" y="6203"/>
                  </a:cubicBezTo>
                  <a:cubicBezTo>
                    <a:pt x="84" y="6203"/>
                    <a:pt x="107" y="6180"/>
                    <a:pt x="107" y="6151"/>
                  </a:cubicBezTo>
                  <a:lnTo>
                    <a:pt x="107" y="5835"/>
                  </a:lnTo>
                  <a:cubicBezTo>
                    <a:pt x="110" y="5798"/>
                    <a:pt x="82" y="5780"/>
                    <a:pt x="55" y="5780"/>
                  </a:cubicBezTo>
                  <a:close/>
                  <a:moveTo>
                    <a:pt x="55" y="6305"/>
                  </a:moveTo>
                  <a:cubicBezTo>
                    <a:pt x="28" y="6305"/>
                    <a:pt x="1" y="6324"/>
                    <a:pt x="3" y="6362"/>
                  </a:cubicBezTo>
                  <a:lnTo>
                    <a:pt x="3" y="6676"/>
                  </a:lnTo>
                  <a:cubicBezTo>
                    <a:pt x="3" y="6705"/>
                    <a:pt x="26" y="6728"/>
                    <a:pt x="55" y="6728"/>
                  </a:cubicBezTo>
                  <a:cubicBezTo>
                    <a:pt x="84" y="6728"/>
                    <a:pt x="107" y="6705"/>
                    <a:pt x="107" y="6676"/>
                  </a:cubicBezTo>
                  <a:lnTo>
                    <a:pt x="107" y="6362"/>
                  </a:lnTo>
                  <a:cubicBezTo>
                    <a:pt x="110" y="6324"/>
                    <a:pt x="82" y="6305"/>
                    <a:pt x="55" y="6305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8"/>
            <p:cNvSpPr/>
            <p:nvPr/>
          </p:nvSpPr>
          <p:spPr>
            <a:xfrm>
              <a:off x="3088700" y="880875"/>
              <a:ext cx="2675" cy="102450"/>
            </a:xfrm>
            <a:custGeom>
              <a:avLst/>
              <a:gdLst/>
              <a:ahLst/>
              <a:cxnLst/>
              <a:rect l="l" t="t" r="r" b="b"/>
              <a:pathLst>
                <a:path w="107" h="4098" extrusionOk="0">
                  <a:moveTo>
                    <a:pt x="54" y="0"/>
                  </a:moveTo>
                  <a:cubicBezTo>
                    <a:pt x="27" y="0"/>
                    <a:pt x="1" y="17"/>
                    <a:pt x="1" y="52"/>
                  </a:cubicBezTo>
                  <a:lnTo>
                    <a:pt x="1" y="365"/>
                  </a:lnTo>
                  <a:cubicBezTo>
                    <a:pt x="1" y="394"/>
                    <a:pt x="24" y="419"/>
                    <a:pt x="54" y="419"/>
                  </a:cubicBezTo>
                  <a:lnTo>
                    <a:pt x="54" y="421"/>
                  </a:lnTo>
                  <a:cubicBezTo>
                    <a:pt x="83" y="421"/>
                    <a:pt x="106" y="396"/>
                    <a:pt x="106" y="367"/>
                  </a:cubicBezTo>
                  <a:lnTo>
                    <a:pt x="106" y="52"/>
                  </a:lnTo>
                  <a:cubicBezTo>
                    <a:pt x="106" y="17"/>
                    <a:pt x="80" y="0"/>
                    <a:pt x="54" y="0"/>
                  </a:cubicBezTo>
                  <a:close/>
                  <a:moveTo>
                    <a:pt x="54" y="525"/>
                  </a:moveTo>
                  <a:cubicBezTo>
                    <a:pt x="27" y="525"/>
                    <a:pt x="1" y="542"/>
                    <a:pt x="1" y="577"/>
                  </a:cubicBezTo>
                  <a:lnTo>
                    <a:pt x="1" y="892"/>
                  </a:lnTo>
                  <a:cubicBezTo>
                    <a:pt x="1" y="921"/>
                    <a:pt x="24" y="944"/>
                    <a:pt x="54" y="944"/>
                  </a:cubicBezTo>
                  <a:lnTo>
                    <a:pt x="54" y="946"/>
                  </a:lnTo>
                  <a:cubicBezTo>
                    <a:pt x="83" y="946"/>
                    <a:pt x="106" y="922"/>
                    <a:pt x="106" y="893"/>
                  </a:cubicBezTo>
                  <a:lnTo>
                    <a:pt x="106" y="577"/>
                  </a:lnTo>
                  <a:cubicBezTo>
                    <a:pt x="106" y="542"/>
                    <a:pt x="80" y="525"/>
                    <a:pt x="54" y="525"/>
                  </a:cubicBezTo>
                  <a:close/>
                  <a:moveTo>
                    <a:pt x="54" y="1050"/>
                  </a:moveTo>
                  <a:cubicBezTo>
                    <a:pt x="27" y="1050"/>
                    <a:pt x="1" y="1068"/>
                    <a:pt x="1" y="1104"/>
                  </a:cubicBezTo>
                  <a:lnTo>
                    <a:pt x="1" y="1417"/>
                  </a:lnTo>
                  <a:cubicBezTo>
                    <a:pt x="1" y="1446"/>
                    <a:pt x="24" y="1470"/>
                    <a:pt x="54" y="1470"/>
                  </a:cubicBezTo>
                  <a:cubicBezTo>
                    <a:pt x="83" y="1470"/>
                    <a:pt x="106" y="1447"/>
                    <a:pt x="106" y="1418"/>
                  </a:cubicBezTo>
                  <a:lnTo>
                    <a:pt x="106" y="1104"/>
                  </a:lnTo>
                  <a:cubicBezTo>
                    <a:pt x="106" y="1068"/>
                    <a:pt x="80" y="1050"/>
                    <a:pt x="54" y="1050"/>
                  </a:cubicBezTo>
                  <a:close/>
                  <a:moveTo>
                    <a:pt x="54" y="1576"/>
                  </a:moveTo>
                  <a:cubicBezTo>
                    <a:pt x="27" y="1576"/>
                    <a:pt x="1" y="1594"/>
                    <a:pt x="1" y="1628"/>
                  </a:cubicBezTo>
                  <a:lnTo>
                    <a:pt x="1" y="1943"/>
                  </a:lnTo>
                  <a:cubicBezTo>
                    <a:pt x="1" y="1972"/>
                    <a:pt x="24" y="1995"/>
                    <a:pt x="54" y="1995"/>
                  </a:cubicBezTo>
                  <a:lnTo>
                    <a:pt x="54" y="1997"/>
                  </a:lnTo>
                  <a:cubicBezTo>
                    <a:pt x="83" y="1997"/>
                    <a:pt x="106" y="1972"/>
                    <a:pt x="106" y="1943"/>
                  </a:cubicBezTo>
                  <a:lnTo>
                    <a:pt x="106" y="1628"/>
                  </a:lnTo>
                  <a:cubicBezTo>
                    <a:pt x="106" y="1594"/>
                    <a:pt x="80" y="1576"/>
                    <a:pt x="54" y="1576"/>
                  </a:cubicBezTo>
                  <a:close/>
                  <a:moveTo>
                    <a:pt x="54" y="2101"/>
                  </a:moveTo>
                  <a:cubicBezTo>
                    <a:pt x="27" y="2101"/>
                    <a:pt x="1" y="2119"/>
                    <a:pt x="1" y="2153"/>
                  </a:cubicBezTo>
                  <a:lnTo>
                    <a:pt x="1" y="2468"/>
                  </a:lnTo>
                  <a:cubicBezTo>
                    <a:pt x="1" y="2497"/>
                    <a:pt x="24" y="2522"/>
                    <a:pt x="54" y="2522"/>
                  </a:cubicBezTo>
                  <a:cubicBezTo>
                    <a:pt x="83" y="2522"/>
                    <a:pt x="106" y="2499"/>
                    <a:pt x="106" y="2470"/>
                  </a:cubicBezTo>
                  <a:lnTo>
                    <a:pt x="106" y="2153"/>
                  </a:lnTo>
                  <a:cubicBezTo>
                    <a:pt x="106" y="2119"/>
                    <a:pt x="80" y="2101"/>
                    <a:pt x="54" y="2101"/>
                  </a:cubicBezTo>
                  <a:close/>
                  <a:moveTo>
                    <a:pt x="54" y="2626"/>
                  </a:moveTo>
                  <a:cubicBezTo>
                    <a:pt x="27" y="2626"/>
                    <a:pt x="1" y="2644"/>
                    <a:pt x="1" y="2680"/>
                  </a:cubicBezTo>
                  <a:lnTo>
                    <a:pt x="1" y="2994"/>
                  </a:lnTo>
                  <a:cubicBezTo>
                    <a:pt x="1" y="3023"/>
                    <a:pt x="24" y="3047"/>
                    <a:pt x="54" y="3047"/>
                  </a:cubicBezTo>
                  <a:cubicBezTo>
                    <a:pt x="83" y="3047"/>
                    <a:pt x="106" y="3023"/>
                    <a:pt x="106" y="2994"/>
                  </a:cubicBezTo>
                  <a:lnTo>
                    <a:pt x="106" y="2680"/>
                  </a:lnTo>
                  <a:cubicBezTo>
                    <a:pt x="106" y="2644"/>
                    <a:pt x="80" y="2626"/>
                    <a:pt x="54" y="2626"/>
                  </a:cubicBezTo>
                  <a:close/>
                  <a:moveTo>
                    <a:pt x="54" y="3153"/>
                  </a:moveTo>
                  <a:cubicBezTo>
                    <a:pt x="27" y="3153"/>
                    <a:pt x="1" y="3170"/>
                    <a:pt x="1" y="3205"/>
                  </a:cubicBezTo>
                  <a:lnTo>
                    <a:pt x="1" y="3519"/>
                  </a:lnTo>
                  <a:cubicBezTo>
                    <a:pt x="1" y="3548"/>
                    <a:pt x="24" y="3573"/>
                    <a:pt x="54" y="3573"/>
                  </a:cubicBezTo>
                  <a:cubicBezTo>
                    <a:pt x="83" y="3573"/>
                    <a:pt x="106" y="3548"/>
                    <a:pt x="106" y="3519"/>
                  </a:cubicBezTo>
                  <a:lnTo>
                    <a:pt x="106" y="3205"/>
                  </a:lnTo>
                  <a:cubicBezTo>
                    <a:pt x="106" y="3170"/>
                    <a:pt x="80" y="3153"/>
                    <a:pt x="54" y="3153"/>
                  </a:cubicBezTo>
                  <a:close/>
                  <a:moveTo>
                    <a:pt x="54" y="3677"/>
                  </a:moveTo>
                  <a:cubicBezTo>
                    <a:pt x="27" y="3677"/>
                    <a:pt x="1" y="3695"/>
                    <a:pt x="1" y="3730"/>
                  </a:cubicBezTo>
                  <a:lnTo>
                    <a:pt x="1" y="4046"/>
                  </a:lnTo>
                  <a:cubicBezTo>
                    <a:pt x="1" y="4075"/>
                    <a:pt x="24" y="4098"/>
                    <a:pt x="54" y="4098"/>
                  </a:cubicBezTo>
                  <a:cubicBezTo>
                    <a:pt x="83" y="4098"/>
                    <a:pt x="106" y="4075"/>
                    <a:pt x="106" y="4046"/>
                  </a:cubicBezTo>
                  <a:lnTo>
                    <a:pt x="106" y="3730"/>
                  </a:lnTo>
                  <a:cubicBezTo>
                    <a:pt x="106" y="3695"/>
                    <a:pt x="80" y="3677"/>
                    <a:pt x="54" y="3677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8"/>
            <p:cNvSpPr/>
            <p:nvPr/>
          </p:nvSpPr>
          <p:spPr>
            <a:xfrm>
              <a:off x="2703875" y="641100"/>
              <a:ext cx="7350" cy="4725"/>
            </a:xfrm>
            <a:custGeom>
              <a:avLst/>
              <a:gdLst/>
              <a:ahLst/>
              <a:cxnLst/>
              <a:rect l="l" t="t" r="r" b="b"/>
              <a:pathLst>
                <a:path w="294" h="189" extrusionOk="0">
                  <a:moveTo>
                    <a:pt x="79" y="1"/>
                  </a:moveTo>
                  <a:cubicBezTo>
                    <a:pt x="31" y="1"/>
                    <a:pt x="0" y="76"/>
                    <a:pt x="59" y="103"/>
                  </a:cubicBezTo>
                  <a:lnTo>
                    <a:pt x="195" y="182"/>
                  </a:lnTo>
                  <a:cubicBezTo>
                    <a:pt x="203" y="186"/>
                    <a:pt x="213" y="189"/>
                    <a:pt x="222" y="189"/>
                  </a:cubicBezTo>
                  <a:cubicBezTo>
                    <a:pt x="275" y="189"/>
                    <a:pt x="294" y="118"/>
                    <a:pt x="248" y="90"/>
                  </a:cubicBezTo>
                  <a:lnTo>
                    <a:pt x="111" y="12"/>
                  </a:lnTo>
                  <a:cubicBezTo>
                    <a:pt x="100" y="4"/>
                    <a:pt x="89" y="1"/>
                    <a:pt x="79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8"/>
            <p:cNvSpPr/>
            <p:nvPr/>
          </p:nvSpPr>
          <p:spPr>
            <a:xfrm>
              <a:off x="2674250" y="624000"/>
              <a:ext cx="29625" cy="17600"/>
            </a:xfrm>
            <a:custGeom>
              <a:avLst/>
              <a:gdLst/>
              <a:ahLst/>
              <a:cxnLst/>
              <a:rect l="l" t="t" r="r" b="b"/>
              <a:pathLst>
                <a:path w="1185" h="704" extrusionOk="0">
                  <a:moveTo>
                    <a:pt x="78" y="1"/>
                  </a:moveTo>
                  <a:cubicBezTo>
                    <a:pt x="30" y="1"/>
                    <a:pt x="0" y="75"/>
                    <a:pt x="56" y="103"/>
                  </a:cubicBezTo>
                  <a:lnTo>
                    <a:pt x="294" y="239"/>
                  </a:lnTo>
                  <a:cubicBezTo>
                    <a:pt x="302" y="243"/>
                    <a:pt x="312" y="246"/>
                    <a:pt x="320" y="246"/>
                  </a:cubicBezTo>
                  <a:cubicBezTo>
                    <a:pt x="374" y="246"/>
                    <a:pt x="393" y="175"/>
                    <a:pt x="346" y="149"/>
                  </a:cubicBezTo>
                  <a:lnTo>
                    <a:pt x="109" y="11"/>
                  </a:lnTo>
                  <a:cubicBezTo>
                    <a:pt x="98" y="4"/>
                    <a:pt x="87" y="1"/>
                    <a:pt x="78" y="1"/>
                  </a:cubicBezTo>
                  <a:close/>
                  <a:moveTo>
                    <a:pt x="483" y="234"/>
                  </a:moveTo>
                  <a:cubicBezTo>
                    <a:pt x="437" y="234"/>
                    <a:pt x="409" y="298"/>
                    <a:pt x="454" y="330"/>
                  </a:cubicBezTo>
                  <a:lnTo>
                    <a:pt x="690" y="467"/>
                  </a:lnTo>
                  <a:cubicBezTo>
                    <a:pt x="697" y="471"/>
                    <a:pt x="706" y="474"/>
                    <a:pt x="716" y="474"/>
                  </a:cubicBezTo>
                  <a:cubicBezTo>
                    <a:pt x="770" y="474"/>
                    <a:pt x="789" y="403"/>
                    <a:pt x="742" y="377"/>
                  </a:cubicBezTo>
                  <a:lnTo>
                    <a:pt x="506" y="239"/>
                  </a:lnTo>
                  <a:cubicBezTo>
                    <a:pt x="498" y="236"/>
                    <a:pt x="490" y="234"/>
                    <a:pt x="483" y="234"/>
                  </a:cubicBezTo>
                  <a:close/>
                  <a:moveTo>
                    <a:pt x="869" y="457"/>
                  </a:moveTo>
                  <a:cubicBezTo>
                    <a:pt x="821" y="457"/>
                    <a:pt x="791" y="532"/>
                    <a:pt x="848" y="558"/>
                  </a:cubicBezTo>
                  <a:lnTo>
                    <a:pt x="1086" y="696"/>
                  </a:lnTo>
                  <a:cubicBezTo>
                    <a:pt x="1093" y="700"/>
                    <a:pt x="1102" y="702"/>
                    <a:pt x="1112" y="702"/>
                  </a:cubicBezTo>
                  <a:lnTo>
                    <a:pt x="1112" y="703"/>
                  </a:lnTo>
                  <a:cubicBezTo>
                    <a:pt x="1166" y="703"/>
                    <a:pt x="1185" y="632"/>
                    <a:pt x="1138" y="605"/>
                  </a:cubicBezTo>
                  <a:lnTo>
                    <a:pt x="900" y="468"/>
                  </a:lnTo>
                  <a:cubicBezTo>
                    <a:pt x="890" y="460"/>
                    <a:pt x="879" y="457"/>
                    <a:pt x="869" y="457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8"/>
            <p:cNvSpPr/>
            <p:nvPr/>
          </p:nvSpPr>
          <p:spPr>
            <a:xfrm>
              <a:off x="2663725" y="619625"/>
              <a:ext cx="10450" cy="4825"/>
            </a:xfrm>
            <a:custGeom>
              <a:avLst/>
              <a:gdLst/>
              <a:ahLst/>
              <a:cxnLst/>
              <a:rect l="l" t="t" r="r" b="b"/>
              <a:pathLst>
                <a:path w="418" h="193" extrusionOk="0">
                  <a:moveTo>
                    <a:pt x="209" y="1"/>
                  </a:moveTo>
                  <a:lnTo>
                    <a:pt x="47" y="95"/>
                  </a:lnTo>
                  <a:cubicBezTo>
                    <a:pt x="0" y="123"/>
                    <a:pt x="19" y="192"/>
                    <a:pt x="73" y="192"/>
                  </a:cubicBezTo>
                  <a:cubicBezTo>
                    <a:pt x="83" y="192"/>
                    <a:pt x="92" y="191"/>
                    <a:pt x="100" y="185"/>
                  </a:cubicBezTo>
                  <a:lnTo>
                    <a:pt x="211" y="121"/>
                  </a:lnTo>
                  <a:lnTo>
                    <a:pt x="321" y="185"/>
                  </a:lnTo>
                  <a:cubicBezTo>
                    <a:pt x="329" y="189"/>
                    <a:pt x="337" y="191"/>
                    <a:pt x="344" y="191"/>
                  </a:cubicBezTo>
                  <a:cubicBezTo>
                    <a:pt x="390" y="191"/>
                    <a:pt x="418" y="126"/>
                    <a:pt x="373" y="94"/>
                  </a:cubicBezTo>
                  <a:lnTo>
                    <a:pt x="20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8"/>
            <p:cNvSpPr/>
            <p:nvPr/>
          </p:nvSpPr>
          <p:spPr>
            <a:xfrm>
              <a:off x="2558625" y="624500"/>
              <a:ext cx="104300" cy="61425"/>
            </a:xfrm>
            <a:custGeom>
              <a:avLst/>
              <a:gdLst/>
              <a:ahLst/>
              <a:cxnLst/>
              <a:rect l="l" t="t" r="r" b="b"/>
              <a:pathLst>
                <a:path w="4172" h="2457" extrusionOk="0">
                  <a:moveTo>
                    <a:pt x="4095" y="0"/>
                  </a:moveTo>
                  <a:cubicBezTo>
                    <a:pt x="4085" y="0"/>
                    <a:pt x="4074" y="3"/>
                    <a:pt x="4064" y="10"/>
                  </a:cubicBezTo>
                  <a:lnTo>
                    <a:pt x="3782" y="173"/>
                  </a:lnTo>
                  <a:cubicBezTo>
                    <a:pt x="3736" y="200"/>
                    <a:pt x="3755" y="271"/>
                    <a:pt x="3810" y="271"/>
                  </a:cubicBezTo>
                  <a:cubicBezTo>
                    <a:pt x="3819" y="271"/>
                    <a:pt x="3827" y="268"/>
                    <a:pt x="3836" y="264"/>
                  </a:cubicBezTo>
                  <a:lnTo>
                    <a:pt x="4117" y="100"/>
                  </a:lnTo>
                  <a:cubicBezTo>
                    <a:pt x="4172" y="73"/>
                    <a:pt x="4142" y="0"/>
                    <a:pt x="4095" y="0"/>
                  </a:cubicBezTo>
                  <a:close/>
                  <a:moveTo>
                    <a:pt x="3620" y="276"/>
                  </a:moveTo>
                  <a:cubicBezTo>
                    <a:pt x="3612" y="276"/>
                    <a:pt x="3603" y="278"/>
                    <a:pt x="3594" y="283"/>
                  </a:cubicBezTo>
                  <a:lnTo>
                    <a:pt x="3313" y="445"/>
                  </a:lnTo>
                  <a:cubicBezTo>
                    <a:pt x="3288" y="460"/>
                    <a:pt x="3279" y="493"/>
                    <a:pt x="3295" y="518"/>
                  </a:cubicBezTo>
                  <a:cubicBezTo>
                    <a:pt x="3304" y="534"/>
                    <a:pt x="3321" y="544"/>
                    <a:pt x="3340" y="544"/>
                  </a:cubicBezTo>
                  <a:cubicBezTo>
                    <a:pt x="3349" y="544"/>
                    <a:pt x="3358" y="541"/>
                    <a:pt x="3366" y="537"/>
                  </a:cubicBezTo>
                  <a:lnTo>
                    <a:pt x="3648" y="373"/>
                  </a:lnTo>
                  <a:cubicBezTo>
                    <a:pt x="3696" y="342"/>
                    <a:pt x="3666" y="276"/>
                    <a:pt x="3620" y="276"/>
                  </a:cubicBezTo>
                  <a:close/>
                  <a:moveTo>
                    <a:pt x="3151" y="549"/>
                  </a:moveTo>
                  <a:cubicBezTo>
                    <a:pt x="3143" y="549"/>
                    <a:pt x="3134" y="551"/>
                    <a:pt x="3126" y="556"/>
                  </a:cubicBezTo>
                  <a:lnTo>
                    <a:pt x="2844" y="719"/>
                  </a:lnTo>
                  <a:cubicBezTo>
                    <a:pt x="2820" y="734"/>
                    <a:pt x="2811" y="766"/>
                    <a:pt x="2827" y="792"/>
                  </a:cubicBezTo>
                  <a:cubicBezTo>
                    <a:pt x="2836" y="808"/>
                    <a:pt x="2853" y="818"/>
                    <a:pt x="2872" y="818"/>
                  </a:cubicBezTo>
                  <a:lnTo>
                    <a:pt x="2872" y="817"/>
                  </a:lnTo>
                  <a:cubicBezTo>
                    <a:pt x="2880" y="817"/>
                    <a:pt x="2889" y="814"/>
                    <a:pt x="2898" y="809"/>
                  </a:cubicBezTo>
                  <a:lnTo>
                    <a:pt x="3179" y="647"/>
                  </a:lnTo>
                  <a:cubicBezTo>
                    <a:pt x="3225" y="615"/>
                    <a:pt x="3197" y="549"/>
                    <a:pt x="3151" y="549"/>
                  </a:cubicBezTo>
                  <a:close/>
                  <a:moveTo>
                    <a:pt x="2684" y="823"/>
                  </a:moveTo>
                  <a:cubicBezTo>
                    <a:pt x="2676" y="823"/>
                    <a:pt x="2667" y="825"/>
                    <a:pt x="2659" y="830"/>
                  </a:cubicBezTo>
                  <a:lnTo>
                    <a:pt x="2377" y="992"/>
                  </a:lnTo>
                  <a:cubicBezTo>
                    <a:pt x="2329" y="1020"/>
                    <a:pt x="2350" y="1091"/>
                    <a:pt x="2403" y="1091"/>
                  </a:cubicBezTo>
                  <a:cubicBezTo>
                    <a:pt x="2412" y="1091"/>
                    <a:pt x="2422" y="1088"/>
                    <a:pt x="2430" y="1083"/>
                  </a:cubicBezTo>
                  <a:lnTo>
                    <a:pt x="2711" y="920"/>
                  </a:lnTo>
                  <a:cubicBezTo>
                    <a:pt x="2758" y="889"/>
                    <a:pt x="2729" y="823"/>
                    <a:pt x="2684" y="823"/>
                  </a:cubicBezTo>
                  <a:close/>
                  <a:moveTo>
                    <a:pt x="2215" y="1096"/>
                  </a:moveTo>
                  <a:cubicBezTo>
                    <a:pt x="2207" y="1096"/>
                    <a:pt x="2199" y="1098"/>
                    <a:pt x="2190" y="1102"/>
                  </a:cubicBezTo>
                  <a:lnTo>
                    <a:pt x="1909" y="1266"/>
                  </a:lnTo>
                  <a:cubicBezTo>
                    <a:pt x="1863" y="1292"/>
                    <a:pt x="1881" y="1363"/>
                    <a:pt x="1935" y="1363"/>
                  </a:cubicBezTo>
                  <a:cubicBezTo>
                    <a:pt x="1944" y="1363"/>
                    <a:pt x="1954" y="1360"/>
                    <a:pt x="1961" y="1356"/>
                  </a:cubicBezTo>
                  <a:lnTo>
                    <a:pt x="2242" y="1194"/>
                  </a:lnTo>
                  <a:cubicBezTo>
                    <a:pt x="2289" y="1161"/>
                    <a:pt x="2261" y="1096"/>
                    <a:pt x="2215" y="1096"/>
                  </a:cubicBezTo>
                  <a:close/>
                  <a:moveTo>
                    <a:pt x="1747" y="1370"/>
                  </a:moveTo>
                  <a:cubicBezTo>
                    <a:pt x="1739" y="1370"/>
                    <a:pt x="1731" y="1372"/>
                    <a:pt x="1722" y="1376"/>
                  </a:cubicBezTo>
                  <a:lnTo>
                    <a:pt x="1441" y="1539"/>
                  </a:lnTo>
                  <a:cubicBezTo>
                    <a:pt x="1394" y="1566"/>
                    <a:pt x="1413" y="1636"/>
                    <a:pt x="1467" y="1637"/>
                  </a:cubicBezTo>
                  <a:lnTo>
                    <a:pt x="1467" y="1636"/>
                  </a:lnTo>
                  <a:cubicBezTo>
                    <a:pt x="1475" y="1636"/>
                    <a:pt x="1486" y="1634"/>
                    <a:pt x="1493" y="1630"/>
                  </a:cubicBezTo>
                  <a:lnTo>
                    <a:pt x="1774" y="1466"/>
                  </a:lnTo>
                  <a:cubicBezTo>
                    <a:pt x="1821" y="1435"/>
                    <a:pt x="1792" y="1370"/>
                    <a:pt x="1747" y="1370"/>
                  </a:cubicBezTo>
                  <a:close/>
                  <a:moveTo>
                    <a:pt x="1278" y="1642"/>
                  </a:moveTo>
                  <a:cubicBezTo>
                    <a:pt x="1271" y="1642"/>
                    <a:pt x="1262" y="1644"/>
                    <a:pt x="1254" y="1649"/>
                  </a:cubicBezTo>
                  <a:lnTo>
                    <a:pt x="972" y="1811"/>
                  </a:lnTo>
                  <a:cubicBezTo>
                    <a:pt x="924" y="1839"/>
                    <a:pt x="945" y="1910"/>
                    <a:pt x="998" y="1910"/>
                  </a:cubicBezTo>
                  <a:cubicBezTo>
                    <a:pt x="1007" y="1910"/>
                    <a:pt x="1017" y="1907"/>
                    <a:pt x="1024" y="1903"/>
                  </a:cubicBezTo>
                  <a:lnTo>
                    <a:pt x="1306" y="1739"/>
                  </a:lnTo>
                  <a:cubicBezTo>
                    <a:pt x="1353" y="1708"/>
                    <a:pt x="1324" y="1642"/>
                    <a:pt x="1278" y="1642"/>
                  </a:cubicBezTo>
                  <a:close/>
                  <a:moveTo>
                    <a:pt x="814" y="1912"/>
                  </a:moveTo>
                  <a:cubicBezTo>
                    <a:pt x="804" y="1912"/>
                    <a:pt x="794" y="1915"/>
                    <a:pt x="784" y="1922"/>
                  </a:cubicBezTo>
                  <a:lnTo>
                    <a:pt x="504" y="2085"/>
                  </a:lnTo>
                  <a:cubicBezTo>
                    <a:pt x="457" y="2111"/>
                    <a:pt x="476" y="2183"/>
                    <a:pt x="530" y="2183"/>
                  </a:cubicBezTo>
                  <a:cubicBezTo>
                    <a:pt x="539" y="2183"/>
                    <a:pt x="549" y="2180"/>
                    <a:pt x="556" y="2175"/>
                  </a:cubicBezTo>
                  <a:lnTo>
                    <a:pt x="837" y="2013"/>
                  </a:lnTo>
                  <a:cubicBezTo>
                    <a:pt x="893" y="1984"/>
                    <a:pt x="862" y="1912"/>
                    <a:pt x="814" y="1912"/>
                  </a:cubicBezTo>
                  <a:close/>
                  <a:moveTo>
                    <a:pt x="341" y="2188"/>
                  </a:moveTo>
                  <a:cubicBezTo>
                    <a:pt x="333" y="2188"/>
                    <a:pt x="324" y="2190"/>
                    <a:pt x="315" y="2194"/>
                  </a:cubicBezTo>
                  <a:lnTo>
                    <a:pt x="34" y="2358"/>
                  </a:lnTo>
                  <a:cubicBezTo>
                    <a:pt x="9" y="2372"/>
                    <a:pt x="1" y="2404"/>
                    <a:pt x="17" y="2430"/>
                  </a:cubicBezTo>
                  <a:cubicBezTo>
                    <a:pt x="25" y="2446"/>
                    <a:pt x="43" y="2457"/>
                    <a:pt x="62" y="2457"/>
                  </a:cubicBezTo>
                  <a:cubicBezTo>
                    <a:pt x="70" y="2455"/>
                    <a:pt x="79" y="2452"/>
                    <a:pt x="88" y="2448"/>
                  </a:cubicBezTo>
                  <a:lnTo>
                    <a:pt x="368" y="2285"/>
                  </a:lnTo>
                  <a:cubicBezTo>
                    <a:pt x="414" y="2253"/>
                    <a:pt x="387" y="2188"/>
                    <a:pt x="341" y="2188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8"/>
            <p:cNvSpPr/>
            <p:nvPr/>
          </p:nvSpPr>
          <p:spPr>
            <a:xfrm>
              <a:off x="2550225" y="685975"/>
              <a:ext cx="7125" cy="4625"/>
            </a:xfrm>
            <a:custGeom>
              <a:avLst/>
              <a:gdLst/>
              <a:ahLst/>
              <a:cxnLst/>
              <a:rect l="l" t="t" r="r" b="b"/>
              <a:pathLst>
                <a:path w="285" h="185" extrusionOk="0">
                  <a:moveTo>
                    <a:pt x="209" y="1"/>
                  </a:moveTo>
                  <a:cubicBezTo>
                    <a:pt x="201" y="1"/>
                    <a:pt x="192" y="3"/>
                    <a:pt x="183" y="8"/>
                  </a:cubicBezTo>
                  <a:lnTo>
                    <a:pt x="48" y="88"/>
                  </a:lnTo>
                  <a:cubicBezTo>
                    <a:pt x="1" y="113"/>
                    <a:pt x="20" y="185"/>
                    <a:pt x="73" y="185"/>
                  </a:cubicBezTo>
                  <a:cubicBezTo>
                    <a:pt x="73" y="185"/>
                    <a:pt x="74" y="185"/>
                    <a:pt x="74" y="185"/>
                  </a:cubicBezTo>
                  <a:cubicBezTo>
                    <a:pt x="83" y="185"/>
                    <a:pt x="92" y="183"/>
                    <a:pt x="100" y="177"/>
                  </a:cubicBezTo>
                  <a:lnTo>
                    <a:pt x="237" y="99"/>
                  </a:lnTo>
                  <a:cubicBezTo>
                    <a:pt x="285" y="68"/>
                    <a:pt x="255" y="1"/>
                    <a:pt x="209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8"/>
            <p:cNvSpPr/>
            <p:nvPr/>
          </p:nvSpPr>
          <p:spPr>
            <a:xfrm>
              <a:off x="2544200" y="725300"/>
              <a:ext cx="13050" cy="13050"/>
            </a:xfrm>
            <a:custGeom>
              <a:avLst/>
              <a:gdLst/>
              <a:ahLst/>
              <a:cxnLst/>
              <a:rect l="l" t="t" r="r" b="b"/>
              <a:pathLst>
                <a:path w="522" h="522" extrusionOk="0">
                  <a:moveTo>
                    <a:pt x="520" y="223"/>
                  </a:moveTo>
                  <a:cubicBezTo>
                    <a:pt x="521" y="421"/>
                    <a:pt x="280" y="521"/>
                    <a:pt x="141" y="381"/>
                  </a:cubicBezTo>
                  <a:cubicBezTo>
                    <a:pt x="1" y="240"/>
                    <a:pt x="99" y="1"/>
                    <a:pt x="298" y="1"/>
                  </a:cubicBezTo>
                  <a:cubicBezTo>
                    <a:pt x="420" y="1"/>
                    <a:pt x="520" y="99"/>
                    <a:pt x="520" y="223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8"/>
            <p:cNvSpPr/>
            <p:nvPr/>
          </p:nvSpPr>
          <p:spPr>
            <a:xfrm>
              <a:off x="3082575" y="976425"/>
              <a:ext cx="13050" cy="13050"/>
            </a:xfrm>
            <a:custGeom>
              <a:avLst/>
              <a:gdLst/>
              <a:ahLst/>
              <a:cxnLst/>
              <a:rect l="l" t="t" r="r" b="b"/>
              <a:pathLst>
                <a:path w="522" h="522" extrusionOk="0">
                  <a:moveTo>
                    <a:pt x="521" y="224"/>
                  </a:moveTo>
                  <a:cubicBezTo>
                    <a:pt x="521" y="421"/>
                    <a:pt x="282" y="521"/>
                    <a:pt x="141" y="380"/>
                  </a:cubicBezTo>
                  <a:cubicBezTo>
                    <a:pt x="1" y="241"/>
                    <a:pt x="101" y="0"/>
                    <a:pt x="299" y="0"/>
                  </a:cubicBezTo>
                  <a:cubicBezTo>
                    <a:pt x="421" y="0"/>
                    <a:pt x="521" y="100"/>
                    <a:pt x="521" y="224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2895275" y="822525"/>
              <a:ext cx="13000" cy="13050"/>
            </a:xfrm>
            <a:custGeom>
              <a:avLst/>
              <a:gdLst/>
              <a:ahLst/>
              <a:cxnLst/>
              <a:rect l="l" t="t" r="r" b="b"/>
              <a:pathLst>
                <a:path w="520" h="522" extrusionOk="0">
                  <a:moveTo>
                    <a:pt x="519" y="224"/>
                  </a:moveTo>
                  <a:cubicBezTo>
                    <a:pt x="519" y="423"/>
                    <a:pt x="280" y="521"/>
                    <a:pt x="141" y="381"/>
                  </a:cubicBezTo>
                  <a:cubicBezTo>
                    <a:pt x="0" y="242"/>
                    <a:pt x="99" y="1"/>
                    <a:pt x="297" y="2"/>
                  </a:cubicBezTo>
                  <a:cubicBezTo>
                    <a:pt x="421" y="1"/>
                    <a:pt x="519" y="101"/>
                    <a:pt x="519" y="224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4" name="Google Shape;964;p28"/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5" name="Google Shape;965;p28"/>
          <p:cNvPicPr preferRelativeResize="0"/>
          <p:nvPr/>
        </p:nvPicPr>
        <p:blipFill rotWithShape="1">
          <a:blip r:embed="rId3">
            <a:alphaModFix/>
          </a:blip>
          <a:srcRect l="5285" t="40719" r="76958" b="42162"/>
          <a:stretch/>
        </p:blipFill>
        <p:spPr>
          <a:xfrm>
            <a:off x="5193075" y="1127850"/>
            <a:ext cx="3224300" cy="174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2" name="Google Shape;5712;p64"/>
          <p:cNvPicPr preferRelativeResize="0"/>
          <p:nvPr/>
        </p:nvPicPr>
        <p:blipFill rotWithShape="1">
          <a:blip r:embed="rId3">
            <a:alphaModFix/>
          </a:blip>
          <a:srcRect l="3595"/>
          <a:stretch/>
        </p:blipFill>
        <p:spPr>
          <a:xfrm>
            <a:off x="1853375" y="143675"/>
            <a:ext cx="7098376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3" name="Google Shape;5713;p64"/>
          <p:cNvPicPr preferRelativeResize="0"/>
          <p:nvPr/>
        </p:nvPicPr>
        <p:blipFill rotWithShape="1">
          <a:blip r:embed="rId4">
            <a:alphaModFix/>
          </a:blip>
          <a:srcRect l="5486" t="49587" r="30192" b="39272"/>
          <a:stretch/>
        </p:blipFill>
        <p:spPr>
          <a:xfrm>
            <a:off x="718375" y="2792200"/>
            <a:ext cx="8425625" cy="82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4" name="Google Shape;5714;p64"/>
          <p:cNvPicPr preferRelativeResize="0"/>
          <p:nvPr/>
        </p:nvPicPr>
        <p:blipFill rotWithShape="1">
          <a:blip r:embed="rId5">
            <a:alphaModFix/>
          </a:blip>
          <a:srcRect l="30594" t="49326" r="8276" b="47633"/>
          <a:stretch/>
        </p:blipFill>
        <p:spPr>
          <a:xfrm>
            <a:off x="2656300" y="2989175"/>
            <a:ext cx="6487701" cy="208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15" name="Google Shape;5715;p64"/>
          <p:cNvGrpSpPr/>
          <p:nvPr/>
        </p:nvGrpSpPr>
        <p:grpSpPr>
          <a:xfrm>
            <a:off x="6770683" y="3436414"/>
            <a:ext cx="2311339" cy="1583151"/>
            <a:chOff x="6391200" y="2366900"/>
            <a:chExt cx="430425" cy="294825"/>
          </a:xfrm>
        </p:grpSpPr>
        <p:sp>
          <p:nvSpPr>
            <p:cNvPr id="5716" name="Google Shape;5716;p64"/>
            <p:cNvSpPr/>
            <p:nvPr/>
          </p:nvSpPr>
          <p:spPr>
            <a:xfrm>
              <a:off x="6391200" y="2456850"/>
              <a:ext cx="430425" cy="204875"/>
            </a:xfrm>
            <a:custGeom>
              <a:avLst/>
              <a:gdLst/>
              <a:ahLst/>
              <a:cxnLst/>
              <a:rect l="l" t="t" r="r" b="b"/>
              <a:pathLst>
                <a:path w="17217" h="8195" extrusionOk="0">
                  <a:moveTo>
                    <a:pt x="8608" y="1"/>
                  </a:moveTo>
                  <a:cubicBezTo>
                    <a:pt x="6602" y="1"/>
                    <a:pt x="4595" y="401"/>
                    <a:pt x="3063" y="1201"/>
                  </a:cubicBezTo>
                  <a:cubicBezTo>
                    <a:pt x="1" y="2801"/>
                    <a:pt x="1" y="5394"/>
                    <a:pt x="3063" y="6995"/>
                  </a:cubicBezTo>
                  <a:cubicBezTo>
                    <a:pt x="4595" y="7795"/>
                    <a:pt x="6602" y="8195"/>
                    <a:pt x="8608" y="8195"/>
                  </a:cubicBezTo>
                  <a:cubicBezTo>
                    <a:pt x="10615" y="8195"/>
                    <a:pt x="12622" y="7795"/>
                    <a:pt x="14154" y="6995"/>
                  </a:cubicBezTo>
                  <a:cubicBezTo>
                    <a:pt x="17216" y="5394"/>
                    <a:pt x="17216" y="2801"/>
                    <a:pt x="14154" y="1201"/>
                  </a:cubicBezTo>
                  <a:cubicBezTo>
                    <a:pt x="12622" y="401"/>
                    <a:pt x="10615" y="1"/>
                    <a:pt x="8608" y="1"/>
                  </a:cubicBezTo>
                  <a:close/>
                </a:path>
              </a:pathLst>
            </a:custGeom>
            <a:solidFill>
              <a:srgbClr val="F4AA9E">
                <a:alpha val="5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7" name="Google Shape;5717;p64"/>
            <p:cNvSpPr/>
            <p:nvPr/>
          </p:nvSpPr>
          <p:spPr>
            <a:xfrm>
              <a:off x="6703525" y="2413150"/>
              <a:ext cx="7075" cy="16300"/>
            </a:xfrm>
            <a:custGeom>
              <a:avLst/>
              <a:gdLst/>
              <a:ahLst/>
              <a:cxnLst/>
              <a:rect l="l" t="t" r="r" b="b"/>
              <a:pathLst>
                <a:path w="283" h="652" extrusionOk="0">
                  <a:moveTo>
                    <a:pt x="0" y="1"/>
                  </a:moveTo>
                  <a:lnTo>
                    <a:pt x="0" y="489"/>
                  </a:lnTo>
                  <a:lnTo>
                    <a:pt x="283" y="652"/>
                  </a:lnTo>
                  <a:lnTo>
                    <a:pt x="283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8" name="Google Shape;5718;p64"/>
            <p:cNvSpPr/>
            <p:nvPr/>
          </p:nvSpPr>
          <p:spPr>
            <a:xfrm>
              <a:off x="6550725" y="2366900"/>
              <a:ext cx="152825" cy="197525"/>
            </a:xfrm>
            <a:custGeom>
              <a:avLst/>
              <a:gdLst/>
              <a:ahLst/>
              <a:cxnLst/>
              <a:rect l="l" t="t" r="r" b="b"/>
              <a:pathLst>
                <a:path w="6113" h="7901" extrusionOk="0">
                  <a:moveTo>
                    <a:pt x="4844" y="0"/>
                  </a:moveTo>
                  <a:cubicBezTo>
                    <a:pt x="4819" y="0"/>
                    <a:pt x="4793" y="7"/>
                    <a:pt x="4769" y="22"/>
                  </a:cubicBezTo>
                  <a:lnTo>
                    <a:pt x="263" y="2625"/>
                  </a:lnTo>
                  <a:cubicBezTo>
                    <a:pt x="87" y="2726"/>
                    <a:pt x="0" y="2858"/>
                    <a:pt x="0" y="2989"/>
                  </a:cubicBezTo>
                  <a:lnTo>
                    <a:pt x="0" y="7383"/>
                  </a:lnTo>
                  <a:cubicBezTo>
                    <a:pt x="0" y="7514"/>
                    <a:pt x="87" y="7645"/>
                    <a:pt x="263" y="7746"/>
                  </a:cubicBezTo>
                  <a:lnTo>
                    <a:pt x="268" y="7749"/>
                  </a:lnTo>
                  <a:cubicBezTo>
                    <a:pt x="442" y="7850"/>
                    <a:pt x="671" y="7901"/>
                    <a:pt x="899" y="7901"/>
                  </a:cubicBezTo>
                  <a:cubicBezTo>
                    <a:pt x="1128" y="7901"/>
                    <a:pt x="1356" y="7850"/>
                    <a:pt x="1530" y="7749"/>
                  </a:cubicBezTo>
                  <a:lnTo>
                    <a:pt x="6037" y="5148"/>
                  </a:lnTo>
                  <a:cubicBezTo>
                    <a:pt x="6082" y="5119"/>
                    <a:pt x="6109" y="5071"/>
                    <a:pt x="6112" y="5017"/>
                  </a:cubicBezTo>
                  <a:lnTo>
                    <a:pt x="6112" y="712"/>
                  </a:lnTo>
                  <a:lnTo>
                    <a:pt x="6041" y="672"/>
                  </a:lnTo>
                  <a:cubicBezTo>
                    <a:pt x="6019" y="660"/>
                    <a:pt x="5996" y="655"/>
                    <a:pt x="5972" y="655"/>
                  </a:cubicBezTo>
                  <a:cubicBezTo>
                    <a:pt x="5946" y="655"/>
                    <a:pt x="5920" y="661"/>
                    <a:pt x="5896" y="673"/>
                  </a:cubicBezTo>
                  <a:lnTo>
                    <a:pt x="4986" y="1199"/>
                  </a:lnTo>
                  <a:lnTo>
                    <a:pt x="4986" y="147"/>
                  </a:lnTo>
                  <a:cubicBezTo>
                    <a:pt x="4989" y="62"/>
                    <a:pt x="4919" y="0"/>
                    <a:pt x="4844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9" name="Google Shape;5719;p64"/>
            <p:cNvSpPr/>
            <p:nvPr/>
          </p:nvSpPr>
          <p:spPr>
            <a:xfrm>
              <a:off x="6548575" y="2367000"/>
              <a:ext cx="154175" cy="87600"/>
            </a:xfrm>
            <a:custGeom>
              <a:avLst/>
              <a:gdLst/>
              <a:ahLst/>
              <a:cxnLst/>
              <a:rect l="l" t="t" r="r" b="b"/>
              <a:pathLst>
                <a:path w="6167" h="3504" extrusionOk="0">
                  <a:moveTo>
                    <a:pt x="4930" y="1"/>
                  </a:moveTo>
                  <a:cubicBezTo>
                    <a:pt x="4904" y="1"/>
                    <a:pt x="4879" y="7"/>
                    <a:pt x="4855" y="19"/>
                  </a:cubicBezTo>
                  <a:lnTo>
                    <a:pt x="349" y="2621"/>
                  </a:lnTo>
                  <a:cubicBezTo>
                    <a:pt x="1" y="2821"/>
                    <a:pt x="1" y="3149"/>
                    <a:pt x="349" y="3350"/>
                  </a:cubicBezTo>
                  <a:lnTo>
                    <a:pt x="356" y="3353"/>
                  </a:lnTo>
                  <a:cubicBezTo>
                    <a:pt x="529" y="3453"/>
                    <a:pt x="758" y="3503"/>
                    <a:pt x="986" y="3503"/>
                  </a:cubicBezTo>
                  <a:cubicBezTo>
                    <a:pt x="1215" y="3503"/>
                    <a:pt x="1443" y="3453"/>
                    <a:pt x="1617" y="3353"/>
                  </a:cubicBezTo>
                  <a:lnTo>
                    <a:pt x="6123" y="750"/>
                  </a:lnTo>
                  <a:cubicBezTo>
                    <a:pt x="6163" y="727"/>
                    <a:pt x="6166" y="689"/>
                    <a:pt x="6127" y="666"/>
                  </a:cubicBezTo>
                  <a:cubicBezTo>
                    <a:pt x="6105" y="656"/>
                    <a:pt x="6081" y="651"/>
                    <a:pt x="6058" y="651"/>
                  </a:cubicBezTo>
                  <a:cubicBezTo>
                    <a:pt x="6032" y="651"/>
                    <a:pt x="6006" y="657"/>
                    <a:pt x="5982" y="669"/>
                  </a:cubicBezTo>
                  <a:lnTo>
                    <a:pt x="1600" y="3199"/>
                  </a:lnTo>
                  <a:cubicBezTo>
                    <a:pt x="1559" y="3223"/>
                    <a:pt x="1491" y="3262"/>
                    <a:pt x="1448" y="3282"/>
                  </a:cubicBezTo>
                  <a:cubicBezTo>
                    <a:pt x="1304" y="3347"/>
                    <a:pt x="1132" y="3380"/>
                    <a:pt x="966" y="3380"/>
                  </a:cubicBezTo>
                  <a:cubicBezTo>
                    <a:pt x="824" y="3380"/>
                    <a:pt x="685" y="3356"/>
                    <a:pt x="569" y="3308"/>
                  </a:cubicBezTo>
                  <a:cubicBezTo>
                    <a:pt x="517" y="3285"/>
                    <a:pt x="466" y="3256"/>
                    <a:pt x="420" y="3221"/>
                  </a:cubicBezTo>
                  <a:cubicBezTo>
                    <a:pt x="244" y="3076"/>
                    <a:pt x="263" y="2873"/>
                    <a:pt x="466" y="2721"/>
                  </a:cubicBezTo>
                  <a:cubicBezTo>
                    <a:pt x="514" y="2688"/>
                    <a:pt x="563" y="2657"/>
                    <a:pt x="614" y="2630"/>
                  </a:cubicBezTo>
                  <a:lnTo>
                    <a:pt x="4996" y="101"/>
                  </a:lnTo>
                  <a:cubicBezTo>
                    <a:pt x="5037" y="76"/>
                    <a:pt x="5040" y="38"/>
                    <a:pt x="5000" y="17"/>
                  </a:cubicBezTo>
                  <a:cubicBezTo>
                    <a:pt x="4978" y="6"/>
                    <a:pt x="4954" y="1"/>
                    <a:pt x="493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0" name="Google Shape;5720;p64"/>
            <p:cNvSpPr/>
            <p:nvPr/>
          </p:nvSpPr>
          <p:spPr>
            <a:xfrm>
              <a:off x="6548575" y="2367000"/>
              <a:ext cx="154175" cy="87600"/>
            </a:xfrm>
            <a:custGeom>
              <a:avLst/>
              <a:gdLst/>
              <a:ahLst/>
              <a:cxnLst/>
              <a:rect l="l" t="t" r="r" b="b"/>
              <a:pathLst>
                <a:path w="6167" h="3504" extrusionOk="0">
                  <a:moveTo>
                    <a:pt x="4930" y="1"/>
                  </a:moveTo>
                  <a:cubicBezTo>
                    <a:pt x="4904" y="1"/>
                    <a:pt x="4879" y="7"/>
                    <a:pt x="4855" y="19"/>
                  </a:cubicBezTo>
                  <a:lnTo>
                    <a:pt x="349" y="2621"/>
                  </a:lnTo>
                  <a:cubicBezTo>
                    <a:pt x="1" y="2821"/>
                    <a:pt x="1" y="3149"/>
                    <a:pt x="349" y="3350"/>
                  </a:cubicBezTo>
                  <a:lnTo>
                    <a:pt x="356" y="3353"/>
                  </a:lnTo>
                  <a:cubicBezTo>
                    <a:pt x="529" y="3453"/>
                    <a:pt x="758" y="3503"/>
                    <a:pt x="986" y="3503"/>
                  </a:cubicBezTo>
                  <a:cubicBezTo>
                    <a:pt x="1215" y="3503"/>
                    <a:pt x="1443" y="3453"/>
                    <a:pt x="1617" y="3353"/>
                  </a:cubicBezTo>
                  <a:lnTo>
                    <a:pt x="6123" y="750"/>
                  </a:lnTo>
                  <a:cubicBezTo>
                    <a:pt x="6163" y="727"/>
                    <a:pt x="6166" y="689"/>
                    <a:pt x="6127" y="666"/>
                  </a:cubicBezTo>
                  <a:cubicBezTo>
                    <a:pt x="6105" y="656"/>
                    <a:pt x="6081" y="651"/>
                    <a:pt x="6058" y="651"/>
                  </a:cubicBezTo>
                  <a:cubicBezTo>
                    <a:pt x="6032" y="651"/>
                    <a:pt x="6006" y="657"/>
                    <a:pt x="5982" y="669"/>
                  </a:cubicBezTo>
                  <a:lnTo>
                    <a:pt x="1600" y="3199"/>
                  </a:lnTo>
                  <a:cubicBezTo>
                    <a:pt x="1559" y="3223"/>
                    <a:pt x="1491" y="3262"/>
                    <a:pt x="1448" y="3282"/>
                  </a:cubicBezTo>
                  <a:cubicBezTo>
                    <a:pt x="1304" y="3347"/>
                    <a:pt x="1132" y="3380"/>
                    <a:pt x="966" y="3380"/>
                  </a:cubicBezTo>
                  <a:cubicBezTo>
                    <a:pt x="824" y="3380"/>
                    <a:pt x="685" y="3356"/>
                    <a:pt x="569" y="3308"/>
                  </a:cubicBezTo>
                  <a:cubicBezTo>
                    <a:pt x="517" y="3285"/>
                    <a:pt x="466" y="3256"/>
                    <a:pt x="420" y="3221"/>
                  </a:cubicBezTo>
                  <a:cubicBezTo>
                    <a:pt x="244" y="3076"/>
                    <a:pt x="263" y="2873"/>
                    <a:pt x="466" y="2721"/>
                  </a:cubicBezTo>
                  <a:cubicBezTo>
                    <a:pt x="514" y="2688"/>
                    <a:pt x="563" y="2657"/>
                    <a:pt x="614" y="2630"/>
                  </a:cubicBezTo>
                  <a:lnTo>
                    <a:pt x="4996" y="101"/>
                  </a:lnTo>
                  <a:cubicBezTo>
                    <a:pt x="5037" y="76"/>
                    <a:pt x="5040" y="38"/>
                    <a:pt x="5000" y="17"/>
                  </a:cubicBezTo>
                  <a:cubicBezTo>
                    <a:pt x="4978" y="6"/>
                    <a:pt x="4954" y="1"/>
                    <a:pt x="4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1" name="Google Shape;5721;p64"/>
            <p:cNvSpPr/>
            <p:nvPr/>
          </p:nvSpPr>
          <p:spPr>
            <a:xfrm>
              <a:off x="6552375" y="2454900"/>
              <a:ext cx="2575" cy="2400"/>
            </a:xfrm>
            <a:custGeom>
              <a:avLst/>
              <a:gdLst/>
              <a:ahLst/>
              <a:cxnLst/>
              <a:rect l="l" t="t" r="r" b="b"/>
              <a:pathLst>
                <a:path w="103" h="96" extrusionOk="0">
                  <a:moveTo>
                    <a:pt x="25" y="1"/>
                  </a:moveTo>
                  <a:cubicBezTo>
                    <a:pt x="12" y="1"/>
                    <a:pt x="0" y="17"/>
                    <a:pt x="11" y="30"/>
                  </a:cubicBezTo>
                  <a:cubicBezTo>
                    <a:pt x="30" y="52"/>
                    <a:pt x="50" y="72"/>
                    <a:pt x="72" y="91"/>
                  </a:cubicBezTo>
                  <a:cubicBezTo>
                    <a:pt x="75" y="94"/>
                    <a:pt x="79" y="95"/>
                    <a:pt x="84" y="95"/>
                  </a:cubicBezTo>
                  <a:cubicBezTo>
                    <a:pt x="88" y="95"/>
                    <a:pt x="94" y="94"/>
                    <a:pt x="97" y="89"/>
                  </a:cubicBezTo>
                  <a:cubicBezTo>
                    <a:pt x="102" y="82"/>
                    <a:pt x="102" y="72"/>
                    <a:pt x="95" y="66"/>
                  </a:cubicBezTo>
                  <a:cubicBezTo>
                    <a:pt x="73" y="47"/>
                    <a:pt x="55" y="29"/>
                    <a:pt x="37" y="7"/>
                  </a:cubicBezTo>
                  <a:cubicBezTo>
                    <a:pt x="34" y="2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2" name="Google Shape;5722;p64"/>
            <p:cNvSpPr/>
            <p:nvPr/>
          </p:nvSpPr>
          <p:spPr>
            <a:xfrm>
              <a:off x="6557525" y="2399675"/>
              <a:ext cx="134050" cy="63500"/>
            </a:xfrm>
            <a:custGeom>
              <a:avLst/>
              <a:gdLst/>
              <a:ahLst/>
              <a:cxnLst/>
              <a:rect l="l" t="t" r="r" b="b"/>
              <a:pathLst>
                <a:path w="5362" h="2540" extrusionOk="0">
                  <a:moveTo>
                    <a:pt x="5337" y="0"/>
                  </a:moveTo>
                  <a:cubicBezTo>
                    <a:pt x="5334" y="0"/>
                    <a:pt x="5331" y="1"/>
                    <a:pt x="5328" y="3"/>
                  </a:cubicBezTo>
                  <a:lnTo>
                    <a:pt x="5180" y="89"/>
                  </a:lnTo>
                  <a:cubicBezTo>
                    <a:pt x="5172" y="93"/>
                    <a:pt x="5169" y="103"/>
                    <a:pt x="5173" y="112"/>
                  </a:cubicBezTo>
                  <a:cubicBezTo>
                    <a:pt x="5176" y="116"/>
                    <a:pt x="5182" y="120"/>
                    <a:pt x="5189" y="120"/>
                  </a:cubicBezTo>
                  <a:lnTo>
                    <a:pt x="5189" y="119"/>
                  </a:lnTo>
                  <a:cubicBezTo>
                    <a:pt x="5192" y="119"/>
                    <a:pt x="5195" y="119"/>
                    <a:pt x="5196" y="118"/>
                  </a:cubicBezTo>
                  <a:lnTo>
                    <a:pt x="5346" y="32"/>
                  </a:lnTo>
                  <a:cubicBezTo>
                    <a:pt x="5362" y="22"/>
                    <a:pt x="5352" y="0"/>
                    <a:pt x="5337" y="0"/>
                  </a:cubicBezTo>
                  <a:close/>
                  <a:moveTo>
                    <a:pt x="5040" y="171"/>
                  </a:moveTo>
                  <a:cubicBezTo>
                    <a:pt x="5038" y="171"/>
                    <a:pt x="5034" y="172"/>
                    <a:pt x="5031" y="174"/>
                  </a:cubicBezTo>
                  <a:lnTo>
                    <a:pt x="4883" y="260"/>
                  </a:lnTo>
                  <a:cubicBezTo>
                    <a:pt x="4874" y="264"/>
                    <a:pt x="4873" y="274"/>
                    <a:pt x="4877" y="283"/>
                  </a:cubicBezTo>
                  <a:cubicBezTo>
                    <a:pt x="4880" y="287"/>
                    <a:pt x="4886" y="292"/>
                    <a:pt x="4892" y="292"/>
                  </a:cubicBezTo>
                  <a:cubicBezTo>
                    <a:pt x="4895" y="292"/>
                    <a:pt x="4898" y="290"/>
                    <a:pt x="4901" y="289"/>
                  </a:cubicBezTo>
                  <a:lnTo>
                    <a:pt x="5049" y="203"/>
                  </a:lnTo>
                  <a:cubicBezTo>
                    <a:pt x="5064" y="193"/>
                    <a:pt x="5056" y="171"/>
                    <a:pt x="5040" y="171"/>
                  </a:cubicBezTo>
                  <a:close/>
                  <a:moveTo>
                    <a:pt x="4743" y="343"/>
                  </a:moveTo>
                  <a:cubicBezTo>
                    <a:pt x="4740" y="343"/>
                    <a:pt x="4738" y="344"/>
                    <a:pt x="4735" y="345"/>
                  </a:cubicBezTo>
                  <a:lnTo>
                    <a:pt x="4587" y="431"/>
                  </a:lnTo>
                  <a:cubicBezTo>
                    <a:pt x="4579" y="435"/>
                    <a:pt x="4576" y="445"/>
                    <a:pt x="4580" y="454"/>
                  </a:cubicBezTo>
                  <a:cubicBezTo>
                    <a:pt x="4583" y="460"/>
                    <a:pt x="4589" y="463"/>
                    <a:pt x="4595" y="463"/>
                  </a:cubicBezTo>
                  <a:lnTo>
                    <a:pt x="4595" y="461"/>
                  </a:lnTo>
                  <a:cubicBezTo>
                    <a:pt x="4598" y="461"/>
                    <a:pt x="4600" y="461"/>
                    <a:pt x="4603" y="460"/>
                  </a:cubicBezTo>
                  <a:lnTo>
                    <a:pt x="4753" y="374"/>
                  </a:lnTo>
                  <a:cubicBezTo>
                    <a:pt x="4766" y="364"/>
                    <a:pt x="4758" y="343"/>
                    <a:pt x="4743" y="343"/>
                  </a:cubicBezTo>
                  <a:close/>
                  <a:moveTo>
                    <a:pt x="4446" y="515"/>
                  </a:moveTo>
                  <a:cubicBezTo>
                    <a:pt x="4443" y="515"/>
                    <a:pt x="4441" y="515"/>
                    <a:pt x="4438" y="516"/>
                  </a:cubicBezTo>
                  <a:lnTo>
                    <a:pt x="4290" y="602"/>
                  </a:lnTo>
                  <a:cubicBezTo>
                    <a:pt x="4281" y="606"/>
                    <a:pt x="4279" y="616"/>
                    <a:pt x="4284" y="625"/>
                  </a:cubicBezTo>
                  <a:cubicBezTo>
                    <a:pt x="4287" y="631"/>
                    <a:pt x="4293" y="634"/>
                    <a:pt x="4299" y="634"/>
                  </a:cubicBezTo>
                  <a:lnTo>
                    <a:pt x="4299" y="632"/>
                  </a:lnTo>
                  <a:cubicBezTo>
                    <a:pt x="4300" y="633"/>
                    <a:pt x="4301" y="633"/>
                    <a:pt x="4301" y="633"/>
                  </a:cubicBezTo>
                  <a:cubicBezTo>
                    <a:pt x="4303" y="633"/>
                    <a:pt x="4305" y="632"/>
                    <a:pt x="4308" y="631"/>
                  </a:cubicBezTo>
                  <a:lnTo>
                    <a:pt x="4455" y="545"/>
                  </a:lnTo>
                  <a:cubicBezTo>
                    <a:pt x="4470" y="535"/>
                    <a:pt x="4461" y="515"/>
                    <a:pt x="4446" y="515"/>
                  </a:cubicBezTo>
                  <a:close/>
                  <a:moveTo>
                    <a:pt x="4152" y="684"/>
                  </a:moveTo>
                  <a:cubicBezTo>
                    <a:pt x="4149" y="684"/>
                    <a:pt x="4145" y="685"/>
                    <a:pt x="4142" y="687"/>
                  </a:cubicBezTo>
                  <a:lnTo>
                    <a:pt x="3993" y="773"/>
                  </a:lnTo>
                  <a:cubicBezTo>
                    <a:pt x="3986" y="777"/>
                    <a:pt x="3983" y="789"/>
                    <a:pt x="3987" y="796"/>
                  </a:cubicBezTo>
                  <a:cubicBezTo>
                    <a:pt x="3990" y="802"/>
                    <a:pt x="3996" y="805"/>
                    <a:pt x="4002" y="805"/>
                  </a:cubicBezTo>
                  <a:cubicBezTo>
                    <a:pt x="4004" y="805"/>
                    <a:pt x="4007" y="803"/>
                    <a:pt x="4010" y="803"/>
                  </a:cubicBezTo>
                  <a:lnTo>
                    <a:pt x="4158" y="716"/>
                  </a:lnTo>
                  <a:cubicBezTo>
                    <a:pt x="4177" y="708"/>
                    <a:pt x="4167" y="684"/>
                    <a:pt x="4152" y="684"/>
                  </a:cubicBezTo>
                  <a:close/>
                  <a:moveTo>
                    <a:pt x="3853" y="856"/>
                  </a:moveTo>
                  <a:cubicBezTo>
                    <a:pt x="3850" y="856"/>
                    <a:pt x="3848" y="857"/>
                    <a:pt x="3845" y="859"/>
                  </a:cubicBezTo>
                  <a:lnTo>
                    <a:pt x="3697" y="944"/>
                  </a:lnTo>
                  <a:cubicBezTo>
                    <a:pt x="3688" y="950"/>
                    <a:pt x="3685" y="960"/>
                    <a:pt x="3690" y="967"/>
                  </a:cubicBezTo>
                  <a:cubicBezTo>
                    <a:pt x="3693" y="973"/>
                    <a:pt x="3698" y="976"/>
                    <a:pt x="3706" y="976"/>
                  </a:cubicBezTo>
                  <a:cubicBezTo>
                    <a:pt x="3709" y="976"/>
                    <a:pt x="3712" y="975"/>
                    <a:pt x="3713" y="975"/>
                  </a:cubicBezTo>
                  <a:lnTo>
                    <a:pt x="3862" y="889"/>
                  </a:lnTo>
                  <a:cubicBezTo>
                    <a:pt x="3878" y="879"/>
                    <a:pt x="3868" y="856"/>
                    <a:pt x="3853" y="856"/>
                  </a:cubicBezTo>
                  <a:close/>
                  <a:moveTo>
                    <a:pt x="3555" y="1028"/>
                  </a:moveTo>
                  <a:cubicBezTo>
                    <a:pt x="3553" y="1028"/>
                    <a:pt x="3550" y="1028"/>
                    <a:pt x="3548" y="1030"/>
                  </a:cubicBezTo>
                  <a:lnTo>
                    <a:pt x="3400" y="1115"/>
                  </a:lnTo>
                  <a:cubicBezTo>
                    <a:pt x="3391" y="1121"/>
                    <a:pt x="3390" y="1131"/>
                    <a:pt x="3394" y="1138"/>
                  </a:cubicBezTo>
                  <a:cubicBezTo>
                    <a:pt x="3397" y="1144"/>
                    <a:pt x="3403" y="1147"/>
                    <a:pt x="3408" y="1147"/>
                  </a:cubicBezTo>
                  <a:cubicBezTo>
                    <a:pt x="3411" y="1147"/>
                    <a:pt x="3414" y="1147"/>
                    <a:pt x="3417" y="1146"/>
                  </a:cubicBezTo>
                  <a:lnTo>
                    <a:pt x="3565" y="1060"/>
                  </a:lnTo>
                  <a:cubicBezTo>
                    <a:pt x="3580" y="1049"/>
                    <a:pt x="3570" y="1028"/>
                    <a:pt x="3555" y="1028"/>
                  </a:cubicBezTo>
                  <a:close/>
                  <a:moveTo>
                    <a:pt x="3260" y="1200"/>
                  </a:moveTo>
                  <a:cubicBezTo>
                    <a:pt x="3258" y="1200"/>
                    <a:pt x="3255" y="1201"/>
                    <a:pt x="3252" y="1202"/>
                  </a:cubicBezTo>
                  <a:lnTo>
                    <a:pt x="3104" y="1288"/>
                  </a:lnTo>
                  <a:cubicBezTo>
                    <a:pt x="3088" y="1295"/>
                    <a:pt x="3093" y="1318"/>
                    <a:pt x="3110" y="1318"/>
                  </a:cubicBezTo>
                  <a:cubicBezTo>
                    <a:pt x="3110" y="1318"/>
                    <a:pt x="3111" y="1318"/>
                    <a:pt x="3111" y="1318"/>
                  </a:cubicBezTo>
                  <a:cubicBezTo>
                    <a:pt x="3114" y="1318"/>
                    <a:pt x="3117" y="1318"/>
                    <a:pt x="3120" y="1317"/>
                  </a:cubicBezTo>
                  <a:lnTo>
                    <a:pt x="3269" y="1231"/>
                  </a:lnTo>
                  <a:cubicBezTo>
                    <a:pt x="3283" y="1220"/>
                    <a:pt x="3275" y="1200"/>
                    <a:pt x="3260" y="1200"/>
                  </a:cubicBezTo>
                  <a:close/>
                  <a:moveTo>
                    <a:pt x="2962" y="1372"/>
                  </a:moveTo>
                  <a:cubicBezTo>
                    <a:pt x="2960" y="1372"/>
                    <a:pt x="2957" y="1372"/>
                    <a:pt x="2955" y="1373"/>
                  </a:cubicBezTo>
                  <a:lnTo>
                    <a:pt x="2807" y="1459"/>
                  </a:lnTo>
                  <a:cubicBezTo>
                    <a:pt x="2798" y="1463"/>
                    <a:pt x="2795" y="1473"/>
                    <a:pt x="2801" y="1482"/>
                  </a:cubicBezTo>
                  <a:cubicBezTo>
                    <a:pt x="2804" y="1486"/>
                    <a:pt x="2810" y="1491"/>
                    <a:pt x="2815" y="1491"/>
                  </a:cubicBezTo>
                  <a:lnTo>
                    <a:pt x="2815" y="1489"/>
                  </a:lnTo>
                  <a:cubicBezTo>
                    <a:pt x="2818" y="1489"/>
                    <a:pt x="2821" y="1489"/>
                    <a:pt x="2824" y="1488"/>
                  </a:cubicBezTo>
                  <a:lnTo>
                    <a:pt x="2972" y="1402"/>
                  </a:lnTo>
                  <a:cubicBezTo>
                    <a:pt x="2987" y="1392"/>
                    <a:pt x="2977" y="1372"/>
                    <a:pt x="2962" y="1372"/>
                  </a:cubicBezTo>
                  <a:close/>
                  <a:moveTo>
                    <a:pt x="2667" y="1541"/>
                  </a:moveTo>
                  <a:cubicBezTo>
                    <a:pt x="2664" y="1541"/>
                    <a:pt x="2661" y="1542"/>
                    <a:pt x="2659" y="1544"/>
                  </a:cubicBezTo>
                  <a:lnTo>
                    <a:pt x="2509" y="1630"/>
                  </a:lnTo>
                  <a:cubicBezTo>
                    <a:pt x="2502" y="1634"/>
                    <a:pt x="2499" y="1644"/>
                    <a:pt x="2504" y="1653"/>
                  </a:cubicBezTo>
                  <a:cubicBezTo>
                    <a:pt x="2507" y="1658"/>
                    <a:pt x="2512" y="1662"/>
                    <a:pt x="2518" y="1662"/>
                  </a:cubicBezTo>
                  <a:lnTo>
                    <a:pt x="2518" y="1660"/>
                  </a:lnTo>
                  <a:cubicBezTo>
                    <a:pt x="2521" y="1660"/>
                    <a:pt x="2524" y="1660"/>
                    <a:pt x="2527" y="1659"/>
                  </a:cubicBezTo>
                  <a:lnTo>
                    <a:pt x="2675" y="1573"/>
                  </a:lnTo>
                  <a:cubicBezTo>
                    <a:pt x="2683" y="1569"/>
                    <a:pt x="2686" y="1559"/>
                    <a:pt x="2682" y="1550"/>
                  </a:cubicBezTo>
                  <a:cubicBezTo>
                    <a:pt x="2678" y="1545"/>
                    <a:pt x="2673" y="1541"/>
                    <a:pt x="2667" y="1541"/>
                  </a:cubicBezTo>
                  <a:close/>
                  <a:moveTo>
                    <a:pt x="2370" y="1713"/>
                  </a:moveTo>
                  <a:cubicBezTo>
                    <a:pt x="2368" y="1713"/>
                    <a:pt x="2365" y="1714"/>
                    <a:pt x="2362" y="1716"/>
                  </a:cubicBezTo>
                  <a:lnTo>
                    <a:pt x="2214" y="1801"/>
                  </a:lnTo>
                  <a:cubicBezTo>
                    <a:pt x="2205" y="1805"/>
                    <a:pt x="2202" y="1816"/>
                    <a:pt x="2206" y="1824"/>
                  </a:cubicBezTo>
                  <a:cubicBezTo>
                    <a:pt x="2209" y="1830"/>
                    <a:pt x="2215" y="1833"/>
                    <a:pt x="2222" y="1833"/>
                  </a:cubicBezTo>
                  <a:lnTo>
                    <a:pt x="2222" y="1832"/>
                  </a:lnTo>
                  <a:cubicBezTo>
                    <a:pt x="2224" y="1832"/>
                    <a:pt x="2228" y="1832"/>
                    <a:pt x="2230" y="1830"/>
                  </a:cubicBezTo>
                  <a:lnTo>
                    <a:pt x="2379" y="1745"/>
                  </a:lnTo>
                  <a:cubicBezTo>
                    <a:pt x="2395" y="1735"/>
                    <a:pt x="2385" y="1713"/>
                    <a:pt x="2370" y="1713"/>
                  </a:cubicBezTo>
                  <a:close/>
                  <a:moveTo>
                    <a:pt x="2072" y="1885"/>
                  </a:moveTo>
                  <a:cubicBezTo>
                    <a:pt x="2069" y="1885"/>
                    <a:pt x="2067" y="1885"/>
                    <a:pt x="2064" y="1887"/>
                  </a:cubicBezTo>
                  <a:lnTo>
                    <a:pt x="1916" y="1972"/>
                  </a:lnTo>
                  <a:cubicBezTo>
                    <a:pt x="1908" y="1977"/>
                    <a:pt x="1906" y="1987"/>
                    <a:pt x="1911" y="1995"/>
                  </a:cubicBezTo>
                  <a:cubicBezTo>
                    <a:pt x="1913" y="2001"/>
                    <a:pt x="1919" y="2004"/>
                    <a:pt x="1925" y="2004"/>
                  </a:cubicBezTo>
                  <a:lnTo>
                    <a:pt x="1925" y="2003"/>
                  </a:lnTo>
                  <a:cubicBezTo>
                    <a:pt x="1926" y="2003"/>
                    <a:pt x="1927" y="2003"/>
                    <a:pt x="1928" y="2003"/>
                  </a:cubicBezTo>
                  <a:cubicBezTo>
                    <a:pt x="1930" y="2003"/>
                    <a:pt x="1932" y="2002"/>
                    <a:pt x="1934" y="2001"/>
                  </a:cubicBezTo>
                  <a:lnTo>
                    <a:pt x="2082" y="1916"/>
                  </a:lnTo>
                  <a:cubicBezTo>
                    <a:pt x="2097" y="1906"/>
                    <a:pt x="2087" y="1885"/>
                    <a:pt x="2072" y="1885"/>
                  </a:cubicBezTo>
                  <a:close/>
                  <a:moveTo>
                    <a:pt x="1776" y="2056"/>
                  </a:moveTo>
                  <a:cubicBezTo>
                    <a:pt x="1774" y="2056"/>
                    <a:pt x="1771" y="2057"/>
                    <a:pt x="1768" y="2058"/>
                  </a:cubicBezTo>
                  <a:lnTo>
                    <a:pt x="1621" y="2143"/>
                  </a:lnTo>
                  <a:cubicBezTo>
                    <a:pt x="1605" y="2152"/>
                    <a:pt x="1610" y="2175"/>
                    <a:pt x="1628" y="2175"/>
                  </a:cubicBezTo>
                  <a:cubicBezTo>
                    <a:pt x="1631" y="2175"/>
                    <a:pt x="1634" y="2174"/>
                    <a:pt x="1636" y="2174"/>
                  </a:cubicBezTo>
                  <a:lnTo>
                    <a:pt x="1786" y="2087"/>
                  </a:lnTo>
                  <a:cubicBezTo>
                    <a:pt x="1800" y="2077"/>
                    <a:pt x="1791" y="2056"/>
                    <a:pt x="1776" y="2056"/>
                  </a:cubicBezTo>
                  <a:close/>
                  <a:moveTo>
                    <a:pt x="1479" y="2227"/>
                  </a:moveTo>
                  <a:cubicBezTo>
                    <a:pt x="1476" y="2227"/>
                    <a:pt x="1474" y="2228"/>
                    <a:pt x="1471" y="2229"/>
                  </a:cubicBezTo>
                  <a:lnTo>
                    <a:pt x="1323" y="2314"/>
                  </a:lnTo>
                  <a:cubicBezTo>
                    <a:pt x="1315" y="2320"/>
                    <a:pt x="1312" y="2330"/>
                    <a:pt x="1317" y="2338"/>
                  </a:cubicBezTo>
                  <a:cubicBezTo>
                    <a:pt x="1320" y="2343"/>
                    <a:pt x="1326" y="2346"/>
                    <a:pt x="1332" y="2346"/>
                  </a:cubicBezTo>
                  <a:cubicBezTo>
                    <a:pt x="1335" y="2346"/>
                    <a:pt x="1338" y="2345"/>
                    <a:pt x="1341" y="2345"/>
                  </a:cubicBezTo>
                  <a:lnTo>
                    <a:pt x="1489" y="2259"/>
                  </a:lnTo>
                  <a:cubicBezTo>
                    <a:pt x="1504" y="2248"/>
                    <a:pt x="1494" y="2227"/>
                    <a:pt x="1479" y="2227"/>
                  </a:cubicBezTo>
                  <a:close/>
                  <a:moveTo>
                    <a:pt x="19" y="2368"/>
                  </a:moveTo>
                  <a:cubicBezTo>
                    <a:pt x="12" y="2368"/>
                    <a:pt x="7" y="2371"/>
                    <a:pt x="4" y="2377"/>
                  </a:cubicBezTo>
                  <a:cubicBezTo>
                    <a:pt x="1" y="2384"/>
                    <a:pt x="4" y="2394"/>
                    <a:pt x="11" y="2399"/>
                  </a:cubicBezTo>
                  <a:cubicBezTo>
                    <a:pt x="62" y="2426"/>
                    <a:pt x="115" y="2449"/>
                    <a:pt x="170" y="2468"/>
                  </a:cubicBezTo>
                  <a:cubicBezTo>
                    <a:pt x="172" y="2468"/>
                    <a:pt x="175" y="2470"/>
                    <a:pt x="176" y="2470"/>
                  </a:cubicBezTo>
                  <a:lnTo>
                    <a:pt x="176" y="2468"/>
                  </a:lnTo>
                  <a:cubicBezTo>
                    <a:pt x="184" y="2468"/>
                    <a:pt x="189" y="2464"/>
                    <a:pt x="192" y="2458"/>
                  </a:cubicBezTo>
                  <a:cubicBezTo>
                    <a:pt x="195" y="2448"/>
                    <a:pt x="191" y="2439"/>
                    <a:pt x="182" y="2436"/>
                  </a:cubicBezTo>
                  <a:cubicBezTo>
                    <a:pt x="128" y="2417"/>
                    <a:pt x="76" y="2396"/>
                    <a:pt x="27" y="2370"/>
                  </a:cubicBezTo>
                  <a:cubicBezTo>
                    <a:pt x="24" y="2368"/>
                    <a:pt x="21" y="2368"/>
                    <a:pt x="19" y="2368"/>
                  </a:cubicBezTo>
                  <a:close/>
                  <a:moveTo>
                    <a:pt x="1183" y="2393"/>
                  </a:moveTo>
                  <a:cubicBezTo>
                    <a:pt x="1180" y="2393"/>
                    <a:pt x="1177" y="2394"/>
                    <a:pt x="1174" y="2396"/>
                  </a:cubicBezTo>
                  <a:cubicBezTo>
                    <a:pt x="1123" y="2419"/>
                    <a:pt x="1070" y="2438"/>
                    <a:pt x="1016" y="2454"/>
                  </a:cubicBezTo>
                  <a:cubicBezTo>
                    <a:pt x="997" y="2459"/>
                    <a:pt x="1001" y="2487"/>
                    <a:pt x="1020" y="2487"/>
                  </a:cubicBezTo>
                  <a:lnTo>
                    <a:pt x="1025" y="2487"/>
                  </a:lnTo>
                  <a:cubicBezTo>
                    <a:pt x="1081" y="2471"/>
                    <a:pt x="1135" y="2451"/>
                    <a:pt x="1188" y="2428"/>
                  </a:cubicBezTo>
                  <a:cubicBezTo>
                    <a:pt x="1208" y="2420"/>
                    <a:pt x="1200" y="2393"/>
                    <a:pt x="1183" y="2393"/>
                  </a:cubicBezTo>
                  <a:close/>
                  <a:moveTo>
                    <a:pt x="340" y="2478"/>
                  </a:moveTo>
                  <a:cubicBezTo>
                    <a:pt x="320" y="2478"/>
                    <a:pt x="316" y="2509"/>
                    <a:pt x="339" y="2512"/>
                  </a:cubicBezTo>
                  <a:cubicBezTo>
                    <a:pt x="395" y="2523"/>
                    <a:pt x="452" y="2530"/>
                    <a:pt x="510" y="2535"/>
                  </a:cubicBezTo>
                  <a:lnTo>
                    <a:pt x="511" y="2535"/>
                  </a:lnTo>
                  <a:cubicBezTo>
                    <a:pt x="532" y="2533"/>
                    <a:pt x="533" y="2504"/>
                    <a:pt x="513" y="2501"/>
                  </a:cubicBezTo>
                  <a:cubicBezTo>
                    <a:pt x="456" y="2497"/>
                    <a:pt x="401" y="2490"/>
                    <a:pt x="344" y="2478"/>
                  </a:cubicBezTo>
                  <a:cubicBezTo>
                    <a:pt x="343" y="2478"/>
                    <a:pt x="341" y="2478"/>
                    <a:pt x="340" y="2478"/>
                  </a:cubicBezTo>
                  <a:close/>
                  <a:moveTo>
                    <a:pt x="853" y="2488"/>
                  </a:moveTo>
                  <a:cubicBezTo>
                    <a:pt x="852" y="2488"/>
                    <a:pt x="852" y="2488"/>
                    <a:pt x="851" y="2488"/>
                  </a:cubicBezTo>
                  <a:cubicBezTo>
                    <a:pt x="795" y="2497"/>
                    <a:pt x="739" y="2503"/>
                    <a:pt x="682" y="2504"/>
                  </a:cubicBezTo>
                  <a:cubicBezTo>
                    <a:pt x="662" y="2507"/>
                    <a:pt x="662" y="2536"/>
                    <a:pt x="682" y="2539"/>
                  </a:cubicBezTo>
                  <a:lnTo>
                    <a:pt x="684" y="2539"/>
                  </a:lnTo>
                  <a:cubicBezTo>
                    <a:pt x="742" y="2536"/>
                    <a:pt x="798" y="2530"/>
                    <a:pt x="856" y="2523"/>
                  </a:cubicBezTo>
                  <a:cubicBezTo>
                    <a:pt x="877" y="2519"/>
                    <a:pt x="874" y="2488"/>
                    <a:pt x="853" y="2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3" name="Google Shape;5723;p64"/>
            <p:cNvSpPr/>
            <p:nvPr/>
          </p:nvSpPr>
          <p:spPr>
            <a:xfrm>
              <a:off x="6694000" y="2396425"/>
              <a:ext cx="2950" cy="3000"/>
            </a:xfrm>
            <a:custGeom>
              <a:avLst/>
              <a:gdLst/>
              <a:ahLst/>
              <a:cxnLst/>
              <a:rect l="l" t="t" r="r" b="b"/>
              <a:pathLst>
                <a:path w="118" h="120" extrusionOk="0">
                  <a:moveTo>
                    <a:pt x="100" y="1"/>
                  </a:moveTo>
                  <a:cubicBezTo>
                    <a:pt x="97" y="1"/>
                    <a:pt x="94" y="2"/>
                    <a:pt x="91" y="4"/>
                  </a:cubicBezTo>
                  <a:lnTo>
                    <a:pt x="19" y="46"/>
                  </a:lnTo>
                  <a:cubicBezTo>
                    <a:pt x="1" y="54"/>
                    <a:pt x="10" y="78"/>
                    <a:pt x="25" y="78"/>
                  </a:cubicBezTo>
                  <a:cubicBezTo>
                    <a:pt x="28" y="78"/>
                    <a:pt x="31" y="77"/>
                    <a:pt x="35" y="75"/>
                  </a:cubicBezTo>
                  <a:lnTo>
                    <a:pt x="83" y="47"/>
                  </a:lnTo>
                  <a:lnTo>
                    <a:pt x="83" y="103"/>
                  </a:lnTo>
                  <a:cubicBezTo>
                    <a:pt x="83" y="113"/>
                    <a:pt x="91" y="120"/>
                    <a:pt x="100" y="120"/>
                  </a:cubicBezTo>
                  <a:cubicBezTo>
                    <a:pt x="109" y="120"/>
                    <a:pt x="117" y="113"/>
                    <a:pt x="117" y="103"/>
                  </a:cubicBezTo>
                  <a:lnTo>
                    <a:pt x="117" y="18"/>
                  </a:lnTo>
                  <a:cubicBezTo>
                    <a:pt x="117" y="13"/>
                    <a:pt x="113" y="7"/>
                    <a:pt x="109" y="4"/>
                  </a:cubicBezTo>
                  <a:cubicBezTo>
                    <a:pt x="106" y="2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4" name="Google Shape;5724;p64"/>
            <p:cNvSpPr/>
            <p:nvPr/>
          </p:nvSpPr>
          <p:spPr>
            <a:xfrm>
              <a:off x="6696025" y="2402875"/>
              <a:ext cx="950" cy="81650"/>
            </a:xfrm>
            <a:custGeom>
              <a:avLst/>
              <a:gdLst/>
              <a:ahLst/>
              <a:cxnLst/>
              <a:rect l="l" t="t" r="r" b="b"/>
              <a:pathLst>
                <a:path w="38" h="3266" extrusionOk="0">
                  <a:moveTo>
                    <a:pt x="19" y="0"/>
                  </a:moveTo>
                  <a:cubicBezTo>
                    <a:pt x="11" y="0"/>
                    <a:pt x="3" y="6"/>
                    <a:pt x="2" y="16"/>
                  </a:cubicBezTo>
                  <a:lnTo>
                    <a:pt x="2" y="185"/>
                  </a:lnTo>
                  <a:cubicBezTo>
                    <a:pt x="2" y="194"/>
                    <a:pt x="10" y="203"/>
                    <a:pt x="19" y="203"/>
                  </a:cubicBezTo>
                  <a:cubicBezTo>
                    <a:pt x="28" y="203"/>
                    <a:pt x="36" y="194"/>
                    <a:pt x="36" y="185"/>
                  </a:cubicBezTo>
                  <a:lnTo>
                    <a:pt x="36" y="16"/>
                  </a:lnTo>
                  <a:cubicBezTo>
                    <a:pt x="35" y="6"/>
                    <a:pt x="27" y="0"/>
                    <a:pt x="19" y="0"/>
                  </a:cubicBezTo>
                  <a:close/>
                  <a:moveTo>
                    <a:pt x="19" y="336"/>
                  </a:moveTo>
                  <a:cubicBezTo>
                    <a:pt x="10" y="336"/>
                    <a:pt x="1" y="343"/>
                    <a:pt x="2" y="355"/>
                  </a:cubicBezTo>
                  <a:lnTo>
                    <a:pt x="2" y="526"/>
                  </a:lnTo>
                  <a:cubicBezTo>
                    <a:pt x="2" y="535"/>
                    <a:pt x="10" y="542"/>
                    <a:pt x="19" y="542"/>
                  </a:cubicBezTo>
                  <a:lnTo>
                    <a:pt x="19" y="543"/>
                  </a:lnTo>
                  <a:cubicBezTo>
                    <a:pt x="29" y="543"/>
                    <a:pt x="36" y="535"/>
                    <a:pt x="36" y="526"/>
                  </a:cubicBezTo>
                  <a:lnTo>
                    <a:pt x="36" y="355"/>
                  </a:lnTo>
                  <a:cubicBezTo>
                    <a:pt x="38" y="343"/>
                    <a:pt x="29" y="336"/>
                    <a:pt x="19" y="336"/>
                  </a:cubicBezTo>
                  <a:close/>
                  <a:moveTo>
                    <a:pt x="19" y="677"/>
                  </a:moveTo>
                  <a:cubicBezTo>
                    <a:pt x="10" y="677"/>
                    <a:pt x="1" y="683"/>
                    <a:pt x="2" y="696"/>
                  </a:cubicBezTo>
                  <a:lnTo>
                    <a:pt x="2" y="865"/>
                  </a:lnTo>
                  <a:cubicBezTo>
                    <a:pt x="2" y="876"/>
                    <a:pt x="10" y="883"/>
                    <a:pt x="19" y="883"/>
                  </a:cubicBezTo>
                  <a:cubicBezTo>
                    <a:pt x="28" y="883"/>
                    <a:pt x="36" y="876"/>
                    <a:pt x="36" y="865"/>
                  </a:cubicBezTo>
                  <a:lnTo>
                    <a:pt x="36" y="696"/>
                  </a:lnTo>
                  <a:cubicBezTo>
                    <a:pt x="38" y="683"/>
                    <a:pt x="29" y="677"/>
                    <a:pt x="19" y="677"/>
                  </a:cubicBezTo>
                  <a:close/>
                  <a:moveTo>
                    <a:pt x="19" y="1017"/>
                  </a:moveTo>
                  <a:cubicBezTo>
                    <a:pt x="10" y="1017"/>
                    <a:pt x="1" y="1023"/>
                    <a:pt x="2" y="1037"/>
                  </a:cubicBezTo>
                  <a:lnTo>
                    <a:pt x="2" y="1206"/>
                  </a:lnTo>
                  <a:cubicBezTo>
                    <a:pt x="2" y="1215"/>
                    <a:pt x="10" y="1224"/>
                    <a:pt x="19" y="1224"/>
                  </a:cubicBezTo>
                  <a:cubicBezTo>
                    <a:pt x="28" y="1224"/>
                    <a:pt x="36" y="1215"/>
                    <a:pt x="36" y="1206"/>
                  </a:cubicBezTo>
                  <a:lnTo>
                    <a:pt x="36" y="1037"/>
                  </a:lnTo>
                  <a:cubicBezTo>
                    <a:pt x="38" y="1023"/>
                    <a:pt x="29" y="1017"/>
                    <a:pt x="19" y="1017"/>
                  </a:cubicBezTo>
                  <a:close/>
                  <a:moveTo>
                    <a:pt x="19" y="1357"/>
                  </a:moveTo>
                  <a:cubicBezTo>
                    <a:pt x="10" y="1357"/>
                    <a:pt x="1" y="1363"/>
                    <a:pt x="2" y="1376"/>
                  </a:cubicBezTo>
                  <a:lnTo>
                    <a:pt x="2" y="1547"/>
                  </a:lnTo>
                  <a:cubicBezTo>
                    <a:pt x="2" y="1556"/>
                    <a:pt x="10" y="1563"/>
                    <a:pt x="19" y="1563"/>
                  </a:cubicBezTo>
                  <a:cubicBezTo>
                    <a:pt x="28" y="1563"/>
                    <a:pt x="36" y="1556"/>
                    <a:pt x="36" y="1547"/>
                  </a:cubicBezTo>
                  <a:lnTo>
                    <a:pt x="36" y="1376"/>
                  </a:lnTo>
                  <a:cubicBezTo>
                    <a:pt x="38" y="1363"/>
                    <a:pt x="29" y="1357"/>
                    <a:pt x="19" y="1357"/>
                  </a:cubicBezTo>
                  <a:close/>
                  <a:moveTo>
                    <a:pt x="19" y="1698"/>
                  </a:moveTo>
                  <a:cubicBezTo>
                    <a:pt x="10" y="1698"/>
                    <a:pt x="1" y="1704"/>
                    <a:pt x="2" y="1717"/>
                  </a:cubicBezTo>
                  <a:lnTo>
                    <a:pt x="2" y="1886"/>
                  </a:lnTo>
                  <a:cubicBezTo>
                    <a:pt x="2" y="1896"/>
                    <a:pt x="10" y="1904"/>
                    <a:pt x="19" y="1904"/>
                  </a:cubicBezTo>
                  <a:cubicBezTo>
                    <a:pt x="28" y="1904"/>
                    <a:pt x="35" y="1896"/>
                    <a:pt x="36" y="1886"/>
                  </a:cubicBezTo>
                  <a:lnTo>
                    <a:pt x="36" y="1717"/>
                  </a:lnTo>
                  <a:cubicBezTo>
                    <a:pt x="38" y="1704"/>
                    <a:pt x="29" y="1698"/>
                    <a:pt x="19" y="1698"/>
                  </a:cubicBezTo>
                  <a:close/>
                  <a:moveTo>
                    <a:pt x="19" y="2041"/>
                  </a:moveTo>
                  <a:cubicBezTo>
                    <a:pt x="11" y="2041"/>
                    <a:pt x="3" y="2046"/>
                    <a:pt x="2" y="2056"/>
                  </a:cubicBezTo>
                  <a:lnTo>
                    <a:pt x="2" y="2227"/>
                  </a:lnTo>
                  <a:cubicBezTo>
                    <a:pt x="2" y="2236"/>
                    <a:pt x="10" y="2244"/>
                    <a:pt x="19" y="2244"/>
                  </a:cubicBezTo>
                  <a:cubicBezTo>
                    <a:pt x="28" y="2244"/>
                    <a:pt x="36" y="2236"/>
                    <a:pt x="36" y="2227"/>
                  </a:cubicBezTo>
                  <a:lnTo>
                    <a:pt x="36" y="2056"/>
                  </a:lnTo>
                  <a:cubicBezTo>
                    <a:pt x="35" y="2046"/>
                    <a:pt x="27" y="2041"/>
                    <a:pt x="19" y="2041"/>
                  </a:cubicBezTo>
                  <a:close/>
                  <a:moveTo>
                    <a:pt x="19" y="2381"/>
                  </a:moveTo>
                  <a:cubicBezTo>
                    <a:pt x="11" y="2381"/>
                    <a:pt x="3" y="2387"/>
                    <a:pt x="2" y="2397"/>
                  </a:cubicBezTo>
                  <a:lnTo>
                    <a:pt x="2" y="2566"/>
                  </a:lnTo>
                  <a:cubicBezTo>
                    <a:pt x="2" y="2576"/>
                    <a:pt x="10" y="2584"/>
                    <a:pt x="19" y="2584"/>
                  </a:cubicBezTo>
                  <a:cubicBezTo>
                    <a:pt x="28" y="2584"/>
                    <a:pt x="36" y="2576"/>
                    <a:pt x="36" y="2566"/>
                  </a:cubicBezTo>
                  <a:lnTo>
                    <a:pt x="36" y="2397"/>
                  </a:lnTo>
                  <a:cubicBezTo>
                    <a:pt x="35" y="2387"/>
                    <a:pt x="27" y="2381"/>
                    <a:pt x="19" y="2381"/>
                  </a:cubicBezTo>
                  <a:close/>
                  <a:moveTo>
                    <a:pt x="19" y="2718"/>
                  </a:moveTo>
                  <a:cubicBezTo>
                    <a:pt x="10" y="2718"/>
                    <a:pt x="1" y="2724"/>
                    <a:pt x="2" y="2737"/>
                  </a:cubicBezTo>
                  <a:lnTo>
                    <a:pt x="2" y="2907"/>
                  </a:lnTo>
                  <a:cubicBezTo>
                    <a:pt x="2" y="2917"/>
                    <a:pt x="10" y="2924"/>
                    <a:pt x="19" y="2924"/>
                  </a:cubicBezTo>
                  <a:cubicBezTo>
                    <a:pt x="29" y="2924"/>
                    <a:pt x="36" y="2916"/>
                    <a:pt x="36" y="2907"/>
                  </a:cubicBezTo>
                  <a:lnTo>
                    <a:pt x="36" y="2737"/>
                  </a:lnTo>
                  <a:cubicBezTo>
                    <a:pt x="38" y="2724"/>
                    <a:pt x="29" y="2718"/>
                    <a:pt x="19" y="2718"/>
                  </a:cubicBezTo>
                  <a:close/>
                  <a:moveTo>
                    <a:pt x="19" y="3059"/>
                  </a:moveTo>
                  <a:cubicBezTo>
                    <a:pt x="10" y="3059"/>
                    <a:pt x="1" y="3065"/>
                    <a:pt x="2" y="3078"/>
                  </a:cubicBezTo>
                  <a:lnTo>
                    <a:pt x="2" y="3248"/>
                  </a:lnTo>
                  <a:cubicBezTo>
                    <a:pt x="2" y="3257"/>
                    <a:pt x="10" y="3264"/>
                    <a:pt x="19" y="3265"/>
                  </a:cubicBezTo>
                  <a:cubicBezTo>
                    <a:pt x="28" y="3265"/>
                    <a:pt x="36" y="3257"/>
                    <a:pt x="36" y="3248"/>
                  </a:cubicBezTo>
                  <a:lnTo>
                    <a:pt x="36" y="3078"/>
                  </a:lnTo>
                  <a:cubicBezTo>
                    <a:pt x="38" y="3065"/>
                    <a:pt x="29" y="3059"/>
                    <a:pt x="19" y="30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5" name="Google Shape;5725;p64"/>
            <p:cNvSpPr/>
            <p:nvPr/>
          </p:nvSpPr>
          <p:spPr>
            <a:xfrm>
              <a:off x="6694175" y="2487850"/>
              <a:ext cx="2800" cy="4100"/>
            </a:xfrm>
            <a:custGeom>
              <a:avLst/>
              <a:gdLst/>
              <a:ahLst/>
              <a:cxnLst/>
              <a:rect l="l" t="t" r="r" b="b"/>
              <a:pathLst>
                <a:path w="112" h="164" extrusionOk="0">
                  <a:moveTo>
                    <a:pt x="93" y="0"/>
                  </a:moveTo>
                  <a:cubicBezTo>
                    <a:pt x="84" y="0"/>
                    <a:pt x="75" y="6"/>
                    <a:pt x="76" y="19"/>
                  </a:cubicBezTo>
                  <a:lnTo>
                    <a:pt x="76" y="94"/>
                  </a:lnTo>
                  <a:lnTo>
                    <a:pt x="12" y="132"/>
                  </a:lnTo>
                  <a:cubicBezTo>
                    <a:pt x="3" y="136"/>
                    <a:pt x="0" y="146"/>
                    <a:pt x="4" y="155"/>
                  </a:cubicBezTo>
                  <a:cubicBezTo>
                    <a:pt x="7" y="159"/>
                    <a:pt x="13" y="164"/>
                    <a:pt x="19" y="164"/>
                  </a:cubicBezTo>
                  <a:cubicBezTo>
                    <a:pt x="22" y="164"/>
                    <a:pt x="25" y="162"/>
                    <a:pt x="28" y="161"/>
                  </a:cubicBezTo>
                  <a:lnTo>
                    <a:pt x="102" y="119"/>
                  </a:lnTo>
                  <a:cubicBezTo>
                    <a:pt x="106" y="116"/>
                    <a:pt x="110" y="110"/>
                    <a:pt x="110" y="104"/>
                  </a:cubicBezTo>
                  <a:lnTo>
                    <a:pt x="110" y="19"/>
                  </a:lnTo>
                  <a:cubicBezTo>
                    <a:pt x="112" y="6"/>
                    <a:pt x="103" y="0"/>
                    <a:pt x="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6" name="Google Shape;5726;p64"/>
            <p:cNvSpPr/>
            <p:nvPr/>
          </p:nvSpPr>
          <p:spPr>
            <a:xfrm>
              <a:off x="6557500" y="2493225"/>
              <a:ext cx="134050" cy="63475"/>
            </a:xfrm>
            <a:custGeom>
              <a:avLst/>
              <a:gdLst/>
              <a:ahLst/>
              <a:cxnLst/>
              <a:rect l="l" t="t" r="r" b="b"/>
              <a:pathLst>
                <a:path w="5362" h="2539" extrusionOk="0">
                  <a:moveTo>
                    <a:pt x="5337" y="0"/>
                  </a:moveTo>
                  <a:cubicBezTo>
                    <a:pt x="5335" y="0"/>
                    <a:pt x="5332" y="1"/>
                    <a:pt x="5329" y="2"/>
                  </a:cubicBezTo>
                  <a:lnTo>
                    <a:pt x="5181" y="88"/>
                  </a:lnTo>
                  <a:cubicBezTo>
                    <a:pt x="5173" y="92"/>
                    <a:pt x="5170" y="102"/>
                    <a:pt x="5176" y="111"/>
                  </a:cubicBezTo>
                  <a:cubicBezTo>
                    <a:pt x="5179" y="117"/>
                    <a:pt x="5184" y="120"/>
                    <a:pt x="5190" y="120"/>
                  </a:cubicBezTo>
                  <a:cubicBezTo>
                    <a:pt x="5193" y="120"/>
                    <a:pt x="5196" y="118"/>
                    <a:pt x="5199" y="117"/>
                  </a:cubicBezTo>
                  <a:lnTo>
                    <a:pt x="5347" y="31"/>
                  </a:lnTo>
                  <a:cubicBezTo>
                    <a:pt x="5362" y="21"/>
                    <a:pt x="5352" y="0"/>
                    <a:pt x="5337" y="0"/>
                  </a:cubicBezTo>
                  <a:close/>
                  <a:moveTo>
                    <a:pt x="5041" y="171"/>
                  </a:moveTo>
                  <a:cubicBezTo>
                    <a:pt x="5038" y="171"/>
                    <a:pt x="5036" y="172"/>
                    <a:pt x="5034" y="173"/>
                  </a:cubicBezTo>
                  <a:lnTo>
                    <a:pt x="4884" y="259"/>
                  </a:lnTo>
                  <a:cubicBezTo>
                    <a:pt x="4870" y="268"/>
                    <a:pt x="4875" y="291"/>
                    <a:pt x="4893" y="291"/>
                  </a:cubicBezTo>
                  <a:cubicBezTo>
                    <a:pt x="4896" y="291"/>
                    <a:pt x="4899" y="289"/>
                    <a:pt x="4902" y="288"/>
                  </a:cubicBezTo>
                  <a:lnTo>
                    <a:pt x="5050" y="202"/>
                  </a:lnTo>
                  <a:cubicBezTo>
                    <a:pt x="5058" y="198"/>
                    <a:pt x="5061" y="188"/>
                    <a:pt x="5057" y="179"/>
                  </a:cubicBezTo>
                  <a:cubicBezTo>
                    <a:pt x="5053" y="174"/>
                    <a:pt x="5047" y="171"/>
                    <a:pt x="5041" y="171"/>
                  </a:cubicBezTo>
                  <a:close/>
                  <a:moveTo>
                    <a:pt x="4745" y="342"/>
                  </a:moveTo>
                  <a:cubicBezTo>
                    <a:pt x="4742" y="342"/>
                    <a:pt x="4739" y="343"/>
                    <a:pt x="4736" y="344"/>
                  </a:cubicBezTo>
                  <a:lnTo>
                    <a:pt x="4588" y="430"/>
                  </a:lnTo>
                  <a:cubicBezTo>
                    <a:pt x="4572" y="439"/>
                    <a:pt x="4580" y="462"/>
                    <a:pt x="4597" y="462"/>
                  </a:cubicBezTo>
                  <a:cubicBezTo>
                    <a:pt x="4600" y="462"/>
                    <a:pt x="4603" y="462"/>
                    <a:pt x="4604" y="460"/>
                  </a:cubicBezTo>
                  <a:lnTo>
                    <a:pt x="4754" y="373"/>
                  </a:lnTo>
                  <a:cubicBezTo>
                    <a:pt x="4770" y="365"/>
                    <a:pt x="4760" y="342"/>
                    <a:pt x="4745" y="342"/>
                  </a:cubicBezTo>
                  <a:close/>
                  <a:moveTo>
                    <a:pt x="4447" y="514"/>
                  </a:moveTo>
                  <a:cubicBezTo>
                    <a:pt x="4444" y="514"/>
                    <a:pt x="4442" y="514"/>
                    <a:pt x="4439" y="515"/>
                  </a:cubicBezTo>
                  <a:lnTo>
                    <a:pt x="4291" y="601"/>
                  </a:lnTo>
                  <a:cubicBezTo>
                    <a:pt x="4277" y="610"/>
                    <a:pt x="4282" y="633"/>
                    <a:pt x="4300" y="633"/>
                  </a:cubicBezTo>
                  <a:cubicBezTo>
                    <a:pt x="4303" y="633"/>
                    <a:pt x="4306" y="633"/>
                    <a:pt x="4309" y="632"/>
                  </a:cubicBezTo>
                  <a:lnTo>
                    <a:pt x="4456" y="546"/>
                  </a:lnTo>
                  <a:cubicBezTo>
                    <a:pt x="4471" y="535"/>
                    <a:pt x="4462" y="514"/>
                    <a:pt x="4447" y="514"/>
                  </a:cubicBezTo>
                  <a:close/>
                  <a:moveTo>
                    <a:pt x="4151" y="685"/>
                  </a:moveTo>
                  <a:cubicBezTo>
                    <a:pt x="4148" y="685"/>
                    <a:pt x="4146" y="685"/>
                    <a:pt x="4143" y="687"/>
                  </a:cubicBezTo>
                  <a:lnTo>
                    <a:pt x="3995" y="774"/>
                  </a:lnTo>
                  <a:cubicBezTo>
                    <a:pt x="3987" y="778"/>
                    <a:pt x="3984" y="788"/>
                    <a:pt x="3988" y="797"/>
                  </a:cubicBezTo>
                  <a:cubicBezTo>
                    <a:pt x="3991" y="801"/>
                    <a:pt x="3997" y="804"/>
                    <a:pt x="4003" y="804"/>
                  </a:cubicBezTo>
                  <a:cubicBezTo>
                    <a:pt x="4005" y="804"/>
                    <a:pt x="4008" y="804"/>
                    <a:pt x="4011" y="803"/>
                  </a:cubicBezTo>
                  <a:lnTo>
                    <a:pt x="4161" y="717"/>
                  </a:lnTo>
                  <a:cubicBezTo>
                    <a:pt x="4174" y="706"/>
                    <a:pt x="4165" y="685"/>
                    <a:pt x="4151" y="685"/>
                  </a:cubicBezTo>
                  <a:close/>
                  <a:moveTo>
                    <a:pt x="3854" y="857"/>
                  </a:moveTo>
                  <a:cubicBezTo>
                    <a:pt x="3852" y="857"/>
                    <a:pt x="3849" y="858"/>
                    <a:pt x="3846" y="859"/>
                  </a:cubicBezTo>
                  <a:lnTo>
                    <a:pt x="3698" y="945"/>
                  </a:lnTo>
                  <a:cubicBezTo>
                    <a:pt x="3683" y="953"/>
                    <a:pt x="3689" y="975"/>
                    <a:pt x="3705" y="975"/>
                  </a:cubicBezTo>
                  <a:cubicBezTo>
                    <a:pt x="3706" y="975"/>
                    <a:pt x="3706" y="975"/>
                    <a:pt x="3707" y="975"/>
                  </a:cubicBezTo>
                  <a:cubicBezTo>
                    <a:pt x="3710" y="975"/>
                    <a:pt x="3713" y="975"/>
                    <a:pt x="3715" y="974"/>
                  </a:cubicBezTo>
                  <a:lnTo>
                    <a:pt x="3863" y="888"/>
                  </a:lnTo>
                  <a:cubicBezTo>
                    <a:pt x="3878" y="877"/>
                    <a:pt x="3869" y="857"/>
                    <a:pt x="3854" y="857"/>
                  </a:cubicBezTo>
                  <a:close/>
                  <a:moveTo>
                    <a:pt x="3559" y="1028"/>
                  </a:moveTo>
                  <a:cubicBezTo>
                    <a:pt x="3556" y="1028"/>
                    <a:pt x="3553" y="1028"/>
                    <a:pt x="3550" y="1030"/>
                  </a:cubicBezTo>
                  <a:lnTo>
                    <a:pt x="3401" y="1116"/>
                  </a:lnTo>
                  <a:cubicBezTo>
                    <a:pt x="3386" y="1125"/>
                    <a:pt x="3392" y="1148"/>
                    <a:pt x="3409" y="1148"/>
                  </a:cubicBezTo>
                  <a:cubicBezTo>
                    <a:pt x="3412" y="1148"/>
                    <a:pt x="3415" y="1146"/>
                    <a:pt x="3418" y="1145"/>
                  </a:cubicBezTo>
                  <a:lnTo>
                    <a:pt x="3566" y="1059"/>
                  </a:lnTo>
                  <a:cubicBezTo>
                    <a:pt x="3583" y="1050"/>
                    <a:pt x="3574" y="1028"/>
                    <a:pt x="3559" y="1028"/>
                  </a:cubicBezTo>
                  <a:close/>
                  <a:moveTo>
                    <a:pt x="3260" y="1200"/>
                  </a:moveTo>
                  <a:cubicBezTo>
                    <a:pt x="3258" y="1200"/>
                    <a:pt x="3255" y="1200"/>
                    <a:pt x="3253" y="1201"/>
                  </a:cubicBezTo>
                  <a:lnTo>
                    <a:pt x="3105" y="1287"/>
                  </a:lnTo>
                  <a:cubicBezTo>
                    <a:pt x="3089" y="1296"/>
                    <a:pt x="3095" y="1319"/>
                    <a:pt x="3114" y="1319"/>
                  </a:cubicBezTo>
                  <a:cubicBezTo>
                    <a:pt x="3117" y="1319"/>
                    <a:pt x="3119" y="1317"/>
                    <a:pt x="3121" y="1316"/>
                  </a:cubicBezTo>
                  <a:lnTo>
                    <a:pt x="3270" y="1230"/>
                  </a:lnTo>
                  <a:cubicBezTo>
                    <a:pt x="3285" y="1220"/>
                    <a:pt x="3275" y="1200"/>
                    <a:pt x="3260" y="1200"/>
                  </a:cubicBezTo>
                  <a:close/>
                  <a:moveTo>
                    <a:pt x="2965" y="1370"/>
                  </a:moveTo>
                  <a:cubicBezTo>
                    <a:pt x="2962" y="1370"/>
                    <a:pt x="2959" y="1371"/>
                    <a:pt x="2956" y="1372"/>
                  </a:cubicBezTo>
                  <a:lnTo>
                    <a:pt x="2808" y="1458"/>
                  </a:lnTo>
                  <a:cubicBezTo>
                    <a:pt x="2793" y="1467"/>
                    <a:pt x="2799" y="1490"/>
                    <a:pt x="2816" y="1490"/>
                  </a:cubicBezTo>
                  <a:cubicBezTo>
                    <a:pt x="2819" y="1490"/>
                    <a:pt x="2822" y="1488"/>
                    <a:pt x="2825" y="1487"/>
                  </a:cubicBezTo>
                  <a:lnTo>
                    <a:pt x="2973" y="1401"/>
                  </a:lnTo>
                  <a:cubicBezTo>
                    <a:pt x="2990" y="1392"/>
                    <a:pt x="2981" y="1370"/>
                    <a:pt x="2965" y="1370"/>
                  </a:cubicBezTo>
                  <a:close/>
                  <a:moveTo>
                    <a:pt x="2667" y="1542"/>
                  </a:moveTo>
                  <a:cubicBezTo>
                    <a:pt x="2665" y="1542"/>
                    <a:pt x="2662" y="1542"/>
                    <a:pt x="2660" y="1544"/>
                  </a:cubicBezTo>
                  <a:lnTo>
                    <a:pt x="2512" y="1629"/>
                  </a:lnTo>
                  <a:cubicBezTo>
                    <a:pt x="2503" y="1634"/>
                    <a:pt x="2500" y="1644"/>
                    <a:pt x="2505" y="1652"/>
                  </a:cubicBezTo>
                  <a:cubicBezTo>
                    <a:pt x="2508" y="1658"/>
                    <a:pt x="2513" y="1661"/>
                    <a:pt x="2519" y="1661"/>
                  </a:cubicBezTo>
                  <a:cubicBezTo>
                    <a:pt x="2522" y="1661"/>
                    <a:pt x="2525" y="1660"/>
                    <a:pt x="2528" y="1658"/>
                  </a:cubicBezTo>
                  <a:lnTo>
                    <a:pt x="2677" y="1573"/>
                  </a:lnTo>
                  <a:cubicBezTo>
                    <a:pt x="2691" y="1563"/>
                    <a:pt x="2682" y="1542"/>
                    <a:pt x="2667" y="1542"/>
                  </a:cubicBezTo>
                  <a:close/>
                  <a:moveTo>
                    <a:pt x="2370" y="1713"/>
                  </a:moveTo>
                  <a:cubicBezTo>
                    <a:pt x="2368" y="1713"/>
                    <a:pt x="2365" y="1713"/>
                    <a:pt x="2363" y="1715"/>
                  </a:cubicBezTo>
                  <a:lnTo>
                    <a:pt x="2215" y="1800"/>
                  </a:lnTo>
                  <a:cubicBezTo>
                    <a:pt x="2200" y="1809"/>
                    <a:pt x="2206" y="1832"/>
                    <a:pt x="2223" y="1832"/>
                  </a:cubicBezTo>
                  <a:cubicBezTo>
                    <a:pt x="2226" y="1832"/>
                    <a:pt x="2229" y="1832"/>
                    <a:pt x="2232" y="1829"/>
                  </a:cubicBezTo>
                  <a:lnTo>
                    <a:pt x="2380" y="1744"/>
                  </a:lnTo>
                  <a:cubicBezTo>
                    <a:pt x="2395" y="1734"/>
                    <a:pt x="2385" y="1713"/>
                    <a:pt x="2370" y="1713"/>
                  </a:cubicBezTo>
                  <a:close/>
                  <a:moveTo>
                    <a:pt x="2075" y="1884"/>
                  </a:moveTo>
                  <a:cubicBezTo>
                    <a:pt x="2072" y="1884"/>
                    <a:pt x="2069" y="1884"/>
                    <a:pt x="2067" y="1886"/>
                  </a:cubicBezTo>
                  <a:lnTo>
                    <a:pt x="1917" y="1971"/>
                  </a:lnTo>
                  <a:cubicBezTo>
                    <a:pt x="1903" y="1980"/>
                    <a:pt x="1909" y="2003"/>
                    <a:pt x="1926" y="2003"/>
                  </a:cubicBezTo>
                  <a:cubicBezTo>
                    <a:pt x="1929" y="2003"/>
                    <a:pt x="1932" y="2003"/>
                    <a:pt x="1935" y="2002"/>
                  </a:cubicBezTo>
                  <a:lnTo>
                    <a:pt x="2083" y="1916"/>
                  </a:lnTo>
                  <a:cubicBezTo>
                    <a:pt x="2100" y="1906"/>
                    <a:pt x="2090" y="1884"/>
                    <a:pt x="2075" y="1884"/>
                  </a:cubicBezTo>
                  <a:close/>
                  <a:moveTo>
                    <a:pt x="1779" y="2054"/>
                  </a:moveTo>
                  <a:cubicBezTo>
                    <a:pt x="1776" y="2054"/>
                    <a:pt x="1773" y="2055"/>
                    <a:pt x="1769" y="2057"/>
                  </a:cubicBezTo>
                  <a:lnTo>
                    <a:pt x="1622" y="2142"/>
                  </a:lnTo>
                  <a:cubicBezTo>
                    <a:pt x="1606" y="2153"/>
                    <a:pt x="1613" y="2174"/>
                    <a:pt x="1630" y="2174"/>
                  </a:cubicBezTo>
                  <a:cubicBezTo>
                    <a:pt x="1633" y="2174"/>
                    <a:pt x="1636" y="2174"/>
                    <a:pt x="1637" y="2173"/>
                  </a:cubicBezTo>
                  <a:lnTo>
                    <a:pt x="1787" y="2087"/>
                  </a:lnTo>
                  <a:cubicBezTo>
                    <a:pt x="1805" y="2078"/>
                    <a:pt x="1795" y="2054"/>
                    <a:pt x="1779" y="2054"/>
                  </a:cubicBezTo>
                  <a:close/>
                  <a:moveTo>
                    <a:pt x="1480" y="2226"/>
                  </a:moveTo>
                  <a:cubicBezTo>
                    <a:pt x="1477" y="2226"/>
                    <a:pt x="1475" y="2227"/>
                    <a:pt x="1472" y="2228"/>
                  </a:cubicBezTo>
                  <a:lnTo>
                    <a:pt x="1324" y="2315"/>
                  </a:lnTo>
                  <a:cubicBezTo>
                    <a:pt x="1317" y="2319"/>
                    <a:pt x="1314" y="2330"/>
                    <a:pt x="1318" y="2338"/>
                  </a:cubicBezTo>
                  <a:cubicBezTo>
                    <a:pt x="1321" y="2343"/>
                    <a:pt x="1327" y="2345"/>
                    <a:pt x="1333" y="2345"/>
                  </a:cubicBezTo>
                  <a:lnTo>
                    <a:pt x="1333" y="2347"/>
                  </a:lnTo>
                  <a:cubicBezTo>
                    <a:pt x="1336" y="2347"/>
                    <a:pt x="1339" y="2345"/>
                    <a:pt x="1342" y="2344"/>
                  </a:cubicBezTo>
                  <a:lnTo>
                    <a:pt x="1490" y="2258"/>
                  </a:lnTo>
                  <a:cubicBezTo>
                    <a:pt x="1505" y="2247"/>
                    <a:pt x="1495" y="2226"/>
                    <a:pt x="1480" y="2226"/>
                  </a:cubicBezTo>
                  <a:close/>
                  <a:moveTo>
                    <a:pt x="22" y="2368"/>
                  </a:moveTo>
                  <a:cubicBezTo>
                    <a:pt x="16" y="2368"/>
                    <a:pt x="9" y="2371"/>
                    <a:pt x="6" y="2376"/>
                  </a:cubicBezTo>
                  <a:cubicBezTo>
                    <a:pt x="0" y="2385"/>
                    <a:pt x="5" y="2395"/>
                    <a:pt x="12" y="2399"/>
                  </a:cubicBezTo>
                  <a:cubicBezTo>
                    <a:pt x="64" y="2427"/>
                    <a:pt x="116" y="2450"/>
                    <a:pt x="171" y="2467"/>
                  </a:cubicBezTo>
                  <a:cubicBezTo>
                    <a:pt x="174" y="2469"/>
                    <a:pt x="176" y="2469"/>
                    <a:pt x="177" y="2469"/>
                  </a:cubicBezTo>
                  <a:cubicBezTo>
                    <a:pt x="198" y="2469"/>
                    <a:pt x="202" y="2441"/>
                    <a:pt x="183" y="2435"/>
                  </a:cubicBezTo>
                  <a:cubicBezTo>
                    <a:pt x="129" y="2418"/>
                    <a:pt x="79" y="2396"/>
                    <a:pt x="28" y="2369"/>
                  </a:cubicBezTo>
                  <a:cubicBezTo>
                    <a:pt x="26" y="2368"/>
                    <a:pt x="24" y="2368"/>
                    <a:pt x="22" y="2368"/>
                  </a:cubicBezTo>
                  <a:close/>
                  <a:moveTo>
                    <a:pt x="1185" y="2393"/>
                  </a:moveTo>
                  <a:cubicBezTo>
                    <a:pt x="1182" y="2393"/>
                    <a:pt x="1178" y="2394"/>
                    <a:pt x="1175" y="2396"/>
                  </a:cubicBezTo>
                  <a:cubicBezTo>
                    <a:pt x="1124" y="2419"/>
                    <a:pt x="1072" y="2438"/>
                    <a:pt x="1017" y="2453"/>
                  </a:cubicBezTo>
                  <a:cubicBezTo>
                    <a:pt x="998" y="2459"/>
                    <a:pt x="1002" y="2486"/>
                    <a:pt x="1021" y="2486"/>
                  </a:cubicBezTo>
                  <a:cubicBezTo>
                    <a:pt x="1022" y="2487"/>
                    <a:pt x="1022" y="2487"/>
                    <a:pt x="1023" y="2487"/>
                  </a:cubicBezTo>
                  <a:cubicBezTo>
                    <a:pt x="1024" y="2487"/>
                    <a:pt x="1026" y="2486"/>
                    <a:pt x="1027" y="2486"/>
                  </a:cubicBezTo>
                  <a:cubicBezTo>
                    <a:pt x="1082" y="2470"/>
                    <a:pt x="1137" y="2450"/>
                    <a:pt x="1189" y="2427"/>
                  </a:cubicBezTo>
                  <a:cubicBezTo>
                    <a:pt x="1210" y="2419"/>
                    <a:pt x="1201" y="2393"/>
                    <a:pt x="1185" y="2393"/>
                  </a:cubicBezTo>
                  <a:close/>
                  <a:moveTo>
                    <a:pt x="344" y="2479"/>
                  </a:moveTo>
                  <a:cubicBezTo>
                    <a:pt x="325" y="2479"/>
                    <a:pt x="320" y="2507"/>
                    <a:pt x="340" y="2512"/>
                  </a:cubicBezTo>
                  <a:cubicBezTo>
                    <a:pt x="396" y="2524"/>
                    <a:pt x="454" y="2531"/>
                    <a:pt x="512" y="2535"/>
                  </a:cubicBezTo>
                  <a:cubicBezTo>
                    <a:pt x="535" y="2535"/>
                    <a:pt x="537" y="2502"/>
                    <a:pt x="514" y="2501"/>
                  </a:cubicBezTo>
                  <a:cubicBezTo>
                    <a:pt x="457" y="2498"/>
                    <a:pt x="402" y="2489"/>
                    <a:pt x="347" y="2479"/>
                  </a:cubicBezTo>
                  <a:cubicBezTo>
                    <a:pt x="346" y="2479"/>
                    <a:pt x="345" y="2479"/>
                    <a:pt x="344" y="2479"/>
                  </a:cubicBezTo>
                  <a:close/>
                  <a:moveTo>
                    <a:pt x="856" y="2489"/>
                  </a:moveTo>
                  <a:cubicBezTo>
                    <a:pt x="855" y="2489"/>
                    <a:pt x="854" y="2489"/>
                    <a:pt x="853" y="2489"/>
                  </a:cubicBezTo>
                  <a:cubicBezTo>
                    <a:pt x="796" y="2498"/>
                    <a:pt x="740" y="2502"/>
                    <a:pt x="685" y="2505"/>
                  </a:cubicBezTo>
                  <a:cubicBezTo>
                    <a:pt x="663" y="2506"/>
                    <a:pt x="663" y="2537"/>
                    <a:pt x="685" y="2538"/>
                  </a:cubicBezTo>
                  <a:cubicBezTo>
                    <a:pt x="743" y="2537"/>
                    <a:pt x="801" y="2531"/>
                    <a:pt x="857" y="2522"/>
                  </a:cubicBezTo>
                  <a:cubicBezTo>
                    <a:pt x="880" y="2520"/>
                    <a:pt x="875" y="2489"/>
                    <a:pt x="856" y="24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7" name="Google Shape;5727;p64"/>
            <p:cNvSpPr/>
            <p:nvPr/>
          </p:nvSpPr>
          <p:spPr>
            <a:xfrm>
              <a:off x="6552400" y="2548500"/>
              <a:ext cx="2550" cy="2350"/>
            </a:xfrm>
            <a:custGeom>
              <a:avLst/>
              <a:gdLst/>
              <a:ahLst/>
              <a:cxnLst/>
              <a:rect l="l" t="t" r="r" b="b"/>
              <a:pathLst>
                <a:path w="102" h="94" extrusionOk="0">
                  <a:moveTo>
                    <a:pt x="25" y="0"/>
                  </a:moveTo>
                  <a:cubicBezTo>
                    <a:pt x="12" y="0"/>
                    <a:pt x="0" y="15"/>
                    <a:pt x="10" y="27"/>
                  </a:cubicBezTo>
                  <a:cubicBezTo>
                    <a:pt x="29" y="50"/>
                    <a:pt x="49" y="71"/>
                    <a:pt x="71" y="90"/>
                  </a:cubicBezTo>
                  <a:cubicBezTo>
                    <a:pt x="74" y="92"/>
                    <a:pt x="78" y="94"/>
                    <a:pt x="83" y="94"/>
                  </a:cubicBezTo>
                  <a:cubicBezTo>
                    <a:pt x="87" y="94"/>
                    <a:pt x="93" y="92"/>
                    <a:pt x="96" y="88"/>
                  </a:cubicBezTo>
                  <a:cubicBezTo>
                    <a:pt x="101" y="81"/>
                    <a:pt x="101" y="71"/>
                    <a:pt x="94" y="65"/>
                  </a:cubicBezTo>
                  <a:cubicBezTo>
                    <a:pt x="72" y="46"/>
                    <a:pt x="54" y="27"/>
                    <a:pt x="36" y="5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8" name="Google Shape;5728;p64"/>
            <p:cNvSpPr/>
            <p:nvPr/>
          </p:nvSpPr>
          <p:spPr>
            <a:xfrm>
              <a:off x="6552050" y="2375025"/>
              <a:ext cx="123325" cy="78825"/>
            </a:xfrm>
            <a:custGeom>
              <a:avLst/>
              <a:gdLst/>
              <a:ahLst/>
              <a:cxnLst/>
              <a:rect l="l" t="t" r="r" b="b"/>
              <a:pathLst>
                <a:path w="4933" h="3153" extrusionOk="0">
                  <a:moveTo>
                    <a:pt x="4792" y="0"/>
                  </a:moveTo>
                  <a:cubicBezTo>
                    <a:pt x="4772" y="0"/>
                    <a:pt x="4751" y="5"/>
                    <a:pt x="4732" y="15"/>
                  </a:cubicBezTo>
                  <a:lnTo>
                    <a:pt x="1" y="2745"/>
                  </a:lnTo>
                  <a:lnTo>
                    <a:pt x="706" y="3153"/>
                  </a:lnTo>
                  <a:lnTo>
                    <a:pt x="4872" y="747"/>
                  </a:lnTo>
                  <a:cubicBezTo>
                    <a:pt x="4908" y="724"/>
                    <a:pt x="4930" y="684"/>
                    <a:pt x="4933" y="642"/>
                  </a:cubicBezTo>
                  <a:lnTo>
                    <a:pt x="4933" y="131"/>
                  </a:lnTo>
                  <a:cubicBezTo>
                    <a:pt x="4931" y="89"/>
                    <a:pt x="4908" y="49"/>
                    <a:pt x="4873" y="26"/>
                  </a:cubicBezTo>
                  <a:lnTo>
                    <a:pt x="4851" y="15"/>
                  </a:lnTo>
                  <a:cubicBezTo>
                    <a:pt x="4832" y="5"/>
                    <a:pt x="4812" y="0"/>
                    <a:pt x="479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9" name="Google Shape;5729;p64"/>
            <p:cNvSpPr/>
            <p:nvPr/>
          </p:nvSpPr>
          <p:spPr>
            <a:xfrm>
              <a:off x="6552050" y="2375025"/>
              <a:ext cx="122675" cy="70700"/>
            </a:xfrm>
            <a:custGeom>
              <a:avLst/>
              <a:gdLst/>
              <a:ahLst/>
              <a:cxnLst/>
              <a:rect l="l" t="t" r="r" b="b"/>
              <a:pathLst>
                <a:path w="4907" h="2828" extrusionOk="0">
                  <a:moveTo>
                    <a:pt x="4791" y="0"/>
                  </a:moveTo>
                  <a:cubicBezTo>
                    <a:pt x="4771" y="0"/>
                    <a:pt x="4751" y="5"/>
                    <a:pt x="4732" y="15"/>
                  </a:cubicBezTo>
                  <a:lnTo>
                    <a:pt x="1" y="2746"/>
                  </a:lnTo>
                  <a:lnTo>
                    <a:pt x="141" y="2828"/>
                  </a:lnTo>
                  <a:lnTo>
                    <a:pt x="4873" y="96"/>
                  </a:lnTo>
                  <a:cubicBezTo>
                    <a:pt x="4906" y="77"/>
                    <a:pt x="4906" y="46"/>
                    <a:pt x="4873" y="26"/>
                  </a:cubicBezTo>
                  <a:lnTo>
                    <a:pt x="4851" y="15"/>
                  </a:lnTo>
                  <a:cubicBezTo>
                    <a:pt x="4832" y="5"/>
                    <a:pt x="4812" y="0"/>
                    <a:pt x="4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0" name="Google Shape;5730;p64"/>
            <p:cNvSpPr/>
            <p:nvPr/>
          </p:nvSpPr>
          <p:spPr>
            <a:xfrm>
              <a:off x="6559100" y="2379075"/>
              <a:ext cx="123300" cy="78825"/>
            </a:xfrm>
            <a:custGeom>
              <a:avLst/>
              <a:gdLst/>
              <a:ahLst/>
              <a:cxnLst/>
              <a:rect l="l" t="t" r="r" b="b"/>
              <a:pathLst>
                <a:path w="4932" h="3153" extrusionOk="0">
                  <a:moveTo>
                    <a:pt x="4792" y="1"/>
                  </a:moveTo>
                  <a:cubicBezTo>
                    <a:pt x="4771" y="1"/>
                    <a:pt x="4751" y="6"/>
                    <a:pt x="4732" y="15"/>
                  </a:cubicBezTo>
                  <a:lnTo>
                    <a:pt x="0" y="2747"/>
                  </a:lnTo>
                  <a:lnTo>
                    <a:pt x="705" y="3153"/>
                  </a:lnTo>
                  <a:lnTo>
                    <a:pt x="4872" y="747"/>
                  </a:lnTo>
                  <a:cubicBezTo>
                    <a:pt x="4907" y="724"/>
                    <a:pt x="4930" y="686"/>
                    <a:pt x="4932" y="644"/>
                  </a:cubicBezTo>
                  <a:lnTo>
                    <a:pt x="4932" y="131"/>
                  </a:lnTo>
                  <a:cubicBezTo>
                    <a:pt x="4930" y="89"/>
                    <a:pt x="4907" y="51"/>
                    <a:pt x="4872" y="28"/>
                  </a:cubicBezTo>
                  <a:lnTo>
                    <a:pt x="4852" y="15"/>
                  </a:lnTo>
                  <a:cubicBezTo>
                    <a:pt x="4833" y="6"/>
                    <a:pt x="4813" y="1"/>
                    <a:pt x="479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1" name="Google Shape;5731;p64"/>
            <p:cNvSpPr/>
            <p:nvPr/>
          </p:nvSpPr>
          <p:spPr>
            <a:xfrm>
              <a:off x="6559100" y="2379075"/>
              <a:ext cx="122650" cy="70725"/>
            </a:xfrm>
            <a:custGeom>
              <a:avLst/>
              <a:gdLst/>
              <a:ahLst/>
              <a:cxnLst/>
              <a:rect l="l" t="t" r="r" b="b"/>
              <a:pathLst>
                <a:path w="4906" h="2829" extrusionOk="0">
                  <a:moveTo>
                    <a:pt x="4792" y="1"/>
                  </a:moveTo>
                  <a:cubicBezTo>
                    <a:pt x="4771" y="1"/>
                    <a:pt x="4751" y="6"/>
                    <a:pt x="4732" y="15"/>
                  </a:cubicBezTo>
                  <a:lnTo>
                    <a:pt x="0" y="2747"/>
                  </a:lnTo>
                  <a:lnTo>
                    <a:pt x="142" y="2828"/>
                  </a:lnTo>
                  <a:lnTo>
                    <a:pt x="4872" y="96"/>
                  </a:lnTo>
                  <a:cubicBezTo>
                    <a:pt x="4906" y="77"/>
                    <a:pt x="4906" y="47"/>
                    <a:pt x="4872" y="28"/>
                  </a:cubicBezTo>
                  <a:lnTo>
                    <a:pt x="4852" y="15"/>
                  </a:lnTo>
                  <a:cubicBezTo>
                    <a:pt x="4833" y="6"/>
                    <a:pt x="4813" y="1"/>
                    <a:pt x="4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2" name="Google Shape;5732;p64"/>
            <p:cNvSpPr/>
            <p:nvPr/>
          </p:nvSpPr>
          <p:spPr>
            <a:xfrm>
              <a:off x="6566150" y="2383175"/>
              <a:ext cx="123325" cy="78825"/>
            </a:xfrm>
            <a:custGeom>
              <a:avLst/>
              <a:gdLst/>
              <a:ahLst/>
              <a:cxnLst/>
              <a:rect l="l" t="t" r="r" b="b"/>
              <a:pathLst>
                <a:path w="4933" h="3153" extrusionOk="0">
                  <a:moveTo>
                    <a:pt x="4791" y="1"/>
                  </a:moveTo>
                  <a:cubicBezTo>
                    <a:pt x="4771" y="1"/>
                    <a:pt x="4750" y="5"/>
                    <a:pt x="4731" y="15"/>
                  </a:cubicBezTo>
                  <a:lnTo>
                    <a:pt x="1" y="2745"/>
                  </a:lnTo>
                  <a:lnTo>
                    <a:pt x="704" y="3153"/>
                  </a:lnTo>
                  <a:lnTo>
                    <a:pt x="4872" y="747"/>
                  </a:lnTo>
                  <a:cubicBezTo>
                    <a:pt x="4907" y="724"/>
                    <a:pt x="4930" y="685"/>
                    <a:pt x="4933" y="643"/>
                  </a:cubicBezTo>
                  <a:lnTo>
                    <a:pt x="4933" y="131"/>
                  </a:lnTo>
                  <a:cubicBezTo>
                    <a:pt x="4930" y="89"/>
                    <a:pt x="4908" y="50"/>
                    <a:pt x="4872" y="26"/>
                  </a:cubicBezTo>
                  <a:lnTo>
                    <a:pt x="4851" y="15"/>
                  </a:lnTo>
                  <a:cubicBezTo>
                    <a:pt x="4833" y="5"/>
                    <a:pt x="4812" y="1"/>
                    <a:pt x="479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3" name="Google Shape;5733;p64"/>
            <p:cNvSpPr/>
            <p:nvPr/>
          </p:nvSpPr>
          <p:spPr>
            <a:xfrm>
              <a:off x="6566150" y="2383150"/>
              <a:ext cx="122650" cy="70700"/>
            </a:xfrm>
            <a:custGeom>
              <a:avLst/>
              <a:gdLst/>
              <a:ahLst/>
              <a:cxnLst/>
              <a:rect l="l" t="t" r="r" b="b"/>
              <a:pathLst>
                <a:path w="4906" h="2828" extrusionOk="0">
                  <a:moveTo>
                    <a:pt x="4791" y="0"/>
                  </a:moveTo>
                  <a:cubicBezTo>
                    <a:pt x="4771" y="0"/>
                    <a:pt x="4750" y="5"/>
                    <a:pt x="4731" y="14"/>
                  </a:cubicBezTo>
                  <a:lnTo>
                    <a:pt x="1" y="2746"/>
                  </a:lnTo>
                  <a:lnTo>
                    <a:pt x="142" y="2828"/>
                  </a:lnTo>
                  <a:lnTo>
                    <a:pt x="4872" y="96"/>
                  </a:lnTo>
                  <a:cubicBezTo>
                    <a:pt x="4905" y="77"/>
                    <a:pt x="4905" y="46"/>
                    <a:pt x="4872" y="27"/>
                  </a:cubicBezTo>
                  <a:lnTo>
                    <a:pt x="4851" y="14"/>
                  </a:lnTo>
                  <a:cubicBezTo>
                    <a:pt x="4833" y="5"/>
                    <a:pt x="4812" y="0"/>
                    <a:pt x="4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4" name="Google Shape;5734;p64"/>
            <p:cNvSpPr/>
            <p:nvPr/>
          </p:nvSpPr>
          <p:spPr>
            <a:xfrm>
              <a:off x="6654225" y="2413150"/>
              <a:ext cx="63425" cy="65625"/>
            </a:xfrm>
            <a:custGeom>
              <a:avLst/>
              <a:gdLst/>
              <a:ahLst/>
              <a:cxnLst/>
              <a:rect l="l" t="t" r="r" b="b"/>
              <a:pathLst>
                <a:path w="2537" h="2625" extrusionOk="0">
                  <a:moveTo>
                    <a:pt x="1972" y="1"/>
                  </a:moveTo>
                  <a:lnTo>
                    <a:pt x="1972" y="164"/>
                  </a:lnTo>
                  <a:lnTo>
                    <a:pt x="2194" y="292"/>
                  </a:lnTo>
                  <a:cubicBezTo>
                    <a:pt x="2225" y="309"/>
                    <a:pt x="2227" y="335"/>
                    <a:pt x="2203" y="354"/>
                  </a:cubicBezTo>
                  <a:cubicBezTo>
                    <a:pt x="2200" y="357"/>
                    <a:pt x="2197" y="359"/>
                    <a:pt x="2194" y="362"/>
                  </a:cubicBezTo>
                  <a:lnTo>
                    <a:pt x="484" y="1348"/>
                  </a:lnTo>
                  <a:cubicBezTo>
                    <a:pt x="215" y="1519"/>
                    <a:pt x="0" y="1891"/>
                    <a:pt x="0" y="2196"/>
                  </a:cubicBezTo>
                  <a:cubicBezTo>
                    <a:pt x="0" y="2344"/>
                    <a:pt x="51" y="2448"/>
                    <a:pt x="134" y="2503"/>
                  </a:cubicBezTo>
                  <a:cubicBezTo>
                    <a:pt x="160" y="2519"/>
                    <a:pt x="266" y="2582"/>
                    <a:pt x="295" y="2596"/>
                  </a:cubicBezTo>
                  <a:cubicBezTo>
                    <a:pt x="331" y="2615"/>
                    <a:pt x="372" y="2625"/>
                    <a:pt x="418" y="2625"/>
                  </a:cubicBezTo>
                  <a:cubicBezTo>
                    <a:pt x="487" y="2625"/>
                    <a:pt x="565" y="2602"/>
                    <a:pt x="648" y="2554"/>
                  </a:cubicBezTo>
                  <a:lnTo>
                    <a:pt x="653" y="2553"/>
                  </a:lnTo>
                  <a:lnTo>
                    <a:pt x="2477" y="1500"/>
                  </a:lnTo>
                  <a:cubicBezTo>
                    <a:pt x="2512" y="1477"/>
                    <a:pt x="2533" y="1438"/>
                    <a:pt x="2536" y="1395"/>
                  </a:cubicBezTo>
                  <a:lnTo>
                    <a:pt x="2536" y="395"/>
                  </a:lnTo>
                  <a:cubicBezTo>
                    <a:pt x="2536" y="391"/>
                    <a:pt x="2536" y="388"/>
                    <a:pt x="2535" y="383"/>
                  </a:cubicBezTo>
                  <a:cubicBezTo>
                    <a:pt x="2529" y="346"/>
                    <a:pt x="2507" y="311"/>
                    <a:pt x="2475" y="291"/>
                  </a:cubicBezTo>
                  <a:lnTo>
                    <a:pt x="197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5" name="Google Shape;5735;p64"/>
            <p:cNvSpPr/>
            <p:nvPr/>
          </p:nvSpPr>
          <p:spPr>
            <a:xfrm>
              <a:off x="6654225" y="2413150"/>
              <a:ext cx="63425" cy="65625"/>
            </a:xfrm>
            <a:custGeom>
              <a:avLst/>
              <a:gdLst/>
              <a:ahLst/>
              <a:cxnLst/>
              <a:rect l="l" t="t" r="r" b="b"/>
              <a:pathLst>
                <a:path w="2537" h="2625" extrusionOk="0">
                  <a:moveTo>
                    <a:pt x="1972" y="1"/>
                  </a:moveTo>
                  <a:lnTo>
                    <a:pt x="1972" y="164"/>
                  </a:lnTo>
                  <a:lnTo>
                    <a:pt x="2194" y="292"/>
                  </a:lnTo>
                  <a:cubicBezTo>
                    <a:pt x="2225" y="309"/>
                    <a:pt x="2227" y="335"/>
                    <a:pt x="2203" y="354"/>
                  </a:cubicBezTo>
                  <a:cubicBezTo>
                    <a:pt x="2200" y="357"/>
                    <a:pt x="2197" y="359"/>
                    <a:pt x="2194" y="362"/>
                  </a:cubicBezTo>
                  <a:lnTo>
                    <a:pt x="484" y="1348"/>
                  </a:lnTo>
                  <a:cubicBezTo>
                    <a:pt x="215" y="1519"/>
                    <a:pt x="0" y="1891"/>
                    <a:pt x="0" y="2196"/>
                  </a:cubicBezTo>
                  <a:cubicBezTo>
                    <a:pt x="0" y="2344"/>
                    <a:pt x="51" y="2448"/>
                    <a:pt x="134" y="2503"/>
                  </a:cubicBezTo>
                  <a:cubicBezTo>
                    <a:pt x="160" y="2519"/>
                    <a:pt x="266" y="2582"/>
                    <a:pt x="295" y="2596"/>
                  </a:cubicBezTo>
                  <a:cubicBezTo>
                    <a:pt x="331" y="2615"/>
                    <a:pt x="372" y="2625"/>
                    <a:pt x="418" y="2625"/>
                  </a:cubicBezTo>
                  <a:cubicBezTo>
                    <a:pt x="487" y="2625"/>
                    <a:pt x="565" y="2602"/>
                    <a:pt x="648" y="2554"/>
                  </a:cubicBezTo>
                  <a:lnTo>
                    <a:pt x="653" y="2553"/>
                  </a:lnTo>
                  <a:lnTo>
                    <a:pt x="2477" y="1500"/>
                  </a:lnTo>
                  <a:cubicBezTo>
                    <a:pt x="2512" y="1477"/>
                    <a:pt x="2533" y="1438"/>
                    <a:pt x="2536" y="1395"/>
                  </a:cubicBezTo>
                  <a:lnTo>
                    <a:pt x="2536" y="395"/>
                  </a:lnTo>
                  <a:cubicBezTo>
                    <a:pt x="2536" y="391"/>
                    <a:pt x="2536" y="388"/>
                    <a:pt x="2535" y="383"/>
                  </a:cubicBezTo>
                  <a:cubicBezTo>
                    <a:pt x="2529" y="346"/>
                    <a:pt x="2507" y="311"/>
                    <a:pt x="2475" y="291"/>
                  </a:cubicBezTo>
                  <a:lnTo>
                    <a:pt x="19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6" name="Google Shape;5736;p64"/>
            <p:cNvSpPr/>
            <p:nvPr/>
          </p:nvSpPr>
          <p:spPr>
            <a:xfrm>
              <a:off x="6657725" y="2421950"/>
              <a:ext cx="59925" cy="56825"/>
            </a:xfrm>
            <a:custGeom>
              <a:avLst/>
              <a:gdLst/>
              <a:ahLst/>
              <a:cxnLst/>
              <a:rect l="l" t="t" r="r" b="b"/>
              <a:pathLst>
                <a:path w="2397" h="2273" extrusionOk="0">
                  <a:moveTo>
                    <a:pt x="2363" y="1"/>
                  </a:moveTo>
                  <a:cubicBezTo>
                    <a:pt x="2355" y="1"/>
                    <a:pt x="2346" y="3"/>
                    <a:pt x="2337" y="8"/>
                  </a:cubicBezTo>
                  <a:lnTo>
                    <a:pt x="2256" y="56"/>
                  </a:lnTo>
                  <a:lnTo>
                    <a:pt x="513" y="1062"/>
                  </a:lnTo>
                  <a:cubicBezTo>
                    <a:pt x="230" y="1225"/>
                    <a:pt x="1" y="1612"/>
                    <a:pt x="1" y="1927"/>
                  </a:cubicBezTo>
                  <a:cubicBezTo>
                    <a:pt x="1" y="2038"/>
                    <a:pt x="30" y="2127"/>
                    <a:pt x="81" y="2186"/>
                  </a:cubicBezTo>
                  <a:cubicBezTo>
                    <a:pt x="129" y="2243"/>
                    <a:pt x="196" y="2273"/>
                    <a:pt x="276" y="2273"/>
                  </a:cubicBezTo>
                  <a:cubicBezTo>
                    <a:pt x="346" y="2273"/>
                    <a:pt x="425" y="2250"/>
                    <a:pt x="508" y="2202"/>
                  </a:cubicBezTo>
                  <a:lnTo>
                    <a:pt x="513" y="2201"/>
                  </a:lnTo>
                  <a:lnTo>
                    <a:pt x="2337" y="1148"/>
                  </a:lnTo>
                  <a:cubicBezTo>
                    <a:pt x="2372" y="1125"/>
                    <a:pt x="2393" y="1086"/>
                    <a:pt x="2396" y="1043"/>
                  </a:cubicBezTo>
                  <a:lnTo>
                    <a:pt x="2396" y="43"/>
                  </a:lnTo>
                  <a:cubicBezTo>
                    <a:pt x="2396" y="40"/>
                    <a:pt x="2396" y="36"/>
                    <a:pt x="2395" y="31"/>
                  </a:cubicBezTo>
                  <a:cubicBezTo>
                    <a:pt x="2392" y="12"/>
                    <a:pt x="2380" y="1"/>
                    <a:pt x="2363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7" name="Google Shape;5737;p64"/>
            <p:cNvSpPr/>
            <p:nvPr/>
          </p:nvSpPr>
          <p:spPr>
            <a:xfrm>
              <a:off x="6668325" y="2454125"/>
              <a:ext cx="10575" cy="13675"/>
            </a:xfrm>
            <a:custGeom>
              <a:avLst/>
              <a:gdLst/>
              <a:ahLst/>
              <a:cxnLst/>
              <a:rect l="l" t="t" r="r" b="b"/>
              <a:pathLst>
                <a:path w="423" h="547" extrusionOk="0">
                  <a:moveTo>
                    <a:pt x="306" y="0"/>
                  </a:moveTo>
                  <a:cubicBezTo>
                    <a:pt x="278" y="0"/>
                    <a:pt x="246" y="10"/>
                    <a:pt x="212" y="29"/>
                  </a:cubicBezTo>
                  <a:cubicBezTo>
                    <a:pt x="94" y="97"/>
                    <a:pt x="0" y="260"/>
                    <a:pt x="0" y="395"/>
                  </a:cubicBezTo>
                  <a:cubicBezTo>
                    <a:pt x="0" y="491"/>
                    <a:pt x="48" y="546"/>
                    <a:pt x="118" y="546"/>
                  </a:cubicBezTo>
                  <a:cubicBezTo>
                    <a:pt x="146" y="546"/>
                    <a:pt x="178" y="537"/>
                    <a:pt x="212" y="518"/>
                  </a:cubicBezTo>
                  <a:cubicBezTo>
                    <a:pt x="328" y="450"/>
                    <a:pt x="422" y="286"/>
                    <a:pt x="422" y="151"/>
                  </a:cubicBezTo>
                  <a:cubicBezTo>
                    <a:pt x="422" y="55"/>
                    <a:pt x="375" y="0"/>
                    <a:pt x="30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8" name="Google Shape;5738;p64"/>
            <p:cNvSpPr/>
            <p:nvPr/>
          </p:nvSpPr>
          <p:spPr>
            <a:xfrm>
              <a:off x="6669850" y="2454575"/>
              <a:ext cx="9225" cy="13875"/>
            </a:xfrm>
            <a:custGeom>
              <a:avLst/>
              <a:gdLst/>
              <a:ahLst/>
              <a:cxnLst/>
              <a:rect l="l" t="t" r="r" b="b"/>
              <a:pathLst>
                <a:path w="369" h="555" extrusionOk="0">
                  <a:moveTo>
                    <a:pt x="306" y="1"/>
                  </a:moveTo>
                  <a:lnTo>
                    <a:pt x="0" y="514"/>
                  </a:lnTo>
                  <a:lnTo>
                    <a:pt x="73" y="555"/>
                  </a:lnTo>
                  <a:lnTo>
                    <a:pt x="368" y="3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9" name="Google Shape;5739;p64"/>
            <p:cNvSpPr/>
            <p:nvPr/>
          </p:nvSpPr>
          <p:spPr>
            <a:xfrm>
              <a:off x="6670100" y="2455150"/>
              <a:ext cx="10600" cy="13650"/>
            </a:xfrm>
            <a:custGeom>
              <a:avLst/>
              <a:gdLst/>
              <a:ahLst/>
              <a:cxnLst/>
              <a:rect l="l" t="t" r="r" b="b"/>
              <a:pathLst>
                <a:path w="424" h="546" extrusionOk="0">
                  <a:moveTo>
                    <a:pt x="306" y="0"/>
                  </a:moveTo>
                  <a:cubicBezTo>
                    <a:pt x="278" y="0"/>
                    <a:pt x="246" y="9"/>
                    <a:pt x="212" y="29"/>
                  </a:cubicBezTo>
                  <a:cubicBezTo>
                    <a:pt x="95" y="97"/>
                    <a:pt x="0" y="261"/>
                    <a:pt x="0" y="396"/>
                  </a:cubicBezTo>
                  <a:cubicBezTo>
                    <a:pt x="0" y="490"/>
                    <a:pt x="48" y="546"/>
                    <a:pt x="118" y="546"/>
                  </a:cubicBezTo>
                  <a:cubicBezTo>
                    <a:pt x="146" y="546"/>
                    <a:pt x="178" y="537"/>
                    <a:pt x="212" y="517"/>
                  </a:cubicBezTo>
                  <a:cubicBezTo>
                    <a:pt x="328" y="449"/>
                    <a:pt x="424" y="285"/>
                    <a:pt x="424" y="151"/>
                  </a:cubicBezTo>
                  <a:cubicBezTo>
                    <a:pt x="424" y="55"/>
                    <a:pt x="376" y="0"/>
                    <a:pt x="306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0" name="Google Shape;5740;p64"/>
            <p:cNvSpPr/>
            <p:nvPr/>
          </p:nvSpPr>
          <p:spPr>
            <a:xfrm>
              <a:off x="6508950" y="2466750"/>
              <a:ext cx="137475" cy="183925"/>
            </a:xfrm>
            <a:custGeom>
              <a:avLst/>
              <a:gdLst/>
              <a:ahLst/>
              <a:cxnLst/>
              <a:rect l="l" t="t" r="r" b="b"/>
              <a:pathLst>
                <a:path w="5499" h="7357" extrusionOk="0">
                  <a:moveTo>
                    <a:pt x="5354" y="1"/>
                  </a:moveTo>
                  <a:cubicBezTo>
                    <a:pt x="5329" y="1"/>
                    <a:pt x="5303" y="8"/>
                    <a:pt x="5279" y="23"/>
                  </a:cubicBezTo>
                  <a:lnTo>
                    <a:pt x="76" y="3027"/>
                  </a:lnTo>
                  <a:cubicBezTo>
                    <a:pt x="31" y="3055"/>
                    <a:pt x="4" y="3104"/>
                    <a:pt x="1" y="3157"/>
                  </a:cubicBezTo>
                  <a:lnTo>
                    <a:pt x="1" y="7215"/>
                  </a:lnTo>
                  <a:cubicBezTo>
                    <a:pt x="2" y="7266"/>
                    <a:pt x="28" y="7312"/>
                    <a:pt x="72" y="7341"/>
                  </a:cubicBezTo>
                  <a:cubicBezTo>
                    <a:pt x="93" y="7352"/>
                    <a:pt x="117" y="7357"/>
                    <a:pt x="141" y="7357"/>
                  </a:cubicBezTo>
                  <a:cubicBezTo>
                    <a:pt x="167" y="7357"/>
                    <a:pt x="193" y="7351"/>
                    <a:pt x="217" y="7339"/>
                  </a:cubicBezTo>
                  <a:lnTo>
                    <a:pt x="5421" y="4334"/>
                  </a:lnTo>
                  <a:cubicBezTo>
                    <a:pt x="5465" y="4305"/>
                    <a:pt x="5492" y="4257"/>
                    <a:pt x="5495" y="4203"/>
                  </a:cubicBezTo>
                  <a:lnTo>
                    <a:pt x="5495" y="148"/>
                  </a:lnTo>
                  <a:cubicBezTo>
                    <a:pt x="5498" y="63"/>
                    <a:pt x="5430" y="1"/>
                    <a:pt x="5354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1" name="Google Shape;5741;p64"/>
            <p:cNvSpPr/>
            <p:nvPr/>
          </p:nvSpPr>
          <p:spPr>
            <a:xfrm>
              <a:off x="6508900" y="2543800"/>
              <a:ext cx="7150" cy="106975"/>
            </a:xfrm>
            <a:custGeom>
              <a:avLst/>
              <a:gdLst/>
              <a:ahLst/>
              <a:cxnLst/>
              <a:rect l="l" t="t" r="r" b="b"/>
              <a:pathLst>
                <a:path w="286" h="4279" extrusionOk="0">
                  <a:moveTo>
                    <a:pt x="26" y="1"/>
                  </a:moveTo>
                  <a:cubicBezTo>
                    <a:pt x="11" y="24"/>
                    <a:pt x="4" y="48"/>
                    <a:pt x="4" y="75"/>
                  </a:cubicBezTo>
                  <a:lnTo>
                    <a:pt x="4" y="4132"/>
                  </a:lnTo>
                  <a:cubicBezTo>
                    <a:pt x="1" y="4217"/>
                    <a:pt x="70" y="4278"/>
                    <a:pt x="145" y="4278"/>
                  </a:cubicBezTo>
                  <a:cubicBezTo>
                    <a:pt x="170" y="4278"/>
                    <a:pt x="196" y="4271"/>
                    <a:pt x="220" y="4257"/>
                  </a:cubicBezTo>
                  <a:lnTo>
                    <a:pt x="285" y="4219"/>
                  </a:lnTo>
                  <a:lnTo>
                    <a:pt x="285" y="1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2" name="Google Shape;5742;p64"/>
            <p:cNvSpPr/>
            <p:nvPr/>
          </p:nvSpPr>
          <p:spPr>
            <a:xfrm>
              <a:off x="6512475" y="2469075"/>
              <a:ext cx="133850" cy="181400"/>
            </a:xfrm>
            <a:custGeom>
              <a:avLst/>
              <a:gdLst/>
              <a:ahLst/>
              <a:cxnLst/>
              <a:rect l="l" t="t" r="r" b="b"/>
              <a:pathLst>
                <a:path w="5354" h="7256" extrusionOk="0">
                  <a:moveTo>
                    <a:pt x="5313" y="1"/>
                  </a:moveTo>
                  <a:cubicBezTo>
                    <a:pt x="5303" y="1"/>
                    <a:pt x="5292" y="4"/>
                    <a:pt x="5280" y="11"/>
                  </a:cubicBezTo>
                  <a:lnTo>
                    <a:pt x="76" y="3016"/>
                  </a:lnTo>
                  <a:cubicBezTo>
                    <a:pt x="31" y="3045"/>
                    <a:pt x="3" y="3093"/>
                    <a:pt x="0" y="3145"/>
                  </a:cubicBezTo>
                  <a:lnTo>
                    <a:pt x="0" y="7202"/>
                  </a:lnTo>
                  <a:cubicBezTo>
                    <a:pt x="0" y="7236"/>
                    <a:pt x="17" y="7255"/>
                    <a:pt x="42" y="7255"/>
                  </a:cubicBezTo>
                  <a:cubicBezTo>
                    <a:pt x="52" y="7255"/>
                    <a:pt x="64" y="7252"/>
                    <a:pt x="76" y="7246"/>
                  </a:cubicBezTo>
                  <a:lnTo>
                    <a:pt x="5280" y="4241"/>
                  </a:lnTo>
                  <a:cubicBezTo>
                    <a:pt x="5324" y="4212"/>
                    <a:pt x="5351" y="4164"/>
                    <a:pt x="5354" y="4110"/>
                  </a:cubicBezTo>
                  <a:lnTo>
                    <a:pt x="5354" y="55"/>
                  </a:lnTo>
                  <a:cubicBezTo>
                    <a:pt x="5354" y="21"/>
                    <a:pt x="5337" y="1"/>
                    <a:pt x="531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3" name="Google Shape;5743;p64"/>
            <p:cNvSpPr/>
            <p:nvPr/>
          </p:nvSpPr>
          <p:spPr>
            <a:xfrm>
              <a:off x="6523050" y="2558575"/>
              <a:ext cx="24675" cy="32925"/>
            </a:xfrm>
            <a:custGeom>
              <a:avLst/>
              <a:gdLst/>
              <a:ahLst/>
              <a:cxnLst/>
              <a:rect l="l" t="t" r="r" b="b"/>
              <a:pathLst>
                <a:path w="987" h="1317" extrusionOk="0">
                  <a:moveTo>
                    <a:pt x="945" y="0"/>
                  </a:moveTo>
                  <a:cubicBezTo>
                    <a:pt x="935" y="0"/>
                    <a:pt x="924" y="3"/>
                    <a:pt x="911" y="10"/>
                  </a:cubicBezTo>
                  <a:lnTo>
                    <a:pt x="75" y="493"/>
                  </a:lnTo>
                  <a:cubicBezTo>
                    <a:pt x="31" y="522"/>
                    <a:pt x="4" y="571"/>
                    <a:pt x="1" y="623"/>
                  </a:cubicBezTo>
                  <a:lnTo>
                    <a:pt x="1" y="1263"/>
                  </a:lnTo>
                  <a:cubicBezTo>
                    <a:pt x="1" y="1297"/>
                    <a:pt x="18" y="1317"/>
                    <a:pt x="42" y="1317"/>
                  </a:cubicBezTo>
                  <a:cubicBezTo>
                    <a:pt x="52" y="1317"/>
                    <a:pt x="63" y="1313"/>
                    <a:pt x="75" y="1306"/>
                  </a:cubicBezTo>
                  <a:lnTo>
                    <a:pt x="911" y="823"/>
                  </a:lnTo>
                  <a:cubicBezTo>
                    <a:pt x="956" y="794"/>
                    <a:pt x="984" y="747"/>
                    <a:pt x="987" y="694"/>
                  </a:cubicBezTo>
                  <a:lnTo>
                    <a:pt x="987" y="53"/>
                  </a:lnTo>
                  <a:cubicBezTo>
                    <a:pt x="987" y="19"/>
                    <a:pt x="970" y="0"/>
                    <a:pt x="94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4" name="Google Shape;5744;p64"/>
            <p:cNvSpPr/>
            <p:nvPr/>
          </p:nvSpPr>
          <p:spPr>
            <a:xfrm>
              <a:off x="6519325" y="2561500"/>
              <a:ext cx="32150" cy="19075"/>
            </a:xfrm>
            <a:custGeom>
              <a:avLst/>
              <a:gdLst/>
              <a:ahLst/>
              <a:cxnLst/>
              <a:rect l="l" t="t" r="r" b="b"/>
              <a:pathLst>
                <a:path w="1286" h="763" extrusionOk="0">
                  <a:moveTo>
                    <a:pt x="1269" y="0"/>
                  </a:moveTo>
                  <a:lnTo>
                    <a:pt x="0" y="734"/>
                  </a:lnTo>
                  <a:lnTo>
                    <a:pt x="18" y="763"/>
                  </a:lnTo>
                  <a:lnTo>
                    <a:pt x="1285" y="31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5" name="Google Shape;5745;p64"/>
            <p:cNvSpPr/>
            <p:nvPr/>
          </p:nvSpPr>
          <p:spPr>
            <a:xfrm>
              <a:off x="6529650" y="2574000"/>
              <a:ext cx="900" cy="8175"/>
            </a:xfrm>
            <a:custGeom>
              <a:avLst/>
              <a:gdLst/>
              <a:ahLst/>
              <a:cxnLst/>
              <a:rect l="l" t="t" r="r" b="b"/>
              <a:pathLst>
                <a:path w="36" h="327" extrusionOk="0">
                  <a:moveTo>
                    <a:pt x="1" y="0"/>
                  </a:moveTo>
                  <a:lnTo>
                    <a:pt x="1" y="327"/>
                  </a:lnTo>
                  <a:lnTo>
                    <a:pt x="35" y="32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6" name="Google Shape;5746;p64"/>
            <p:cNvSpPr/>
            <p:nvPr/>
          </p:nvSpPr>
          <p:spPr>
            <a:xfrm>
              <a:off x="6540250" y="2567900"/>
              <a:ext cx="850" cy="8200"/>
            </a:xfrm>
            <a:custGeom>
              <a:avLst/>
              <a:gdLst/>
              <a:ahLst/>
              <a:cxnLst/>
              <a:rect l="l" t="t" r="r" b="b"/>
              <a:pathLst>
                <a:path w="34" h="328" extrusionOk="0">
                  <a:moveTo>
                    <a:pt x="0" y="1"/>
                  </a:moveTo>
                  <a:lnTo>
                    <a:pt x="0" y="327"/>
                  </a:lnTo>
                  <a:lnTo>
                    <a:pt x="33" y="327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7" name="Google Shape;5747;p64"/>
            <p:cNvSpPr/>
            <p:nvPr/>
          </p:nvSpPr>
          <p:spPr>
            <a:xfrm>
              <a:off x="6519325" y="2569675"/>
              <a:ext cx="32150" cy="19075"/>
            </a:xfrm>
            <a:custGeom>
              <a:avLst/>
              <a:gdLst/>
              <a:ahLst/>
              <a:cxnLst/>
              <a:rect l="l" t="t" r="r" b="b"/>
              <a:pathLst>
                <a:path w="1286" h="763" extrusionOk="0">
                  <a:moveTo>
                    <a:pt x="1269" y="1"/>
                  </a:moveTo>
                  <a:lnTo>
                    <a:pt x="0" y="733"/>
                  </a:lnTo>
                  <a:lnTo>
                    <a:pt x="18" y="762"/>
                  </a:lnTo>
                  <a:lnTo>
                    <a:pt x="1285" y="30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8" name="Google Shape;5748;p64"/>
            <p:cNvSpPr/>
            <p:nvPr/>
          </p:nvSpPr>
          <p:spPr>
            <a:xfrm>
              <a:off x="6523825" y="2546900"/>
              <a:ext cx="7675" cy="12800"/>
            </a:xfrm>
            <a:custGeom>
              <a:avLst/>
              <a:gdLst/>
              <a:ahLst/>
              <a:cxnLst/>
              <a:rect l="l" t="t" r="r" b="b"/>
              <a:pathLst>
                <a:path w="307" h="512" extrusionOk="0">
                  <a:moveTo>
                    <a:pt x="284" y="0"/>
                  </a:moveTo>
                  <a:cubicBezTo>
                    <a:pt x="273" y="0"/>
                    <a:pt x="261" y="2"/>
                    <a:pt x="250" y="4"/>
                  </a:cubicBezTo>
                  <a:cubicBezTo>
                    <a:pt x="229" y="9"/>
                    <a:pt x="209" y="17"/>
                    <a:pt x="186" y="30"/>
                  </a:cubicBezTo>
                  <a:cubicBezTo>
                    <a:pt x="128" y="64"/>
                    <a:pt x="83" y="110"/>
                    <a:pt x="51" y="168"/>
                  </a:cubicBezTo>
                  <a:cubicBezTo>
                    <a:pt x="18" y="227"/>
                    <a:pt x="0" y="293"/>
                    <a:pt x="0" y="362"/>
                  </a:cubicBezTo>
                  <a:cubicBezTo>
                    <a:pt x="0" y="432"/>
                    <a:pt x="18" y="478"/>
                    <a:pt x="51" y="499"/>
                  </a:cubicBezTo>
                  <a:cubicBezTo>
                    <a:pt x="64" y="507"/>
                    <a:pt x="78" y="512"/>
                    <a:pt x="95" y="512"/>
                  </a:cubicBezTo>
                  <a:cubicBezTo>
                    <a:pt x="120" y="512"/>
                    <a:pt x="151" y="501"/>
                    <a:pt x="186" y="481"/>
                  </a:cubicBezTo>
                  <a:cubicBezTo>
                    <a:pt x="208" y="468"/>
                    <a:pt x="229" y="454"/>
                    <a:pt x="250" y="435"/>
                  </a:cubicBezTo>
                  <a:cubicBezTo>
                    <a:pt x="268" y="416"/>
                    <a:pt x="289" y="394"/>
                    <a:pt x="306" y="371"/>
                  </a:cubicBezTo>
                  <a:lnTo>
                    <a:pt x="306" y="309"/>
                  </a:lnTo>
                  <a:cubicBezTo>
                    <a:pt x="289" y="338"/>
                    <a:pt x="270" y="362"/>
                    <a:pt x="251" y="383"/>
                  </a:cubicBezTo>
                  <a:cubicBezTo>
                    <a:pt x="231" y="403"/>
                    <a:pt x="210" y="419"/>
                    <a:pt x="189" y="432"/>
                  </a:cubicBezTo>
                  <a:cubicBezTo>
                    <a:pt x="163" y="447"/>
                    <a:pt x="141" y="454"/>
                    <a:pt x="122" y="454"/>
                  </a:cubicBezTo>
                  <a:cubicBezTo>
                    <a:pt x="109" y="454"/>
                    <a:pt x="98" y="451"/>
                    <a:pt x="89" y="444"/>
                  </a:cubicBezTo>
                  <a:cubicBezTo>
                    <a:pt x="67" y="426"/>
                    <a:pt x="55" y="388"/>
                    <a:pt x="55" y="332"/>
                  </a:cubicBezTo>
                  <a:cubicBezTo>
                    <a:pt x="55" y="274"/>
                    <a:pt x="67" y="223"/>
                    <a:pt x="89" y="180"/>
                  </a:cubicBezTo>
                  <a:cubicBezTo>
                    <a:pt x="112" y="136"/>
                    <a:pt x="145" y="101"/>
                    <a:pt x="189" y="77"/>
                  </a:cubicBezTo>
                  <a:cubicBezTo>
                    <a:pt x="210" y="64"/>
                    <a:pt x="231" y="56"/>
                    <a:pt x="251" y="55"/>
                  </a:cubicBezTo>
                  <a:cubicBezTo>
                    <a:pt x="254" y="55"/>
                    <a:pt x="257" y="55"/>
                    <a:pt x="260" y="55"/>
                  </a:cubicBezTo>
                  <a:cubicBezTo>
                    <a:pt x="276" y="55"/>
                    <a:pt x="292" y="58"/>
                    <a:pt x="306" y="65"/>
                  </a:cubicBezTo>
                  <a:lnTo>
                    <a:pt x="306" y="3"/>
                  </a:lnTo>
                  <a:cubicBezTo>
                    <a:pt x="299" y="1"/>
                    <a:pt x="291" y="0"/>
                    <a:pt x="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9" name="Google Shape;5749;p64"/>
            <p:cNvSpPr/>
            <p:nvPr/>
          </p:nvSpPr>
          <p:spPr>
            <a:xfrm>
              <a:off x="6533450" y="2542625"/>
              <a:ext cx="7400" cy="13225"/>
            </a:xfrm>
            <a:custGeom>
              <a:avLst/>
              <a:gdLst/>
              <a:ahLst/>
              <a:cxnLst/>
              <a:rect l="l" t="t" r="r" b="b"/>
              <a:pathLst>
                <a:path w="296" h="529" extrusionOk="0">
                  <a:moveTo>
                    <a:pt x="160" y="61"/>
                  </a:moveTo>
                  <a:cubicBezTo>
                    <a:pt x="164" y="61"/>
                    <a:pt x="168" y="62"/>
                    <a:pt x="172" y="64"/>
                  </a:cubicBezTo>
                  <a:cubicBezTo>
                    <a:pt x="185" y="69"/>
                    <a:pt x="191" y="85"/>
                    <a:pt x="191" y="110"/>
                  </a:cubicBezTo>
                  <a:cubicBezTo>
                    <a:pt x="191" y="136"/>
                    <a:pt x="185" y="159"/>
                    <a:pt x="172" y="180"/>
                  </a:cubicBezTo>
                  <a:cubicBezTo>
                    <a:pt x="159" y="200"/>
                    <a:pt x="142" y="216"/>
                    <a:pt x="117" y="230"/>
                  </a:cubicBezTo>
                  <a:lnTo>
                    <a:pt x="52" y="268"/>
                  </a:lnTo>
                  <a:lnTo>
                    <a:pt x="52" y="113"/>
                  </a:lnTo>
                  <a:lnTo>
                    <a:pt x="117" y="77"/>
                  </a:lnTo>
                  <a:cubicBezTo>
                    <a:pt x="135" y="66"/>
                    <a:pt x="148" y="61"/>
                    <a:pt x="160" y="61"/>
                  </a:cubicBezTo>
                  <a:close/>
                  <a:moveTo>
                    <a:pt x="193" y="1"/>
                  </a:moveTo>
                  <a:cubicBezTo>
                    <a:pt x="174" y="1"/>
                    <a:pt x="148" y="9"/>
                    <a:pt x="117" y="27"/>
                  </a:cubicBezTo>
                  <a:lnTo>
                    <a:pt x="1" y="94"/>
                  </a:lnTo>
                  <a:lnTo>
                    <a:pt x="1" y="529"/>
                  </a:lnTo>
                  <a:lnTo>
                    <a:pt x="52" y="500"/>
                  </a:lnTo>
                  <a:lnTo>
                    <a:pt x="52" y="316"/>
                  </a:lnTo>
                  <a:lnTo>
                    <a:pt x="108" y="284"/>
                  </a:lnTo>
                  <a:cubicBezTo>
                    <a:pt x="124" y="275"/>
                    <a:pt x="138" y="270"/>
                    <a:pt x="149" y="270"/>
                  </a:cubicBezTo>
                  <a:cubicBezTo>
                    <a:pt x="151" y="270"/>
                    <a:pt x="154" y="270"/>
                    <a:pt x="156" y="271"/>
                  </a:cubicBezTo>
                  <a:cubicBezTo>
                    <a:pt x="168" y="274"/>
                    <a:pt x="179" y="285"/>
                    <a:pt x="192" y="307"/>
                  </a:cubicBezTo>
                  <a:lnTo>
                    <a:pt x="240" y="391"/>
                  </a:lnTo>
                  <a:lnTo>
                    <a:pt x="295" y="359"/>
                  </a:lnTo>
                  <a:lnTo>
                    <a:pt x="243" y="271"/>
                  </a:lnTo>
                  <a:cubicBezTo>
                    <a:pt x="233" y="252"/>
                    <a:pt x="223" y="239"/>
                    <a:pt x="213" y="232"/>
                  </a:cubicBezTo>
                  <a:cubicBezTo>
                    <a:pt x="204" y="224"/>
                    <a:pt x="195" y="221"/>
                    <a:pt x="186" y="221"/>
                  </a:cubicBezTo>
                  <a:cubicBezTo>
                    <a:pt x="184" y="221"/>
                    <a:pt x="182" y="221"/>
                    <a:pt x="181" y="222"/>
                  </a:cubicBezTo>
                  <a:cubicBezTo>
                    <a:pt x="201" y="203"/>
                    <a:pt x="217" y="181"/>
                    <a:pt x="229" y="156"/>
                  </a:cubicBezTo>
                  <a:cubicBezTo>
                    <a:pt x="240" y="133"/>
                    <a:pt x="245" y="107"/>
                    <a:pt x="245" y="79"/>
                  </a:cubicBezTo>
                  <a:cubicBezTo>
                    <a:pt x="245" y="37"/>
                    <a:pt x="234" y="11"/>
                    <a:pt x="213" y="4"/>
                  </a:cubicBezTo>
                  <a:cubicBezTo>
                    <a:pt x="207" y="2"/>
                    <a:pt x="201" y="1"/>
                    <a:pt x="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0" name="Google Shape;5750;p64"/>
            <p:cNvSpPr/>
            <p:nvPr/>
          </p:nvSpPr>
          <p:spPr>
            <a:xfrm>
              <a:off x="6542500" y="2536325"/>
              <a:ext cx="6100" cy="14350"/>
            </a:xfrm>
            <a:custGeom>
              <a:avLst/>
              <a:gdLst/>
              <a:ahLst/>
              <a:cxnLst/>
              <a:rect l="l" t="t" r="r" b="b"/>
              <a:pathLst>
                <a:path w="244" h="574" extrusionOk="0">
                  <a:moveTo>
                    <a:pt x="239" y="1"/>
                  </a:moveTo>
                  <a:lnTo>
                    <a:pt x="0" y="139"/>
                  </a:lnTo>
                  <a:lnTo>
                    <a:pt x="0" y="574"/>
                  </a:lnTo>
                  <a:lnTo>
                    <a:pt x="244" y="433"/>
                  </a:lnTo>
                  <a:lnTo>
                    <a:pt x="244" y="384"/>
                  </a:lnTo>
                  <a:lnTo>
                    <a:pt x="51" y="495"/>
                  </a:lnTo>
                  <a:lnTo>
                    <a:pt x="51" y="337"/>
                  </a:lnTo>
                  <a:lnTo>
                    <a:pt x="231" y="234"/>
                  </a:lnTo>
                  <a:lnTo>
                    <a:pt x="231" y="184"/>
                  </a:lnTo>
                  <a:lnTo>
                    <a:pt x="51" y="288"/>
                  </a:lnTo>
                  <a:lnTo>
                    <a:pt x="51" y="159"/>
                  </a:lnTo>
                  <a:lnTo>
                    <a:pt x="239" y="5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1" name="Google Shape;5751;p64"/>
            <p:cNvSpPr/>
            <p:nvPr/>
          </p:nvSpPr>
          <p:spPr>
            <a:xfrm>
              <a:off x="6550675" y="2532400"/>
              <a:ext cx="8000" cy="13575"/>
            </a:xfrm>
            <a:custGeom>
              <a:avLst/>
              <a:gdLst/>
              <a:ahLst/>
              <a:cxnLst/>
              <a:rect l="l" t="t" r="r" b="b"/>
              <a:pathLst>
                <a:path w="320" h="543" extrusionOk="0">
                  <a:moveTo>
                    <a:pt x="203" y="59"/>
                  </a:moveTo>
                  <a:cubicBezTo>
                    <a:pt x="213" y="59"/>
                    <a:pt x="221" y="61"/>
                    <a:pt x="228" y="65"/>
                  </a:cubicBezTo>
                  <a:cubicBezTo>
                    <a:pt x="253" y="78"/>
                    <a:pt x="265" y="114"/>
                    <a:pt x="265" y="172"/>
                  </a:cubicBezTo>
                  <a:cubicBezTo>
                    <a:pt x="265" y="230"/>
                    <a:pt x="253" y="281"/>
                    <a:pt x="228" y="322"/>
                  </a:cubicBezTo>
                  <a:cubicBezTo>
                    <a:pt x="205" y="364"/>
                    <a:pt x="166" y="399"/>
                    <a:pt x="114" y="429"/>
                  </a:cubicBezTo>
                  <a:lnTo>
                    <a:pt x="53" y="464"/>
                  </a:lnTo>
                  <a:lnTo>
                    <a:pt x="53" y="126"/>
                  </a:lnTo>
                  <a:lnTo>
                    <a:pt x="114" y="90"/>
                  </a:lnTo>
                  <a:cubicBezTo>
                    <a:pt x="150" y="69"/>
                    <a:pt x="180" y="59"/>
                    <a:pt x="203" y="59"/>
                  </a:cubicBezTo>
                  <a:close/>
                  <a:moveTo>
                    <a:pt x="235" y="0"/>
                  </a:moveTo>
                  <a:cubicBezTo>
                    <a:pt x="203" y="0"/>
                    <a:pt x="159" y="16"/>
                    <a:pt x="107" y="46"/>
                  </a:cubicBezTo>
                  <a:lnTo>
                    <a:pt x="1" y="107"/>
                  </a:lnTo>
                  <a:lnTo>
                    <a:pt x="1" y="542"/>
                  </a:lnTo>
                  <a:lnTo>
                    <a:pt x="107" y="481"/>
                  </a:lnTo>
                  <a:cubicBezTo>
                    <a:pt x="179" y="439"/>
                    <a:pt x="233" y="391"/>
                    <a:pt x="268" y="336"/>
                  </a:cubicBezTo>
                  <a:cubicBezTo>
                    <a:pt x="302" y="281"/>
                    <a:pt x="320" y="216"/>
                    <a:pt x="320" y="142"/>
                  </a:cubicBezTo>
                  <a:cubicBezTo>
                    <a:pt x="320" y="67"/>
                    <a:pt x="302" y="22"/>
                    <a:pt x="268" y="7"/>
                  </a:cubicBezTo>
                  <a:cubicBezTo>
                    <a:pt x="258" y="3"/>
                    <a:pt x="248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2" name="Google Shape;5752;p64"/>
            <p:cNvSpPr/>
            <p:nvPr/>
          </p:nvSpPr>
          <p:spPr>
            <a:xfrm>
              <a:off x="6560675" y="2528575"/>
              <a:ext cx="1300" cy="11675"/>
            </a:xfrm>
            <a:custGeom>
              <a:avLst/>
              <a:gdLst/>
              <a:ahLst/>
              <a:cxnLst/>
              <a:rect l="l" t="t" r="r" b="b"/>
              <a:pathLst>
                <a:path w="52" h="467" extrusionOk="0">
                  <a:moveTo>
                    <a:pt x="52" y="1"/>
                  </a:moveTo>
                  <a:lnTo>
                    <a:pt x="1" y="31"/>
                  </a:lnTo>
                  <a:lnTo>
                    <a:pt x="1" y="466"/>
                  </a:lnTo>
                  <a:lnTo>
                    <a:pt x="52" y="436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3" name="Google Shape;5753;p64"/>
            <p:cNvSpPr/>
            <p:nvPr/>
          </p:nvSpPr>
          <p:spPr>
            <a:xfrm>
              <a:off x="6563200" y="2523275"/>
              <a:ext cx="8025" cy="13550"/>
            </a:xfrm>
            <a:custGeom>
              <a:avLst/>
              <a:gdLst/>
              <a:ahLst/>
              <a:cxnLst/>
              <a:rect l="l" t="t" r="r" b="b"/>
              <a:pathLst>
                <a:path w="321" h="542" extrusionOk="0">
                  <a:moveTo>
                    <a:pt x="320" y="1"/>
                  </a:moveTo>
                  <a:lnTo>
                    <a:pt x="0" y="185"/>
                  </a:lnTo>
                  <a:lnTo>
                    <a:pt x="0" y="234"/>
                  </a:lnTo>
                  <a:lnTo>
                    <a:pt x="135" y="157"/>
                  </a:lnTo>
                  <a:lnTo>
                    <a:pt x="135" y="542"/>
                  </a:lnTo>
                  <a:lnTo>
                    <a:pt x="186" y="513"/>
                  </a:lnTo>
                  <a:lnTo>
                    <a:pt x="186" y="127"/>
                  </a:lnTo>
                  <a:lnTo>
                    <a:pt x="320" y="50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4" name="Google Shape;5754;p64"/>
            <p:cNvSpPr/>
            <p:nvPr/>
          </p:nvSpPr>
          <p:spPr>
            <a:xfrm>
              <a:off x="6565700" y="2522825"/>
              <a:ext cx="7625" cy="12850"/>
            </a:xfrm>
            <a:custGeom>
              <a:avLst/>
              <a:gdLst/>
              <a:ahLst/>
              <a:cxnLst/>
              <a:rect l="l" t="t" r="r" b="b"/>
              <a:pathLst>
                <a:path w="305" h="514" extrusionOk="0">
                  <a:moveTo>
                    <a:pt x="282" y="1"/>
                  </a:moveTo>
                  <a:cubicBezTo>
                    <a:pt x="271" y="1"/>
                    <a:pt x="260" y="2"/>
                    <a:pt x="248" y="6"/>
                  </a:cubicBezTo>
                  <a:cubicBezTo>
                    <a:pt x="228" y="10"/>
                    <a:pt x="207" y="19"/>
                    <a:pt x="184" y="32"/>
                  </a:cubicBezTo>
                  <a:cubicBezTo>
                    <a:pt x="128" y="64"/>
                    <a:pt x="83" y="110"/>
                    <a:pt x="49" y="170"/>
                  </a:cubicBezTo>
                  <a:cubicBezTo>
                    <a:pt x="16" y="229"/>
                    <a:pt x="0" y="293"/>
                    <a:pt x="0" y="364"/>
                  </a:cubicBezTo>
                  <a:cubicBezTo>
                    <a:pt x="0" y="434"/>
                    <a:pt x="16" y="479"/>
                    <a:pt x="49" y="500"/>
                  </a:cubicBezTo>
                  <a:cubicBezTo>
                    <a:pt x="63" y="509"/>
                    <a:pt x="78" y="513"/>
                    <a:pt x="94" y="513"/>
                  </a:cubicBezTo>
                  <a:cubicBezTo>
                    <a:pt x="120" y="513"/>
                    <a:pt x="150" y="503"/>
                    <a:pt x="184" y="483"/>
                  </a:cubicBezTo>
                  <a:cubicBezTo>
                    <a:pt x="207" y="470"/>
                    <a:pt x="228" y="454"/>
                    <a:pt x="248" y="436"/>
                  </a:cubicBezTo>
                  <a:cubicBezTo>
                    <a:pt x="268" y="418"/>
                    <a:pt x="287" y="396"/>
                    <a:pt x="305" y="371"/>
                  </a:cubicBezTo>
                  <a:lnTo>
                    <a:pt x="305" y="310"/>
                  </a:lnTo>
                  <a:cubicBezTo>
                    <a:pt x="287" y="338"/>
                    <a:pt x="270" y="362"/>
                    <a:pt x="249" y="383"/>
                  </a:cubicBezTo>
                  <a:cubicBezTo>
                    <a:pt x="231" y="403"/>
                    <a:pt x="209" y="420"/>
                    <a:pt x="187" y="432"/>
                  </a:cubicBezTo>
                  <a:cubicBezTo>
                    <a:pt x="161" y="447"/>
                    <a:pt x="139" y="454"/>
                    <a:pt x="121" y="454"/>
                  </a:cubicBezTo>
                  <a:cubicBezTo>
                    <a:pt x="109" y="454"/>
                    <a:pt x="98" y="451"/>
                    <a:pt x="89" y="444"/>
                  </a:cubicBezTo>
                  <a:cubicBezTo>
                    <a:pt x="65" y="426"/>
                    <a:pt x="54" y="390"/>
                    <a:pt x="54" y="332"/>
                  </a:cubicBezTo>
                  <a:cubicBezTo>
                    <a:pt x="54" y="275"/>
                    <a:pt x="65" y="225"/>
                    <a:pt x="89" y="181"/>
                  </a:cubicBezTo>
                  <a:cubicBezTo>
                    <a:pt x="112" y="138"/>
                    <a:pt x="144" y="103"/>
                    <a:pt x="187" y="78"/>
                  </a:cubicBezTo>
                  <a:cubicBezTo>
                    <a:pt x="209" y="65"/>
                    <a:pt x="231" y="58"/>
                    <a:pt x="249" y="57"/>
                  </a:cubicBezTo>
                  <a:cubicBezTo>
                    <a:pt x="255" y="56"/>
                    <a:pt x="259" y="55"/>
                    <a:pt x="264" y="55"/>
                  </a:cubicBezTo>
                  <a:cubicBezTo>
                    <a:pt x="278" y="55"/>
                    <a:pt x="292" y="59"/>
                    <a:pt x="305" y="65"/>
                  </a:cubicBezTo>
                  <a:lnTo>
                    <a:pt x="305" y="3"/>
                  </a:lnTo>
                  <a:cubicBezTo>
                    <a:pt x="297" y="2"/>
                    <a:pt x="290" y="1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5" name="Google Shape;5755;p64"/>
            <p:cNvSpPr/>
            <p:nvPr/>
          </p:nvSpPr>
          <p:spPr>
            <a:xfrm>
              <a:off x="6572650" y="2519550"/>
              <a:ext cx="8700" cy="13800"/>
            </a:xfrm>
            <a:custGeom>
              <a:avLst/>
              <a:gdLst/>
              <a:ahLst/>
              <a:cxnLst/>
              <a:rect l="l" t="t" r="r" b="b"/>
              <a:pathLst>
                <a:path w="348" h="552" extrusionOk="0">
                  <a:moveTo>
                    <a:pt x="173" y="74"/>
                  </a:moveTo>
                  <a:lnTo>
                    <a:pt x="243" y="251"/>
                  </a:lnTo>
                  <a:lnTo>
                    <a:pt x="103" y="331"/>
                  </a:lnTo>
                  <a:lnTo>
                    <a:pt x="173" y="74"/>
                  </a:lnTo>
                  <a:close/>
                  <a:moveTo>
                    <a:pt x="202" y="0"/>
                  </a:moveTo>
                  <a:lnTo>
                    <a:pt x="144" y="34"/>
                  </a:lnTo>
                  <a:lnTo>
                    <a:pt x="0" y="551"/>
                  </a:lnTo>
                  <a:lnTo>
                    <a:pt x="54" y="521"/>
                  </a:lnTo>
                  <a:lnTo>
                    <a:pt x="89" y="389"/>
                  </a:lnTo>
                  <a:lnTo>
                    <a:pt x="259" y="290"/>
                  </a:lnTo>
                  <a:lnTo>
                    <a:pt x="293" y="383"/>
                  </a:lnTo>
                  <a:lnTo>
                    <a:pt x="347" y="353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6" name="Google Shape;5756;p64"/>
            <p:cNvSpPr/>
            <p:nvPr/>
          </p:nvSpPr>
          <p:spPr>
            <a:xfrm>
              <a:off x="6582700" y="2514325"/>
              <a:ext cx="7375" cy="13250"/>
            </a:xfrm>
            <a:custGeom>
              <a:avLst/>
              <a:gdLst/>
              <a:ahLst/>
              <a:cxnLst/>
              <a:rect l="l" t="t" r="r" b="b"/>
              <a:pathLst>
                <a:path w="295" h="530" extrusionOk="0">
                  <a:moveTo>
                    <a:pt x="158" y="62"/>
                  </a:moveTo>
                  <a:cubicBezTo>
                    <a:pt x="163" y="62"/>
                    <a:pt x="167" y="63"/>
                    <a:pt x="171" y="64"/>
                  </a:cubicBezTo>
                  <a:cubicBezTo>
                    <a:pt x="184" y="70"/>
                    <a:pt x="190" y="85"/>
                    <a:pt x="190" y="111"/>
                  </a:cubicBezTo>
                  <a:cubicBezTo>
                    <a:pt x="190" y="136"/>
                    <a:pt x="184" y="159"/>
                    <a:pt x="171" y="179"/>
                  </a:cubicBezTo>
                  <a:cubicBezTo>
                    <a:pt x="158" y="199"/>
                    <a:pt x="139" y="217"/>
                    <a:pt x="115" y="231"/>
                  </a:cubicBezTo>
                  <a:lnTo>
                    <a:pt x="51" y="267"/>
                  </a:lnTo>
                  <a:lnTo>
                    <a:pt x="51" y="114"/>
                  </a:lnTo>
                  <a:lnTo>
                    <a:pt x="115" y="76"/>
                  </a:lnTo>
                  <a:cubicBezTo>
                    <a:pt x="132" y="67"/>
                    <a:pt x="147" y="62"/>
                    <a:pt x="158" y="62"/>
                  </a:cubicBezTo>
                  <a:close/>
                  <a:moveTo>
                    <a:pt x="193" y="0"/>
                  </a:moveTo>
                  <a:cubicBezTo>
                    <a:pt x="173" y="0"/>
                    <a:pt x="147" y="10"/>
                    <a:pt x="115" y="28"/>
                  </a:cubicBezTo>
                  <a:lnTo>
                    <a:pt x="0" y="95"/>
                  </a:lnTo>
                  <a:lnTo>
                    <a:pt x="0" y="530"/>
                  </a:lnTo>
                  <a:lnTo>
                    <a:pt x="51" y="501"/>
                  </a:lnTo>
                  <a:lnTo>
                    <a:pt x="51" y="317"/>
                  </a:lnTo>
                  <a:lnTo>
                    <a:pt x="106" y="285"/>
                  </a:lnTo>
                  <a:cubicBezTo>
                    <a:pt x="122" y="276"/>
                    <a:pt x="136" y="271"/>
                    <a:pt x="146" y="271"/>
                  </a:cubicBezTo>
                  <a:cubicBezTo>
                    <a:pt x="149" y="271"/>
                    <a:pt x="152" y="271"/>
                    <a:pt x="154" y="272"/>
                  </a:cubicBezTo>
                  <a:cubicBezTo>
                    <a:pt x="167" y="273"/>
                    <a:pt x="179" y="286"/>
                    <a:pt x="192" y="308"/>
                  </a:cubicBezTo>
                  <a:lnTo>
                    <a:pt x="239" y="392"/>
                  </a:lnTo>
                  <a:lnTo>
                    <a:pt x="295" y="360"/>
                  </a:lnTo>
                  <a:lnTo>
                    <a:pt x="242" y="272"/>
                  </a:lnTo>
                  <a:cubicBezTo>
                    <a:pt x="232" y="253"/>
                    <a:pt x="222" y="240"/>
                    <a:pt x="210" y="231"/>
                  </a:cubicBezTo>
                  <a:cubicBezTo>
                    <a:pt x="202" y="225"/>
                    <a:pt x="193" y="222"/>
                    <a:pt x="184" y="222"/>
                  </a:cubicBezTo>
                  <a:cubicBezTo>
                    <a:pt x="182" y="222"/>
                    <a:pt x="180" y="222"/>
                    <a:pt x="179" y="223"/>
                  </a:cubicBezTo>
                  <a:cubicBezTo>
                    <a:pt x="200" y="204"/>
                    <a:pt x="216" y="182"/>
                    <a:pt x="228" y="157"/>
                  </a:cubicBezTo>
                  <a:cubicBezTo>
                    <a:pt x="238" y="133"/>
                    <a:pt x="244" y="107"/>
                    <a:pt x="244" y="79"/>
                  </a:cubicBezTo>
                  <a:cubicBezTo>
                    <a:pt x="244" y="37"/>
                    <a:pt x="234" y="12"/>
                    <a:pt x="212" y="4"/>
                  </a:cubicBezTo>
                  <a:cubicBezTo>
                    <a:pt x="206" y="1"/>
                    <a:pt x="200" y="0"/>
                    <a:pt x="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7" name="Google Shape;5757;p64"/>
            <p:cNvSpPr/>
            <p:nvPr/>
          </p:nvSpPr>
          <p:spPr>
            <a:xfrm>
              <a:off x="6591725" y="2508825"/>
              <a:ext cx="7950" cy="13575"/>
            </a:xfrm>
            <a:custGeom>
              <a:avLst/>
              <a:gdLst/>
              <a:ahLst/>
              <a:cxnLst/>
              <a:rect l="l" t="t" r="r" b="b"/>
              <a:pathLst>
                <a:path w="318" h="543" extrusionOk="0">
                  <a:moveTo>
                    <a:pt x="202" y="60"/>
                  </a:moveTo>
                  <a:cubicBezTo>
                    <a:pt x="212" y="60"/>
                    <a:pt x="220" y="62"/>
                    <a:pt x="228" y="66"/>
                  </a:cubicBezTo>
                  <a:cubicBezTo>
                    <a:pt x="251" y="79"/>
                    <a:pt x="264" y="115"/>
                    <a:pt x="264" y="173"/>
                  </a:cubicBezTo>
                  <a:cubicBezTo>
                    <a:pt x="264" y="231"/>
                    <a:pt x="251" y="282"/>
                    <a:pt x="228" y="322"/>
                  </a:cubicBezTo>
                  <a:cubicBezTo>
                    <a:pt x="203" y="363"/>
                    <a:pt x="166" y="399"/>
                    <a:pt x="113" y="429"/>
                  </a:cubicBezTo>
                  <a:lnTo>
                    <a:pt x="51" y="464"/>
                  </a:lnTo>
                  <a:lnTo>
                    <a:pt x="51" y="126"/>
                  </a:lnTo>
                  <a:lnTo>
                    <a:pt x="113" y="90"/>
                  </a:lnTo>
                  <a:cubicBezTo>
                    <a:pt x="150" y="70"/>
                    <a:pt x="179" y="60"/>
                    <a:pt x="202" y="60"/>
                  </a:cubicBezTo>
                  <a:close/>
                  <a:moveTo>
                    <a:pt x="235" y="0"/>
                  </a:moveTo>
                  <a:cubicBezTo>
                    <a:pt x="203" y="0"/>
                    <a:pt x="159" y="16"/>
                    <a:pt x="105" y="47"/>
                  </a:cubicBezTo>
                  <a:lnTo>
                    <a:pt x="0" y="108"/>
                  </a:lnTo>
                  <a:lnTo>
                    <a:pt x="0" y="543"/>
                  </a:lnTo>
                  <a:lnTo>
                    <a:pt x="105" y="482"/>
                  </a:lnTo>
                  <a:cubicBezTo>
                    <a:pt x="177" y="440"/>
                    <a:pt x="232" y="392"/>
                    <a:pt x="266" y="337"/>
                  </a:cubicBezTo>
                  <a:cubicBezTo>
                    <a:pt x="300" y="282"/>
                    <a:pt x="318" y="216"/>
                    <a:pt x="318" y="141"/>
                  </a:cubicBezTo>
                  <a:cubicBezTo>
                    <a:pt x="318" y="67"/>
                    <a:pt x="300" y="22"/>
                    <a:pt x="266" y="6"/>
                  </a:cubicBezTo>
                  <a:cubicBezTo>
                    <a:pt x="257" y="2"/>
                    <a:pt x="247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8" name="Google Shape;5758;p64"/>
            <p:cNvSpPr/>
            <p:nvPr/>
          </p:nvSpPr>
          <p:spPr>
            <a:xfrm>
              <a:off x="6523050" y="2589050"/>
              <a:ext cx="24675" cy="20750"/>
            </a:xfrm>
            <a:custGeom>
              <a:avLst/>
              <a:gdLst/>
              <a:ahLst/>
              <a:cxnLst/>
              <a:rect l="l" t="t" r="r" b="b"/>
              <a:pathLst>
                <a:path w="987" h="830" extrusionOk="0">
                  <a:moveTo>
                    <a:pt x="945" y="1"/>
                  </a:moveTo>
                  <a:cubicBezTo>
                    <a:pt x="935" y="1"/>
                    <a:pt x="924" y="4"/>
                    <a:pt x="911" y="10"/>
                  </a:cubicBezTo>
                  <a:lnTo>
                    <a:pt x="75" y="493"/>
                  </a:lnTo>
                  <a:cubicBezTo>
                    <a:pt x="31" y="522"/>
                    <a:pt x="4" y="572"/>
                    <a:pt x="1" y="624"/>
                  </a:cubicBezTo>
                  <a:lnTo>
                    <a:pt x="1" y="776"/>
                  </a:lnTo>
                  <a:cubicBezTo>
                    <a:pt x="1" y="810"/>
                    <a:pt x="18" y="829"/>
                    <a:pt x="42" y="829"/>
                  </a:cubicBezTo>
                  <a:cubicBezTo>
                    <a:pt x="52" y="829"/>
                    <a:pt x="63" y="826"/>
                    <a:pt x="75" y="820"/>
                  </a:cubicBezTo>
                  <a:lnTo>
                    <a:pt x="911" y="337"/>
                  </a:lnTo>
                  <a:cubicBezTo>
                    <a:pt x="956" y="308"/>
                    <a:pt x="984" y="260"/>
                    <a:pt x="987" y="206"/>
                  </a:cubicBezTo>
                  <a:lnTo>
                    <a:pt x="987" y="54"/>
                  </a:lnTo>
                  <a:cubicBezTo>
                    <a:pt x="987" y="20"/>
                    <a:pt x="970" y="1"/>
                    <a:pt x="94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9" name="Google Shape;5759;p64"/>
            <p:cNvSpPr/>
            <p:nvPr/>
          </p:nvSpPr>
          <p:spPr>
            <a:xfrm>
              <a:off x="6552375" y="2572125"/>
              <a:ext cx="24675" cy="20725"/>
            </a:xfrm>
            <a:custGeom>
              <a:avLst/>
              <a:gdLst/>
              <a:ahLst/>
              <a:cxnLst/>
              <a:rect l="l" t="t" r="r" b="b"/>
              <a:pathLst>
                <a:path w="987" h="829" extrusionOk="0">
                  <a:moveTo>
                    <a:pt x="946" y="0"/>
                  </a:moveTo>
                  <a:cubicBezTo>
                    <a:pt x="936" y="0"/>
                    <a:pt x="925" y="4"/>
                    <a:pt x="913" y="10"/>
                  </a:cubicBezTo>
                  <a:lnTo>
                    <a:pt x="76" y="493"/>
                  </a:lnTo>
                  <a:cubicBezTo>
                    <a:pt x="33" y="522"/>
                    <a:pt x="4" y="570"/>
                    <a:pt x="1" y="624"/>
                  </a:cubicBezTo>
                  <a:lnTo>
                    <a:pt x="1" y="774"/>
                  </a:lnTo>
                  <a:cubicBezTo>
                    <a:pt x="1" y="808"/>
                    <a:pt x="18" y="828"/>
                    <a:pt x="43" y="828"/>
                  </a:cubicBezTo>
                  <a:cubicBezTo>
                    <a:pt x="53" y="828"/>
                    <a:pt x="64" y="825"/>
                    <a:pt x="76" y="818"/>
                  </a:cubicBezTo>
                  <a:lnTo>
                    <a:pt x="913" y="335"/>
                  </a:lnTo>
                  <a:cubicBezTo>
                    <a:pt x="956" y="306"/>
                    <a:pt x="984" y="258"/>
                    <a:pt x="987" y="206"/>
                  </a:cubicBezTo>
                  <a:lnTo>
                    <a:pt x="987" y="54"/>
                  </a:lnTo>
                  <a:cubicBezTo>
                    <a:pt x="987" y="20"/>
                    <a:pt x="970" y="0"/>
                    <a:pt x="94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0" name="Google Shape;5760;p64"/>
            <p:cNvSpPr/>
            <p:nvPr/>
          </p:nvSpPr>
          <p:spPr>
            <a:xfrm>
              <a:off x="6581750" y="2555150"/>
              <a:ext cx="24675" cy="20750"/>
            </a:xfrm>
            <a:custGeom>
              <a:avLst/>
              <a:gdLst/>
              <a:ahLst/>
              <a:cxnLst/>
              <a:rect l="l" t="t" r="r" b="b"/>
              <a:pathLst>
                <a:path w="987" h="830" extrusionOk="0">
                  <a:moveTo>
                    <a:pt x="944" y="1"/>
                  </a:moveTo>
                  <a:cubicBezTo>
                    <a:pt x="934" y="1"/>
                    <a:pt x="923" y="4"/>
                    <a:pt x="911" y="11"/>
                  </a:cubicBezTo>
                  <a:lnTo>
                    <a:pt x="74" y="493"/>
                  </a:lnTo>
                  <a:cubicBezTo>
                    <a:pt x="31" y="522"/>
                    <a:pt x="2" y="572"/>
                    <a:pt x="0" y="624"/>
                  </a:cubicBezTo>
                  <a:lnTo>
                    <a:pt x="0" y="776"/>
                  </a:lnTo>
                  <a:cubicBezTo>
                    <a:pt x="0" y="810"/>
                    <a:pt x="17" y="830"/>
                    <a:pt x="42" y="830"/>
                  </a:cubicBezTo>
                  <a:cubicBezTo>
                    <a:pt x="52" y="830"/>
                    <a:pt x="63" y="826"/>
                    <a:pt x="74" y="820"/>
                  </a:cubicBezTo>
                  <a:lnTo>
                    <a:pt x="911" y="337"/>
                  </a:lnTo>
                  <a:cubicBezTo>
                    <a:pt x="955" y="308"/>
                    <a:pt x="984" y="260"/>
                    <a:pt x="986" y="206"/>
                  </a:cubicBezTo>
                  <a:lnTo>
                    <a:pt x="986" y="54"/>
                  </a:lnTo>
                  <a:cubicBezTo>
                    <a:pt x="986" y="20"/>
                    <a:pt x="969" y="1"/>
                    <a:pt x="94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1" name="Google Shape;5761;p64"/>
            <p:cNvSpPr/>
            <p:nvPr/>
          </p:nvSpPr>
          <p:spPr>
            <a:xfrm>
              <a:off x="6611125" y="2538225"/>
              <a:ext cx="24675" cy="20725"/>
            </a:xfrm>
            <a:custGeom>
              <a:avLst/>
              <a:gdLst/>
              <a:ahLst/>
              <a:cxnLst/>
              <a:rect l="l" t="t" r="r" b="b"/>
              <a:pathLst>
                <a:path w="987" h="829" extrusionOk="0">
                  <a:moveTo>
                    <a:pt x="944" y="1"/>
                  </a:moveTo>
                  <a:cubicBezTo>
                    <a:pt x="934" y="1"/>
                    <a:pt x="923" y="4"/>
                    <a:pt x="911" y="10"/>
                  </a:cubicBezTo>
                  <a:lnTo>
                    <a:pt x="75" y="493"/>
                  </a:lnTo>
                  <a:cubicBezTo>
                    <a:pt x="30" y="522"/>
                    <a:pt x="3" y="570"/>
                    <a:pt x="0" y="624"/>
                  </a:cubicBezTo>
                  <a:lnTo>
                    <a:pt x="0" y="775"/>
                  </a:lnTo>
                  <a:cubicBezTo>
                    <a:pt x="0" y="809"/>
                    <a:pt x="17" y="829"/>
                    <a:pt x="42" y="829"/>
                  </a:cubicBezTo>
                  <a:cubicBezTo>
                    <a:pt x="52" y="829"/>
                    <a:pt x="63" y="825"/>
                    <a:pt x="75" y="818"/>
                  </a:cubicBezTo>
                  <a:lnTo>
                    <a:pt x="911" y="335"/>
                  </a:lnTo>
                  <a:cubicBezTo>
                    <a:pt x="956" y="306"/>
                    <a:pt x="983" y="258"/>
                    <a:pt x="986" y="206"/>
                  </a:cubicBezTo>
                  <a:lnTo>
                    <a:pt x="986" y="54"/>
                  </a:lnTo>
                  <a:cubicBezTo>
                    <a:pt x="986" y="20"/>
                    <a:pt x="969" y="1"/>
                    <a:pt x="94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2" name="Google Shape;5762;p64"/>
            <p:cNvSpPr/>
            <p:nvPr/>
          </p:nvSpPr>
          <p:spPr>
            <a:xfrm>
              <a:off x="6618150" y="2558225"/>
              <a:ext cx="7050" cy="7150"/>
            </a:xfrm>
            <a:custGeom>
              <a:avLst/>
              <a:gdLst/>
              <a:ahLst/>
              <a:cxnLst/>
              <a:rect l="l" t="t" r="r" b="b"/>
              <a:pathLst>
                <a:path w="282" h="286" extrusionOk="0">
                  <a:moveTo>
                    <a:pt x="257" y="0"/>
                  </a:moveTo>
                  <a:cubicBezTo>
                    <a:pt x="251" y="0"/>
                    <a:pt x="244" y="2"/>
                    <a:pt x="237" y="6"/>
                  </a:cubicBezTo>
                  <a:lnTo>
                    <a:pt x="45" y="117"/>
                  </a:lnTo>
                  <a:cubicBezTo>
                    <a:pt x="19" y="134"/>
                    <a:pt x="2" y="163"/>
                    <a:pt x="0" y="195"/>
                  </a:cubicBezTo>
                  <a:lnTo>
                    <a:pt x="0" y="254"/>
                  </a:lnTo>
                  <a:cubicBezTo>
                    <a:pt x="0" y="274"/>
                    <a:pt x="11" y="286"/>
                    <a:pt x="26" y="286"/>
                  </a:cubicBezTo>
                  <a:cubicBezTo>
                    <a:pt x="32" y="286"/>
                    <a:pt x="38" y="284"/>
                    <a:pt x="45" y="281"/>
                  </a:cubicBezTo>
                  <a:lnTo>
                    <a:pt x="237" y="169"/>
                  </a:lnTo>
                  <a:cubicBezTo>
                    <a:pt x="264" y="152"/>
                    <a:pt x="280" y="123"/>
                    <a:pt x="282" y="91"/>
                  </a:cubicBezTo>
                  <a:lnTo>
                    <a:pt x="282" y="33"/>
                  </a:lnTo>
                  <a:cubicBezTo>
                    <a:pt x="282" y="12"/>
                    <a:pt x="272" y="0"/>
                    <a:pt x="25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3" name="Google Shape;5763;p64"/>
            <p:cNvSpPr/>
            <p:nvPr/>
          </p:nvSpPr>
          <p:spPr>
            <a:xfrm>
              <a:off x="6628725" y="2552150"/>
              <a:ext cx="7075" cy="7125"/>
            </a:xfrm>
            <a:custGeom>
              <a:avLst/>
              <a:gdLst/>
              <a:ahLst/>
              <a:cxnLst/>
              <a:rect l="l" t="t" r="r" b="b"/>
              <a:pathLst>
                <a:path w="283" h="285" extrusionOk="0">
                  <a:moveTo>
                    <a:pt x="257" y="0"/>
                  </a:moveTo>
                  <a:cubicBezTo>
                    <a:pt x="251" y="0"/>
                    <a:pt x="244" y="2"/>
                    <a:pt x="237" y="6"/>
                  </a:cubicBezTo>
                  <a:lnTo>
                    <a:pt x="46" y="116"/>
                  </a:lnTo>
                  <a:cubicBezTo>
                    <a:pt x="18" y="133"/>
                    <a:pt x="2" y="162"/>
                    <a:pt x="1" y="194"/>
                  </a:cubicBezTo>
                  <a:lnTo>
                    <a:pt x="1" y="252"/>
                  </a:lnTo>
                  <a:cubicBezTo>
                    <a:pt x="1" y="273"/>
                    <a:pt x="11" y="285"/>
                    <a:pt x="26" y="285"/>
                  </a:cubicBezTo>
                  <a:cubicBezTo>
                    <a:pt x="32" y="285"/>
                    <a:pt x="38" y="283"/>
                    <a:pt x="46" y="278"/>
                  </a:cubicBezTo>
                  <a:lnTo>
                    <a:pt x="237" y="168"/>
                  </a:lnTo>
                  <a:cubicBezTo>
                    <a:pt x="263" y="151"/>
                    <a:pt x="281" y="122"/>
                    <a:pt x="282" y="90"/>
                  </a:cubicBezTo>
                  <a:lnTo>
                    <a:pt x="282" y="32"/>
                  </a:lnTo>
                  <a:cubicBezTo>
                    <a:pt x="282" y="11"/>
                    <a:pt x="272" y="0"/>
                    <a:pt x="25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4" name="Google Shape;5764;p64"/>
            <p:cNvSpPr/>
            <p:nvPr/>
          </p:nvSpPr>
          <p:spPr>
            <a:xfrm>
              <a:off x="6572250" y="2562675"/>
              <a:ext cx="63425" cy="41075"/>
            </a:xfrm>
            <a:custGeom>
              <a:avLst/>
              <a:gdLst/>
              <a:ahLst/>
              <a:cxnLst/>
              <a:rect l="l" t="t" r="r" b="b"/>
              <a:pathLst>
                <a:path w="2537" h="1643" extrusionOk="0">
                  <a:moveTo>
                    <a:pt x="2495" y="1"/>
                  </a:moveTo>
                  <a:cubicBezTo>
                    <a:pt x="2485" y="1"/>
                    <a:pt x="2474" y="4"/>
                    <a:pt x="2461" y="11"/>
                  </a:cubicBezTo>
                  <a:lnTo>
                    <a:pt x="76" y="1389"/>
                  </a:lnTo>
                  <a:cubicBezTo>
                    <a:pt x="31" y="1418"/>
                    <a:pt x="3" y="1466"/>
                    <a:pt x="1" y="1518"/>
                  </a:cubicBezTo>
                  <a:lnTo>
                    <a:pt x="1" y="1589"/>
                  </a:lnTo>
                  <a:cubicBezTo>
                    <a:pt x="1" y="1623"/>
                    <a:pt x="18" y="1643"/>
                    <a:pt x="43" y="1643"/>
                  </a:cubicBezTo>
                  <a:cubicBezTo>
                    <a:pt x="53" y="1643"/>
                    <a:pt x="64" y="1640"/>
                    <a:pt x="76" y="1632"/>
                  </a:cubicBezTo>
                  <a:lnTo>
                    <a:pt x="2461" y="255"/>
                  </a:lnTo>
                  <a:cubicBezTo>
                    <a:pt x="2506" y="226"/>
                    <a:pt x="2534" y="178"/>
                    <a:pt x="2537" y="124"/>
                  </a:cubicBezTo>
                  <a:lnTo>
                    <a:pt x="2537" y="55"/>
                  </a:lnTo>
                  <a:cubicBezTo>
                    <a:pt x="2537" y="21"/>
                    <a:pt x="2520" y="1"/>
                    <a:pt x="2495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9" name="Google Shape;5769;p65"/>
          <p:cNvGrpSpPr/>
          <p:nvPr/>
        </p:nvGrpSpPr>
        <p:grpSpPr>
          <a:xfrm>
            <a:off x="7386362" y="3803728"/>
            <a:ext cx="1757633" cy="1339770"/>
            <a:chOff x="3753575" y="734700"/>
            <a:chExt cx="182025" cy="138750"/>
          </a:xfrm>
        </p:grpSpPr>
        <p:sp>
          <p:nvSpPr>
            <p:cNvPr id="5770" name="Google Shape;5770;p65"/>
            <p:cNvSpPr/>
            <p:nvPr/>
          </p:nvSpPr>
          <p:spPr>
            <a:xfrm>
              <a:off x="3753575" y="767275"/>
              <a:ext cx="182025" cy="105025"/>
            </a:xfrm>
            <a:custGeom>
              <a:avLst/>
              <a:gdLst/>
              <a:ahLst/>
              <a:cxnLst/>
              <a:rect l="l" t="t" r="r" b="b"/>
              <a:pathLst>
                <a:path w="7281" h="4201" extrusionOk="0">
                  <a:moveTo>
                    <a:pt x="4139" y="1"/>
                  </a:moveTo>
                  <a:lnTo>
                    <a:pt x="0" y="2388"/>
                  </a:lnTo>
                  <a:lnTo>
                    <a:pt x="3144" y="4200"/>
                  </a:lnTo>
                  <a:lnTo>
                    <a:pt x="7281" y="1813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30A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1" name="Google Shape;5771;p65"/>
            <p:cNvSpPr/>
            <p:nvPr/>
          </p:nvSpPr>
          <p:spPr>
            <a:xfrm>
              <a:off x="3753575" y="826950"/>
              <a:ext cx="78600" cy="46500"/>
            </a:xfrm>
            <a:custGeom>
              <a:avLst/>
              <a:gdLst/>
              <a:ahLst/>
              <a:cxnLst/>
              <a:rect l="l" t="t" r="r" b="b"/>
              <a:pathLst>
                <a:path w="3144" h="1860" extrusionOk="0">
                  <a:moveTo>
                    <a:pt x="0" y="1"/>
                  </a:moveTo>
                  <a:lnTo>
                    <a:pt x="0" y="48"/>
                  </a:lnTo>
                  <a:lnTo>
                    <a:pt x="3144" y="1860"/>
                  </a:lnTo>
                  <a:lnTo>
                    <a:pt x="3144" y="1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2" name="Google Shape;5772;p65"/>
            <p:cNvSpPr/>
            <p:nvPr/>
          </p:nvSpPr>
          <p:spPr>
            <a:xfrm>
              <a:off x="3832150" y="812600"/>
              <a:ext cx="103450" cy="60850"/>
            </a:xfrm>
            <a:custGeom>
              <a:avLst/>
              <a:gdLst/>
              <a:ahLst/>
              <a:cxnLst/>
              <a:rect l="l" t="t" r="r" b="b"/>
              <a:pathLst>
                <a:path w="4138" h="2434" extrusionOk="0">
                  <a:moveTo>
                    <a:pt x="4138" y="0"/>
                  </a:moveTo>
                  <a:lnTo>
                    <a:pt x="1" y="2387"/>
                  </a:lnTo>
                  <a:lnTo>
                    <a:pt x="1" y="2434"/>
                  </a:lnTo>
                  <a:lnTo>
                    <a:pt x="4138" y="4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3" name="Google Shape;5773;p65"/>
            <p:cNvSpPr/>
            <p:nvPr/>
          </p:nvSpPr>
          <p:spPr>
            <a:xfrm>
              <a:off x="3774050" y="779350"/>
              <a:ext cx="139550" cy="80575"/>
            </a:xfrm>
            <a:custGeom>
              <a:avLst/>
              <a:gdLst/>
              <a:ahLst/>
              <a:cxnLst/>
              <a:rect l="l" t="t" r="r" b="b"/>
              <a:pathLst>
                <a:path w="5582" h="3223" extrusionOk="0">
                  <a:moveTo>
                    <a:pt x="3276" y="1"/>
                  </a:moveTo>
                  <a:lnTo>
                    <a:pt x="0" y="1891"/>
                  </a:lnTo>
                  <a:lnTo>
                    <a:pt x="2305" y="3223"/>
                  </a:lnTo>
                  <a:lnTo>
                    <a:pt x="5582" y="1332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2F4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4" name="Google Shape;5774;p65"/>
            <p:cNvSpPr/>
            <p:nvPr/>
          </p:nvSpPr>
          <p:spPr>
            <a:xfrm>
              <a:off x="3774050" y="826625"/>
              <a:ext cx="57625" cy="34125"/>
            </a:xfrm>
            <a:custGeom>
              <a:avLst/>
              <a:gdLst/>
              <a:ahLst/>
              <a:cxnLst/>
              <a:rect l="l" t="t" r="r" b="b"/>
              <a:pathLst>
                <a:path w="2305" h="1365" extrusionOk="0">
                  <a:moveTo>
                    <a:pt x="0" y="0"/>
                  </a:moveTo>
                  <a:lnTo>
                    <a:pt x="0" y="35"/>
                  </a:lnTo>
                  <a:lnTo>
                    <a:pt x="2305" y="1365"/>
                  </a:lnTo>
                  <a:lnTo>
                    <a:pt x="2305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C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5" name="Google Shape;5775;p65"/>
            <p:cNvSpPr/>
            <p:nvPr/>
          </p:nvSpPr>
          <p:spPr>
            <a:xfrm>
              <a:off x="3831650" y="812625"/>
              <a:ext cx="81950" cy="48125"/>
            </a:xfrm>
            <a:custGeom>
              <a:avLst/>
              <a:gdLst/>
              <a:ahLst/>
              <a:cxnLst/>
              <a:rect l="l" t="t" r="r" b="b"/>
              <a:pathLst>
                <a:path w="3278" h="1925" extrusionOk="0">
                  <a:moveTo>
                    <a:pt x="3278" y="1"/>
                  </a:moveTo>
                  <a:lnTo>
                    <a:pt x="1" y="1892"/>
                  </a:lnTo>
                  <a:lnTo>
                    <a:pt x="1" y="1925"/>
                  </a:lnTo>
                  <a:lnTo>
                    <a:pt x="3278" y="34"/>
                  </a:lnTo>
                  <a:lnTo>
                    <a:pt x="3278" y="1"/>
                  </a:lnTo>
                  <a:close/>
                </a:path>
              </a:pathLst>
            </a:custGeom>
            <a:solidFill>
              <a:srgbClr val="AD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6" name="Google Shape;5776;p65"/>
            <p:cNvSpPr/>
            <p:nvPr/>
          </p:nvSpPr>
          <p:spPr>
            <a:xfrm>
              <a:off x="3790250" y="766800"/>
              <a:ext cx="22350" cy="19600"/>
            </a:xfrm>
            <a:custGeom>
              <a:avLst/>
              <a:gdLst/>
              <a:ahLst/>
              <a:cxnLst/>
              <a:rect l="l" t="t" r="r" b="b"/>
              <a:pathLst>
                <a:path w="894" h="784" extrusionOk="0">
                  <a:moveTo>
                    <a:pt x="839" y="1"/>
                  </a:moveTo>
                  <a:lnTo>
                    <a:pt x="37" y="664"/>
                  </a:lnTo>
                  <a:lnTo>
                    <a:pt x="1" y="713"/>
                  </a:lnTo>
                  <a:lnTo>
                    <a:pt x="105" y="652"/>
                  </a:lnTo>
                  <a:cubicBezTo>
                    <a:pt x="105" y="652"/>
                    <a:pt x="196" y="781"/>
                    <a:pt x="209" y="784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25" y="784"/>
                    <a:pt x="894" y="110"/>
                    <a:pt x="894" y="110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8B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7" name="Google Shape;5777;p65"/>
            <p:cNvSpPr/>
            <p:nvPr/>
          </p:nvSpPr>
          <p:spPr>
            <a:xfrm>
              <a:off x="3792850" y="748325"/>
              <a:ext cx="102200" cy="59000"/>
            </a:xfrm>
            <a:custGeom>
              <a:avLst/>
              <a:gdLst/>
              <a:ahLst/>
              <a:cxnLst/>
              <a:rect l="l" t="t" r="r" b="b"/>
              <a:pathLst>
                <a:path w="4088" h="2360" extrusionOk="0">
                  <a:moveTo>
                    <a:pt x="2411" y="0"/>
                  </a:moveTo>
                  <a:lnTo>
                    <a:pt x="1" y="1391"/>
                  </a:lnTo>
                  <a:lnTo>
                    <a:pt x="1677" y="2360"/>
                  </a:lnTo>
                  <a:lnTo>
                    <a:pt x="4087" y="968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8" name="Google Shape;5778;p65"/>
            <p:cNvSpPr/>
            <p:nvPr/>
          </p:nvSpPr>
          <p:spPr>
            <a:xfrm>
              <a:off x="3834775" y="772500"/>
              <a:ext cx="60275" cy="73750"/>
            </a:xfrm>
            <a:custGeom>
              <a:avLst/>
              <a:gdLst/>
              <a:ahLst/>
              <a:cxnLst/>
              <a:rect l="l" t="t" r="r" b="b"/>
              <a:pathLst>
                <a:path w="2411" h="2950" extrusionOk="0">
                  <a:moveTo>
                    <a:pt x="2410" y="1"/>
                  </a:moveTo>
                  <a:lnTo>
                    <a:pt x="0" y="1393"/>
                  </a:lnTo>
                  <a:lnTo>
                    <a:pt x="0" y="2950"/>
                  </a:lnTo>
                  <a:lnTo>
                    <a:pt x="2410" y="1559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9" name="Google Shape;5779;p65"/>
            <p:cNvSpPr/>
            <p:nvPr/>
          </p:nvSpPr>
          <p:spPr>
            <a:xfrm>
              <a:off x="3792850" y="767975"/>
              <a:ext cx="41950" cy="78275"/>
            </a:xfrm>
            <a:custGeom>
              <a:avLst/>
              <a:gdLst/>
              <a:ahLst/>
              <a:cxnLst/>
              <a:rect l="l" t="t" r="r" b="b"/>
              <a:pathLst>
                <a:path w="1678" h="3131" extrusionOk="0">
                  <a:moveTo>
                    <a:pt x="752" y="0"/>
                  </a:moveTo>
                  <a:lnTo>
                    <a:pt x="1" y="605"/>
                  </a:lnTo>
                  <a:lnTo>
                    <a:pt x="1" y="2164"/>
                  </a:lnTo>
                  <a:lnTo>
                    <a:pt x="1677" y="3131"/>
                  </a:lnTo>
                  <a:lnTo>
                    <a:pt x="1677" y="1574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0" name="Google Shape;5780;p65"/>
            <p:cNvSpPr/>
            <p:nvPr/>
          </p:nvSpPr>
          <p:spPr>
            <a:xfrm>
              <a:off x="3834775" y="811250"/>
              <a:ext cx="60275" cy="38425"/>
            </a:xfrm>
            <a:custGeom>
              <a:avLst/>
              <a:gdLst/>
              <a:ahLst/>
              <a:cxnLst/>
              <a:rect l="l" t="t" r="r" b="b"/>
              <a:pathLst>
                <a:path w="2411" h="1537" extrusionOk="0">
                  <a:moveTo>
                    <a:pt x="2410" y="1"/>
                  </a:moveTo>
                  <a:lnTo>
                    <a:pt x="0" y="1391"/>
                  </a:lnTo>
                  <a:lnTo>
                    <a:pt x="0" y="1536"/>
                  </a:lnTo>
                  <a:lnTo>
                    <a:pt x="2410" y="144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94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1" name="Google Shape;5781;p65"/>
            <p:cNvSpPr/>
            <p:nvPr/>
          </p:nvSpPr>
          <p:spPr>
            <a:xfrm>
              <a:off x="3792850" y="821850"/>
              <a:ext cx="41950" cy="27825"/>
            </a:xfrm>
            <a:custGeom>
              <a:avLst/>
              <a:gdLst/>
              <a:ahLst/>
              <a:cxnLst/>
              <a:rect l="l" t="t" r="r" b="b"/>
              <a:pathLst>
                <a:path w="1678" h="1113" extrusionOk="0">
                  <a:moveTo>
                    <a:pt x="1" y="0"/>
                  </a:moveTo>
                  <a:lnTo>
                    <a:pt x="1" y="144"/>
                  </a:lnTo>
                  <a:lnTo>
                    <a:pt x="1677" y="1112"/>
                  </a:lnTo>
                  <a:lnTo>
                    <a:pt x="1677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2" name="Google Shape;5782;p65"/>
            <p:cNvSpPr/>
            <p:nvPr/>
          </p:nvSpPr>
          <p:spPr>
            <a:xfrm>
              <a:off x="3811200" y="734700"/>
              <a:ext cx="86450" cy="75625"/>
            </a:xfrm>
            <a:custGeom>
              <a:avLst/>
              <a:gdLst/>
              <a:ahLst/>
              <a:cxnLst/>
              <a:rect l="l" t="t" r="r" b="b"/>
              <a:pathLst>
                <a:path w="3458" h="3025" extrusionOk="0">
                  <a:moveTo>
                    <a:pt x="2200" y="0"/>
                  </a:moveTo>
                  <a:lnTo>
                    <a:pt x="1" y="1270"/>
                  </a:lnTo>
                  <a:lnTo>
                    <a:pt x="943" y="3025"/>
                  </a:lnTo>
                  <a:lnTo>
                    <a:pt x="3458" y="1573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3" name="Google Shape;5783;p65"/>
            <p:cNvSpPr/>
            <p:nvPr/>
          </p:nvSpPr>
          <p:spPr>
            <a:xfrm>
              <a:off x="3789950" y="766450"/>
              <a:ext cx="21275" cy="18175"/>
            </a:xfrm>
            <a:custGeom>
              <a:avLst/>
              <a:gdLst/>
              <a:ahLst/>
              <a:cxnLst/>
              <a:rect l="l" t="t" r="r" b="b"/>
              <a:pathLst>
                <a:path w="851" h="727" extrusionOk="0">
                  <a:moveTo>
                    <a:pt x="851" y="0"/>
                  </a:moveTo>
                  <a:lnTo>
                    <a:pt x="1" y="704"/>
                  </a:lnTo>
                  <a:lnTo>
                    <a:pt x="13" y="727"/>
                  </a:lnTo>
                  <a:lnTo>
                    <a:pt x="851" y="3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4" name="Google Shape;5784;p65"/>
            <p:cNvSpPr/>
            <p:nvPr/>
          </p:nvSpPr>
          <p:spPr>
            <a:xfrm>
              <a:off x="3811200" y="766450"/>
              <a:ext cx="23600" cy="44000"/>
            </a:xfrm>
            <a:custGeom>
              <a:avLst/>
              <a:gdLst/>
              <a:ahLst/>
              <a:cxnLst/>
              <a:rect l="l" t="t" r="r" b="b"/>
              <a:pathLst>
                <a:path w="944" h="1760" extrusionOk="0">
                  <a:moveTo>
                    <a:pt x="1" y="0"/>
                  </a:moveTo>
                  <a:lnTo>
                    <a:pt x="1" y="31"/>
                  </a:lnTo>
                  <a:lnTo>
                    <a:pt x="929" y="1759"/>
                  </a:lnTo>
                  <a:lnTo>
                    <a:pt x="943" y="17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5" name="Google Shape;5785;p65"/>
            <p:cNvSpPr/>
            <p:nvPr/>
          </p:nvSpPr>
          <p:spPr>
            <a:xfrm>
              <a:off x="3840125" y="805850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524" y="1"/>
                  </a:moveTo>
                  <a:lnTo>
                    <a:pt x="1" y="304"/>
                  </a:lnTo>
                  <a:lnTo>
                    <a:pt x="1" y="787"/>
                  </a:lnTo>
                  <a:lnTo>
                    <a:pt x="524" y="485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6" name="Google Shape;5786;p65"/>
            <p:cNvSpPr/>
            <p:nvPr/>
          </p:nvSpPr>
          <p:spPr>
            <a:xfrm>
              <a:off x="3840125" y="806625"/>
              <a:ext cx="12675" cy="18425"/>
            </a:xfrm>
            <a:custGeom>
              <a:avLst/>
              <a:gdLst/>
              <a:ahLst/>
              <a:cxnLst/>
              <a:rect l="l" t="t" r="r" b="b"/>
              <a:pathLst>
                <a:path w="507" h="737" extrusionOk="0">
                  <a:moveTo>
                    <a:pt x="507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7" y="44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7" name="Google Shape;5787;p65"/>
            <p:cNvSpPr/>
            <p:nvPr/>
          </p:nvSpPr>
          <p:spPr>
            <a:xfrm>
              <a:off x="3852600" y="806625"/>
              <a:ext cx="200" cy="11100"/>
            </a:xfrm>
            <a:custGeom>
              <a:avLst/>
              <a:gdLst/>
              <a:ahLst/>
              <a:cxnLst/>
              <a:rect l="l" t="t" r="r" b="b"/>
              <a:pathLst>
                <a:path w="8" h="444" extrusionOk="0">
                  <a:moveTo>
                    <a:pt x="8" y="0"/>
                  </a:moveTo>
                  <a:lnTo>
                    <a:pt x="1" y="4"/>
                  </a:lnTo>
                  <a:lnTo>
                    <a:pt x="1" y="439"/>
                  </a:lnTo>
                  <a:lnTo>
                    <a:pt x="8" y="44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8" name="Google Shape;5788;p65"/>
            <p:cNvSpPr/>
            <p:nvPr/>
          </p:nvSpPr>
          <p:spPr>
            <a:xfrm>
              <a:off x="3840125" y="817600"/>
              <a:ext cx="12675" cy="7450"/>
            </a:xfrm>
            <a:custGeom>
              <a:avLst/>
              <a:gdLst/>
              <a:ahLst/>
              <a:cxnLst/>
              <a:rect l="l" t="t" r="r" b="b"/>
              <a:pathLst>
                <a:path w="507" h="298" extrusionOk="0">
                  <a:moveTo>
                    <a:pt x="500" y="0"/>
                  </a:moveTo>
                  <a:lnTo>
                    <a:pt x="1" y="288"/>
                  </a:lnTo>
                  <a:lnTo>
                    <a:pt x="1" y="298"/>
                  </a:lnTo>
                  <a:lnTo>
                    <a:pt x="507" y="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9" name="Google Shape;5789;p65"/>
            <p:cNvSpPr/>
            <p:nvPr/>
          </p:nvSpPr>
          <p:spPr>
            <a:xfrm>
              <a:off x="3846250" y="810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7" y="0"/>
                  </a:moveTo>
                  <a:lnTo>
                    <a:pt x="1" y="9"/>
                  </a:lnTo>
                  <a:lnTo>
                    <a:pt x="1" y="453"/>
                  </a:lnTo>
                  <a:lnTo>
                    <a:pt x="17" y="44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0" name="Google Shape;5790;p65"/>
            <p:cNvSpPr/>
            <p:nvPr/>
          </p:nvSpPr>
          <p:spPr>
            <a:xfrm>
              <a:off x="3840125" y="813600"/>
              <a:ext cx="425" cy="11525"/>
            </a:xfrm>
            <a:custGeom>
              <a:avLst/>
              <a:gdLst/>
              <a:ahLst/>
              <a:cxnLst/>
              <a:rect l="l" t="t" r="r" b="b"/>
              <a:pathLst>
                <a:path w="17" h="461" extrusionOk="0">
                  <a:moveTo>
                    <a:pt x="17" y="1"/>
                  </a:moveTo>
                  <a:lnTo>
                    <a:pt x="1" y="10"/>
                  </a:lnTo>
                  <a:lnTo>
                    <a:pt x="1" y="461"/>
                  </a:lnTo>
                  <a:lnTo>
                    <a:pt x="17" y="4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1" name="Google Shape;5791;p65"/>
            <p:cNvSpPr/>
            <p:nvPr/>
          </p:nvSpPr>
          <p:spPr>
            <a:xfrm>
              <a:off x="3846075" y="810375"/>
              <a:ext cx="200" cy="11125"/>
            </a:xfrm>
            <a:custGeom>
              <a:avLst/>
              <a:gdLst/>
              <a:ahLst/>
              <a:cxnLst/>
              <a:rect l="l" t="t" r="r" b="b"/>
              <a:pathLst>
                <a:path w="8" h="445" extrusionOk="0">
                  <a:moveTo>
                    <a:pt x="8" y="1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8" y="4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2" name="Google Shape;5792;p65"/>
            <p:cNvSpPr/>
            <p:nvPr/>
          </p:nvSpPr>
          <p:spPr>
            <a:xfrm>
              <a:off x="3840000" y="813325"/>
              <a:ext cx="150" cy="12200"/>
            </a:xfrm>
            <a:custGeom>
              <a:avLst/>
              <a:gdLst/>
              <a:ahLst/>
              <a:cxnLst/>
              <a:rect l="l" t="t" r="r" b="b"/>
              <a:pathLst>
                <a:path w="6" h="488" extrusionOk="0">
                  <a:moveTo>
                    <a:pt x="0" y="0"/>
                  </a:moveTo>
                  <a:lnTo>
                    <a:pt x="0" y="485"/>
                  </a:lnTo>
                  <a:lnTo>
                    <a:pt x="6" y="488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3" name="Google Shape;5793;p65"/>
            <p:cNvSpPr/>
            <p:nvPr/>
          </p:nvSpPr>
          <p:spPr>
            <a:xfrm>
              <a:off x="3840000" y="805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1"/>
                  </a:moveTo>
                  <a:lnTo>
                    <a:pt x="0" y="302"/>
                  </a:lnTo>
                  <a:lnTo>
                    <a:pt x="6" y="307"/>
                  </a:lnTo>
                  <a:lnTo>
                    <a:pt x="529" y="4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4" name="Google Shape;5794;p65"/>
            <p:cNvSpPr/>
            <p:nvPr/>
          </p:nvSpPr>
          <p:spPr>
            <a:xfrm>
              <a:off x="3839600" y="825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0" y="0"/>
                  </a:moveTo>
                  <a:lnTo>
                    <a:pt x="0" y="23"/>
                  </a:lnTo>
                  <a:lnTo>
                    <a:pt x="106" y="84"/>
                  </a:lnTo>
                  <a:lnTo>
                    <a:pt x="106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5" name="Google Shape;5795;p65"/>
            <p:cNvSpPr/>
            <p:nvPr/>
          </p:nvSpPr>
          <p:spPr>
            <a:xfrm>
              <a:off x="3839600" y="817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0"/>
                  </a:moveTo>
                  <a:lnTo>
                    <a:pt x="0" y="328"/>
                  </a:lnTo>
                  <a:lnTo>
                    <a:pt x="106" y="389"/>
                  </a:lnTo>
                  <a:lnTo>
                    <a:pt x="674" y="6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6" name="Google Shape;5796;p65"/>
            <p:cNvSpPr/>
            <p:nvPr/>
          </p:nvSpPr>
          <p:spPr>
            <a:xfrm>
              <a:off x="3842225" y="819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69" y="0"/>
                  </a:moveTo>
                  <a:lnTo>
                    <a:pt x="1" y="328"/>
                  </a:lnTo>
                  <a:lnTo>
                    <a:pt x="1" y="351"/>
                  </a:lnTo>
                  <a:lnTo>
                    <a:pt x="569" y="24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7" name="Google Shape;5797;p65"/>
            <p:cNvSpPr/>
            <p:nvPr/>
          </p:nvSpPr>
          <p:spPr>
            <a:xfrm>
              <a:off x="3861025" y="796075"/>
              <a:ext cx="9625" cy="35475"/>
            </a:xfrm>
            <a:custGeom>
              <a:avLst/>
              <a:gdLst/>
              <a:ahLst/>
              <a:cxnLst/>
              <a:rect l="l" t="t" r="r" b="b"/>
              <a:pathLst>
                <a:path w="385" h="1419" extrusionOk="0">
                  <a:moveTo>
                    <a:pt x="384" y="0"/>
                  </a:moveTo>
                  <a:lnTo>
                    <a:pt x="0" y="222"/>
                  </a:lnTo>
                  <a:lnTo>
                    <a:pt x="0" y="1418"/>
                  </a:lnTo>
                  <a:lnTo>
                    <a:pt x="384" y="11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8" name="Google Shape;5798;p65"/>
            <p:cNvSpPr/>
            <p:nvPr/>
          </p:nvSpPr>
          <p:spPr>
            <a:xfrm>
              <a:off x="3860650" y="801400"/>
              <a:ext cx="400" cy="30150"/>
            </a:xfrm>
            <a:custGeom>
              <a:avLst/>
              <a:gdLst/>
              <a:ahLst/>
              <a:cxnLst/>
              <a:rect l="l" t="t" r="r" b="b"/>
              <a:pathLst>
                <a:path w="16" h="1206" extrusionOk="0">
                  <a:moveTo>
                    <a:pt x="1" y="0"/>
                  </a:moveTo>
                  <a:lnTo>
                    <a:pt x="1" y="1197"/>
                  </a:lnTo>
                  <a:lnTo>
                    <a:pt x="15" y="1205"/>
                  </a:lnTo>
                  <a:lnTo>
                    <a:pt x="15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9" name="Google Shape;5799;p65"/>
            <p:cNvSpPr/>
            <p:nvPr/>
          </p:nvSpPr>
          <p:spPr>
            <a:xfrm>
              <a:off x="3860650" y="795850"/>
              <a:ext cx="10000" cy="5775"/>
            </a:xfrm>
            <a:custGeom>
              <a:avLst/>
              <a:gdLst/>
              <a:ahLst/>
              <a:cxnLst/>
              <a:rect l="l" t="t" r="r" b="b"/>
              <a:pathLst>
                <a:path w="400" h="231" extrusionOk="0">
                  <a:moveTo>
                    <a:pt x="385" y="0"/>
                  </a:moveTo>
                  <a:lnTo>
                    <a:pt x="1" y="222"/>
                  </a:lnTo>
                  <a:lnTo>
                    <a:pt x="15" y="231"/>
                  </a:lnTo>
                  <a:lnTo>
                    <a:pt x="399" y="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D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0" name="Google Shape;5800;p65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0" y="19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1" name="Google Shape;5801;p65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308" y="15"/>
                  </a:lnTo>
                  <a:lnTo>
                    <a:pt x="308" y="1145"/>
                  </a:lnTo>
                  <a:lnTo>
                    <a:pt x="0" y="132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2" name="Google Shape;5802;p65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0" y="11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3" name="Google Shape;5803;p65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188" y="9"/>
                  </a:lnTo>
                  <a:lnTo>
                    <a:pt x="188" y="701"/>
                  </a:lnTo>
                  <a:lnTo>
                    <a:pt x="0" y="80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99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4" name="Google Shape;5804;p65"/>
            <p:cNvSpPr/>
            <p:nvPr/>
          </p:nvSpPr>
          <p:spPr>
            <a:xfrm>
              <a:off x="3857500" y="744450"/>
              <a:ext cx="6125" cy="15900"/>
            </a:xfrm>
            <a:custGeom>
              <a:avLst/>
              <a:gdLst/>
              <a:ahLst/>
              <a:cxnLst/>
              <a:rect l="l" t="t" r="r" b="b"/>
              <a:pathLst>
                <a:path w="245" h="636" extrusionOk="0">
                  <a:moveTo>
                    <a:pt x="0" y="0"/>
                  </a:moveTo>
                  <a:lnTo>
                    <a:pt x="0" y="329"/>
                  </a:lnTo>
                  <a:lnTo>
                    <a:pt x="244" y="635"/>
                  </a:lnTo>
                  <a:lnTo>
                    <a:pt x="244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5" name="Google Shape;5805;p65"/>
            <p:cNvSpPr/>
            <p:nvPr/>
          </p:nvSpPr>
          <p:spPr>
            <a:xfrm>
              <a:off x="3857500" y="740925"/>
              <a:ext cx="12175" cy="7050"/>
            </a:xfrm>
            <a:custGeom>
              <a:avLst/>
              <a:gdLst/>
              <a:ahLst/>
              <a:cxnLst/>
              <a:rect l="l" t="t" r="r" b="b"/>
              <a:pathLst>
                <a:path w="487" h="282" extrusionOk="0">
                  <a:moveTo>
                    <a:pt x="244" y="1"/>
                  </a:moveTo>
                  <a:lnTo>
                    <a:pt x="0" y="141"/>
                  </a:lnTo>
                  <a:lnTo>
                    <a:pt x="244" y="282"/>
                  </a:lnTo>
                  <a:lnTo>
                    <a:pt x="486" y="1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6" name="Google Shape;5806;p65"/>
            <p:cNvSpPr/>
            <p:nvPr/>
          </p:nvSpPr>
          <p:spPr>
            <a:xfrm>
              <a:off x="3863600" y="744450"/>
              <a:ext cx="6075" cy="15900"/>
            </a:xfrm>
            <a:custGeom>
              <a:avLst/>
              <a:gdLst/>
              <a:ahLst/>
              <a:cxnLst/>
              <a:rect l="l" t="t" r="r" b="b"/>
              <a:pathLst>
                <a:path w="243" h="636" extrusionOk="0">
                  <a:moveTo>
                    <a:pt x="242" y="0"/>
                  </a:moveTo>
                  <a:lnTo>
                    <a:pt x="0" y="141"/>
                  </a:lnTo>
                  <a:lnTo>
                    <a:pt x="0" y="635"/>
                  </a:lnTo>
                  <a:lnTo>
                    <a:pt x="242" y="49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7" name="Google Shape;5807;p65"/>
            <p:cNvSpPr/>
            <p:nvPr/>
          </p:nvSpPr>
          <p:spPr>
            <a:xfrm>
              <a:off x="3856775" y="743250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0"/>
                  </a:moveTo>
                  <a:lnTo>
                    <a:pt x="0" y="118"/>
                  </a:lnTo>
                  <a:lnTo>
                    <a:pt x="273" y="274"/>
                  </a:lnTo>
                  <a:lnTo>
                    <a:pt x="273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8" name="Google Shape;5808;p65"/>
            <p:cNvSpPr/>
            <p:nvPr/>
          </p:nvSpPr>
          <p:spPr>
            <a:xfrm>
              <a:off x="3856775" y="739325"/>
              <a:ext cx="13625" cy="7850"/>
            </a:xfrm>
            <a:custGeom>
              <a:avLst/>
              <a:gdLst/>
              <a:ahLst/>
              <a:cxnLst/>
              <a:rect l="l" t="t" r="r" b="b"/>
              <a:pathLst>
                <a:path w="545" h="314" extrusionOk="0">
                  <a:moveTo>
                    <a:pt x="273" y="1"/>
                  </a:moveTo>
                  <a:lnTo>
                    <a:pt x="0" y="157"/>
                  </a:lnTo>
                  <a:lnTo>
                    <a:pt x="273" y="314"/>
                  </a:lnTo>
                  <a:lnTo>
                    <a:pt x="544" y="15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9" name="Google Shape;5809;p65"/>
            <p:cNvSpPr/>
            <p:nvPr/>
          </p:nvSpPr>
          <p:spPr>
            <a:xfrm>
              <a:off x="3858975" y="740600"/>
              <a:ext cx="9200" cy="5325"/>
            </a:xfrm>
            <a:custGeom>
              <a:avLst/>
              <a:gdLst/>
              <a:ahLst/>
              <a:cxnLst/>
              <a:rect l="l" t="t" r="r" b="b"/>
              <a:pathLst>
                <a:path w="368" h="213" extrusionOk="0">
                  <a:moveTo>
                    <a:pt x="185" y="0"/>
                  </a:moveTo>
                  <a:lnTo>
                    <a:pt x="1" y="106"/>
                  </a:lnTo>
                  <a:lnTo>
                    <a:pt x="185" y="212"/>
                  </a:lnTo>
                  <a:lnTo>
                    <a:pt x="368" y="10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0" name="Google Shape;5810;p65"/>
            <p:cNvSpPr/>
            <p:nvPr/>
          </p:nvSpPr>
          <p:spPr>
            <a:xfrm>
              <a:off x="3863600" y="743250"/>
              <a:ext cx="6800" cy="6875"/>
            </a:xfrm>
            <a:custGeom>
              <a:avLst/>
              <a:gdLst/>
              <a:ahLst/>
              <a:cxnLst/>
              <a:rect l="l" t="t" r="r" b="b"/>
              <a:pathLst>
                <a:path w="272" h="275" extrusionOk="0">
                  <a:moveTo>
                    <a:pt x="271" y="0"/>
                  </a:moveTo>
                  <a:lnTo>
                    <a:pt x="0" y="157"/>
                  </a:lnTo>
                  <a:lnTo>
                    <a:pt x="0" y="274"/>
                  </a:lnTo>
                  <a:lnTo>
                    <a:pt x="271" y="11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F2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1" name="Google Shape;5811;p65"/>
            <p:cNvSpPr/>
            <p:nvPr/>
          </p:nvSpPr>
          <p:spPr>
            <a:xfrm>
              <a:off x="3858975" y="740600"/>
              <a:ext cx="4650" cy="3075"/>
            </a:xfrm>
            <a:custGeom>
              <a:avLst/>
              <a:gdLst/>
              <a:ahLst/>
              <a:cxnLst/>
              <a:rect l="l" t="t" r="r" b="b"/>
              <a:pathLst>
                <a:path w="186" h="123" extrusionOk="0">
                  <a:moveTo>
                    <a:pt x="185" y="0"/>
                  </a:moveTo>
                  <a:lnTo>
                    <a:pt x="1" y="106"/>
                  </a:lnTo>
                  <a:lnTo>
                    <a:pt x="28" y="122"/>
                  </a:lnTo>
                  <a:lnTo>
                    <a:pt x="185" y="3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2" name="Google Shape;5812;p65"/>
            <p:cNvSpPr/>
            <p:nvPr/>
          </p:nvSpPr>
          <p:spPr>
            <a:xfrm>
              <a:off x="3863600" y="74060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0" y="0"/>
                  </a:moveTo>
                  <a:lnTo>
                    <a:pt x="0" y="32"/>
                  </a:lnTo>
                  <a:lnTo>
                    <a:pt x="155" y="122"/>
                  </a:lnTo>
                  <a:lnTo>
                    <a:pt x="18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3" name="Google Shape;5813;p65"/>
            <p:cNvSpPr/>
            <p:nvPr/>
          </p:nvSpPr>
          <p:spPr>
            <a:xfrm>
              <a:off x="3860625" y="832125"/>
              <a:ext cx="5950" cy="4775"/>
            </a:xfrm>
            <a:custGeom>
              <a:avLst/>
              <a:gdLst/>
              <a:ahLst/>
              <a:cxnLst/>
              <a:rect l="l" t="t" r="r" b="b"/>
              <a:pathLst>
                <a:path w="238" h="191" extrusionOk="0">
                  <a:moveTo>
                    <a:pt x="0" y="1"/>
                  </a:moveTo>
                  <a:lnTo>
                    <a:pt x="0" y="53"/>
                  </a:lnTo>
                  <a:lnTo>
                    <a:pt x="238" y="191"/>
                  </a:lnTo>
                  <a:lnTo>
                    <a:pt x="238" y="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4" name="Google Shape;5814;p65"/>
            <p:cNvSpPr/>
            <p:nvPr/>
          </p:nvSpPr>
          <p:spPr>
            <a:xfrm>
              <a:off x="3860625" y="826125"/>
              <a:ext cx="16400" cy="9475"/>
            </a:xfrm>
            <a:custGeom>
              <a:avLst/>
              <a:gdLst/>
              <a:ahLst/>
              <a:cxnLst/>
              <a:rect l="l" t="t" r="r" b="b"/>
              <a:pathLst>
                <a:path w="656" h="379" extrusionOk="0">
                  <a:moveTo>
                    <a:pt x="418" y="0"/>
                  </a:moveTo>
                  <a:lnTo>
                    <a:pt x="0" y="241"/>
                  </a:lnTo>
                  <a:lnTo>
                    <a:pt x="238" y="379"/>
                  </a:lnTo>
                  <a:lnTo>
                    <a:pt x="656" y="138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5" name="Google Shape;5815;p65"/>
            <p:cNvSpPr/>
            <p:nvPr/>
          </p:nvSpPr>
          <p:spPr>
            <a:xfrm>
              <a:off x="3866550" y="829550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419" y="1"/>
                  </a:moveTo>
                  <a:lnTo>
                    <a:pt x="1" y="242"/>
                  </a:lnTo>
                  <a:lnTo>
                    <a:pt x="1" y="294"/>
                  </a:lnTo>
                  <a:lnTo>
                    <a:pt x="419" y="53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6" name="Google Shape;5816;p65"/>
            <p:cNvSpPr/>
            <p:nvPr/>
          </p:nvSpPr>
          <p:spPr>
            <a:xfrm>
              <a:off x="3860625" y="830800"/>
              <a:ext cx="3500" cy="3350"/>
            </a:xfrm>
            <a:custGeom>
              <a:avLst/>
              <a:gdLst/>
              <a:ahLst/>
              <a:cxnLst/>
              <a:rect l="l" t="t" r="r" b="b"/>
              <a:pathLst>
                <a:path w="140" h="134" extrusionOk="0">
                  <a:moveTo>
                    <a:pt x="0" y="0"/>
                  </a:moveTo>
                  <a:lnTo>
                    <a:pt x="0" y="54"/>
                  </a:lnTo>
                  <a:lnTo>
                    <a:pt x="139" y="134"/>
                  </a:lnTo>
                  <a:lnTo>
                    <a:pt x="139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7" name="Google Shape;5817;p65"/>
            <p:cNvSpPr/>
            <p:nvPr/>
          </p:nvSpPr>
          <p:spPr>
            <a:xfrm>
              <a:off x="3860625" y="824775"/>
              <a:ext cx="13925" cy="8075"/>
            </a:xfrm>
            <a:custGeom>
              <a:avLst/>
              <a:gdLst/>
              <a:ahLst/>
              <a:cxnLst/>
              <a:rect l="l" t="t" r="r" b="b"/>
              <a:pathLst>
                <a:path w="557" h="323" extrusionOk="0">
                  <a:moveTo>
                    <a:pt x="418" y="1"/>
                  </a:moveTo>
                  <a:lnTo>
                    <a:pt x="0" y="241"/>
                  </a:lnTo>
                  <a:lnTo>
                    <a:pt x="139" y="322"/>
                  </a:lnTo>
                  <a:lnTo>
                    <a:pt x="557" y="80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8" name="Google Shape;5818;p65"/>
            <p:cNvSpPr/>
            <p:nvPr/>
          </p:nvSpPr>
          <p:spPr>
            <a:xfrm>
              <a:off x="3864100" y="826775"/>
              <a:ext cx="10450" cy="7375"/>
            </a:xfrm>
            <a:custGeom>
              <a:avLst/>
              <a:gdLst/>
              <a:ahLst/>
              <a:cxnLst/>
              <a:rect l="l" t="t" r="r" b="b"/>
              <a:pathLst>
                <a:path w="418" h="295" extrusionOk="0">
                  <a:moveTo>
                    <a:pt x="418" y="0"/>
                  </a:moveTo>
                  <a:lnTo>
                    <a:pt x="0" y="242"/>
                  </a:lnTo>
                  <a:lnTo>
                    <a:pt x="0" y="295"/>
                  </a:lnTo>
                  <a:lnTo>
                    <a:pt x="418" y="5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9" name="Google Shape;5819;p65"/>
            <p:cNvSpPr/>
            <p:nvPr/>
          </p:nvSpPr>
          <p:spPr>
            <a:xfrm>
              <a:off x="3876775" y="784875"/>
              <a:ext cx="13150" cy="19700"/>
            </a:xfrm>
            <a:custGeom>
              <a:avLst/>
              <a:gdLst/>
              <a:ahLst/>
              <a:cxnLst/>
              <a:rect l="l" t="t" r="r" b="b"/>
              <a:pathLst>
                <a:path w="526" h="788" extrusionOk="0">
                  <a:moveTo>
                    <a:pt x="526" y="0"/>
                  </a:moveTo>
                  <a:lnTo>
                    <a:pt x="1" y="303"/>
                  </a:lnTo>
                  <a:lnTo>
                    <a:pt x="1" y="787"/>
                  </a:lnTo>
                  <a:lnTo>
                    <a:pt x="526" y="48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0" name="Google Shape;5820;p65"/>
            <p:cNvSpPr/>
            <p:nvPr/>
          </p:nvSpPr>
          <p:spPr>
            <a:xfrm>
              <a:off x="3876775" y="785625"/>
              <a:ext cx="12725" cy="18450"/>
            </a:xfrm>
            <a:custGeom>
              <a:avLst/>
              <a:gdLst/>
              <a:ahLst/>
              <a:cxnLst/>
              <a:rect l="l" t="t" r="r" b="b"/>
              <a:pathLst>
                <a:path w="509" h="738" extrusionOk="0">
                  <a:moveTo>
                    <a:pt x="508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8" y="44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1" name="Google Shape;5821;p65"/>
            <p:cNvSpPr/>
            <p:nvPr/>
          </p:nvSpPr>
          <p:spPr>
            <a:xfrm>
              <a:off x="3889250" y="785625"/>
              <a:ext cx="250" cy="11125"/>
            </a:xfrm>
            <a:custGeom>
              <a:avLst/>
              <a:gdLst/>
              <a:ahLst/>
              <a:cxnLst/>
              <a:rect l="l" t="t" r="r" b="b"/>
              <a:pathLst>
                <a:path w="10" h="445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2" name="Google Shape;5822;p65"/>
            <p:cNvSpPr/>
            <p:nvPr/>
          </p:nvSpPr>
          <p:spPr>
            <a:xfrm>
              <a:off x="3876775" y="796600"/>
              <a:ext cx="12725" cy="7475"/>
            </a:xfrm>
            <a:custGeom>
              <a:avLst/>
              <a:gdLst/>
              <a:ahLst/>
              <a:cxnLst/>
              <a:rect l="l" t="t" r="r" b="b"/>
              <a:pathLst>
                <a:path w="509" h="299" extrusionOk="0">
                  <a:moveTo>
                    <a:pt x="500" y="1"/>
                  </a:moveTo>
                  <a:lnTo>
                    <a:pt x="1" y="289"/>
                  </a:lnTo>
                  <a:lnTo>
                    <a:pt x="1" y="298"/>
                  </a:lnTo>
                  <a:lnTo>
                    <a:pt x="508" y="5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3" name="Google Shape;5823;p65"/>
            <p:cNvSpPr/>
            <p:nvPr/>
          </p:nvSpPr>
          <p:spPr>
            <a:xfrm>
              <a:off x="3882950" y="789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6" y="1"/>
                  </a:moveTo>
                  <a:lnTo>
                    <a:pt x="0" y="9"/>
                  </a:lnTo>
                  <a:lnTo>
                    <a:pt x="0" y="453"/>
                  </a:lnTo>
                  <a:lnTo>
                    <a:pt x="16" y="44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4" name="Google Shape;5824;p65"/>
            <p:cNvSpPr/>
            <p:nvPr/>
          </p:nvSpPr>
          <p:spPr>
            <a:xfrm>
              <a:off x="3876775" y="792625"/>
              <a:ext cx="425" cy="11500"/>
            </a:xfrm>
            <a:custGeom>
              <a:avLst/>
              <a:gdLst/>
              <a:ahLst/>
              <a:cxnLst/>
              <a:rect l="l" t="t" r="r" b="b"/>
              <a:pathLst>
                <a:path w="17" h="460" extrusionOk="0">
                  <a:moveTo>
                    <a:pt x="17" y="0"/>
                  </a:moveTo>
                  <a:lnTo>
                    <a:pt x="1" y="9"/>
                  </a:lnTo>
                  <a:lnTo>
                    <a:pt x="1" y="460"/>
                  </a:lnTo>
                  <a:lnTo>
                    <a:pt x="17" y="45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5" name="Google Shape;5825;p65"/>
            <p:cNvSpPr/>
            <p:nvPr/>
          </p:nvSpPr>
          <p:spPr>
            <a:xfrm>
              <a:off x="3882725" y="789400"/>
              <a:ext cx="250" cy="11100"/>
            </a:xfrm>
            <a:custGeom>
              <a:avLst/>
              <a:gdLst/>
              <a:ahLst/>
              <a:cxnLst/>
              <a:rect l="l" t="t" r="r" b="b"/>
              <a:pathLst>
                <a:path w="10" h="444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6" name="Google Shape;5826;p65"/>
            <p:cNvSpPr/>
            <p:nvPr/>
          </p:nvSpPr>
          <p:spPr>
            <a:xfrm>
              <a:off x="3876675" y="792375"/>
              <a:ext cx="125" cy="12200"/>
            </a:xfrm>
            <a:custGeom>
              <a:avLst/>
              <a:gdLst/>
              <a:ahLst/>
              <a:cxnLst/>
              <a:rect l="l" t="t" r="r" b="b"/>
              <a:pathLst>
                <a:path w="5" h="488" extrusionOk="0">
                  <a:moveTo>
                    <a:pt x="1" y="0"/>
                  </a:moveTo>
                  <a:lnTo>
                    <a:pt x="1" y="483"/>
                  </a:lnTo>
                  <a:lnTo>
                    <a:pt x="5" y="487"/>
                  </a:lnTo>
                  <a:lnTo>
                    <a:pt x="5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7" name="Google Shape;5827;p65"/>
            <p:cNvSpPr/>
            <p:nvPr/>
          </p:nvSpPr>
          <p:spPr>
            <a:xfrm>
              <a:off x="3876675" y="784800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0"/>
                  </a:moveTo>
                  <a:lnTo>
                    <a:pt x="1" y="303"/>
                  </a:lnTo>
                  <a:lnTo>
                    <a:pt x="5" y="306"/>
                  </a:lnTo>
                  <a:lnTo>
                    <a:pt x="53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8" name="Google Shape;5828;p65"/>
            <p:cNvSpPr/>
            <p:nvPr/>
          </p:nvSpPr>
          <p:spPr>
            <a:xfrm>
              <a:off x="3876275" y="804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1" y="1"/>
                  </a:moveTo>
                  <a:lnTo>
                    <a:pt x="1" y="24"/>
                  </a:lnTo>
                  <a:lnTo>
                    <a:pt x="105" y="85"/>
                  </a:lnTo>
                  <a:lnTo>
                    <a:pt x="105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9" name="Google Shape;5829;p65"/>
            <p:cNvSpPr/>
            <p:nvPr/>
          </p:nvSpPr>
          <p:spPr>
            <a:xfrm>
              <a:off x="3876275" y="796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1"/>
                  </a:moveTo>
                  <a:lnTo>
                    <a:pt x="1" y="329"/>
                  </a:lnTo>
                  <a:lnTo>
                    <a:pt x="105" y="389"/>
                  </a:lnTo>
                  <a:lnTo>
                    <a:pt x="675" y="6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0" name="Google Shape;5830;p65"/>
            <p:cNvSpPr/>
            <p:nvPr/>
          </p:nvSpPr>
          <p:spPr>
            <a:xfrm>
              <a:off x="3878900" y="798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70" y="1"/>
                  </a:moveTo>
                  <a:lnTo>
                    <a:pt x="0" y="328"/>
                  </a:lnTo>
                  <a:lnTo>
                    <a:pt x="0" y="352"/>
                  </a:lnTo>
                  <a:lnTo>
                    <a:pt x="570" y="2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1" name="Google Shape;5831;p65"/>
            <p:cNvSpPr/>
            <p:nvPr/>
          </p:nvSpPr>
          <p:spPr>
            <a:xfrm>
              <a:off x="3803950" y="800850"/>
              <a:ext cx="13125" cy="29175"/>
            </a:xfrm>
            <a:custGeom>
              <a:avLst/>
              <a:gdLst/>
              <a:ahLst/>
              <a:cxnLst/>
              <a:rect l="l" t="t" r="r" b="b"/>
              <a:pathLst>
                <a:path w="525" h="1167" extrusionOk="0">
                  <a:moveTo>
                    <a:pt x="1" y="0"/>
                  </a:moveTo>
                  <a:lnTo>
                    <a:pt x="1" y="863"/>
                  </a:lnTo>
                  <a:lnTo>
                    <a:pt x="524" y="1166"/>
                  </a:lnTo>
                  <a:lnTo>
                    <a:pt x="524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2" name="Google Shape;5832;p65"/>
            <p:cNvSpPr/>
            <p:nvPr/>
          </p:nvSpPr>
          <p:spPr>
            <a:xfrm>
              <a:off x="3804350" y="801600"/>
              <a:ext cx="12725" cy="27925"/>
            </a:xfrm>
            <a:custGeom>
              <a:avLst/>
              <a:gdLst/>
              <a:ahLst/>
              <a:cxnLst/>
              <a:rect l="l" t="t" r="r" b="b"/>
              <a:pathLst>
                <a:path w="509" h="1117" extrusionOk="0">
                  <a:moveTo>
                    <a:pt x="1" y="1"/>
                  </a:moveTo>
                  <a:lnTo>
                    <a:pt x="1" y="825"/>
                  </a:lnTo>
                  <a:lnTo>
                    <a:pt x="508" y="1116"/>
                  </a:lnTo>
                  <a:lnTo>
                    <a:pt x="508" y="2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3" name="Google Shape;5833;p65"/>
            <p:cNvSpPr/>
            <p:nvPr/>
          </p:nvSpPr>
          <p:spPr>
            <a:xfrm>
              <a:off x="3804350" y="801600"/>
              <a:ext cx="250" cy="20625"/>
            </a:xfrm>
            <a:custGeom>
              <a:avLst/>
              <a:gdLst/>
              <a:ahLst/>
              <a:cxnLst/>
              <a:rect l="l" t="t" r="r" b="b"/>
              <a:pathLst>
                <a:path w="10" h="825" extrusionOk="0">
                  <a:moveTo>
                    <a:pt x="1" y="1"/>
                  </a:moveTo>
                  <a:lnTo>
                    <a:pt x="1" y="825"/>
                  </a:lnTo>
                  <a:lnTo>
                    <a:pt x="9" y="820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4" name="Google Shape;5834;p65"/>
            <p:cNvSpPr/>
            <p:nvPr/>
          </p:nvSpPr>
          <p:spPr>
            <a:xfrm>
              <a:off x="3804350" y="822100"/>
              <a:ext cx="12725" cy="7425"/>
            </a:xfrm>
            <a:custGeom>
              <a:avLst/>
              <a:gdLst/>
              <a:ahLst/>
              <a:cxnLst/>
              <a:rect l="l" t="t" r="r" b="b"/>
              <a:pathLst>
                <a:path w="509" h="297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5" name="Google Shape;5835;p65"/>
            <p:cNvSpPr/>
            <p:nvPr/>
          </p:nvSpPr>
          <p:spPr>
            <a:xfrm>
              <a:off x="3810525" y="805175"/>
              <a:ext cx="425" cy="20825"/>
            </a:xfrm>
            <a:custGeom>
              <a:avLst/>
              <a:gdLst/>
              <a:ahLst/>
              <a:cxnLst/>
              <a:rect l="l" t="t" r="r" b="b"/>
              <a:pathLst>
                <a:path w="17" h="833" extrusionOk="0">
                  <a:moveTo>
                    <a:pt x="0" y="0"/>
                  </a:moveTo>
                  <a:lnTo>
                    <a:pt x="0" y="822"/>
                  </a:lnTo>
                  <a:lnTo>
                    <a:pt x="16" y="832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6" name="Google Shape;5836;p65"/>
            <p:cNvSpPr/>
            <p:nvPr/>
          </p:nvSpPr>
          <p:spPr>
            <a:xfrm>
              <a:off x="3816650" y="808600"/>
              <a:ext cx="425" cy="21025"/>
            </a:xfrm>
            <a:custGeom>
              <a:avLst/>
              <a:gdLst/>
              <a:ahLst/>
              <a:cxnLst/>
              <a:rect l="l" t="t" r="r" b="b"/>
              <a:pathLst>
                <a:path w="17" h="841" extrusionOk="0">
                  <a:moveTo>
                    <a:pt x="0" y="1"/>
                  </a:moveTo>
                  <a:lnTo>
                    <a:pt x="0" y="830"/>
                  </a:lnTo>
                  <a:lnTo>
                    <a:pt x="16" y="840"/>
                  </a:lnTo>
                  <a:lnTo>
                    <a:pt x="16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7" name="Google Shape;5837;p65"/>
            <p:cNvSpPr/>
            <p:nvPr/>
          </p:nvSpPr>
          <p:spPr>
            <a:xfrm>
              <a:off x="3810925" y="805375"/>
              <a:ext cx="200" cy="20625"/>
            </a:xfrm>
            <a:custGeom>
              <a:avLst/>
              <a:gdLst/>
              <a:ahLst/>
              <a:cxnLst/>
              <a:rect l="l" t="t" r="r" b="b"/>
              <a:pathLst>
                <a:path w="8" h="825" extrusionOk="0">
                  <a:moveTo>
                    <a:pt x="0" y="1"/>
                  </a:moveTo>
                  <a:lnTo>
                    <a:pt x="0" y="824"/>
                  </a:lnTo>
                  <a:lnTo>
                    <a:pt x="7" y="819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8" name="Google Shape;5838;p65"/>
            <p:cNvSpPr/>
            <p:nvPr/>
          </p:nvSpPr>
          <p:spPr>
            <a:xfrm>
              <a:off x="3817050" y="808350"/>
              <a:ext cx="150" cy="21675"/>
            </a:xfrm>
            <a:custGeom>
              <a:avLst/>
              <a:gdLst/>
              <a:ahLst/>
              <a:cxnLst/>
              <a:rect l="l" t="t" r="r" b="b"/>
              <a:pathLst>
                <a:path w="6" h="867" extrusionOk="0">
                  <a:moveTo>
                    <a:pt x="6" y="1"/>
                  </a:moveTo>
                  <a:lnTo>
                    <a:pt x="0" y="4"/>
                  </a:lnTo>
                  <a:lnTo>
                    <a:pt x="0" y="866"/>
                  </a:lnTo>
                  <a:lnTo>
                    <a:pt x="6" y="86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9" name="Google Shape;5839;p65"/>
            <p:cNvSpPr/>
            <p:nvPr/>
          </p:nvSpPr>
          <p:spPr>
            <a:xfrm>
              <a:off x="3803950" y="800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1"/>
                  </a:moveTo>
                  <a:lnTo>
                    <a:pt x="1" y="3"/>
                  </a:lnTo>
                  <a:lnTo>
                    <a:pt x="524" y="307"/>
                  </a:lnTo>
                  <a:lnTo>
                    <a:pt x="530" y="3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0" name="Google Shape;5840;p65"/>
            <p:cNvSpPr/>
            <p:nvPr/>
          </p:nvSpPr>
          <p:spPr>
            <a:xfrm>
              <a:off x="3814950" y="830275"/>
              <a:ext cx="2625" cy="2150"/>
            </a:xfrm>
            <a:custGeom>
              <a:avLst/>
              <a:gdLst/>
              <a:ahLst/>
              <a:cxnLst/>
              <a:rect l="l" t="t" r="r" b="b"/>
              <a:pathLst>
                <a:path w="105" h="86" extrusionOk="0">
                  <a:moveTo>
                    <a:pt x="104" y="1"/>
                  </a:moveTo>
                  <a:lnTo>
                    <a:pt x="0" y="62"/>
                  </a:lnTo>
                  <a:lnTo>
                    <a:pt x="0" y="85"/>
                  </a:lnTo>
                  <a:lnTo>
                    <a:pt x="104" y="2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1" name="Google Shape;5841;p65"/>
            <p:cNvSpPr/>
            <p:nvPr/>
          </p:nvSpPr>
          <p:spPr>
            <a:xfrm>
              <a:off x="3800725" y="822100"/>
              <a:ext cx="16850" cy="9725"/>
            </a:xfrm>
            <a:custGeom>
              <a:avLst/>
              <a:gdLst/>
              <a:ahLst/>
              <a:cxnLst/>
              <a:rect l="l" t="t" r="r" b="b"/>
              <a:pathLst>
                <a:path w="674" h="389" extrusionOk="0">
                  <a:moveTo>
                    <a:pt x="105" y="0"/>
                  </a:moveTo>
                  <a:lnTo>
                    <a:pt x="1" y="60"/>
                  </a:lnTo>
                  <a:lnTo>
                    <a:pt x="569" y="389"/>
                  </a:lnTo>
                  <a:lnTo>
                    <a:pt x="673" y="32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2" name="Google Shape;5842;p65"/>
            <p:cNvSpPr/>
            <p:nvPr/>
          </p:nvSpPr>
          <p:spPr>
            <a:xfrm>
              <a:off x="3800725" y="823575"/>
              <a:ext cx="14250" cy="8850"/>
            </a:xfrm>
            <a:custGeom>
              <a:avLst/>
              <a:gdLst/>
              <a:ahLst/>
              <a:cxnLst/>
              <a:rect l="l" t="t" r="r" b="b"/>
              <a:pathLst>
                <a:path w="570" h="354" extrusionOk="0">
                  <a:moveTo>
                    <a:pt x="1" y="1"/>
                  </a:moveTo>
                  <a:lnTo>
                    <a:pt x="1" y="24"/>
                  </a:lnTo>
                  <a:lnTo>
                    <a:pt x="569" y="353"/>
                  </a:lnTo>
                  <a:lnTo>
                    <a:pt x="569" y="3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3" name="Google Shape;5843;p65"/>
            <p:cNvSpPr/>
            <p:nvPr/>
          </p:nvSpPr>
          <p:spPr>
            <a:xfrm>
              <a:off x="3803950" y="779000"/>
              <a:ext cx="13125" cy="15500"/>
            </a:xfrm>
            <a:custGeom>
              <a:avLst/>
              <a:gdLst/>
              <a:ahLst/>
              <a:cxnLst/>
              <a:rect l="l" t="t" r="r" b="b"/>
              <a:pathLst>
                <a:path w="525" h="620" extrusionOk="0">
                  <a:moveTo>
                    <a:pt x="1" y="0"/>
                  </a:moveTo>
                  <a:lnTo>
                    <a:pt x="1" y="316"/>
                  </a:lnTo>
                  <a:lnTo>
                    <a:pt x="524" y="619"/>
                  </a:lnTo>
                  <a:lnTo>
                    <a:pt x="524" y="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4" name="Google Shape;5844;p65"/>
            <p:cNvSpPr/>
            <p:nvPr/>
          </p:nvSpPr>
          <p:spPr>
            <a:xfrm>
              <a:off x="3804350" y="779750"/>
              <a:ext cx="12725" cy="14225"/>
            </a:xfrm>
            <a:custGeom>
              <a:avLst/>
              <a:gdLst/>
              <a:ahLst/>
              <a:cxnLst/>
              <a:rect l="l" t="t" r="r" b="b"/>
              <a:pathLst>
                <a:path w="509" h="569" extrusionOk="0">
                  <a:moveTo>
                    <a:pt x="1" y="1"/>
                  </a:moveTo>
                  <a:lnTo>
                    <a:pt x="1" y="278"/>
                  </a:lnTo>
                  <a:lnTo>
                    <a:pt x="508" y="569"/>
                  </a:lnTo>
                  <a:lnTo>
                    <a:pt x="508" y="2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5" name="Google Shape;5845;p65"/>
            <p:cNvSpPr/>
            <p:nvPr/>
          </p:nvSpPr>
          <p:spPr>
            <a:xfrm>
              <a:off x="3804350" y="779750"/>
              <a:ext cx="250" cy="6950"/>
            </a:xfrm>
            <a:custGeom>
              <a:avLst/>
              <a:gdLst/>
              <a:ahLst/>
              <a:cxnLst/>
              <a:rect l="l" t="t" r="r" b="b"/>
              <a:pathLst>
                <a:path w="10" h="278" extrusionOk="0">
                  <a:moveTo>
                    <a:pt x="1" y="1"/>
                  </a:moveTo>
                  <a:lnTo>
                    <a:pt x="1" y="278"/>
                  </a:lnTo>
                  <a:lnTo>
                    <a:pt x="9" y="273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6" name="Google Shape;5846;p65"/>
            <p:cNvSpPr/>
            <p:nvPr/>
          </p:nvSpPr>
          <p:spPr>
            <a:xfrm>
              <a:off x="3804350" y="786575"/>
              <a:ext cx="12725" cy="7400"/>
            </a:xfrm>
            <a:custGeom>
              <a:avLst/>
              <a:gdLst/>
              <a:ahLst/>
              <a:cxnLst/>
              <a:rect l="l" t="t" r="r" b="b"/>
              <a:pathLst>
                <a:path w="509" h="296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7" name="Google Shape;5847;p65"/>
            <p:cNvSpPr/>
            <p:nvPr/>
          </p:nvSpPr>
          <p:spPr>
            <a:xfrm>
              <a:off x="3810525" y="783275"/>
              <a:ext cx="425" cy="7200"/>
            </a:xfrm>
            <a:custGeom>
              <a:avLst/>
              <a:gdLst/>
              <a:ahLst/>
              <a:cxnLst/>
              <a:rect l="l" t="t" r="r" b="b"/>
              <a:pathLst>
                <a:path w="17" h="288" extrusionOk="0">
                  <a:moveTo>
                    <a:pt x="0" y="0"/>
                  </a:moveTo>
                  <a:lnTo>
                    <a:pt x="0" y="279"/>
                  </a:lnTo>
                  <a:lnTo>
                    <a:pt x="16" y="287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8" name="Google Shape;5848;p65"/>
            <p:cNvSpPr/>
            <p:nvPr/>
          </p:nvSpPr>
          <p:spPr>
            <a:xfrm>
              <a:off x="3816650" y="786750"/>
              <a:ext cx="425" cy="7350"/>
            </a:xfrm>
            <a:custGeom>
              <a:avLst/>
              <a:gdLst/>
              <a:ahLst/>
              <a:cxnLst/>
              <a:rect l="l" t="t" r="r" b="b"/>
              <a:pathLst>
                <a:path w="17" h="294" extrusionOk="0">
                  <a:moveTo>
                    <a:pt x="0" y="0"/>
                  </a:moveTo>
                  <a:lnTo>
                    <a:pt x="0" y="283"/>
                  </a:lnTo>
                  <a:lnTo>
                    <a:pt x="16" y="293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9" name="Google Shape;5849;p65"/>
            <p:cNvSpPr/>
            <p:nvPr/>
          </p:nvSpPr>
          <p:spPr>
            <a:xfrm>
              <a:off x="3810925" y="783525"/>
              <a:ext cx="200" cy="6950"/>
            </a:xfrm>
            <a:custGeom>
              <a:avLst/>
              <a:gdLst/>
              <a:ahLst/>
              <a:cxnLst/>
              <a:rect l="l" t="t" r="r" b="b"/>
              <a:pathLst>
                <a:path w="8" h="278" extrusionOk="0">
                  <a:moveTo>
                    <a:pt x="0" y="0"/>
                  </a:moveTo>
                  <a:lnTo>
                    <a:pt x="0" y="277"/>
                  </a:lnTo>
                  <a:lnTo>
                    <a:pt x="7" y="272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0" name="Google Shape;5850;p65"/>
            <p:cNvSpPr/>
            <p:nvPr/>
          </p:nvSpPr>
          <p:spPr>
            <a:xfrm>
              <a:off x="3817050" y="786450"/>
              <a:ext cx="150" cy="8050"/>
            </a:xfrm>
            <a:custGeom>
              <a:avLst/>
              <a:gdLst/>
              <a:ahLst/>
              <a:cxnLst/>
              <a:rect l="l" t="t" r="r" b="b"/>
              <a:pathLst>
                <a:path w="6" h="322" extrusionOk="0">
                  <a:moveTo>
                    <a:pt x="6" y="1"/>
                  </a:moveTo>
                  <a:lnTo>
                    <a:pt x="0" y="5"/>
                  </a:lnTo>
                  <a:lnTo>
                    <a:pt x="0" y="321"/>
                  </a:lnTo>
                  <a:lnTo>
                    <a:pt x="6" y="3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1" name="Google Shape;5851;p65"/>
            <p:cNvSpPr/>
            <p:nvPr/>
          </p:nvSpPr>
          <p:spPr>
            <a:xfrm>
              <a:off x="3803950" y="77892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0"/>
                  </a:moveTo>
                  <a:lnTo>
                    <a:pt x="1" y="3"/>
                  </a:lnTo>
                  <a:lnTo>
                    <a:pt x="524" y="306"/>
                  </a:lnTo>
                  <a:lnTo>
                    <a:pt x="530" y="30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52" name="Google Shape;5852;p65"/>
          <p:cNvSpPr txBox="1">
            <a:spLocks noGrp="1"/>
          </p:cNvSpPr>
          <p:nvPr>
            <p:ph type="subTitle" idx="4294967295"/>
          </p:nvPr>
        </p:nvSpPr>
        <p:spPr>
          <a:xfrm>
            <a:off x="107850" y="519350"/>
            <a:ext cx="1582800" cy="1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fungsi tampilan metode Alfamart atau Indomaret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3" name="Google Shape;5853;p65"/>
          <p:cNvSpPr txBox="1">
            <a:spLocks noGrp="1"/>
          </p:cNvSpPr>
          <p:nvPr>
            <p:ph type="subTitle" idx="4294967295"/>
          </p:nvPr>
        </p:nvSpPr>
        <p:spPr>
          <a:xfrm>
            <a:off x="107850" y="0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854" name="Google Shape;5854;p65"/>
          <p:cNvSpPr/>
          <p:nvPr/>
        </p:nvSpPr>
        <p:spPr>
          <a:xfrm rot="10800000" flipH="1">
            <a:off x="811050" y="1489822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5" name="Google Shape;5855;p65"/>
          <p:cNvPicPr preferRelativeResize="0"/>
          <p:nvPr/>
        </p:nvPicPr>
        <p:blipFill rotWithShape="1">
          <a:blip r:embed="rId3">
            <a:alphaModFix/>
          </a:blip>
          <a:srcRect l="3502"/>
          <a:stretch/>
        </p:blipFill>
        <p:spPr>
          <a:xfrm>
            <a:off x="1939600" y="301025"/>
            <a:ext cx="685670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6" name="Google Shape;5856;p65"/>
          <p:cNvPicPr preferRelativeResize="0"/>
          <p:nvPr/>
        </p:nvPicPr>
        <p:blipFill rotWithShape="1">
          <a:blip r:embed="rId4">
            <a:alphaModFix/>
          </a:blip>
          <a:srcRect l="2856"/>
          <a:stretch/>
        </p:blipFill>
        <p:spPr>
          <a:xfrm>
            <a:off x="330450" y="1706050"/>
            <a:ext cx="7566651" cy="18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7" name="Google Shape;5857;p65"/>
          <p:cNvPicPr preferRelativeResize="0"/>
          <p:nvPr/>
        </p:nvPicPr>
        <p:blipFill rotWithShape="1">
          <a:blip r:embed="rId5">
            <a:alphaModFix/>
          </a:blip>
          <a:srcRect l="4021"/>
          <a:stretch/>
        </p:blipFill>
        <p:spPr>
          <a:xfrm>
            <a:off x="919500" y="3598750"/>
            <a:ext cx="737722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2" name="Google Shape;5862;p66"/>
          <p:cNvSpPr txBox="1">
            <a:spLocks noGrp="1"/>
          </p:cNvSpPr>
          <p:nvPr>
            <p:ph type="subTitle" idx="4294967295"/>
          </p:nvPr>
        </p:nvSpPr>
        <p:spPr>
          <a:xfrm>
            <a:off x="1044075" y="573275"/>
            <a:ext cx="39822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fungsi tampilan rincian pembayaran menggunakan materi struk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3" name="Google Shape;5863;p66"/>
          <p:cNvSpPr txBox="1">
            <a:spLocks noGrp="1"/>
          </p:cNvSpPr>
          <p:nvPr>
            <p:ph type="subTitle" idx="4294967295"/>
          </p:nvPr>
        </p:nvSpPr>
        <p:spPr>
          <a:xfrm>
            <a:off x="462400" y="14367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864" name="Google Shape;5864;p66"/>
          <p:cNvSpPr/>
          <p:nvPr/>
        </p:nvSpPr>
        <p:spPr>
          <a:xfrm rot="10800000" flipH="1">
            <a:off x="1119550" y="10908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65" name="Google Shape;5865;p66"/>
          <p:cNvPicPr preferRelativeResize="0"/>
          <p:nvPr/>
        </p:nvPicPr>
        <p:blipFill rotWithShape="1">
          <a:blip r:embed="rId3">
            <a:alphaModFix/>
          </a:blip>
          <a:srcRect l="7390"/>
          <a:stretch/>
        </p:blipFill>
        <p:spPr>
          <a:xfrm>
            <a:off x="434225" y="2062175"/>
            <a:ext cx="3982200" cy="6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6" name="Google Shape;5866;p66"/>
          <p:cNvPicPr preferRelativeResize="0"/>
          <p:nvPr/>
        </p:nvPicPr>
        <p:blipFill rotWithShape="1">
          <a:blip r:embed="rId4">
            <a:alphaModFix/>
          </a:blip>
          <a:srcRect l="3614"/>
          <a:stretch/>
        </p:blipFill>
        <p:spPr>
          <a:xfrm>
            <a:off x="330450" y="1144950"/>
            <a:ext cx="8813575" cy="8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7" name="Google Shape;586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1550" y="1470150"/>
            <a:ext cx="4862450" cy="2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8" name="Google Shape;5868;p66"/>
          <p:cNvPicPr preferRelativeResize="0"/>
          <p:nvPr/>
        </p:nvPicPr>
        <p:blipFill rotWithShape="1">
          <a:blip r:embed="rId6">
            <a:alphaModFix/>
          </a:blip>
          <a:srcRect l="3230" r="53051" b="46763"/>
          <a:stretch/>
        </p:blipFill>
        <p:spPr>
          <a:xfrm>
            <a:off x="462400" y="2788400"/>
            <a:ext cx="3895825" cy="1612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9" name="Google Shape;5869;p66"/>
          <p:cNvGrpSpPr/>
          <p:nvPr/>
        </p:nvGrpSpPr>
        <p:grpSpPr>
          <a:xfrm>
            <a:off x="7076974" y="2788411"/>
            <a:ext cx="1933487" cy="2355029"/>
            <a:chOff x="905500" y="1465750"/>
            <a:chExt cx="444000" cy="579400"/>
          </a:xfrm>
        </p:grpSpPr>
        <p:sp>
          <p:nvSpPr>
            <p:cNvPr id="5870" name="Google Shape;5870;p66"/>
            <p:cNvSpPr/>
            <p:nvPr/>
          </p:nvSpPr>
          <p:spPr>
            <a:xfrm>
              <a:off x="925850" y="1759075"/>
              <a:ext cx="154925" cy="274950"/>
            </a:xfrm>
            <a:custGeom>
              <a:avLst/>
              <a:gdLst/>
              <a:ahLst/>
              <a:cxnLst/>
              <a:rect l="l" t="t" r="r" b="b"/>
              <a:pathLst>
                <a:path w="6197" h="10998" extrusionOk="0">
                  <a:moveTo>
                    <a:pt x="1582" y="0"/>
                  </a:moveTo>
                  <a:cubicBezTo>
                    <a:pt x="1533" y="0"/>
                    <a:pt x="1489" y="11"/>
                    <a:pt x="1450" y="33"/>
                  </a:cubicBezTo>
                  <a:lnTo>
                    <a:pt x="0" y="876"/>
                  </a:lnTo>
                  <a:cubicBezTo>
                    <a:pt x="28" y="866"/>
                    <a:pt x="58" y="861"/>
                    <a:pt x="91" y="861"/>
                  </a:cubicBezTo>
                  <a:cubicBezTo>
                    <a:pt x="159" y="861"/>
                    <a:pt x="236" y="884"/>
                    <a:pt x="318" y="931"/>
                  </a:cubicBezTo>
                  <a:lnTo>
                    <a:pt x="4198" y="3171"/>
                  </a:lnTo>
                  <a:cubicBezTo>
                    <a:pt x="4478" y="3332"/>
                    <a:pt x="4704" y="3724"/>
                    <a:pt x="4703" y="4044"/>
                  </a:cubicBezTo>
                  <a:lnTo>
                    <a:pt x="4684" y="10787"/>
                  </a:lnTo>
                  <a:cubicBezTo>
                    <a:pt x="4687" y="10860"/>
                    <a:pt x="4671" y="10931"/>
                    <a:pt x="4641" y="10997"/>
                  </a:cubicBezTo>
                  <a:lnTo>
                    <a:pt x="6030" y="10190"/>
                  </a:lnTo>
                  <a:cubicBezTo>
                    <a:pt x="6121" y="10136"/>
                    <a:pt x="6178" y="10024"/>
                    <a:pt x="6178" y="9865"/>
                  </a:cubicBezTo>
                  <a:lnTo>
                    <a:pt x="6197" y="3183"/>
                  </a:lnTo>
                  <a:cubicBezTo>
                    <a:pt x="6197" y="2862"/>
                    <a:pt x="5970" y="2471"/>
                    <a:pt x="5690" y="2310"/>
                  </a:cubicBezTo>
                  <a:lnTo>
                    <a:pt x="1810" y="70"/>
                  </a:lnTo>
                  <a:cubicBezTo>
                    <a:pt x="1728" y="22"/>
                    <a:pt x="1651" y="0"/>
                    <a:pt x="1582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1" name="Google Shape;5871;p66"/>
            <p:cNvSpPr/>
            <p:nvPr/>
          </p:nvSpPr>
          <p:spPr>
            <a:xfrm>
              <a:off x="909725" y="1780625"/>
              <a:ext cx="133700" cy="263650"/>
            </a:xfrm>
            <a:custGeom>
              <a:avLst/>
              <a:gdLst/>
              <a:ahLst/>
              <a:cxnLst/>
              <a:rect l="l" t="t" r="r" b="b"/>
              <a:pathLst>
                <a:path w="5348" h="10546" extrusionOk="0">
                  <a:moveTo>
                    <a:pt x="2" y="388"/>
                  </a:moveTo>
                  <a:cubicBezTo>
                    <a:pt x="1" y="389"/>
                    <a:pt x="1" y="389"/>
                    <a:pt x="0" y="389"/>
                  </a:cubicBezTo>
                  <a:lnTo>
                    <a:pt x="2" y="388"/>
                  </a:lnTo>
                  <a:close/>
                  <a:moveTo>
                    <a:pt x="736" y="0"/>
                  </a:moveTo>
                  <a:cubicBezTo>
                    <a:pt x="703" y="0"/>
                    <a:pt x="672" y="5"/>
                    <a:pt x="644" y="15"/>
                  </a:cubicBezTo>
                  <a:lnTo>
                    <a:pt x="2" y="388"/>
                  </a:lnTo>
                  <a:lnTo>
                    <a:pt x="2" y="388"/>
                  </a:lnTo>
                  <a:cubicBezTo>
                    <a:pt x="40" y="366"/>
                    <a:pt x="84" y="355"/>
                    <a:pt x="132" y="355"/>
                  </a:cubicBezTo>
                  <a:cubicBezTo>
                    <a:pt x="201" y="355"/>
                    <a:pt x="278" y="378"/>
                    <a:pt x="360" y="426"/>
                  </a:cubicBezTo>
                  <a:lnTo>
                    <a:pt x="4242" y="2666"/>
                  </a:lnTo>
                  <a:cubicBezTo>
                    <a:pt x="4520" y="2827"/>
                    <a:pt x="4746" y="3218"/>
                    <a:pt x="4745" y="3539"/>
                  </a:cubicBezTo>
                  <a:lnTo>
                    <a:pt x="4726" y="10222"/>
                  </a:lnTo>
                  <a:cubicBezTo>
                    <a:pt x="4726" y="10382"/>
                    <a:pt x="4669" y="10493"/>
                    <a:pt x="4579" y="10546"/>
                  </a:cubicBezTo>
                  <a:lnTo>
                    <a:pt x="5284" y="10137"/>
                  </a:lnTo>
                  <a:cubicBezTo>
                    <a:pt x="5315" y="10070"/>
                    <a:pt x="5331" y="9999"/>
                    <a:pt x="5328" y="9926"/>
                  </a:cubicBezTo>
                  <a:lnTo>
                    <a:pt x="5348" y="3184"/>
                  </a:lnTo>
                  <a:cubicBezTo>
                    <a:pt x="5348" y="2862"/>
                    <a:pt x="5122" y="2472"/>
                    <a:pt x="4843" y="2309"/>
                  </a:cubicBezTo>
                  <a:lnTo>
                    <a:pt x="961" y="69"/>
                  </a:lnTo>
                  <a:cubicBezTo>
                    <a:pt x="880" y="22"/>
                    <a:pt x="804" y="0"/>
                    <a:pt x="73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2" name="Google Shape;5872;p66"/>
            <p:cNvSpPr/>
            <p:nvPr/>
          </p:nvSpPr>
          <p:spPr>
            <a:xfrm>
              <a:off x="905500" y="1789500"/>
              <a:ext cx="122900" cy="255650"/>
            </a:xfrm>
            <a:custGeom>
              <a:avLst/>
              <a:gdLst/>
              <a:ahLst/>
              <a:cxnLst/>
              <a:rect l="l" t="t" r="r" b="b"/>
              <a:pathLst>
                <a:path w="4916" h="10226" extrusionOk="0">
                  <a:moveTo>
                    <a:pt x="302" y="1"/>
                  </a:moveTo>
                  <a:cubicBezTo>
                    <a:pt x="136" y="1"/>
                    <a:pt x="21" y="132"/>
                    <a:pt x="21" y="359"/>
                  </a:cubicBezTo>
                  <a:lnTo>
                    <a:pt x="2" y="7043"/>
                  </a:lnTo>
                  <a:cubicBezTo>
                    <a:pt x="1" y="7363"/>
                    <a:pt x="227" y="7755"/>
                    <a:pt x="507" y="7915"/>
                  </a:cubicBezTo>
                  <a:lnTo>
                    <a:pt x="4387" y="10156"/>
                  </a:lnTo>
                  <a:cubicBezTo>
                    <a:pt x="4469" y="10203"/>
                    <a:pt x="4546" y="10225"/>
                    <a:pt x="4615" y="10225"/>
                  </a:cubicBezTo>
                  <a:cubicBezTo>
                    <a:pt x="4781" y="10225"/>
                    <a:pt x="4895" y="10094"/>
                    <a:pt x="4895" y="9866"/>
                  </a:cubicBezTo>
                  <a:lnTo>
                    <a:pt x="4915" y="3184"/>
                  </a:lnTo>
                  <a:cubicBezTo>
                    <a:pt x="4915" y="2863"/>
                    <a:pt x="4689" y="2472"/>
                    <a:pt x="4411" y="2311"/>
                  </a:cubicBezTo>
                  <a:lnTo>
                    <a:pt x="529" y="69"/>
                  </a:lnTo>
                  <a:cubicBezTo>
                    <a:pt x="447" y="23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3" name="Google Shape;5873;p66"/>
            <p:cNvSpPr/>
            <p:nvPr/>
          </p:nvSpPr>
          <p:spPr>
            <a:xfrm>
              <a:off x="905550" y="1794225"/>
              <a:ext cx="122850" cy="246975"/>
            </a:xfrm>
            <a:custGeom>
              <a:avLst/>
              <a:gdLst/>
              <a:ahLst/>
              <a:cxnLst/>
              <a:rect l="l" t="t" r="r" b="b"/>
              <a:pathLst>
                <a:path w="4914" h="9879" extrusionOk="0">
                  <a:moveTo>
                    <a:pt x="47" y="1"/>
                  </a:moveTo>
                  <a:cubicBezTo>
                    <a:pt x="28" y="56"/>
                    <a:pt x="19" y="112"/>
                    <a:pt x="21" y="170"/>
                  </a:cubicBezTo>
                  <a:lnTo>
                    <a:pt x="21" y="247"/>
                  </a:lnTo>
                  <a:cubicBezTo>
                    <a:pt x="1498" y="1097"/>
                    <a:pt x="2977" y="1949"/>
                    <a:pt x="4453" y="2802"/>
                  </a:cubicBezTo>
                  <a:cubicBezTo>
                    <a:pt x="4606" y="2891"/>
                    <a:pt x="4759" y="2976"/>
                    <a:pt x="4913" y="3063"/>
                  </a:cubicBezTo>
                  <a:lnTo>
                    <a:pt x="4913" y="2993"/>
                  </a:lnTo>
                  <a:cubicBezTo>
                    <a:pt x="4912" y="2927"/>
                    <a:pt x="4903" y="2860"/>
                    <a:pt x="4887" y="2795"/>
                  </a:cubicBezTo>
                  <a:cubicBezTo>
                    <a:pt x="3273" y="1864"/>
                    <a:pt x="1659" y="933"/>
                    <a:pt x="47" y="1"/>
                  </a:cubicBezTo>
                  <a:close/>
                  <a:moveTo>
                    <a:pt x="18" y="840"/>
                  </a:moveTo>
                  <a:lnTo>
                    <a:pt x="18" y="1101"/>
                  </a:lnTo>
                  <a:cubicBezTo>
                    <a:pt x="1265" y="1817"/>
                    <a:pt x="2512" y="2537"/>
                    <a:pt x="3757" y="3256"/>
                  </a:cubicBezTo>
                  <a:cubicBezTo>
                    <a:pt x="4142" y="3478"/>
                    <a:pt x="4526" y="3700"/>
                    <a:pt x="4910" y="3920"/>
                  </a:cubicBezTo>
                  <a:lnTo>
                    <a:pt x="4910" y="3663"/>
                  </a:lnTo>
                  <a:lnTo>
                    <a:pt x="32" y="849"/>
                  </a:lnTo>
                  <a:lnTo>
                    <a:pt x="18" y="840"/>
                  </a:lnTo>
                  <a:close/>
                  <a:moveTo>
                    <a:pt x="15" y="1693"/>
                  </a:moveTo>
                  <a:lnTo>
                    <a:pt x="15" y="1948"/>
                  </a:lnTo>
                  <a:cubicBezTo>
                    <a:pt x="31" y="1960"/>
                    <a:pt x="47" y="1970"/>
                    <a:pt x="66" y="1981"/>
                  </a:cubicBezTo>
                  <a:lnTo>
                    <a:pt x="4581" y="4589"/>
                  </a:lnTo>
                  <a:cubicBezTo>
                    <a:pt x="4687" y="4651"/>
                    <a:pt x="4794" y="4712"/>
                    <a:pt x="4907" y="4776"/>
                  </a:cubicBezTo>
                  <a:lnTo>
                    <a:pt x="4907" y="4516"/>
                  </a:lnTo>
                  <a:cubicBezTo>
                    <a:pt x="3498" y="3705"/>
                    <a:pt x="2090" y="2892"/>
                    <a:pt x="683" y="2078"/>
                  </a:cubicBezTo>
                  <a:cubicBezTo>
                    <a:pt x="463" y="1951"/>
                    <a:pt x="241" y="1823"/>
                    <a:pt x="15" y="1693"/>
                  </a:cubicBezTo>
                  <a:close/>
                  <a:moveTo>
                    <a:pt x="5" y="5109"/>
                  </a:moveTo>
                  <a:cubicBezTo>
                    <a:pt x="5" y="5109"/>
                    <a:pt x="6" y="5110"/>
                    <a:pt x="6" y="5110"/>
                  </a:cubicBezTo>
                  <a:lnTo>
                    <a:pt x="6" y="5110"/>
                  </a:lnTo>
                  <a:lnTo>
                    <a:pt x="6" y="5109"/>
                  </a:lnTo>
                  <a:close/>
                  <a:moveTo>
                    <a:pt x="12" y="2545"/>
                  </a:moveTo>
                  <a:lnTo>
                    <a:pt x="12" y="2806"/>
                  </a:lnTo>
                  <a:cubicBezTo>
                    <a:pt x="22" y="2812"/>
                    <a:pt x="32" y="2819"/>
                    <a:pt x="42" y="2825"/>
                  </a:cubicBezTo>
                  <a:cubicBezTo>
                    <a:pt x="1665" y="3758"/>
                    <a:pt x="3285" y="4693"/>
                    <a:pt x="4904" y="5630"/>
                  </a:cubicBezTo>
                  <a:lnTo>
                    <a:pt x="4904" y="5370"/>
                  </a:lnTo>
                  <a:cubicBezTo>
                    <a:pt x="3273" y="4429"/>
                    <a:pt x="1643" y="3488"/>
                    <a:pt x="12" y="2545"/>
                  </a:cubicBezTo>
                  <a:close/>
                  <a:moveTo>
                    <a:pt x="10" y="3401"/>
                  </a:moveTo>
                  <a:lnTo>
                    <a:pt x="10" y="3660"/>
                  </a:lnTo>
                  <a:cubicBezTo>
                    <a:pt x="1642" y="4602"/>
                    <a:pt x="3273" y="5543"/>
                    <a:pt x="4903" y="6484"/>
                  </a:cubicBezTo>
                  <a:lnTo>
                    <a:pt x="4903" y="6224"/>
                  </a:lnTo>
                  <a:cubicBezTo>
                    <a:pt x="3341" y="5324"/>
                    <a:pt x="1780" y="4423"/>
                    <a:pt x="219" y="3521"/>
                  </a:cubicBezTo>
                  <a:cubicBezTo>
                    <a:pt x="151" y="3482"/>
                    <a:pt x="83" y="3443"/>
                    <a:pt x="10" y="3401"/>
                  </a:cubicBezTo>
                  <a:close/>
                  <a:moveTo>
                    <a:pt x="6" y="4255"/>
                  </a:moveTo>
                  <a:lnTo>
                    <a:pt x="8" y="4516"/>
                  </a:lnTo>
                  <a:cubicBezTo>
                    <a:pt x="16" y="4522"/>
                    <a:pt x="25" y="4528"/>
                    <a:pt x="35" y="4533"/>
                  </a:cubicBezTo>
                  <a:cubicBezTo>
                    <a:pt x="1519" y="5386"/>
                    <a:pt x="2999" y="6240"/>
                    <a:pt x="4480" y="7096"/>
                  </a:cubicBezTo>
                  <a:cubicBezTo>
                    <a:pt x="4617" y="7175"/>
                    <a:pt x="4755" y="7255"/>
                    <a:pt x="4900" y="7339"/>
                  </a:cubicBezTo>
                  <a:lnTo>
                    <a:pt x="4900" y="7080"/>
                  </a:lnTo>
                  <a:cubicBezTo>
                    <a:pt x="3269" y="6139"/>
                    <a:pt x="1637" y="5198"/>
                    <a:pt x="6" y="4255"/>
                  </a:cubicBezTo>
                  <a:close/>
                  <a:moveTo>
                    <a:pt x="6" y="5110"/>
                  </a:moveTo>
                  <a:lnTo>
                    <a:pt x="6" y="5370"/>
                  </a:lnTo>
                  <a:cubicBezTo>
                    <a:pt x="1637" y="6310"/>
                    <a:pt x="3269" y="7251"/>
                    <a:pt x="4900" y="8192"/>
                  </a:cubicBezTo>
                  <a:lnTo>
                    <a:pt x="4900" y="7931"/>
                  </a:lnTo>
                  <a:cubicBezTo>
                    <a:pt x="3415" y="7078"/>
                    <a:pt x="1933" y="6223"/>
                    <a:pt x="451" y="5366"/>
                  </a:cubicBezTo>
                  <a:cubicBezTo>
                    <a:pt x="305" y="5282"/>
                    <a:pt x="159" y="5198"/>
                    <a:pt x="6" y="5110"/>
                  </a:cubicBezTo>
                  <a:close/>
                  <a:moveTo>
                    <a:pt x="2" y="5963"/>
                  </a:moveTo>
                  <a:lnTo>
                    <a:pt x="3" y="6224"/>
                  </a:lnTo>
                  <a:cubicBezTo>
                    <a:pt x="9" y="6227"/>
                    <a:pt x="15" y="6231"/>
                    <a:pt x="21" y="6236"/>
                  </a:cubicBezTo>
                  <a:cubicBezTo>
                    <a:pt x="1646" y="7171"/>
                    <a:pt x="3272" y="8108"/>
                    <a:pt x="4896" y="9047"/>
                  </a:cubicBezTo>
                  <a:lnTo>
                    <a:pt x="4896" y="8788"/>
                  </a:lnTo>
                  <a:cubicBezTo>
                    <a:pt x="3264" y="7847"/>
                    <a:pt x="1633" y="6906"/>
                    <a:pt x="2" y="5963"/>
                  </a:cubicBezTo>
                  <a:close/>
                  <a:moveTo>
                    <a:pt x="0" y="6817"/>
                  </a:moveTo>
                  <a:lnTo>
                    <a:pt x="0" y="6852"/>
                  </a:lnTo>
                  <a:cubicBezTo>
                    <a:pt x="2" y="6936"/>
                    <a:pt x="15" y="7020"/>
                    <a:pt x="39" y="7102"/>
                  </a:cubicBezTo>
                  <a:cubicBezTo>
                    <a:pt x="1559" y="7976"/>
                    <a:pt x="3079" y="8853"/>
                    <a:pt x="4597" y="9730"/>
                  </a:cubicBezTo>
                  <a:cubicBezTo>
                    <a:pt x="4681" y="9780"/>
                    <a:pt x="4765" y="9828"/>
                    <a:pt x="4854" y="9878"/>
                  </a:cubicBezTo>
                  <a:cubicBezTo>
                    <a:pt x="4881" y="9815"/>
                    <a:pt x="4896" y="9746"/>
                    <a:pt x="4894" y="9677"/>
                  </a:cubicBezTo>
                  <a:lnTo>
                    <a:pt x="4894" y="9641"/>
                  </a:lnTo>
                  <a:cubicBezTo>
                    <a:pt x="3263" y="8699"/>
                    <a:pt x="1632" y="7758"/>
                    <a:pt x="0" y="6817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4" name="Google Shape;5874;p66"/>
            <p:cNvSpPr/>
            <p:nvPr/>
          </p:nvSpPr>
          <p:spPr>
            <a:xfrm>
              <a:off x="949925" y="1770850"/>
              <a:ext cx="103300" cy="57875"/>
            </a:xfrm>
            <a:custGeom>
              <a:avLst/>
              <a:gdLst/>
              <a:ahLst/>
              <a:cxnLst/>
              <a:rect l="l" t="t" r="r" b="b"/>
              <a:pathLst>
                <a:path w="4132" h="2315" extrusionOk="0">
                  <a:moveTo>
                    <a:pt x="663" y="1"/>
                  </a:moveTo>
                  <a:cubicBezTo>
                    <a:pt x="517" y="1"/>
                    <a:pt x="364" y="36"/>
                    <a:pt x="244" y="106"/>
                  </a:cubicBezTo>
                  <a:cubicBezTo>
                    <a:pt x="25" y="232"/>
                    <a:pt x="0" y="425"/>
                    <a:pt x="190" y="534"/>
                  </a:cubicBezTo>
                  <a:lnTo>
                    <a:pt x="3148" y="2241"/>
                  </a:lnTo>
                  <a:cubicBezTo>
                    <a:pt x="3234" y="2290"/>
                    <a:pt x="3349" y="2315"/>
                    <a:pt x="3469" y="2315"/>
                  </a:cubicBezTo>
                  <a:cubicBezTo>
                    <a:pt x="3615" y="2315"/>
                    <a:pt x="3769" y="2279"/>
                    <a:pt x="3889" y="2210"/>
                  </a:cubicBezTo>
                  <a:cubicBezTo>
                    <a:pt x="4108" y="2083"/>
                    <a:pt x="4131" y="1891"/>
                    <a:pt x="3941" y="1782"/>
                  </a:cubicBezTo>
                  <a:lnTo>
                    <a:pt x="985" y="74"/>
                  </a:lnTo>
                  <a:cubicBezTo>
                    <a:pt x="899" y="25"/>
                    <a:pt x="784" y="1"/>
                    <a:pt x="663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5" name="Google Shape;5875;p66"/>
            <p:cNvSpPr/>
            <p:nvPr/>
          </p:nvSpPr>
          <p:spPr>
            <a:xfrm>
              <a:off x="960150" y="1690825"/>
              <a:ext cx="63375" cy="91175"/>
            </a:xfrm>
            <a:custGeom>
              <a:avLst/>
              <a:gdLst/>
              <a:ahLst/>
              <a:cxnLst/>
              <a:rect l="l" t="t" r="r" b="b"/>
              <a:pathLst>
                <a:path w="2535" h="3647" extrusionOk="0">
                  <a:moveTo>
                    <a:pt x="345" y="1"/>
                  </a:moveTo>
                  <a:cubicBezTo>
                    <a:pt x="166" y="1"/>
                    <a:pt x="1" y="144"/>
                    <a:pt x="0" y="345"/>
                  </a:cubicBezTo>
                  <a:lnTo>
                    <a:pt x="0" y="3465"/>
                  </a:lnTo>
                  <a:cubicBezTo>
                    <a:pt x="0" y="3565"/>
                    <a:pt x="81" y="3646"/>
                    <a:pt x="181" y="3646"/>
                  </a:cubicBezTo>
                  <a:cubicBezTo>
                    <a:pt x="281" y="3646"/>
                    <a:pt x="363" y="3565"/>
                    <a:pt x="363" y="3465"/>
                  </a:cubicBezTo>
                  <a:lnTo>
                    <a:pt x="363" y="375"/>
                  </a:lnTo>
                  <a:lnTo>
                    <a:pt x="2225" y="1451"/>
                  </a:lnTo>
                  <a:cubicBezTo>
                    <a:pt x="2255" y="1472"/>
                    <a:pt x="2290" y="1481"/>
                    <a:pt x="2324" y="1481"/>
                  </a:cubicBezTo>
                  <a:cubicBezTo>
                    <a:pt x="2387" y="1481"/>
                    <a:pt x="2448" y="1449"/>
                    <a:pt x="2483" y="1390"/>
                  </a:cubicBezTo>
                  <a:cubicBezTo>
                    <a:pt x="2535" y="1300"/>
                    <a:pt x="2500" y="1184"/>
                    <a:pt x="2406" y="1138"/>
                  </a:cubicBezTo>
                  <a:lnTo>
                    <a:pt x="516" y="47"/>
                  </a:lnTo>
                  <a:cubicBezTo>
                    <a:pt x="461" y="15"/>
                    <a:pt x="402" y="1"/>
                    <a:pt x="345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6" name="Google Shape;5876;p66"/>
            <p:cNvSpPr/>
            <p:nvPr/>
          </p:nvSpPr>
          <p:spPr>
            <a:xfrm>
              <a:off x="977725" y="1697575"/>
              <a:ext cx="47650" cy="32425"/>
            </a:xfrm>
            <a:custGeom>
              <a:avLst/>
              <a:gdLst/>
              <a:ahLst/>
              <a:cxnLst/>
              <a:rect l="l" t="t" r="r" b="b"/>
              <a:pathLst>
                <a:path w="1906" h="1297" extrusionOk="0">
                  <a:moveTo>
                    <a:pt x="308" y="0"/>
                  </a:moveTo>
                  <a:cubicBezTo>
                    <a:pt x="214" y="0"/>
                    <a:pt x="123" y="49"/>
                    <a:pt x="73" y="135"/>
                  </a:cubicBezTo>
                  <a:cubicBezTo>
                    <a:pt x="0" y="260"/>
                    <a:pt x="38" y="420"/>
                    <a:pt x="158" y="499"/>
                  </a:cubicBezTo>
                  <a:lnTo>
                    <a:pt x="1478" y="1261"/>
                  </a:lnTo>
                  <a:cubicBezTo>
                    <a:pt x="1520" y="1284"/>
                    <a:pt x="1566" y="1297"/>
                    <a:pt x="1614" y="1297"/>
                  </a:cubicBezTo>
                  <a:cubicBezTo>
                    <a:pt x="1736" y="1296"/>
                    <a:pt x="1843" y="1213"/>
                    <a:pt x="1874" y="1095"/>
                  </a:cubicBezTo>
                  <a:cubicBezTo>
                    <a:pt x="1906" y="977"/>
                    <a:pt x="1855" y="852"/>
                    <a:pt x="1751" y="791"/>
                  </a:cubicBezTo>
                  <a:lnTo>
                    <a:pt x="431" y="30"/>
                  </a:lnTo>
                  <a:cubicBezTo>
                    <a:pt x="392" y="10"/>
                    <a:pt x="349" y="0"/>
                    <a:pt x="308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7" name="Google Shape;5877;p66"/>
            <p:cNvSpPr/>
            <p:nvPr/>
          </p:nvSpPr>
          <p:spPr>
            <a:xfrm>
              <a:off x="1012525" y="1718500"/>
              <a:ext cx="30475" cy="106100"/>
            </a:xfrm>
            <a:custGeom>
              <a:avLst/>
              <a:gdLst/>
              <a:ahLst/>
              <a:cxnLst/>
              <a:rect l="l" t="t" r="r" b="b"/>
              <a:pathLst>
                <a:path w="1219" h="4244" extrusionOk="0">
                  <a:moveTo>
                    <a:pt x="210" y="0"/>
                  </a:moveTo>
                  <a:cubicBezTo>
                    <a:pt x="148" y="0"/>
                    <a:pt x="86" y="32"/>
                    <a:pt x="53" y="90"/>
                  </a:cubicBezTo>
                  <a:cubicBezTo>
                    <a:pt x="0" y="182"/>
                    <a:pt x="35" y="298"/>
                    <a:pt x="130" y="344"/>
                  </a:cubicBezTo>
                  <a:lnTo>
                    <a:pt x="686" y="666"/>
                  </a:lnTo>
                  <a:cubicBezTo>
                    <a:pt x="792" y="727"/>
                    <a:pt x="856" y="838"/>
                    <a:pt x="856" y="959"/>
                  </a:cubicBezTo>
                  <a:lnTo>
                    <a:pt x="856" y="4062"/>
                  </a:lnTo>
                  <a:cubicBezTo>
                    <a:pt x="856" y="4162"/>
                    <a:pt x="937" y="4243"/>
                    <a:pt x="1037" y="4243"/>
                  </a:cubicBezTo>
                  <a:cubicBezTo>
                    <a:pt x="1137" y="4243"/>
                    <a:pt x="1219" y="4162"/>
                    <a:pt x="1219" y="4062"/>
                  </a:cubicBezTo>
                  <a:lnTo>
                    <a:pt x="1219" y="959"/>
                  </a:lnTo>
                  <a:cubicBezTo>
                    <a:pt x="1217" y="709"/>
                    <a:pt x="1084" y="477"/>
                    <a:pt x="868" y="353"/>
                  </a:cubicBezTo>
                  <a:lnTo>
                    <a:pt x="311" y="31"/>
                  </a:lnTo>
                  <a:cubicBezTo>
                    <a:pt x="280" y="10"/>
                    <a:pt x="245" y="0"/>
                    <a:pt x="210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8" name="Google Shape;5878;p66"/>
            <p:cNvSpPr/>
            <p:nvPr/>
          </p:nvSpPr>
          <p:spPr>
            <a:xfrm>
              <a:off x="934225" y="1827450"/>
              <a:ext cx="65500" cy="67825"/>
            </a:xfrm>
            <a:custGeom>
              <a:avLst/>
              <a:gdLst/>
              <a:ahLst/>
              <a:cxnLst/>
              <a:rect l="l" t="t" r="r" b="b"/>
              <a:pathLst>
                <a:path w="2620" h="2713" extrusionOk="0">
                  <a:moveTo>
                    <a:pt x="116" y="0"/>
                  </a:moveTo>
                  <a:cubicBezTo>
                    <a:pt x="48" y="0"/>
                    <a:pt x="0" y="63"/>
                    <a:pt x="0" y="168"/>
                  </a:cubicBezTo>
                  <a:lnTo>
                    <a:pt x="0" y="1032"/>
                  </a:lnTo>
                  <a:cubicBezTo>
                    <a:pt x="0" y="1173"/>
                    <a:pt x="86" y="1337"/>
                    <a:pt x="192" y="1399"/>
                  </a:cubicBezTo>
                  <a:lnTo>
                    <a:pt x="2428" y="2690"/>
                  </a:lnTo>
                  <a:cubicBezTo>
                    <a:pt x="2455" y="2705"/>
                    <a:pt x="2480" y="2712"/>
                    <a:pt x="2504" y="2712"/>
                  </a:cubicBezTo>
                  <a:cubicBezTo>
                    <a:pt x="2572" y="2712"/>
                    <a:pt x="2619" y="2650"/>
                    <a:pt x="2619" y="2545"/>
                  </a:cubicBezTo>
                  <a:lnTo>
                    <a:pt x="2619" y="1680"/>
                  </a:lnTo>
                  <a:cubicBezTo>
                    <a:pt x="2619" y="1540"/>
                    <a:pt x="2534" y="1376"/>
                    <a:pt x="2428" y="1314"/>
                  </a:cubicBezTo>
                  <a:lnTo>
                    <a:pt x="192" y="23"/>
                  </a:lnTo>
                  <a:cubicBezTo>
                    <a:pt x="165" y="7"/>
                    <a:pt x="139" y="0"/>
                    <a:pt x="11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9" name="Google Shape;5879;p66"/>
            <p:cNvSpPr/>
            <p:nvPr/>
          </p:nvSpPr>
          <p:spPr>
            <a:xfrm>
              <a:off x="924800" y="1779425"/>
              <a:ext cx="119875" cy="255200"/>
            </a:xfrm>
            <a:custGeom>
              <a:avLst/>
              <a:gdLst/>
              <a:ahLst/>
              <a:cxnLst/>
              <a:rect l="l" t="t" r="r" b="b"/>
              <a:pathLst>
                <a:path w="4795" h="10208" extrusionOk="0">
                  <a:moveTo>
                    <a:pt x="151" y="1"/>
                  </a:moveTo>
                  <a:lnTo>
                    <a:pt x="42" y="63"/>
                  </a:lnTo>
                  <a:lnTo>
                    <a:pt x="0" y="88"/>
                  </a:lnTo>
                  <a:cubicBezTo>
                    <a:pt x="8" y="103"/>
                    <a:pt x="24" y="113"/>
                    <a:pt x="41" y="113"/>
                  </a:cubicBezTo>
                  <a:cubicBezTo>
                    <a:pt x="46" y="113"/>
                    <a:pt x="52" y="112"/>
                    <a:pt x="57" y="110"/>
                  </a:cubicBezTo>
                  <a:cubicBezTo>
                    <a:pt x="80" y="101"/>
                    <a:pt x="105" y="97"/>
                    <a:pt x="132" y="97"/>
                  </a:cubicBezTo>
                  <a:cubicBezTo>
                    <a:pt x="194" y="97"/>
                    <a:pt x="263" y="119"/>
                    <a:pt x="334" y="160"/>
                  </a:cubicBezTo>
                  <a:lnTo>
                    <a:pt x="4216" y="2401"/>
                  </a:lnTo>
                  <a:cubicBezTo>
                    <a:pt x="4481" y="2553"/>
                    <a:pt x="4696" y="2926"/>
                    <a:pt x="4696" y="3230"/>
                  </a:cubicBezTo>
                  <a:lnTo>
                    <a:pt x="4677" y="9973"/>
                  </a:lnTo>
                  <a:cubicBezTo>
                    <a:pt x="4678" y="10038"/>
                    <a:pt x="4665" y="10104"/>
                    <a:pt x="4638" y="10162"/>
                  </a:cubicBezTo>
                  <a:cubicBezTo>
                    <a:pt x="4630" y="10176"/>
                    <a:pt x="4630" y="10193"/>
                    <a:pt x="4639" y="10208"/>
                  </a:cubicBezTo>
                  <a:lnTo>
                    <a:pt x="4681" y="10183"/>
                  </a:lnTo>
                  <a:lnTo>
                    <a:pt x="4749" y="10144"/>
                  </a:lnTo>
                  <a:cubicBezTo>
                    <a:pt x="4767" y="10088"/>
                    <a:pt x="4775" y="10031"/>
                    <a:pt x="4775" y="9973"/>
                  </a:cubicBezTo>
                  <a:lnTo>
                    <a:pt x="4793" y="3232"/>
                  </a:lnTo>
                  <a:cubicBezTo>
                    <a:pt x="4794" y="2895"/>
                    <a:pt x="4556" y="2485"/>
                    <a:pt x="4265" y="2317"/>
                  </a:cubicBezTo>
                  <a:lnTo>
                    <a:pt x="383" y="76"/>
                  </a:lnTo>
                  <a:cubicBezTo>
                    <a:pt x="314" y="31"/>
                    <a:pt x="232" y="7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0" name="Google Shape;5880;p66"/>
            <p:cNvSpPr/>
            <p:nvPr/>
          </p:nvSpPr>
          <p:spPr>
            <a:xfrm>
              <a:off x="1216900" y="1465750"/>
              <a:ext cx="132600" cy="171725"/>
            </a:xfrm>
            <a:custGeom>
              <a:avLst/>
              <a:gdLst/>
              <a:ahLst/>
              <a:cxnLst/>
              <a:rect l="l" t="t" r="r" b="b"/>
              <a:pathLst>
                <a:path w="5304" h="6869" extrusionOk="0">
                  <a:moveTo>
                    <a:pt x="1754" y="1"/>
                  </a:moveTo>
                  <a:cubicBezTo>
                    <a:pt x="1682" y="1"/>
                    <a:pt x="1609" y="5"/>
                    <a:pt x="1535" y="15"/>
                  </a:cubicBezTo>
                  <a:cubicBezTo>
                    <a:pt x="741" y="118"/>
                    <a:pt x="1" y="839"/>
                    <a:pt x="158" y="2086"/>
                  </a:cubicBezTo>
                  <a:cubicBezTo>
                    <a:pt x="163" y="2128"/>
                    <a:pt x="958" y="2367"/>
                    <a:pt x="1662" y="2367"/>
                  </a:cubicBezTo>
                  <a:cubicBezTo>
                    <a:pt x="1839" y="2367"/>
                    <a:pt x="2011" y="2352"/>
                    <a:pt x="2163" y="2315"/>
                  </a:cubicBezTo>
                  <a:lnTo>
                    <a:pt x="2163" y="2315"/>
                  </a:lnTo>
                  <a:cubicBezTo>
                    <a:pt x="2164" y="2325"/>
                    <a:pt x="2162" y="3318"/>
                    <a:pt x="2208" y="3874"/>
                  </a:cubicBezTo>
                  <a:cubicBezTo>
                    <a:pt x="2240" y="4254"/>
                    <a:pt x="2621" y="4493"/>
                    <a:pt x="2946" y="4597"/>
                  </a:cubicBezTo>
                  <a:cubicBezTo>
                    <a:pt x="3269" y="4702"/>
                    <a:pt x="3377" y="4915"/>
                    <a:pt x="3448" y="5234"/>
                  </a:cubicBezTo>
                  <a:cubicBezTo>
                    <a:pt x="3517" y="5546"/>
                    <a:pt x="3513" y="5863"/>
                    <a:pt x="3558" y="6176"/>
                  </a:cubicBezTo>
                  <a:cubicBezTo>
                    <a:pt x="3581" y="6327"/>
                    <a:pt x="3591" y="6479"/>
                    <a:pt x="3633" y="6626"/>
                  </a:cubicBezTo>
                  <a:cubicBezTo>
                    <a:pt x="3687" y="6809"/>
                    <a:pt x="3908" y="6868"/>
                    <a:pt x="4135" y="6868"/>
                  </a:cubicBezTo>
                  <a:cubicBezTo>
                    <a:pt x="4323" y="6868"/>
                    <a:pt x="4515" y="6827"/>
                    <a:pt x="4617" y="6784"/>
                  </a:cubicBezTo>
                  <a:cubicBezTo>
                    <a:pt x="5075" y="6591"/>
                    <a:pt x="5262" y="6081"/>
                    <a:pt x="5281" y="5615"/>
                  </a:cubicBezTo>
                  <a:cubicBezTo>
                    <a:pt x="5304" y="5047"/>
                    <a:pt x="5078" y="4519"/>
                    <a:pt x="4759" y="4058"/>
                  </a:cubicBezTo>
                  <a:cubicBezTo>
                    <a:pt x="4577" y="3797"/>
                    <a:pt x="4370" y="3556"/>
                    <a:pt x="4160" y="3318"/>
                  </a:cubicBezTo>
                  <a:cubicBezTo>
                    <a:pt x="3822" y="2938"/>
                    <a:pt x="3529" y="2532"/>
                    <a:pt x="3472" y="2015"/>
                  </a:cubicBezTo>
                  <a:cubicBezTo>
                    <a:pt x="3430" y="1626"/>
                    <a:pt x="3441" y="1262"/>
                    <a:pt x="3253" y="907"/>
                  </a:cubicBezTo>
                  <a:cubicBezTo>
                    <a:pt x="2959" y="344"/>
                    <a:pt x="2378" y="1"/>
                    <a:pt x="1754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1" name="Google Shape;5881;p66"/>
            <p:cNvSpPr/>
            <p:nvPr/>
          </p:nvSpPr>
          <p:spPr>
            <a:xfrm>
              <a:off x="1182050" y="1935850"/>
              <a:ext cx="81650" cy="59450"/>
            </a:xfrm>
            <a:custGeom>
              <a:avLst/>
              <a:gdLst/>
              <a:ahLst/>
              <a:cxnLst/>
              <a:rect l="l" t="t" r="r" b="b"/>
              <a:pathLst>
                <a:path w="3266" h="2378" extrusionOk="0">
                  <a:moveTo>
                    <a:pt x="2807" y="1"/>
                  </a:moveTo>
                  <a:cubicBezTo>
                    <a:pt x="2805" y="1"/>
                    <a:pt x="2802" y="1"/>
                    <a:pt x="2800" y="1"/>
                  </a:cubicBezTo>
                  <a:lnTo>
                    <a:pt x="1744" y="124"/>
                  </a:lnTo>
                  <a:lnTo>
                    <a:pt x="696" y="926"/>
                  </a:lnTo>
                  <a:lnTo>
                    <a:pt x="261" y="1184"/>
                  </a:lnTo>
                  <a:cubicBezTo>
                    <a:pt x="131" y="1258"/>
                    <a:pt x="41" y="1387"/>
                    <a:pt x="15" y="1535"/>
                  </a:cubicBezTo>
                  <a:cubicBezTo>
                    <a:pt x="3" y="1608"/>
                    <a:pt x="0" y="1682"/>
                    <a:pt x="7" y="1754"/>
                  </a:cubicBezTo>
                  <a:cubicBezTo>
                    <a:pt x="16" y="1837"/>
                    <a:pt x="44" y="1915"/>
                    <a:pt x="88" y="1983"/>
                  </a:cubicBezTo>
                  <a:cubicBezTo>
                    <a:pt x="189" y="2130"/>
                    <a:pt x="423" y="2362"/>
                    <a:pt x="919" y="2378"/>
                  </a:cubicBezTo>
                  <a:cubicBezTo>
                    <a:pt x="924" y="2378"/>
                    <a:pt x="930" y="2378"/>
                    <a:pt x="935" y="2378"/>
                  </a:cubicBezTo>
                  <a:cubicBezTo>
                    <a:pt x="1027" y="2378"/>
                    <a:pt x="1117" y="2353"/>
                    <a:pt x="1196" y="2308"/>
                  </a:cubicBezTo>
                  <a:lnTo>
                    <a:pt x="2997" y="1267"/>
                  </a:lnTo>
                  <a:cubicBezTo>
                    <a:pt x="3166" y="1171"/>
                    <a:pt x="3266" y="990"/>
                    <a:pt x="3260" y="797"/>
                  </a:cubicBezTo>
                  <a:cubicBezTo>
                    <a:pt x="3254" y="635"/>
                    <a:pt x="3231" y="435"/>
                    <a:pt x="3161" y="249"/>
                  </a:cubicBezTo>
                  <a:cubicBezTo>
                    <a:pt x="3107" y="100"/>
                    <a:pt x="2965" y="1"/>
                    <a:pt x="2807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2" name="Google Shape;5882;p66"/>
            <p:cNvSpPr/>
            <p:nvPr/>
          </p:nvSpPr>
          <p:spPr>
            <a:xfrm>
              <a:off x="1182225" y="1958275"/>
              <a:ext cx="81150" cy="37125"/>
            </a:xfrm>
            <a:custGeom>
              <a:avLst/>
              <a:gdLst/>
              <a:ahLst/>
              <a:cxnLst/>
              <a:rect l="l" t="t" r="r" b="b"/>
              <a:pathLst>
                <a:path w="3246" h="1485" extrusionOk="0">
                  <a:moveTo>
                    <a:pt x="1210" y="1199"/>
                  </a:moveTo>
                  <a:cubicBezTo>
                    <a:pt x="1120" y="1250"/>
                    <a:pt x="1017" y="1276"/>
                    <a:pt x="914" y="1273"/>
                  </a:cubicBezTo>
                  <a:cubicBezTo>
                    <a:pt x="385" y="1256"/>
                    <a:pt x="134" y="1008"/>
                    <a:pt x="28" y="853"/>
                  </a:cubicBezTo>
                  <a:cubicBezTo>
                    <a:pt x="18" y="837"/>
                    <a:pt x="9" y="821"/>
                    <a:pt x="0" y="803"/>
                  </a:cubicBezTo>
                  <a:cubicBezTo>
                    <a:pt x="0" y="822"/>
                    <a:pt x="0" y="840"/>
                    <a:pt x="2" y="859"/>
                  </a:cubicBezTo>
                  <a:cubicBezTo>
                    <a:pt x="9" y="940"/>
                    <a:pt x="37" y="1019"/>
                    <a:pt x="83" y="1088"/>
                  </a:cubicBezTo>
                  <a:cubicBezTo>
                    <a:pt x="183" y="1234"/>
                    <a:pt x="418" y="1466"/>
                    <a:pt x="912" y="1482"/>
                  </a:cubicBezTo>
                  <a:cubicBezTo>
                    <a:pt x="1010" y="1485"/>
                    <a:pt x="1107" y="1460"/>
                    <a:pt x="1189" y="1412"/>
                  </a:cubicBezTo>
                  <a:lnTo>
                    <a:pt x="2992" y="371"/>
                  </a:lnTo>
                  <a:cubicBezTo>
                    <a:pt x="3128" y="292"/>
                    <a:pt x="3222" y="155"/>
                    <a:pt x="3246" y="0"/>
                  </a:cubicBezTo>
                  <a:cubicBezTo>
                    <a:pt x="3211" y="33"/>
                    <a:pt x="3173" y="64"/>
                    <a:pt x="3130" y="89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3" name="Google Shape;5883;p66"/>
            <p:cNvSpPr/>
            <p:nvPr/>
          </p:nvSpPr>
          <p:spPr>
            <a:xfrm>
              <a:off x="1225400" y="1688175"/>
              <a:ext cx="28700" cy="263625"/>
            </a:xfrm>
            <a:custGeom>
              <a:avLst/>
              <a:gdLst/>
              <a:ahLst/>
              <a:cxnLst/>
              <a:rect l="l" t="t" r="r" b="b"/>
              <a:pathLst>
                <a:path w="1148" h="10545" extrusionOk="0">
                  <a:moveTo>
                    <a:pt x="574" y="0"/>
                  </a:moveTo>
                  <a:cubicBezTo>
                    <a:pt x="287" y="0"/>
                    <a:pt x="0" y="79"/>
                    <a:pt x="0" y="237"/>
                  </a:cubicBezTo>
                  <a:lnTo>
                    <a:pt x="106" y="10095"/>
                  </a:lnTo>
                  <a:cubicBezTo>
                    <a:pt x="106" y="10411"/>
                    <a:pt x="264" y="10545"/>
                    <a:pt x="582" y="10545"/>
                  </a:cubicBezTo>
                  <a:cubicBezTo>
                    <a:pt x="898" y="10545"/>
                    <a:pt x="1068" y="10391"/>
                    <a:pt x="1068" y="10073"/>
                  </a:cubicBezTo>
                  <a:lnTo>
                    <a:pt x="1147" y="237"/>
                  </a:lnTo>
                  <a:cubicBezTo>
                    <a:pt x="1147" y="79"/>
                    <a:pt x="861" y="0"/>
                    <a:pt x="574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4" name="Google Shape;5884;p66"/>
            <p:cNvSpPr/>
            <p:nvPr/>
          </p:nvSpPr>
          <p:spPr>
            <a:xfrm>
              <a:off x="1217900" y="1933275"/>
              <a:ext cx="25000" cy="25700"/>
            </a:xfrm>
            <a:custGeom>
              <a:avLst/>
              <a:gdLst/>
              <a:ahLst/>
              <a:cxnLst/>
              <a:rect l="l" t="t" r="r" b="b"/>
              <a:pathLst>
                <a:path w="1000" h="1028" extrusionOk="0">
                  <a:moveTo>
                    <a:pt x="348" y="967"/>
                  </a:moveTo>
                  <a:lnTo>
                    <a:pt x="300" y="951"/>
                  </a:lnTo>
                  <a:cubicBezTo>
                    <a:pt x="231" y="929"/>
                    <a:pt x="168" y="888"/>
                    <a:pt x="119" y="833"/>
                  </a:cubicBezTo>
                  <a:lnTo>
                    <a:pt x="119" y="833"/>
                  </a:lnTo>
                  <a:cubicBezTo>
                    <a:pt x="36" y="742"/>
                    <a:pt x="0" y="619"/>
                    <a:pt x="18" y="497"/>
                  </a:cubicBezTo>
                  <a:lnTo>
                    <a:pt x="60" y="221"/>
                  </a:lnTo>
                  <a:cubicBezTo>
                    <a:pt x="80" y="82"/>
                    <a:pt x="228" y="1"/>
                    <a:pt x="355" y="59"/>
                  </a:cubicBezTo>
                  <a:lnTo>
                    <a:pt x="840" y="274"/>
                  </a:lnTo>
                  <a:cubicBezTo>
                    <a:pt x="951" y="323"/>
                    <a:pt x="999" y="458"/>
                    <a:pt x="943" y="567"/>
                  </a:cubicBezTo>
                  <a:lnTo>
                    <a:pt x="840" y="762"/>
                  </a:lnTo>
                  <a:cubicBezTo>
                    <a:pt x="747" y="941"/>
                    <a:pt x="540" y="1028"/>
                    <a:pt x="348" y="967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5" name="Google Shape;5885;p66"/>
            <p:cNvSpPr/>
            <p:nvPr/>
          </p:nvSpPr>
          <p:spPr>
            <a:xfrm>
              <a:off x="1217500" y="1687200"/>
              <a:ext cx="44975" cy="85700"/>
            </a:xfrm>
            <a:custGeom>
              <a:avLst/>
              <a:gdLst/>
              <a:ahLst/>
              <a:cxnLst/>
              <a:rect l="l" t="t" r="r" b="b"/>
              <a:pathLst>
                <a:path w="1799" h="3428" extrusionOk="0">
                  <a:moveTo>
                    <a:pt x="13" y="1"/>
                  </a:moveTo>
                  <a:lnTo>
                    <a:pt x="2" y="2694"/>
                  </a:lnTo>
                  <a:cubicBezTo>
                    <a:pt x="0" y="3187"/>
                    <a:pt x="399" y="3425"/>
                    <a:pt x="892" y="3427"/>
                  </a:cubicBezTo>
                  <a:lnTo>
                    <a:pt x="895" y="3427"/>
                  </a:lnTo>
                  <a:cubicBezTo>
                    <a:pt x="1386" y="3427"/>
                    <a:pt x="1787" y="3191"/>
                    <a:pt x="1788" y="2699"/>
                  </a:cubicBezTo>
                  <a:lnTo>
                    <a:pt x="179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6" name="Google Shape;5886;p66"/>
            <p:cNvSpPr/>
            <p:nvPr/>
          </p:nvSpPr>
          <p:spPr>
            <a:xfrm>
              <a:off x="1224500" y="1964800"/>
              <a:ext cx="81650" cy="59425"/>
            </a:xfrm>
            <a:custGeom>
              <a:avLst/>
              <a:gdLst/>
              <a:ahLst/>
              <a:cxnLst/>
              <a:rect l="l" t="t" r="r" b="b"/>
              <a:pathLst>
                <a:path w="3266" h="2377" extrusionOk="0">
                  <a:moveTo>
                    <a:pt x="2806" y="0"/>
                  </a:moveTo>
                  <a:cubicBezTo>
                    <a:pt x="2803" y="0"/>
                    <a:pt x="2801" y="0"/>
                    <a:pt x="2799" y="0"/>
                  </a:cubicBezTo>
                  <a:lnTo>
                    <a:pt x="1743" y="123"/>
                  </a:lnTo>
                  <a:lnTo>
                    <a:pt x="695" y="925"/>
                  </a:lnTo>
                  <a:lnTo>
                    <a:pt x="260" y="1183"/>
                  </a:lnTo>
                  <a:cubicBezTo>
                    <a:pt x="131" y="1259"/>
                    <a:pt x="39" y="1386"/>
                    <a:pt x="13" y="1534"/>
                  </a:cubicBezTo>
                  <a:cubicBezTo>
                    <a:pt x="1" y="1607"/>
                    <a:pt x="0" y="1681"/>
                    <a:pt x="7" y="1753"/>
                  </a:cubicBezTo>
                  <a:cubicBezTo>
                    <a:pt x="15" y="1836"/>
                    <a:pt x="42" y="1914"/>
                    <a:pt x="89" y="1982"/>
                  </a:cubicBezTo>
                  <a:cubicBezTo>
                    <a:pt x="189" y="2129"/>
                    <a:pt x="423" y="2361"/>
                    <a:pt x="918" y="2377"/>
                  </a:cubicBezTo>
                  <a:cubicBezTo>
                    <a:pt x="923" y="2377"/>
                    <a:pt x="928" y="2377"/>
                    <a:pt x="933" y="2377"/>
                  </a:cubicBezTo>
                  <a:cubicBezTo>
                    <a:pt x="1025" y="2377"/>
                    <a:pt x="1117" y="2352"/>
                    <a:pt x="1195" y="2307"/>
                  </a:cubicBezTo>
                  <a:lnTo>
                    <a:pt x="2997" y="1266"/>
                  </a:lnTo>
                  <a:cubicBezTo>
                    <a:pt x="3164" y="1170"/>
                    <a:pt x="3266" y="989"/>
                    <a:pt x="3258" y="796"/>
                  </a:cubicBezTo>
                  <a:cubicBezTo>
                    <a:pt x="3254" y="634"/>
                    <a:pt x="3229" y="434"/>
                    <a:pt x="3160" y="248"/>
                  </a:cubicBezTo>
                  <a:cubicBezTo>
                    <a:pt x="3105" y="99"/>
                    <a:pt x="2964" y="0"/>
                    <a:pt x="2806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7" name="Google Shape;5887;p66"/>
            <p:cNvSpPr/>
            <p:nvPr/>
          </p:nvSpPr>
          <p:spPr>
            <a:xfrm>
              <a:off x="1224625" y="1987150"/>
              <a:ext cx="81200" cy="37200"/>
            </a:xfrm>
            <a:custGeom>
              <a:avLst/>
              <a:gdLst/>
              <a:ahLst/>
              <a:cxnLst/>
              <a:rect l="l" t="t" r="r" b="b"/>
              <a:pathLst>
                <a:path w="3248" h="1488" extrusionOk="0">
                  <a:moveTo>
                    <a:pt x="1210" y="1200"/>
                  </a:moveTo>
                  <a:cubicBezTo>
                    <a:pt x="1120" y="1252"/>
                    <a:pt x="1019" y="1278"/>
                    <a:pt x="914" y="1275"/>
                  </a:cubicBezTo>
                  <a:cubicBezTo>
                    <a:pt x="387" y="1257"/>
                    <a:pt x="136" y="1010"/>
                    <a:pt x="30" y="855"/>
                  </a:cubicBezTo>
                  <a:cubicBezTo>
                    <a:pt x="20" y="839"/>
                    <a:pt x="10" y="823"/>
                    <a:pt x="1" y="806"/>
                  </a:cubicBezTo>
                  <a:cubicBezTo>
                    <a:pt x="1" y="824"/>
                    <a:pt x="1" y="840"/>
                    <a:pt x="2" y="861"/>
                  </a:cubicBezTo>
                  <a:cubicBezTo>
                    <a:pt x="10" y="942"/>
                    <a:pt x="39" y="1020"/>
                    <a:pt x="84" y="1090"/>
                  </a:cubicBezTo>
                  <a:cubicBezTo>
                    <a:pt x="184" y="1235"/>
                    <a:pt x="418" y="1468"/>
                    <a:pt x="914" y="1484"/>
                  </a:cubicBezTo>
                  <a:cubicBezTo>
                    <a:pt x="1012" y="1487"/>
                    <a:pt x="1107" y="1462"/>
                    <a:pt x="1191" y="1413"/>
                  </a:cubicBezTo>
                  <a:lnTo>
                    <a:pt x="2992" y="372"/>
                  </a:lnTo>
                  <a:cubicBezTo>
                    <a:pt x="3129" y="294"/>
                    <a:pt x="3223" y="157"/>
                    <a:pt x="3248" y="1"/>
                  </a:cubicBezTo>
                  <a:cubicBezTo>
                    <a:pt x="3213" y="36"/>
                    <a:pt x="3174" y="66"/>
                    <a:pt x="3132" y="91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8" name="Google Shape;5888;p66"/>
            <p:cNvSpPr/>
            <p:nvPr/>
          </p:nvSpPr>
          <p:spPr>
            <a:xfrm>
              <a:off x="1267800" y="1755250"/>
              <a:ext cx="28750" cy="225475"/>
            </a:xfrm>
            <a:custGeom>
              <a:avLst/>
              <a:gdLst/>
              <a:ahLst/>
              <a:cxnLst/>
              <a:rect l="l" t="t" r="r" b="b"/>
              <a:pathLst>
                <a:path w="1150" h="9019" extrusionOk="0">
                  <a:moveTo>
                    <a:pt x="581" y="0"/>
                  </a:moveTo>
                  <a:cubicBezTo>
                    <a:pt x="292" y="0"/>
                    <a:pt x="1" y="79"/>
                    <a:pt x="1" y="234"/>
                  </a:cubicBezTo>
                  <a:lnTo>
                    <a:pt x="107" y="8569"/>
                  </a:lnTo>
                  <a:cubicBezTo>
                    <a:pt x="107" y="8887"/>
                    <a:pt x="266" y="9019"/>
                    <a:pt x="582" y="9019"/>
                  </a:cubicBezTo>
                  <a:cubicBezTo>
                    <a:pt x="900" y="9019"/>
                    <a:pt x="1070" y="8865"/>
                    <a:pt x="1070" y="8547"/>
                  </a:cubicBezTo>
                  <a:lnTo>
                    <a:pt x="1149" y="234"/>
                  </a:lnTo>
                  <a:cubicBezTo>
                    <a:pt x="1149" y="77"/>
                    <a:pt x="866" y="0"/>
                    <a:pt x="581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9" name="Google Shape;5889;p66"/>
            <p:cNvSpPr/>
            <p:nvPr/>
          </p:nvSpPr>
          <p:spPr>
            <a:xfrm>
              <a:off x="1260300" y="1962250"/>
              <a:ext cx="25000" cy="25650"/>
            </a:xfrm>
            <a:custGeom>
              <a:avLst/>
              <a:gdLst/>
              <a:ahLst/>
              <a:cxnLst/>
              <a:rect l="l" t="t" r="r" b="b"/>
              <a:pathLst>
                <a:path w="1000" h="1026" extrusionOk="0">
                  <a:moveTo>
                    <a:pt x="350" y="965"/>
                  </a:moveTo>
                  <a:lnTo>
                    <a:pt x="302" y="949"/>
                  </a:lnTo>
                  <a:cubicBezTo>
                    <a:pt x="233" y="927"/>
                    <a:pt x="169" y="887"/>
                    <a:pt x="121" y="833"/>
                  </a:cubicBezTo>
                  <a:lnTo>
                    <a:pt x="121" y="833"/>
                  </a:lnTo>
                  <a:cubicBezTo>
                    <a:pt x="38" y="740"/>
                    <a:pt x="1" y="617"/>
                    <a:pt x="20" y="495"/>
                  </a:cubicBezTo>
                  <a:lnTo>
                    <a:pt x="60" y="221"/>
                  </a:lnTo>
                  <a:cubicBezTo>
                    <a:pt x="80" y="82"/>
                    <a:pt x="228" y="1"/>
                    <a:pt x="357" y="57"/>
                  </a:cubicBezTo>
                  <a:lnTo>
                    <a:pt x="840" y="272"/>
                  </a:lnTo>
                  <a:cubicBezTo>
                    <a:pt x="953" y="321"/>
                    <a:pt x="1000" y="456"/>
                    <a:pt x="943" y="565"/>
                  </a:cubicBezTo>
                  <a:lnTo>
                    <a:pt x="842" y="762"/>
                  </a:lnTo>
                  <a:cubicBezTo>
                    <a:pt x="749" y="940"/>
                    <a:pt x="542" y="1026"/>
                    <a:pt x="350" y="965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0" name="Google Shape;5890;p66"/>
            <p:cNvSpPr/>
            <p:nvPr/>
          </p:nvSpPr>
          <p:spPr>
            <a:xfrm>
              <a:off x="1259950" y="1716150"/>
              <a:ext cx="44975" cy="66650"/>
            </a:xfrm>
            <a:custGeom>
              <a:avLst/>
              <a:gdLst/>
              <a:ahLst/>
              <a:cxnLst/>
              <a:rect l="l" t="t" r="r" b="b"/>
              <a:pathLst>
                <a:path w="1799" h="2666" extrusionOk="0">
                  <a:moveTo>
                    <a:pt x="13" y="0"/>
                  </a:moveTo>
                  <a:lnTo>
                    <a:pt x="2" y="1932"/>
                  </a:lnTo>
                  <a:cubicBezTo>
                    <a:pt x="0" y="2425"/>
                    <a:pt x="399" y="2664"/>
                    <a:pt x="892" y="2665"/>
                  </a:cubicBezTo>
                  <a:lnTo>
                    <a:pt x="895" y="2665"/>
                  </a:lnTo>
                  <a:cubicBezTo>
                    <a:pt x="1386" y="2665"/>
                    <a:pt x="1785" y="2429"/>
                    <a:pt x="1787" y="1937"/>
                  </a:cubicBezTo>
                  <a:lnTo>
                    <a:pt x="179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1" name="Google Shape;5891;p66"/>
            <p:cNvSpPr/>
            <p:nvPr/>
          </p:nvSpPr>
          <p:spPr>
            <a:xfrm>
              <a:off x="1144550" y="1553675"/>
              <a:ext cx="139500" cy="102725"/>
            </a:xfrm>
            <a:custGeom>
              <a:avLst/>
              <a:gdLst/>
              <a:ahLst/>
              <a:cxnLst/>
              <a:rect l="l" t="t" r="r" b="b"/>
              <a:pathLst>
                <a:path w="5580" h="4109" extrusionOk="0">
                  <a:moveTo>
                    <a:pt x="5008" y="0"/>
                  </a:moveTo>
                  <a:cubicBezTo>
                    <a:pt x="4787" y="0"/>
                    <a:pt x="4584" y="143"/>
                    <a:pt x="4516" y="364"/>
                  </a:cubicBezTo>
                  <a:cubicBezTo>
                    <a:pt x="4241" y="1292"/>
                    <a:pt x="3650" y="2479"/>
                    <a:pt x="3059" y="2959"/>
                  </a:cubicBezTo>
                  <a:cubicBezTo>
                    <a:pt x="2951" y="3047"/>
                    <a:pt x="2732" y="3085"/>
                    <a:pt x="2455" y="3085"/>
                  </a:cubicBezTo>
                  <a:cubicBezTo>
                    <a:pt x="1961" y="3085"/>
                    <a:pt x="1282" y="2964"/>
                    <a:pt x="711" y="2784"/>
                  </a:cubicBezTo>
                  <a:cubicBezTo>
                    <a:pt x="666" y="2771"/>
                    <a:pt x="620" y="2765"/>
                    <a:pt x="574" y="2765"/>
                  </a:cubicBezTo>
                  <a:cubicBezTo>
                    <a:pt x="356" y="2765"/>
                    <a:pt x="153" y="2906"/>
                    <a:pt x="85" y="3125"/>
                  </a:cubicBezTo>
                  <a:cubicBezTo>
                    <a:pt x="1" y="3387"/>
                    <a:pt x="141" y="3670"/>
                    <a:pt x="402" y="3763"/>
                  </a:cubicBezTo>
                  <a:cubicBezTo>
                    <a:pt x="682" y="3851"/>
                    <a:pt x="968" y="3924"/>
                    <a:pt x="1256" y="3980"/>
                  </a:cubicBezTo>
                  <a:cubicBezTo>
                    <a:pt x="1605" y="4050"/>
                    <a:pt x="2015" y="4108"/>
                    <a:pt x="2413" y="4108"/>
                  </a:cubicBezTo>
                  <a:cubicBezTo>
                    <a:pt x="2905" y="4108"/>
                    <a:pt x="3381" y="4020"/>
                    <a:pt x="3706" y="3757"/>
                  </a:cubicBezTo>
                  <a:cubicBezTo>
                    <a:pt x="4612" y="3023"/>
                    <a:pt x="5260" y="1463"/>
                    <a:pt x="5501" y="657"/>
                  </a:cubicBezTo>
                  <a:cubicBezTo>
                    <a:pt x="5579" y="386"/>
                    <a:pt x="5424" y="103"/>
                    <a:pt x="5154" y="22"/>
                  </a:cubicBezTo>
                  <a:cubicBezTo>
                    <a:pt x="5105" y="7"/>
                    <a:pt x="5056" y="0"/>
                    <a:pt x="5008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2" name="Google Shape;5892;p66"/>
            <p:cNvSpPr/>
            <p:nvPr/>
          </p:nvSpPr>
          <p:spPr>
            <a:xfrm>
              <a:off x="1204875" y="1548050"/>
              <a:ext cx="111525" cy="182950"/>
            </a:xfrm>
            <a:custGeom>
              <a:avLst/>
              <a:gdLst/>
              <a:ahLst/>
              <a:cxnLst/>
              <a:rect l="l" t="t" r="r" b="b"/>
              <a:pathLst>
                <a:path w="4461" h="7318" extrusionOk="0">
                  <a:moveTo>
                    <a:pt x="1847" y="1"/>
                  </a:moveTo>
                  <a:cubicBezTo>
                    <a:pt x="1832" y="1"/>
                    <a:pt x="1818" y="1"/>
                    <a:pt x="1804" y="2"/>
                  </a:cubicBezTo>
                  <a:cubicBezTo>
                    <a:pt x="54" y="60"/>
                    <a:pt x="1005" y="2855"/>
                    <a:pt x="768" y="4282"/>
                  </a:cubicBezTo>
                  <a:cubicBezTo>
                    <a:pt x="644" y="5025"/>
                    <a:pt x="1" y="4988"/>
                    <a:pt x="373" y="5663"/>
                  </a:cubicBezTo>
                  <a:cubicBezTo>
                    <a:pt x="834" y="6499"/>
                    <a:pt x="2100" y="7303"/>
                    <a:pt x="3056" y="7317"/>
                  </a:cubicBezTo>
                  <a:cubicBezTo>
                    <a:pt x="3061" y="7317"/>
                    <a:pt x="3066" y="7317"/>
                    <a:pt x="3072" y="7317"/>
                  </a:cubicBezTo>
                  <a:cubicBezTo>
                    <a:pt x="3380" y="7317"/>
                    <a:pt x="3862" y="7153"/>
                    <a:pt x="4083" y="6946"/>
                  </a:cubicBezTo>
                  <a:cubicBezTo>
                    <a:pt x="4461" y="6594"/>
                    <a:pt x="4371" y="5986"/>
                    <a:pt x="4319" y="5525"/>
                  </a:cubicBezTo>
                  <a:cubicBezTo>
                    <a:pt x="4216" y="4597"/>
                    <a:pt x="4065" y="3662"/>
                    <a:pt x="4078" y="2728"/>
                  </a:cubicBezTo>
                  <a:cubicBezTo>
                    <a:pt x="4090" y="2011"/>
                    <a:pt x="4313" y="1062"/>
                    <a:pt x="3650" y="571"/>
                  </a:cubicBezTo>
                  <a:lnTo>
                    <a:pt x="3646" y="567"/>
                  </a:lnTo>
                  <a:cubicBezTo>
                    <a:pt x="3251" y="276"/>
                    <a:pt x="2363" y="1"/>
                    <a:pt x="1847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3" name="Google Shape;5893;p66"/>
            <p:cNvSpPr/>
            <p:nvPr/>
          </p:nvSpPr>
          <p:spPr>
            <a:xfrm>
              <a:off x="1246025" y="1514825"/>
              <a:ext cx="30575" cy="64550"/>
            </a:xfrm>
            <a:custGeom>
              <a:avLst/>
              <a:gdLst/>
              <a:ahLst/>
              <a:cxnLst/>
              <a:rect l="l" t="t" r="r" b="b"/>
              <a:pathLst>
                <a:path w="1223" h="2582" extrusionOk="0">
                  <a:moveTo>
                    <a:pt x="643" y="1"/>
                  </a:moveTo>
                  <a:cubicBezTo>
                    <a:pt x="321" y="1"/>
                    <a:pt x="63" y="265"/>
                    <a:pt x="69" y="585"/>
                  </a:cubicBezTo>
                  <a:lnTo>
                    <a:pt x="150" y="1745"/>
                  </a:lnTo>
                  <a:cubicBezTo>
                    <a:pt x="150" y="2061"/>
                    <a:pt x="0" y="2582"/>
                    <a:pt x="318" y="2582"/>
                  </a:cubicBezTo>
                  <a:cubicBezTo>
                    <a:pt x="636" y="2582"/>
                    <a:pt x="1217" y="2061"/>
                    <a:pt x="1217" y="1745"/>
                  </a:cubicBezTo>
                  <a:lnTo>
                    <a:pt x="1217" y="585"/>
                  </a:lnTo>
                  <a:cubicBezTo>
                    <a:pt x="1223" y="265"/>
                    <a:pt x="963" y="1"/>
                    <a:pt x="643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4" name="Google Shape;5894;p66"/>
            <p:cNvSpPr/>
            <p:nvPr/>
          </p:nvSpPr>
          <p:spPr>
            <a:xfrm>
              <a:off x="1220575" y="1471950"/>
              <a:ext cx="73575" cy="82125"/>
            </a:xfrm>
            <a:custGeom>
              <a:avLst/>
              <a:gdLst/>
              <a:ahLst/>
              <a:cxnLst/>
              <a:rect l="l" t="t" r="r" b="b"/>
              <a:pathLst>
                <a:path w="2943" h="3285" extrusionOk="0">
                  <a:moveTo>
                    <a:pt x="1482" y="1"/>
                  </a:moveTo>
                  <a:cubicBezTo>
                    <a:pt x="1428" y="1"/>
                    <a:pt x="1374" y="4"/>
                    <a:pt x="1320" y="11"/>
                  </a:cubicBezTo>
                  <a:cubicBezTo>
                    <a:pt x="546" y="105"/>
                    <a:pt x="0" y="852"/>
                    <a:pt x="100" y="1678"/>
                  </a:cubicBezTo>
                  <a:cubicBezTo>
                    <a:pt x="169" y="2232"/>
                    <a:pt x="594" y="3062"/>
                    <a:pt x="1043" y="3269"/>
                  </a:cubicBezTo>
                  <a:cubicBezTo>
                    <a:pt x="1065" y="3279"/>
                    <a:pt x="1101" y="3284"/>
                    <a:pt x="1150" y="3284"/>
                  </a:cubicBezTo>
                  <a:cubicBezTo>
                    <a:pt x="1409" y="3284"/>
                    <a:pt x="2002" y="3136"/>
                    <a:pt x="2426" y="2731"/>
                  </a:cubicBezTo>
                  <a:cubicBezTo>
                    <a:pt x="2751" y="2419"/>
                    <a:pt x="2943" y="1659"/>
                    <a:pt x="2903" y="1334"/>
                  </a:cubicBezTo>
                  <a:cubicBezTo>
                    <a:pt x="2809" y="566"/>
                    <a:pt x="2190" y="1"/>
                    <a:pt x="148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5" name="Google Shape;5895;p66"/>
            <p:cNvSpPr/>
            <p:nvPr/>
          </p:nvSpPr>
          <p:spPr>
            <a:xfrm>
              <a:off x="1220525" y="1471925"/>
              <a:ext cx="73625" cy="76025"/>
            </a:xfrm>
            <a:custGeom>
              <a:avLst/>
              <a:gdLst/>
              <a:ahLst/>
              <a:cxnLst/>
              <a:rect l="l" t="t" r="r" b="b"/>
              <a:pathLst>
                <a:path w="2945" h="3041" extrusionOk="0">
                  <a:moveTo>
                    <a:pt x="1482" y="0"/>
                  </a:moveTo>
                  <a:cubicBezTo>
                    <a:pt x="1429" y="0"/>
                    <a:pt x="1375" y="4"/>
                    <a:pt x="1321" y="10"/>
                  </a:cubicBezTo>
                  <a:cubicBezTo>
                    <a:pt x="548" y="106"/>
                    <a:pt x="1" y="853"/>
                    <a:pt x="102" y="1678"/>
                  </a:cubicBezTo>
                  <a:cubicBezTo>
                    <a:pt x="126" y="1868"/>
                    <a:pt x="191" y="2090"/>
                    <a:pt x="285" y="2308"/>
                  </a:cubicBezTo>
                  <a:cubicBezTo>
                    <a:pt x="531" y="2428"/>
                    <a:pt x="820" y="2476"/>
                    <a:pt x="1108" y="2476"/>
                  </a:cubicBezTo>
                  <a:cubicBezTo>
                    <a:pt x="1179" y="2476"/>
                    <a:pt x="1249" y="2473"/>
                    <a:pt x="1319" y="2468"/>
                  </a:cubicBezTo>
                  <a:cubicBezTo>
                    <a:pt x="1335" y="2467"/>
                    <a:pt x="1351" y="2466"/>
                    <a:pt x="1367" y="2466"/>
                  </a:cubicBezTo>
                  <a:cubicBezTo>
                    <a:pt x="1662" y="2466"/>
                    <a:pt x="1920" y="2669"/>
                    <a:pt x="1976" y="2964"/>
                  </a:cubicBezTo>
                  <a:cubicBezTo>
                    <a:pt x="1980" y="2990"/>
                    <a:pt x="1985" y="3015"/>
                    <a:pt x="1990" y="3041"/>
                  </a:cubicBezTo>
                  <a:cubicBezTo>
                    <a:pt x="2150" y="2958"/>
                    <a:pt x="2296" y="2854"/>
                    <a:pt x="2427" y="2730"/>
                  </a:cubicBezTo>
                  <a:cubicBezTo>
                    <a:pt x="2753" y="2420"/>
                    <a:pt x="2945" y="1660"/>
                    <a:pt x="2905" y="1335"/>
                  </a:cubicBezTo>
                  <a:cubicBezTo>
                    <a:pt x="2811" y="567"/>
                    <a:pt x="2191" y="0"/>
                    <a:pt x="148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6" name="Google Shape;5896;p66"/>
            <p:cNvSpPr/>
            <p:nvPr/>
          </p:nvSpPr>
          <p:spPr>
            <a:xfrm>
              <a:off x="1251425" y="1526575"/>
              <a:ext cx="4775" cy="4100"/>
            </a:xfrm>
            <a:custGeom>
              <a:avLst/>
              <a:gdLst/>
              <a:ahLst/>
              <a:cxnLst/>
              <a:rect l="l" t="t" r="r" b="b"/>
              <a:pathLst>
                <a:path w="191" h="164" extrusionOk="0">
                  <a:moveTo>
                    <a:pt x="85" y="1"/>
                  </a:moveTo>
                  <a:cubicBezTo>
                    <a:pt x="37" y="2"/>
                    <a:pt x="0" y="41"/>
                    <a:pt x="3" y="89"/>
                  </a:cubicBezTo>
                  <a:cubicBezTo>
                    <a:pt x="7" y="135"/>
                    <a:pt x="45" y="163"/>
                    <a:pt x="85" y="163"/>
                  </a:cubicBezTo>
                  <a:cubicBezTo>
                    <a:pt x="106" y="163"/>
                    <a:pt x="127" y="155"/>
                    <a:pt x="144" y="137"/>
                  </a:cubicBezTo>
                  <a:cubicBezTo>
                    <a:pt x="190" y="85"/>
                    <a:pt x="154" y="1"/>
                    <a:pt x="8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7" name="Google Shape;5897;p66"/>
            <p:cNvSpPr/>
            <p:nvPr/>
          </p:nvSpPr>
          <p:spPr>
            <a:xfrm>
              <a:off x="1254725" y="1518650"/>
              <a:ext cx="5000" cy="3925"/>
            </a:xfrm>
            <a:custGeom>
              <a:avLst/>
              <a:gdLst/>
              <a:ahLst/>
              <a:cxnLst/>
              <a:rect l="l" t="t" r="r" b="b"/>
              <a:pathLst>
                <a:path w="200" h="157" extrusionOk="0">
                  <a:moveTo>
                    <a:pt x="87" y="1"/>
                  </a:moveTo>
                  <a:cubicBezTo>
                    <a:pt x="51" y="1"/>
                    <a:pt x="17" y="21"/>
                    <a:pt x="0" y="57"/>
                  </a:cubicBezTo>
                  <a:lnTo>
                    <a:pt x="174" y="157"/>
                  </a:lnTo>
                  <a:cubicBezTo>
                    <a:pt x="199" y="106"/>
                    <a:pt x="182" y="44"/>
                    <a:pt x="134" y="13"/>
                  </a:cubicBezTo>
                  <a:cubicBezTo>
                    <a:pt x="119" y="5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8" name="Google Shape;5898;p66"/>
            <p:cNvSpPr/>
            <p:nvPr/>
          </p:nvSpPr>
          <p:spPr>
            <a:xfrm>
              <a:off x="1245375" y="1543325"/>
              <a:ext cx="5125" cy="3575"/>
            </a:xfrm>
            <a:custGeom>
              <a:avLst/>
              <a:gdLst/>
              <a:ahLst/>
              <a:cxnLst/>
              <a:rect l="l" t="t" r="r" b="b"/>
              <a:pathLst>
                <a:path w="205" h="143" extrusionOk="0">
                  <a:moveTo>
                    <a:pt x="186" y="1"/>
                  </a:moveTo>
                  <a:lnTo>
                    <a:pt x="0" y="73"/>
                  </a:lnTo>
                  <a:cubicBezTo>
                    <a:pt x="13" y="116"/>
                    <a:pt x="52" y="143"/>
                    <a:pt x="94" y="143"/>
                  </a:cubicBezTo>
                  <a:cubicBezTo>
                    <a:pt x="105" y="143"/>
                    <a:pt x="116" y="141"/>
                    <a:pt x="126" y="137"/>
                  </a:cubicBezTo>
                  <a:cubicBezTo>
                    <a:pt x="179" y="114"/>
                    <a:pt x="205" y="54"/>
                    <a:pt x="186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9" name="Google Shape;5899;p66"/>
            <p:cNvSpPr/>
            <p:nvPr/>
          </p:nvSpPr>
          <p:spPr>
            <a:xfrm>
              <a:off x="1232150" y="1517675"/>
              <a:ext cx="4750" cy="4250"/>
            </a:xfrm>
            <a:custGeom>
              <a:avLst/>
              <a:gdLst/>
              <a:ahLst/>
              <a:cxnLst/>
              <a:rect l="l" t="t" r="r" b="b"/>
              <a:pathLst>
                <a:path w="190" h="170" extrusionOk="0">
                  <a:moveTo>
                    <a:pt x="111" y="1"/>
                  </a:moveTo>
                  <a:cubicBezTo>
                    <a:pt x="91" y="1"/>
                    <a:pt x="71" y="8"/>
                    <a:pt x="54" y="22"/>
                  </a:cubicBezTo>
                  <a:cubicBezTo>
                    <a:pt x="9" y="58"/>
                    <a:pt x="0" y="122"/>
                    <a:pt x="32" y="170"/>
                  </a:cubicBezTo>
                  <a:lnTo>
                    <a:pt x="190" y="43"/>
                  </a:lnTo>
                  <a:cubicBezTo>
                    <a:pt x="172" y="16"/>
                    <a:pt x="142" y="1"/>
                    <a:pt x="11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0" name="Google Shape;5900;p66"/>
            <p:cNvSpPr/>
            <p:nvPr/>
          </p:nvSpPr>
          <p:spPr>
            <a:xfrm>
              <a:off x="1234650" y="1526000"/>
              <a:ext cx="4775" cy="4050"/>
            </a:xfrm>
            <a:custGeom>
              <a:avLst/>
              <a:gdLst/>
              <a:ahLst/>
              <a:cxnLst/>
              <a:rect l="l" t="t" r="r" b="b"/>
              <a:pathLst>
                <a:path w="191" h="162" extrusionOk="0">
                  <a:moveTo>
                    <a:pt x="83" y="0"/>
                  </a:moveTo>
                  <a:cubicBezTo>
                    <a:pt x="36" y="2"/>
                    <a:pt x="0" y="41"/>
                    <a:pt x="2" y="87"/>
                  </a:cubicBezTo>
                  <a:cubicBezTo>
                    <a:pt x="5" y="133"/>
                    <a:pt x="44" y="162"/>
                    <a:pt x="83" y="162"/>
                  </a:cubicBezTo>
                  <a:cubicBezTo>
                    <a:pt x="104" y="162"/>
                    <a:pt x="126" y="153"/>
                    <a:pt x="142" y="135"/>
                  </a:cubicBezTo>
                  <a:cubicBezTo>
                    <a:pt x="190" y="83"/>
                    <a:pt x="154" y="0"/>
                    <a:pt x="8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1" name="Google Shape;5901;p66"/>
            <p:cNvSpPr/>
            <p:nvPr/>
          </p:nvSpPr>
          <p:spPr>
            <a:xfrm>
              <a:off x="1238000" y="1526475"/>
              <a:ext cx="7550" cy="12775"/>
            </a:xfrm>
            <a:custGeom>
              <a:avLst/>
              <a:gdLst/>
              <a:ahLst/>
              <a:cxnLst/>
              <a:rect l="l" t="t" r="r" b="b"/>
              <a:pathLst>
                <a:path w="302" h="511" extrusionOk="0">
                  <a:moveTo>
                    <a:pt x="301" y="0"/>
                  </a:moveTo>
                  <a:lnTo>
                    <a:pt x="1" y="445"/>
                  </a:lnTo>
                  <a:lnTo>
                    <a:pt x="291" y="51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2" name="Google Shape;5902;p66"/>
            <p:cNvSpPr/>
            <p:nvPr/>
          </p:nvSpPr>
          <p:spPr>
            <a:xfrm>
              <a:off x="1189150" y="1699250"/>
              <a:ext cx="25" cy="3750"/>
            </a:xfrm>
            <a:custGeom>
              <a:avLst/>
              <a:gdLst/>
              <a:ahLst/>
              <a:cxnLst/>
              <a:rect l="l" t="t" r="r" b="b"/>
              <a:pathLst>
                <a:path w="1" h="150" extrusionOk="0">
                  <a:moveTo>
                    <a:pt x="0" y="0"/>
                  </a:moveTo>
                  <a:lnTo>
                    <a:pt x="0" y="15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3" name="Google Shape;5903;p66"/>
            <p:cNvSpPr/>
            <p:nvPr/>
          </p:nvSpPr>
          <p:spPr>
            <a:xfrm>
              <a:off x="1188525" y="1698925"/>
              <a:ext cx="3425" cy="6025"/>
            </a:xfrm>
            <a:custGeom>
              <a:avLst/>
              <a:gdLst/>
              <a:ahLst/>
              <a:cxnLst/>
              <a:rect l="l" t="t" r="r" b="b"/>
              <a:pathLst>
                <a:path w="137" h="241" extrusionOk="0">
                  <a:moveTo>
                    <a:pt x="81" y="0"/>
                  </a:moveTo>
                  <a:cubicBezTo>
                    <a:pt x="61" y="0"/>
                    <a:pt x="42" y="5"/>
                    <a:pt x="24" y="13"/>
                  </a:cubicBezTo>
                  <a:cubicBezTo>
                    <a:pt x="12" y="19"/>
                    <a:pt x="2" y="32"/>
                    <a:pt x="1" y="47"/>
                  </a:cubicBezTo>
                  <a:lnTo>
                    <a:pt x="1" y="241"/>
                  </a:lnTo>
                  <a:cubicBezTo>
                    <a:pt x="2" y="228"/>
                    <a:pt x="11" y="215"/>
                    <a:pt x="24" y="209"/>
                  </a:cubicBezTo>
                  <a:cubicBezTo>
                    <a:pt x="42" y="200"/>
                    <a:pt x="61" y="195"/>
                    <a:pt x="81" y="195"/>
                  </a:cubicBezTo>
                  <a:cubicBezTo>
                    <a:pt x="100" y="195"/>
                    <a:pt x="119" y="200"/>
                    <a:pt x="137" y="209"/>
                  </a:cubicBezTo>
                  <a:lnTo>
                    <a:pt x="137" y="13"/>
                  </a:lnTo>
                  <a:cubicBezTo>
                    <a:pt x="119" y="5"/>
                    <a:pt x="100" y="0"/>
                    <a:pt x="8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4" name="Google Shape;5904;p66"/>
            <p:cNvSpPr/>
            <p:nvPr/>
          </p:nvSpPr>
          <p:spPr>
            <a:xfrm>
              <a:off x="1191925" y="1699250"/>
              <a:ext cx="650" cy="5750"/>
            </a:xfrm>
            <a:custGeom>
              <a:avLst/>
              <a:gdLst/>
              <a:ahLst/>
              <a:cxnLst/>
              <a:rect l="l" t="t" r="r" b="b"/>
              <a:pathLst>
                <a:path w="26" h="230" extrusionOk="0">
                  <a:moveTo>
                    <a:pt x="1" y="0"/>
                  </a:moveTo>
                  <a:lnTo>
                    <a:pt x="1" y="196"/>
                  </a:lnTo>
                  <a:cubicBezTo>
                    <a:pt x="14" y="202"/>
                    <a:pt x="23" y="215"/>
                    <a:pt x="24" y="229"/>
                  </a:cubicBezTo>
                  <a:cubicBezTo>
                    <a:pt x="24" y="170"/>
                    <a:pt x="26" y="92"/>
                    <a:pt x="24" y="34"/>
                  </a:cubicBezTo>
                  <a:cubicBezTo>
                    <a:pt x="23" y="19"/>
                    <a:pt x="14" y="6"/>
                    <a:pt x="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5" name="Google Shape;5905;p66"/>
            <p:cNvSpPr/>
            <p:nvPr/>
          </p:nvSpPr>
          <p:spPr>
            <a:xfrm>
              <a:off x="1188575" y="1700075"/>
              <a:ext cx="4000" cy="6075"/>
            </a:xfrm>
            <a:custGeom>
              <a:avLst/>
              <a:gdLst/>
              <a:ahLst/>
              <a:cxnLst/>
              <a:rect l="l" t="t" r="r" b="b"/>
              <a:pathLst>
                <a:path w="160" h="243" extrusionOk="0">
                  <a:moveTo>
                    <a:pt x="0" y="1"/>
                  </a:moveTo>
                  <a:lnTo>
                    <a:pt x="0" y="195"/>
                  </a:lnTo>
                  <a:cubicBezTo>
                    <a:pt x="1" y="210"/>
                    <a:pt x="10" y="223"/>
                    <a:pt x="23" y="228"/>
                  </a:cubicBezTo>
                  <a:cubicBezTo>
                    <a:pt x="41" y="238"/>
                    <a:pt x="60" y="242"/>
                    <a:pt x="79" y="242"/>
                  </a:cubicBezTo>
                  <a:cubicBezTo>
                    <a:pt x="99" y="242"/>
                    <a:pt x="118" y="238"/>
                    <a:pt x="136" y="228"/>
                  </a:cubicBezTo>
                  <a:cubicBezTo>
                    <a:pt x="149" y="223"/>
                    <a:pt x="158" y="210"/>
                    <a:pt x="160" y="196"/>
                  </a:cubicBezTo>
                  <a:lnTo>
                    <a:pt x="160" y="1"/>
                  </a:lnTo>
                  <a:cubicBezTo>
                    <a:pt x="158" y="15"/>
                    <a:pt x="149" y="27"/>
                    <a:pt x="136" y="33"/>
                  </a:cubicBezTo>
                  <a:cubicBezTo>
                    <a:pt x="118" y="42"/>
                    <a:pt x="99" y="47"/>
                    <a:pt x="79" y="47"/>
                  </a:cubicBezTo>
                  <a:cubicBezTo>
                    <a:pt x="60" y="47"/>
                    <a:pt x="41" y="42"/>
                    <a:pt x="23" y="33"/>
                  </a:cubicBezTo>
                  <a:cubicBezTo>
                    <a:pt x="10" y="27"/>
                    <a:pt x="1" y="14"/>
                    <a:pt x="0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6" name="Google Shape;5906;p66"/>
            <p:cNvSpPr/>
            <p:nvPr/>
          </p:nvSpPr>
          <p:spPr>
            <a:xfrm>
              <a:off x="1164050" y="1688600"/>
              <a:ext cx="45575" cy="31200"/>
            </a:xfrm>
            <a:custGeom>
              <a:avLst/>
              <a:gdLst/>
              <a:ahLst/>
              <a:cxnLst/>
              <a:rect l="l" t="t" r="r" b="b"/>
              <a:pathLst>
                <a:path w="1823" h="1248" extrusionOk="0">
                  <a:moveTo>
                    <a:pt x="1" y="0"/>
                  </a:moveTo>
                  <a:lnTo>
                    <a:pt x="1" y="196"/>
                  </a:lnTo>
                  <a:lnTo>
                    <a:pt x="1822" y="1247"/>
                  </a:lnTo>
                  <a:lnTo>
                    <a:pt x="1822" y="10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7" name="Google Shape;5907;p66"/>
            <p:cNvSpPr/>
            <p:nvPr/>
          </p:nvSpPr>
          <p:spPr>
            <a:xfrm>
              <a:off x="1092900" y="1688600"/>
              <a:ext cx="71175" cy="46225"/>
            </a:xfrm>
            <a:custGeom>
              <a:avLst/>
              <a:gdLst/>
              <a:ahLst/>
              <a:cxnLst/>
              <a:rect l="l" t="t" r="r" b="b"/>
              <a:pathLst>
                <a:path w="2847" h="1849" extrusionOk="0">
                  <a:moveTo>
                    <a:pt x="2847" y="0"/>
                  </a:moveTo>
                  <a:lnTo>
                    <a:pt x="0" y="1655"/>
                  </a:lnTo>
                  <a:lnTo>
                    <a:pt x="0" y="1849"/>
                  </a:lnTo>
                  <a:lnTo>
                    <a:pt x="2847" y="19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8" name="Google Shape;5908;p66"/>
            <p:cNvSpPr/>
            <p:nvPr/>
          </p:nvSpPr>
          <p:spPr>
            <a:xfrm>
              <a:off x="1092900" y="1729950"/>
              <a:ext cx="45550" cy="31200"/>
            </a:xfrm>
            <a:custGeom>
              <a:avLst/>
              <a:gdLst/>
              <a:ahLst/>
              <a:cxnLst/>
              <a:rect l="l" t="t" r="r" b="b"/>
              <a:pathLst>
                <a:path w="1822" h="1248" extrusionOk="0">
                  <a:moveTo>
                    <a:pt x="0" y="1"/>
                  </a:moveTo>
                  <a:lnTo>
                    <a:pt x="0" y="195"/>
                  </a:lnTo>
                  <a:lnTo>
                    <a:pt x="1822" y="1248"/>
                  </a:lnTo>
                  <a:lnTo>
                    <a:pt x="1822" y="10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9" name="Google Shape;5909;p66"/>
            <p:cNvSpPr/>
            <p:nvPr/>
          </p:nvSpPr>
          <p:spPr>
            <a:xfrm>
              <a:off x="1106600" y="1743350"/>
              <a:ext cx="8625" cy="7400"/>
            </a:xfrm>
            <a:custGeom>
              <a:avLst/>
              <a:gdLst/>
              <a:ahLst/>
              <a:cxnLst/>
              <a:rect l="l" t="t" r="r" b="b"/>
              <a:pathLst>
                <a:path w="345" h="296" extrusionOk="0">
                  <a:moveTo>
                    <a:pt x="172" y="1"/>
                  </a:moveTo>
                  <a:cubicBezTo>
                    <a:pt x="130" y="1"/>
                    <a:pt x="89" y="11"/>
                    <a:pt x="51" y="30"/>
                  </a:cubicBezTo>
                  <a:cubicBezTo>
                    <a:pt x="18" y="49"/>
                    <a:pt x="0" y="74"/>
                    <a:pt x="0" y="100"/>
                  </a:cubicBezTo>
                  <a:lnTo>
                    <a:pt x="0" y="295"/>
                  </a:lnTo>
                  <a:cubicBezTo>
                    <a:pt x="0" y="269"/>
                    <a:pt x="18" y="245"/>
                    <a:pt x="51" y="226"/>
                  </a:cubicBezTo>
                  <a:cubicBezTo>
                    <a:pt x="89" y="206"/>
                    <a:pt x="130" y="196"/>
                    <a:pt x="172" y="196"/>
                  </a:cubicBezTo>
                  <a:cubicBezTo>
                    <a:pt x="213" y="196"/>
                    <a:pt x="255" y="206"/>
                    <a:pt x="293" y="226"/>
                  </a:cubicBezTo>
                  <a:cubicBezTo>
                    <a:pt x="327" y="245"/>
                    <a:pt x="343" y="271"/>
                    <a:pt x="343" y="295"/>
                  </a:cubicBezTo>
                  <a:lnTo>
                    <a:pt x="343" y="100"/>
                  </a:lnTo>
                  <a:cubicBezTo>
                    <a:pt x="344" y="75"/>
                    <a:pt x="327" y="49"/>
                    <a:pt x="293" y="30"/>
                  </a:cubicBezTo>
                  <a:cubicBezTo>
                    <a:pt x="255" y="11"/>
                    <a:pt x="213" y="1"/>
                    <a:pt x="172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0" name="Google Shape;5910;p66"/>
            <p:cNvSpPr/>
            <p:nvPr/>
          </p:nvSpPr>
          <p:spPr>
            <a:xfrm>
              <a:off x="1106625" y="1745825"/>
              <a:ext cx="8600" cy="7400"/>
            </a:xfrm>
            <a:custGeom>
              <a:avLst/>
              <a:gdLst/>
              <a:ahLst/>
              <a:cxnLst/>
              <a:rect l="l" t="t" r="r" b="b"/>
              <a:pathLst>
                <a:path w="344" h="296" extrusionOk="0">
                  <a:moveTo>
                    <a:pt x="1" y="1"/>
                  </a:moveTo>
                  <a:lnTo>
                    <a:pt x="1" y="196"/>
                  </a:lnTo>
                  <a:cubicBezTo>
                    <a:pt x="1" y="223"/>
                    <a:pt x="17" y="247"/>
                    <a:pt x="52" y="267"/>
                  </a:cubicBezTo>
                  <a:cubicBezTo>
                    <a:pt x="89" y="286"/>
                    <a:pt x="131" y="296"/>
                    <a:pt x="172" y="296"/>
                  </a:cubicBezTo>
                  <a:cubicBezTo>
                    <a:pt x="214" y="296"/>
                    <a:pt x="255" y="286"/>
                    <a:pt x="294" y="267"/>
                  </a:cubicBezTo>
                  <a:cubicBezTo>
                    <a:pt x="327" y="247"/>
                    <a:pt x="343" y="223"/>
                    <a:pt x="343" y="198"/>
                  </a:cubicBezTo>
                  <a:lnTo>
                    <a:pt x="343" y="2"/>
                  </a:lnTo>
                  <a:cubicBezTo>
                    <a:pt x="343" y="27"/>
                    <a:pt x="327" y="53"/>
                    <a:pt x="294" y="72"/>
                  </a:cubicBezTo>
                  <a:cubicBezTo>
                    <a:pt x="255" y="91"/>
                    <a:pt x="214" y="100"/>
                    <a:pt x="172" y="100"/>
                  </a:cubicBezTo>
                  <a:cubicBezTo>
                    <a:pt x="131" y="100"/>
                    <a:pt x="89" y="91"/>
                    <a:pt x="52" y="72"/>
                  </a:cubicBezTo>
                  <a:cubicBezTo>
                    <a:pt x="17" y="51"/>
                    <a:pt x="1" y="27"/>
                    <a:pt x="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1" name="Google Shape;5911;p66"/>
            <p:cNvSpPr/>
            <p:nvPr/>
          </p:nvSpPr>
          <p:spPr>
            <a:xfrm>
              <a:off x="1138425" y="1714875"/>
              <a:ext cx="71200" cy="46275"/>
            </a:xfrm>
            <a:custGeom>
              <a:avLst/>
              <a:gdLst/>
              <a:ahLst/>
              <a:cxnLst/>
              <a:rect l="l" t="t" r="r" b="b"/>
              <a:pathLst>
                <a:path w="2848" h="1851" extrusionOk="0">
                  <a:moveTo>
                    <a:pt x="2847" y="0"/>
                  </a:moveTo>
                  <a:lnTo>
                    <a:pt x="1" y="1655"/>
                  </a:lnTo>
                  <a:lnTo>
                    <a:pt x="1" y="1851"/>
                  </a:lnTo>
                  <a:lnTo>
                    <a:pt x="2847" y="19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2" name="Google Shape;5912;p66"/>
            <p:cNvSpPr/>
            <p:nvPr/>
          </p:nvSpPr>
          <p:spPr>
            <a:xfrm>
              <a:off x="1081475" y="1683175"/>
              <a:ext cx="138150" cy="79325"/>
            </a:xfrm>
            <a:custGeom>
              <a:avLst/>
              <a:gdLst/>
              <a:ahLst/>
              <a:cxnLst/>
              <a:rect l="l" t="t" r="r" b="b"/>
              <a:pathLst>
                <a:path w="5526" h="3173" extrusionOk="0">
                  <a:moveTo>
                    <a:pt x="4363" y="630"/>
                  </a:moveTo>
                  <a:cubicBezTo>
                    <a:pt x="4383" y="630"/>
                    <a:pt x="4402" y="635"/>
                    <a:pt x="4420" y="643"/>
                  </a:cubicBezTo>
                  <a:cubicBezTo>
                    <a:pt x="4451" y="662"/>
                    <a:pt x="4451" y="691"/>
                    <a:pt x="4420" y="709"/>
                  </a:cubicBezTo>
                  <a:cubicBezTo>
                    <a:pt x="4402" y="718"/>
                    <a:pt x="4383" y="723"/>
                    <a:pt x="4363" y="723"/>
                  </a:cubicBezTo>
                  <a:cubicBezTo>
                    <a:pt x="4344" y="723"/>
                    <a:pt x="4325" y="718"/>
                    <a:pt x="4307" y="709"/>
                  </a:cubicBezTo>
                  <a:cubicBezTo>
                    <a:pt x="4277" y="691"/>
                    <a:pt x="4277" y="662"/>
                    <a:pt x="4307" y="643"/>
                  </a:cubicBezTo>
                  <a:cubicBezTo>
                    <a:pt x="4325" y="635"/>
                    <a:pt x="4344" y="630"/>
                    <a:pt x="4363" y="630"/>
                  </a:cubicBezTo>
                  <a:close/>
                  <a:moveTo>
                    <a:pt x="1178" y="2408"/>
                  </a:moveTo>
                  <a:cubicBezTo>
                    <a:pt x="1220" y="2408"/>
                    <a:pt x="1261" y="2418"/>
                    <a:pt x="1300" y="2437"/>
                  </a:cubicBezTo>
                  <a:cubicBezTo>
                    <a:pt x="1365" y="2476"/>
                    <a:pt x="1366" y="2539"/>
                    <a:pt x="1300" y="2578"/>
                  </a:cubicBezTo>
                  <a:cubicBezTo>
                    <a:pt x="1261" y="2597"/>
                    <a:pt x="1220" y="2607"/>
                    <a:pt x="1178" y="2607"/>
                  </a:cubicBezTo>
                  <a:cubicBezTo>
                    <a:pt x="1137" y="2607"/>
                    <a:pt x="1095" y="2597"/>
                    <a:pt x="1058" y="2578"/>
                  </a:cubicBezTo>
                  <a:cubicBezTo>
                    <a:pt x="991" y="2539"/>
                    <a:pt x="991" y="2476"/>
                    <a:pt x="1058" y="2437"/>
                  </a:cubicBezTo>
                  <a:cubicBezTo>
                    <a:pt x="1095" y="2418"/>
                    <a:pt x="1137" y="2408"/>
                    <a:pt x="1178" y="2408"/>
                  </a:cubicBezTo>
                  <a:close/>
                  <a:moveTo>
                    <a:pt x="3304" y="216"/>
                  </a:moveTo>
                  <a:lnTo>
                    <a:pt x="5125" y="1267"/>
                  </a:lnTo>
                  <a:lnTo>
                    <a:pt x="2279" y="2923"/>
                  </a:lnTo>
                  <a:lnTo>
                    <a:pt x="457" y="1872"/>
                  </a:lnTo>
                  <a:lnTo>
                    <a:pt x="3304" y="216"/>
                  </a:lnTo>
                  <a:close/>
                  <a:moveTo>
                    <a:pt x="3511" y="0"/>
                  </a:moveTo>
                  <a:cubicBezTo>
                    <a:pt x="3442" y="0"/>
                    <a:pt x="3373" y="15"/>
                    <a:pt x="3320" y="46"/>
                  </a:cubicBezTo>
                  <a:lnTo>
                    <a:pt x="106" y="1915"/>
                  </a:lnTo>
                  <a:cubicBezTo>
                    <a:pt x="1" y="1976"/>
                    <a:pt x="1" y="2075"/>
                    <a:pt x="108" y="2137"/>
                  </a:cubicBezTo>
                  <a:lnTo>
                    <a:pt x="1822" y="3127"/>
                  </a:lnTo>
                  <a:cubicBezTo>
                    <a:pt x="1875" y="3158"/>
                    <a:pt x="1944" y="3173"/>
                    <a:pt x="2014" y="3173"/>
                  </a:cubicBezTo>
                  <a:cubicBezTo>
                    <a:pt x="2083" y="3173"/>
                    <a:pt x="2152" y="3158"/>
                    <a:pt x="2205" y="3127"/>
                  </a:cubicBezTo>
                  <a:lnTo>
                    <a:pt x="5419" y="1260"/>
                  </a:lnTo>
                  <a:cubicBezTo>
                    <a:pt x="5525" y="1197"/>
                    <a:pt x="5524" y="1099"/>
                    <a:pt x="5418" y="1038"/>
                  </a:cubicBezTo>
                  <a:lnTo>
                    <a:pt x="3703" y="46"/>
                  </a:lnTo>
                  <a:cubicBezTo>
                    <a:pt x="3650" y="15"/>
                    <a:pt x="3580" y="0"/>
                    <a:pt x="3511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3" name="Google Shape;5913;p66"/>
            <p:cNvSpPr/>
            <p:nvPr/>
          </p:nvSpPr>
          <p:spPr>
            <a:xfrm>
              <a:off x="1186925" y="1698150"/>
              <a:ext cx="7275" cy="3875"/>
            </a:xfrm>
            <a:custGeom>
              <a:avLst/>
              <a:gdLst/>
              <a:ahLst/>
              <a:cxnLst/>
              <a:rect l="l" t="t" r="r" b="b"/>
              <a:pathLst>
                <a:path w="291" h="155" extrusionOk="0">
                  <a:moveTo>
                    <a:pt x="146" y="1"/>
                  </a:moveTo>
                  <a:cubicBezTo>
                    <a:pt x="114" y="1"/>
                    <a:pt x="82" y="8"/>
                    <a:pt x="53" y="23"/>
                  </a:cubicBezTo>
                  <a:cubicBezTo>
                    <a:pt x="1" y="54"/>
                    <a:pt x="1" y="102"/>
                    <a:pt x="53" y="131"/>
                  </a:cubicBezTo>
                  <a:cubicBezTo>
                    <a:pt x="82" y="147"/>
                    <a:pt x="114" y="154"/>
                    <a:pt x="146" y="154"/>
                  </a:cubicBezTo>
                  <a:cubicBezTo>
                    <a:pt x="178" y="154"/>
                    <a:pt x="210" y="147"/>
                    <a:pt x="240" y="131"/>
                  </a:cubicBezTo>
                  <a:cubicBezTo>
                    <a:pt x="291" y="101"/>
                    <a:pt x="291" y="53"/>
                    <a:pt x="240" y="23"/>
                  </a:cubicBezTo>
                  <a:cubicBezTo>
                    <a:pt x="210" y="8"/>
                    <a:pt x="178" y="1"/>
                    <a:pt x="146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4" name="Google Shape;5914;p66"/>
            <p:cNvSpPr/>
            <p:nvPr/>
          </p:nvSpPr>
          <p:spPr>
            <a:xfrm>
              <a:off x="1108625" y="1744650"/>
              <a:ext cx="4550" cy="2400"/>
            </a:xfrm>
            <a:custGeom>
              <a:avLst/>
              <a:gdLst/>
              <a:ahLst/>
              <a:cxnLst/>
              <a:rect l="l" t="t" r="r" b="b"/>
              <a:pathLst>
                <a:path w="182" h="96" extrusionOk="0">
                  <a:moveTo>
                    <a:pt x="91" y="0"/>
                  </a:moveTo>
                  <a:cubicBezTo>
                    <a:pt x="72" y="0"/>
                    <a:pt x="52" y="5"/>
                    <a:pt x="34" y="14"/>
                  </a:cubicBezTo>
                  <a:cubicBezTo>
                    <a:pt x="1" y="33"/>
                    <a:pt x="2" y="64"/>
                    <a:pt x="34" y="82"/>
                  </a:cubicBezTo>
                  <a:cubicBezTo>
                    <a:pt x="52" y="91"/>
                    <a:pt x="72" y="96"/>
                    <a:pt x="91" y="96"/>
                  </a:cubicBezTo>
                  <a:cubicBezTo>
                    <a:pt x="111" y="96"/>
                    <a:pt x="131" y="91"/>
                    <a:pt x="150" y="82"/>
                  </a:cubicBezTo>
                  <a:cubicBezTo>
                    <a:pt x="182" y="64"/>
                    <a:pt x="182" y="33"/>
                    <a:pt x="150" y="14"/>
                  </a:cubicBezTo>
                  <a:cubicBezTo>
                    <a:pt x="131" y="5"/>
                    <a:pt x="111" y="0"/>
                    <a:pt x="91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5" name="Google Shape;5915;p66"/>
            <p:cNvSpPr/>
            <p:nvPr/>
          </p:nvSpPr>
          <p:spPr>
            <a:xfrm>
              <a:off x="1092900" y="1688600"/>
              <a:ext cx="116725" cy="67650"/>
            </a:xfrm>
            <a:custGeom>
              <a:avLst/>
              <a:gdLst/>
              <a:ahLst/>
              <a:cxnLst/>
              <a:rect l="l" t="t" r="r" b="b"/>
              <a:pathLst>
                <a:path w="4669" h="2706" extrusionOk="0">
                  <a:moveTo>
                    <a:pt x="2847" y="0"/>
                  </a:moveTo>
                  <a:lnTo>
                    <a:pt x="0" y="1655"/>
                  </a:lnTo>
                  <a:lnTo>
                    <a:pt x="1822" y="2706"/>
                  </a:lnTo>
                  <a:lnTo>
                    <a:pt x="4668" y="105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6" name="Google Shape;5916;p66"/>
            <p:cNvSpPr/>
            <p:nvPr/>
          </p:nvSpPr>
          <p:spPr>
            <a:xfrm>
              <a:off x="1082125" y="1711850"/>
              <a:ext cx="136775" cy="55550"/>
            </a:xfrm>
            <a:custGeom>
              <a:avLst/>
              <a:gdLst/>
              <a:ahLst/>
              <a:cxnLst/>
              <a:rect l="l" t="t" r="r" b="b"/>
              <a:pathLst>
                <a:path w="5471" h="2222" extrusionOk="0">
                  <a:moveTo>
                    <a:pt x="5470" y="1"/>
                  </a:moveTo>
                  <a:lnTo>
                    <a:pt x="5470" y="7"/>
                  </a:lnTo>
                  <a:lnTo>
                    <a:pt x="5470" y="7"/>
                  </a:lnTo>
                  <a:cubicBezTo>
                    <a:pt x="5470" y="5"/>
                    <a:pt x="5470" y="3"/>
                    <a:pt x="5470" y="1"/>
                  </a:cubicBezTo>
                  <a:close/>
                  <a:moveTo>
                    <a:pt x="5470" y="7"/>
                  </a:moveTo>
                  <a:cubicBezTo>
                    <a:pt x="5469" y="46"/>
                    <a:pt x="5443" y="82"/>
                    <a:pt x="5393" y="111"/>
                  </a:cubicBezTo>
                  <a:lnTo>
                    <a:pt x="2179" y="1979"/>
                  </a:lnTo>
                  <a:cubicBezTo>
                    <a:pt x="2126" y="2010"/>
                    <a:pt x="2056" y="2026"/>
                    <a:pt x="1987" y="2026"/>
                  </a:cubicBezTo>
                  <a:cubicBezTo>
                    <a:pt x="1918" y="2026"/>
                    <a:pt x="1849" y="2010"/>
                    <a:pt x="1796" y="1979"/>
                  </a:cubicBezTo>
                  <a:lnTo>
                    <a:pt x="82" y="990"/>
                  </a:lnTo>
                  <a:cubicBezTo>
                    <a:pt x="27" y="958"/>
                    <a:pt x="1" y="917"/>
                    <a:pt x="1" y="878"/>
                  </a:cubicBezTo>
                  <a:lnTo>
                    <a:pt x="1" y="1073"/>
                  </a:lnTo>
                  <a:cubicBezTo>
                    <a:pt x="1" y="1113"/>
                    <a:pt x="28" y="1154"/>
                    <a:pt x="82" y="1184"/>
                  </a:cubicBezTo>
                  <a:lnTo>
                    <a:pt x="1796" y="2175"/>
                  </a:lnTo>
                  <a:cubicBezTo>
                    <a:pt x="1849" y="2206"/>
                    <a:pt x="1918" y="2221"/>
                    <a:pt x="1988" y="2221"/>
                  </a:cubicBezTo>
                  <a:cubicBezTo>
                    <a:pt x="2057" y="2221"/>
                    <a:pt x="2126" y="2206"/>
                    <a:pt x="2179" y="2175"/>
                  </a:cubicBezTo>
                  <a:lnTo>
                    <a:pt x="5392" y="307"/>
                  </a:lnTo>
                  <a:cubicBezTo>
                    <a:pt x="5444" y="276"/>
                    <a:pt x="5470" y="237"/>
                    <a:pt x="5470" y="197"/>
                  </a:cubicBezTo>
                  <a:lnTo>
                    <a:pt x="5470" y="7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7" name="Google Shape;5917;p66"/>
            <p:cNvSpPr/>
            <p:nvPr/>
          </p:nvSpPr>
          <p:spPr>
            <a:xfrm>
              <a:off x="1188375" y="1577575"/>
              <a:ext cx="123025" cy="166025"/>
            </a:xfrm>
            <a:custGeom>
              <a:avLst/>
              <a:gdLst/>
              <a:ahLst/>
              <a:cxnLst/>
              <a:rect l="l" t="t" r="r" b="b"/>
              <a:pathLst>
                <a:path w="4921" h="6641" extrusionOk="0">
                  <a:moveTo>
                    <a:pt x="4301" y="0"/>
                  </a:moveTo>
                  <a:cubicBezTo>
                    <a:pt x="4274" y="0"/>
                    <a:pt x="4247" y="2"/>
                    <a:pt x="4219" y="7"/>
                  </a:cubicBezTo>
                  <a:cubicBezTo>
                    <a:pt x="3939" y="52"/>
                    <a:pt x="3748" y="316"/>
                    <a:pt x="3793" y="595"/>
                  </a:cubicBezTo>
                  <a:cubicBezTo>
                    <a:pt x="3897" y="1242"/>
                    <a:pt x="4051" y="3259"/>
                    <a:pt x="3411" y="4029"/>
                  </a:cubicBezTo>
                  <a:cubicBezTo>
                    <a:pt x="3060" y="4451"/>
                    <a:pt x="1417" y="5230"/>
                    <a:pt x="363" y="5650"/>
                  </a:cubicBezTo>
                  <a:cubicBezTo>
                    <a:pt x="134" y="5740"/>
                    <a:pt x="1" y="5982"/>
                    <a:pt x="47" y="6223"/>
                  </a:cubicBezTo>
                  <a:cubicBezTo>
                    <a:pt x="94" y="6465"/>
                    <a:pt x="305" y="6641"/>
                    <a:pt x="553" y="6641"/>
                  </a:cubicBezTo>
                  <a:cubicBezTo>
                    <a:pt x="617" y="6641"/>
                    <a:pt x="682" y="6629"/>
                    <a:pt x="743" y="6605"/>
                  </a:cubicBezTo>
                  <a:cubicBezTo>
                    <a:pt x="1207" y="6420"/>
                    <a:pt x="3559" y="5460"/>
                    <a:pt x="4202" y="4686"/>
                  </a:cubicBezTo>
                  <a:cubicBezTo>
                    <a:pt x="4666" y="4126"/>
                    <a:pt x="4906" y="3230"/>
                    <a:pt x="4917" y="2019"/>
                  </a:cubicBezTo>
                  <a:cubicBezTo>
                    <a:pt x="4921" y="1489"/>
                    <a:pt x="4885" y="958"/>
                    <a:pt x="4808" y="433"/>
                  </a:cubicBezTo>
                  <a:cubicBezTo>
                    <a:pt x="4767" y="179"/>
                    <a:pt x="4549" y="0"/>
                    <a:pt x="4301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8" name="Google Shape;5918;p66"/>
            <p:cNvSpPr/>
            <p:nvPr/>
          </p:nvSpPr>
          <p:spPr>
            <a:xfrm>
              <a:off x="1279050" y="1676625"/>
              <a:ext cx="24600" cy="30300"/>
            </a:xfrm>
            <a:custGeom>
              <a:avLst/>
              <a:gdLst/>
              <a:ahLst/>
              <a:cxnLst/>
              <a:rect l="l" t="t" r="r" b="b"/>
              <a:pathLst>
                <a:path w="984" h="1212" extrusionOk="0">
                  <a:moveTo>
                    <a:pt x="984" y="1"/>
                  </a:moveTo>
                  <a:lnTo>
                    <a:pt x="984" y="1"/>
                  </a:lnTo>
                  <a:cubicBezTo>
                    <a:pt x="438" y="106"/>
                    <a:pt x="37" y="647"/>
                    <a:pt x="0" y="1211"/>
                  </a:cubicBezTo>
                  <a:cubicBezTo>
                    <a:pt x="241" y="1046"/>
                    <a:pt x="444" y="881"/>
                    <a:pt x="575" y="724"/>
                  </a:cubicBezTo>
                  <a:cubicBezTo>
                    <a:pt x="738" y="525"/>
                    <a:pt x="875" y="283"/>
                    <a:pt x="984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9" name="Google Shape;5919;p66"/>
            <p:cNvSpPr/>
            <p:nvPr/>
          </p:nvSpPr>
          <p:spPr>
            <a:xfrm>
              <a:off x="1196950" y="1592450"/>
              <a:ext cx="97525" cy="126625"/>
            </a:xfrm>
            <a:custGeom>
              <a:avLst/>
              <a:gdLst/>
              <a:ahLst/>
              <a:cxnLst/>
              <a:rect l="l" t="t" r="r" b="b"/>
              <a:pathLst>
                <a:path w="3901" h="5065" extrusionOk="0">
                  <a:moveTo>
                    <a:pt x="3450" y="0"/>
                  </a:moveTo>
                  <a:lnTo>
                    <a:pt x="3450" y="0"/>
                  </a:lnTo>
                  <a:cubicBezTo>
                    <a:pt x="3554" y="647"/>
                    <a:pt x="3706" y="2664"/>
                    <a:pt x="3067" y="3434"/>
                  </a:cubicBezTo>
                  <a:cubicBezTo>
                    <a:pt x="2717" y="3856"/>
                    <a:pt x="1074" y="4635"/>
                    <a:pt x="20" y="5055"/>
                  </a:cubicBezTo>
                  <a:cubicBezTo>
                    <a:pt x="5" y="5061"/>
                    <a:pt x="0" y="5064"/>
                    <a:pt x="5" y="5064"/>
                  </a:cubicBezTo>
                  <a:cubicBezTo>
                    <a:pt x="74" y="5064"/>
                    <a:pt x="2645" y="4273"/>
                    <a:pt x="3251" y="3544"/>
                  </a:cubicBezTo>
                  <a:cubicBezTo>
                    <a:pt x="3715" y="2985"/>
                    <a:pt x="3901" y="1253"/>
                    <a:pt x="345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0" name="Google Shape;5920;p66"/>
            <p:cNvSpPr/>
            <p:nvPr/>
          </p:nvSpPr>
          <p:spPr>
            <a:xfrm>
              <a:off x="1152275" y="1725850"/>
              <a:ext cx="52325" cy="32050"/>
            </a:xfrm>
            <a:custGeom>
              <a:avLst/>
              <a:gdLst/>
              <a:ahLst/>
              <a:cxnLst/>
              <a:rect l="l" t="t" r="r" b="b"/>
              <a:pathLst>
                <a:path w="2093" h="1282" extrusionOk="0">
                  <a:moveTo>
                    <a:pt x="64" y="1211"/>
                  </a:moveTo>
                  <a:cubicBezTo>
                    <a:pt x="64" y="1212"/>
                    <a:pt x="64" y="1212"/>
                    <a:pt x="64" y="1212"/>
                  </a:cubicBezTo>
                  <a:lnTo>
                    <a:pt x="64" y="1212"/>
                  </a:lnTo>
                  <a:cubicBezTo>
                    <a:pt x="64" y="1212"/>
                    <a:pt x="64" y="1211"/>
                    <a:pt x="64" y="1211"/>
                  </a:cubicBezTo>
                  <a:close/>
                  <a:moveTo>
                    <a:pt x="1728" y="0"/>
                  </a:moveTo>
                  <a:cubicBezTo>
                    <a:pt x="1685" y="0"/>
                    <a:pt x="1140" y="305"/>
                    <a:pt x="900" y="315"/>
                  </a:cubicBezTo>
                  <a:cubicBezTo>
                    <a:pt x="625" y="325"/>
                    <a:pt x="375" y="423"/>
                    <a:pt x="119" y="423"/>
                  </a:cubicBezTo>
                  <a:cubicBezTo>
                    <a:pt x="99" y="423"/>
                    <a:pt x="80" y="422"/>
                    <a:pt x="60" y="421"/>
                  </a:cubicBezTo>
                  <a:cubicBezTo>
                    <a:pt x="58" y="421"/>
                    <a:pt x="56" y="421"/>
                    <a:pt x="54" y="421"/>
                  </a:cubicBezTo>
                  <a:cubicBezTo>
                    <a:pt x="25" y="421"/>
                    <a:pt x="1" y="449"/>
                    <a:pt x="8" y="479"/>
                  </a:cubicBezTo>
                  <a:cubicBezTo>
                    <a:pt x="63" y="703"/>
                    <a:pt x="422" y="716"/>
                    <a:pt x="534" y="745"/>
                  </a:cubicBezTo>
                  <a:cubicBezTo>
                    <a:pt x="714" y="792"/>
                    <a:pt x="570" y="919"/>
                    <a:pt x="570" y="919"/>
                  </a:cubicBezTo>
                  <a:cubicBezTo>
                    <a:pt x="570" y="919"/>
                    <a:pt x="73" y="1212"/>
                    <a:pt x="64" y="1212"/>
                  </a:cubicBezTo>
                  <a:cubicBezTo>
                    <a:pt x="64" y="1212"/>
                    <a:pt x="64" y="1212"/>
                    <a:pt x="64" y="1212"/>
                  </a:cubicBezTo>
                  <a:lnTo>
                    <a:pt x="64" y="1212"/>
                  </a:lnTo>
                  <a:cubicBezTo>
                    <a:pt x="231" y="1242"/>
                    <a:pt x="432" y="1281"/>
                    <a:pt x="624" y="1281"/>
                  </a:cubicBezTo>
                  <a:cubicBezTo>
                    <a:pt x="757" y="1281"/>
                    <a:pt x="887" y="1262"/>
                    <a:pt x="997" y="1209"/>
                  </a:cubicBezTo>
                  <a:cubicBezTo>
                    <a:pt x="1288" y="1068"/>
                    <a:pt x="1928" y="631"/>
                    <a:pt x="2007" y="460"/>
                  </a:cubicBezTo>
                  <a:cubicBezTo>
                    <a:pt x="2092" y="258"/>
                    <a:pt x="1969" y="0"/>
                    <a:pt x="1748" y="0"/>
                  </a:cubicBezTo>
                  <a:cubicBezTo>
                    <a:pt x="1743" y="0"/>
                    <a:pt x="1737" y="0"/>
                    <a:pt x="1730" y="1"/>
                  </a:cubicBezTo>
                  <a:cubicBezTo>
                    <a:pt x="1730" y="0"/>
                    <a:pt x="1729" y="0"/>
                    <a:pt x="172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1" name="Google Shape;5921;p66"/>
            <p:cNvSpPr/>
            <p:nvPr/>
          </p:nvSpPr>
          <p:spPr>
            <a:xfrm>
              <a:off x="1215798" y="1465751"/>
              <a:ext cx="133700" cy="155448"/>
            </a:xfrm>
            <a:custGeom>
              <a:avLst/>
              <a:gdLst/>
              <a:ahLst/>
              <a:cxnLst/>
              <a:rect l="l" t="t" r="r" b="b"/>
              <a:pathLst>
                <a:path w="5348" h="6668" extrusionOk="0">
                  <a:moveTo>
                    <a:pt x="1798" y="1"/>
                  </a:moveTo>
                  <a:cubicBezTo>
                    <a:pt x="1725" y="1"/>
                    <a:pt x="1652" y="5"/>
                    <a:pt x="1579" y="15"/>
                  </a:cubicBezTo>
                  <a:cubicBezTo>
                    <a:pt x="785" y="119"/>
                    <a:pt x="0" y="923"/>
                    <a:pt x="157" y="2168"/>
                  </a:cubicBezTo>
                  <a:cubicBezTo>
                    <a:pt x="162" y="2207"/>
                    <a:pt x="583" y="2548"/>
                    <a:pt x="1246" y="2548"/>
                  </a:cubicBezTo>
                  <a:cubicBezTo>
                    <a:pt x="1368" y="2548"/>
                    <a:pt x="1498" y="2536"/>
                    <a:pt x="1636" y="2509"/>
                  </a:cubicBezTo>
                  <a:cubicBezTo>
                    <a:pt x="1667" y="2503"/>
                    <a:pt x="1699" y="2500"/>
                    <a:pt x="1730" y="2500"/>
                  </a:cubicBezTo>
                  <a:cubicBezTo>
                    <a:pt x="1988" y="2500"/>
                    <a:pt x="2209" y="2707"/>
                    <a:pt x="2214" y="2976"/>
                  </a:cubicBezTo>
                  <a:cubicBezTo>
                    <a:pt x="2220" y="3278"/>
                    <a:pt x="2230" y="3621"/>
                    <a:pt x="2252" y="3874"/>
                  </a:cubicBezTo>
                  <a:cubicBezTo>
                    <a:pt x="2284" y="4254"/>
                    <a:pt x="2601" y="4626"/>
                    <a:pt x="2942" y="4641"/>
                  </a:cubicBezTo>
                  <a:cubicBezTo>
                    <a:pt x="4269" y="4697"/>
                    <a:pt x="4991" y="5714"/>
                    <a:pt x="4861" y="6668"/>
                  </a:cubicBezTo>
                  <a:cubicBezTo>
                    <a:pt x="5174" y="6429"/>
                    <a:pt x="5309" y="6007"/>
                    <a:pt x="5325" y="5617"/>
                  </a:cubicBezTo>
                  <a:cubicBezTo>
                    <a:pt x="5348" y="5047"/>
                    <a:pt x="5122" y="4519"/>
                    <a:pt x="4803" y="4058"/>
                  </a:cubicBezTo>
                  <a:cubicBezTo>
                    <a:pt x="4621" y="3797"/>
                    <a:pt x="4414" y="3556"/>
                    <a:pt x="4204" y="3318"/>
                  </a:cubicBezTo>
                  <a:cubicBezTo>
                    <a:pt x="3866" y="2938"/>
                    <a:pt x="3573" y="2534"/>
                    <a:pt x="3516" y="2015"/>
                  </a:cubicBezTo>
                  <a:cubicBezTo>
                    <a:pt x="3474" y="1627"/>
                    <a:pt x="3485" y="1262"/>
                    <a:pt x="3297" y="907"/>
                  </a:cubicBezTo>
                  <a:cubicBezTo>
                    <a:pt x="3003" y="346"/>
                    <a:pt x="2421" y="1"/>
                    <a:pt x="1798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6" name="Google Shape;5926;p67"/>
          <p:cNvSpPr txBox="1">
            <a:spLocks noGrp="1"/>
          </p:cNvSpPr>
          <p:nvPr>
            <p:ph type="subTitle" idx="4294967295"/>
          </p:nvPr>
        </p:nvSpPr>
        <p:spPr>
          <a:xfrm>
            <a:off x="267375" y="3209400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isi tampilan fungsi struk untuk rincian pembayaran metode pembayaran tranfer menggunakan meteri struk, else if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7" name="Google Shape;5927;p67"/>
          <p:cNvSpPr/>
          <p:nvPr/>
        </p:nvSpPr>
        <p:spPr>
          <a:xfrm rot="10800000" flipH="1">
            <a:off x="1279375" y="45826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8" name="Google Shape;5928;p67"/>
          <p:cNvPicPr preferRelativeResize="0"/>
          <p:nvPr/>
        </p:nvPicPr>
        <p:blipFill rotWithShape="1">
          <a:blip r:embed="rId3">
            <a:alphaModFix/>
          </a:blip>
          <a:srcRect l="3530" t="53671"/>
          <a:stretch/>
        </p:blipFill>
        <p:spPr>
          <a:xfrm>
            <a:off x="431025" y="94025"/>
            <a:ext cx="8596599" cy="14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9" name="Google Shape;5929;p67"/>
          <p:cNvPicPr preferRelativeResize="0"/>
          <p:nvPr/>
        </p:nvPicPr>
        <p:blipFill rotWithShape="1">
          <a:blip r:embed="rId4">
            <a:alphaModFix/>
          </a:blip>
          <a:srcRect l="3956"/>
          <a:stretch/>
        </p:blipFill>
        <p:spPr>
          <a:xfrm>
            <a:off x="1566050" y="1580625"/>
            <a:ext cx="6962149" cy="12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0" name="Google Shape;5930;p67"/>
          <p:cNvPicPr preferRelativeResize="0"/>
          <p:nvPr/>
        </p:nvPicPr>
        <p:blipFill rotWithShape="1">
          <a:blip r:embed="rId5">
            <a:alphaModFix/>
          </a:blip>
          <a:srcRect l="3912" r="53840" b="40985"/>
          <a:stretch/>
        </p:blipFill>
        <p:spPr>
          <a:xfrm>
            <a:off x="3361950" y="3011275"/>
            <a:ext cx="3863124" cy="182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1" name="Google Shape;5931;p67"/>
          <p:cNvGrpSpPr/>
          <p:nvPr/>
        </p:nvGrpSpPr>
        <p:grpSpPr>
          <a:xfrm>
            <a:off x="7286555" y="3119520"/>
            <a:ext cx="1723874" cy="2023902"/>
            <a:chOff x="905500" y="1465750"/>
            <a:chExt cx="444000" cy="579400"/>
          </a:xfrm>
        </p:grpSpPr>
        <p:sp>
          <p:nvSpPr>
            <p:cNvPr id="5932" name="Google Shape;5932;p67"/>
            <p:cNvSpPr/>
            <p:nvPr/>
          </p:nvSpPr>
          <p:spPr>
            <a:xfrm>
              <a:off x="925850" y="1759075"/>
              <a:ext cx="154925" cy="274950"/>
            </a:xfrm>
            <a:custGeom>
              <a:avLst/>
              <a:gdLst/>
              <a:ahLst/>
              <a:cxnLst/>
              <a:rect l="l" t="t" r="r" b="b"/>
              <a:pathLst>
                <a:path w="6197" h="10998" extrusionOk="0">
                  <a:moveTo>
                    <a:pt x="1582" y="0"/>
                  </a:moveTo>
                  <a:cubicBezTo>
                    <a:pt x="1533" y="0"/>
                    <a:pt x="1489" y="11"/>
                    <a:pt x="1450" y="33"/>
                  </a:cubicBezTo>
                  <a:lnTo>
                    <a:pt x="0" y="876"/>
                  </a:lnTo>
                  <a:cubicBezTo>
                    <a:pt x="28" y="866"/>
                    <a:pt x="58" y="861"/>
                    <a:pt x="91" y="861"/>
                  </a:cubicBezTo>
                  <a:cubicBezTo>
                    <a:pt x="159" y="861"/>
                    <a:pt x="236" y="884"/>
                    <a:pt x="318" y="931"/>
                  </a:cubicBezTo>
                  <a:lnTo>
                    <a:pt x="4198" y="3171"/>
                  </a:lnTo>
                  <a:cubicBezTo>
                    <a:pt x="4478" y="3332"/>
                    <a:pt x="4704" y="3724"/>
                    <a:pt x="4703" y="4044"/>
                  </a:cubicBezTo>
                  <a:lnTo>
                    <a:pt x="4684" y="10787"/>
                  </a:lnTo>
                  <a:cubicBezTo>
                    <a:pt x="4687" y="10860"/>
                    <a:pt x="4671" y="10931"/>
                    <a:pt x="4641" y="10997"/>
                  </a:cubicBezTo>
                  <a:lnTo>
                    <a:pt x="6030" y="10190"/>
                  </a:lnTo>
                  <a:cubicBezTo>
                    <a:pt x="6121" y="10136"/>
                    <a:pt x="6178" y="10024"/>
                    <a:pt x="6178" y="9865"/>
                  </a:cubicBezTo>
                  <a:lnTo>
                    <a:pt x="6197" y="3183"/>
                  </a:lnTo>
                  <a:cubicBezTo>
                    <a:pt x="6197" y="2862"/>
                    <a:pt x="5970" y="2471"/>
                    <a:pt x="5690" y="2310"/>
                  </a:cubicBezTo>
                  <a:lnTo>
                    <a:pt x="1810" y="70"/>
                  </a:lnTo>
                  <a:cubicBezTo>
                    <a:pt x="1728" y="22"/>
                    <a:pt x="1651" y="0"/>
                    <a:pt x="1582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3" name="Google Shape;5933;p67"/>
            <p:cNvSpPr/>
            <p:nvPr/>
          </p:nvSpPr>
          <p:spPr>
            <a:xfrm>
              <a:off x="909725" y="1780625"/>
              <a:ext cx="133700" cy="263650"/>
            </a:xfrm>
            <a:custGeom>
              <a:avLst/>
              <a:gdLst/>
              <a:ahLst/>
              <a:cxnLst/>
              <a:rect l="l" t="t" r="r" b="b"/>
              <a:pathLst>
                <a:path w="5348" h="10546" extrusionOk="0">
                  <a:moveTo>
                    <a:pt x="2" y="388"/>
                  </a:moveTo>
                  <a:cubicBezTo>
                    <a:pt x="1" y="389"/>
                    <a:pt x="1" y="389"/>
                    <a:pt x="0" y="389"/>
                  </a:cubicBezTo>
                  <a:lnTo>
                    <a:pt x="2" y="388"/>
                  </a:lnTo>
                  <a:close/>
                  <a:moveTo>
                    <a:pt x="736" y="0"/>
                  </a:moveTo>
                  <a:cubicBezTo>
                    <a:pt x="703" y="0"/>
                    <a:pt x="672" y="5"/>
                    <a:pt x="644" y="15"/>
                  </a:cubicBezTo>
                  <a:lnTo>
                    <a:pt x="2" y="388"/>
                  </a:lnTo>
                  <a:lnTo>
                    <a:pt x="2" y="388"/>
                  </a:lnTo>
                  <a:cubicBezTo>
                    <a:pt x="40" y="366"/>
                    <a:pt x="84" y="355"/>
                    <a:pt x="132" y="355"/>
                  </a:cubicBezTo>
                  <a:cubicBezTo>
                    <a:pt x="201" y="355"/>
                    <a:pt x="278" y="378"/>
                    <a:pt x="360" y="426"/>
                  </a:cubicBezTo>
                  <a:lnTo>
                    <a:pt x="4242" y="2666"/>
                  </a:lnTo>
                  <a:cubicBezTo>
                    <a:pt x="4520" y="2827"/>
                    <a:pt x="4746" y="3218"/>
                    <a:pt x="4745" y="3539"/>
                  </a:cubicBezTo>
                  <a:lnTo>
                    <a:pt x="4726" y="10222"/>
                  </a:lnTo>
                  <a:cubicBezTo>
                    <a:pt x="4726" y="10382"/>
                    <a:pt x="4669" y="10493"/>
                    <a:pt x="4579" y="10546"/>
                  </a:cubicBezTo>
                  <a:lnTo>
                    <a:pt x="5284" y="10137"/>
                  </a:lnTo>
                  <a:cubicBezTo>
                    <a:pt x="5315" y="10070"/>
                    <a:pt x="5331" y="9999"/>
                    <a:pt x="5328" y="9926"/>
                  </a:cubicBezTo>
                  <a:lnTo>
                    <a:pt x="5348" y="3184"/>
                  </a:lnTo>
                  <a:cubicBezTo>
                    <a:pt x="5348" y="2862"/>
                    <a:pt x="5122" y="2472"/>
                    <a:pt x="4843" y="2309"/>
                  </a:cubicBezTo>
                  <a:lnTo>
                    <a:pt x="961" y="69"/>
                  </a:lnTo>
                  <a:cubicBezTo>
                    <a:pt x="880" y="22"/>
                    <a:pt x="804" y="0"/>
                    <a:pt x="73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4" name="Google Shape;5934;p67"/>
            <p:cNvSpPr/>
            <p:nvPr/>
          </p:nvSpPr>
          <p:spPr>
            <a:xfrm>
              <a:off x="905500" y="1789500"/>
              <a:ext cx="122900" cy="255650"/>
            </a:xfrm>
            <a:custGeom>
              <a:avLst/>
              <a:gdLst/>
              <a:ahLst/>
              <a:cxnLst/>
              <a:rect l="l" t="t" r="r" b="b"/>
              <a:pathLst>
                <a:path w="4916" h="10226" extrusionOk="0">
                  <a:moveTo>
                    <a:pt x="302" y="1"/>
                  </a:moveTo>
                  <a:cubicBezTo>
                    <a:pt x="136" y="1"/>
                    <a:pt x="21" y="132"/>
                    <a:pt x="21" y="359"/>
                  </a:cubicBezTo>
                  <a:lnTo>
                    <a:pt x="2" y="7043"/>
                  </a:lnTo>
                  <a:cubicBezTo>
                    <a:pt x="1" y="7363"/>
                    <a:pt x="227" y="7755"/>
                    <a:pt x="507" y="7915"/>
                  </a:cubicBezTo>
                  <a:lnTo>
                    <a:pt x="4387" y="10156"/>
                  </a:lnTo>
                  <a:cubicBezTo>
                    <a:pt x="4469" y="10203"/>
                    <a:pt x="4546" y="10225"/>
                    <a:pt x="4615" y="10225"/>
                  </a:cubicBezTo>
                  <a:cubicBezTo>
                    <a:pt x="4781" y="10225"/>
                    <a:pt x="4895" y="10094"/>
                    <a:pt x="4895" y="9866"/>
                  </a:cubicBezTo>
                  <a:lnTo>
                    <a:pt x="4915" y="3184"/>
                  </a:lnTo>
                  <a:cubicBezTo>
                    <a:pt x="4915" y="2863"/>
                    <a:pt x="4689" y="2472"/>
                    <a:pt x="4411" y="2311"/>
                  </a:cubicBezTo>
                  <a:lnTo>
                    <a:pt x="529" y="69"/>
                  </a:lnTo>
                  <a:cubicBezTo>
                    <a:pt x="447" y="23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5" name="Google Shape;5935;p67"/>
            <p:cNvSpPr/>
            <p:nvPr/>
          </p:nvSpPr>
          <p:spPr>
            <a:xfrm>
              <a:off x="905550" y="1794225"/>
              <a:ext cx="122850" cy="246975"/>
            </a:xfrm>
            <a:custGeom>
              <a:avLst/>
              <a:gdLst/>
              <a:ahLst/>
              <a:cxnLst/>
              <a:rect l="l" t="t" r="r" b="b"/>
              <a:pathLst>
                <a:path w="4914" h="9879" extrusionOk="0">
                  <a:moveTo>
                    <a:pt x="47" y="1"/>
                  </a:moveTo>
                  <a:cubicBezTo>
                    <a:pt x="28" y="56"/>
                    <a:pt x="19" y="112"/>
                    <a:pt x="21" y="170"/>
                  </a:cubicBezTo>
                  <a:lnTo>
                    <a:pt x="21" y="247"/>
                  </a:lnTo>
                  <a:cubicBezTo>
                    <a:pt x="1498" y="1097"/>
                    <a:pt x="2977" y="1949"/>
                    <a:pt x="4453" y="2802"/>
                  </a:cubicBezTo>
                  <a:cubicBezTo>
                    <a:pt x="4606" y="2891"/>
                    <a:pt x="4759" y="2976"/>
                    <a:pt x="4913" y="3063"/>
                  </a:cubicBezTo>
                  <a:lnTo>
                    <a:pt x="4913" y="2993"/>
                  </a:lnTo>
                  <a:cubicBezTo>
                    <a:pt x="4912" y="2927"/>
                    <a:pt x="4903" y="2860"/>
                    <a:pt x="4887" y="2795"/>
                  </a:cubicBezTo>
                  <a:cubicBezTo>
                    <a:pt x="3273" y="1864"/>
                    <a:pt x="1659" y="933"/>
                    <a:pt x="47" y="1"/>
                  </a:cubicBezTo>
                  <a:close/>
                  <a:moveTo>
                    <a:pt x="18" y="840"/>
                  </a:moveTo>
                  <a:lnTo>
                    <a:pt x="18" y="1101"/>
                  </a:lnTo>
                  <a:cubicBezTo>
                    <a:pt x="1265" y="1817"/>
                    <a:pt x="2512" y="2537"/>
                    <a:pt x="3757" y="3256"/>
                  </a:cubicBezTo>
                  <a:cubicBezTo>
                    <a:pt x="4142" y="3478"/>
                    <a:pt x="4526" y="3700"/>
                    <a:pt x="4910" y="3920"/>
                  </a:cubicBezTo>
                  <a:lnTo>
                    <a:pt x="4910" y="3663"/>
                  </a:lnTo>
                  <a:lnTo>
                    <a:pt x="32" y="849"/>
                  </a:lnTo>
                  <a:lnTo>
                    <a:pt x="18" y="840"/>
                  </a:lnTo>
                  <a:close/>
                  <a:moveTo>
                    <a:pt x="15" y="1693"/>
                  </a:moveTo>
                  <a:lnTo>
                    <a:pt x="15" y="1948"/>
                  </a:lnTo>
                  <a:cubicBezTo>
                    <a:pt x="31" y="1960"/>
                    <a:pt x="47" y="1970"/>
                    <a:pt x="66" y="1981"/>
                  </a:cubicBezTo>
                  <a:lnTo>
                    <a:pt x="4581" y="4589"/>
                  </a:lnTo>
                  <a:cubicBezTo>
                    <a:pt x="4687" y="4651"/>
                    <a:pt x="4794" y="4712"/>
                    <a:pt x="4907" y="4776"/>
                  </a:cubicBezTo>
                  <a:lnTo>
                    <a:pt x="4907" y="4516"/>
                  </a:lnTo>
                  <a:cubicBezTo>
                    <a:pt x="3498" y="3705"/>
                    <a:pt x="2090" y="2892"/>
                    <a:pt x="683" y="2078"/>
                  </a:cubicBezTo>
                  <a:cubicBezTo>
                    <a:pt x="463" y="1951"/>
                    <a:pt x="241" y="1823"/>
                    <a:pt x="15" y="1693"/>
                  </a:cubicBezTo>
                  <a:close/>
                  <a:moveTo>
                    <a:pt x="5" y="5109"/>
                  </a:moveTo>
                  <a:cubicBezTo>
                    <a:pt x="5" y="5109"/>
                    <a:pt x="6" y="5110"/>
                    <a:pt x="6" y="5110"/>
                  </a:cubicBezTo>
                  <a:lnTo>
                    <a:pt x="6" y="5110"/>
                  </a:lnTo>
                  <a:lnTo>
                    <a:pt x="6" y="5109"/>
                  </a:lnTo>
                  <a:close/>
                  <a:moveTo>
                    <a:pt x="12" y="2545"/>
                  </a:moveTo>
                  <a:lnTo>
                    <a:pt x="12" y="2806"/>
                  </a:lnTo>
                  <a:cubicBezTo>
                    <a:pt x="22" y="2812"/>
                    <a:pt x="32" y="2819"/>
                    <a:pt x="42" y="2825"/>
                  </a:cubicBezTo>
                  <a:cubicBezTo>
                    <a:pt x="1665" y="3758"/>
                    <a:pt x="3285" y="4693"/>
                    <a:pt x="4904" y="5630"/>
                  </a:cubicBezTo>
                  <a:lnTo>
                    <a:pt x="4904" y="5370"/>
                  </a:lnTo>
                  <a:cubicBezTo>
                    <a:pt x="3273" y="4429"/>
                    <a:pt x="1643" y="3488"/>
                    <a:pt x="12" y="2545"/>
                  </a:cubicBezTo>
                  <a:close/>
                  <a:moveTo>
                    <a:pt x="10" y="3401"/>
                  </a:moveTo>
                  <a:lnTo>
                    <a:pt x="10" y="3660"/>
                  </a:lnTo>
                  <a:cubicBezTo>
                    <a:pt x="1642" y="4602"/>
                    <a:pt x="3273" y="5543"/>
                    <a:pt x="4903" y="6484"/>
                  </a:cubicBezTo>
                  <a:lnTo>
                    <a:pt x="4903" y="6224"/>
                  </a:lnTo>
                  <a:cubicBezTo>
                    <a:pt x="3341" y="5324"/>
                    <a:pt x="1780" y="4423"/>
                    <a:pt x="219" y="3521"/>
                  </a:cubicBezTo>
                  <a:cubicBezTo>
                    <a:pt x="151" y="3482"/>
                    <a:pt x="83" y="3443"/>
                    <a:pt x="10" y="3401"/>
                  </a:cubicBezTo>
                  <a:close/>
                  <a:moveTo>
                    <a:pt x="6" y="4255"/>
                  </a:moveTo>
                  <a:lnTo>
                    <a:pt x="8" y="4516"/>
                  </a:lnTo>
                  <a:cubicBezTo>
                    <a:pt x="16" y="4522"/>
                    <a:pt x="25" y="4528"/>
                    <a:pt x="35" y="4533"/>
                  </a:cubicBezTo>
                  <a:cubicBezTo>
                    <a:pt x="1519" y="5386"/>
                    <a:pt x="2999" y="6240"/>
                    <a:pt x="4480" y="7096"/>
                  </a:cubicBezTo>
                  <a:cubicBezTo>
                    <a:pt x="4617" y="7175"/>
                    <a:pt x="4755" y="7255"/>
                    <a:pt x="4900" y="7339"/>
                  </a:cubicBezTo>
                  <a:lnTo>
                    <a:pt x="4900" y="7080"/>
                  </a:lnTo>
                  <a:cubicBezTo>
                    <a:pt x="3269" y="6139"/>
                    <a:pt x="1637" y="5198"/>
                    <a:pt x="6" y="4255"/>
                  </a:cubicBezTo>
                  <a:close/>
                  <a:moveTo>
                    <a:pt x="6" y="5110"/>
                  </a:moveTo>
                  <a:lnTo>
                    <a:pt x="6" y="5370"/>
                  </a:lnTo>
                  <a:cubicBezTo>
                    <a:pt x="1637" y="6310"/>
                    <a:pt x="3269" y="7251"/>
                    <a:pt x="4900" y="8192"/>
                  </a:cubicBezTo>
                  <a:lnTo>
                    <a:pt x="4900" y="7931"/>
                  </a:lnTo>
                  <a:cubicBezTo>
                    <a:pt x="3415" y="7078"/>
                    <a:pt x="1933" y="6223"/>
                    <a:pt x="451" y="5366"/>
                  </a:cubicBezTo>
                  <a:cubicBezTo>
                    <a:pt x="305" y="5282"/>
                    <a:pt x="159" y="5198"/>
                    <a:pt x="6" y="5110"/>
                  </a:cubicBezTo>
                  <a:close/>
                  <a:moveTo>
                    <a:pt x="2" y="5963"/>
                  </a:moveTo>
                  <a:lnTo>
                    <a:pt x="3" y="6224"/>
                  </a:lnTo>
                  <a:cubicBezTo>
                    <a:pt x="9" y="6227"/>
                    <a:pt x="15" y="6231"/>
                    <a:pt x="21" y="6236"/>
                  </a:cubicBezTo>
                  <a:cubicBezTo>
                    <a:pt x="1646" y="7171"/>
                    <a:pt x="3272" y="8108"/>
                    <a:pt x="4896" y="9047"/>
                  </a:cubicBezTo>
                  <a:lnTo>
                    <a:pt x="4896" y="8788"/>
                  </a:lnTo>
                  <a:cubicBezTo>
                    <a:pt x="3264" y="7847"/>
                    <a:pt x="1633" y="6906"/>
                    <a:pt x="2" y="5963"/>
                  </a:cubicBezTo>
                  <a:close/>
                  <a:moveTo>
                    <a:pt x="0" y="6817"/>
                  </a:moveTo>
                  <a:lnTo>
                    <a:pt x="0" y="6852"/>
                  </a:lnTo>
                  <a:cubicBezTo>
                    <a:pt x="2" y="6936"/>
                    <a:pt x="15" y="7020"/>
                    <a:pt x="39" y="7102"/>
                  </a:cubicBezTo>
                  <a:cubicBezTo>
                    <a:pt x="1559" y="7976"/>
                    <a:pt x="3079" y="8853"/>
                    <a:pt x="4597" y="9730"/>
                  </a:cubicBezTo>
                  <a:cubicBezTo>
                    <a:pt x="4681" y="9780"/>
                    <a:pt x="4765" y="9828"/>
                    <a:pt x="4854" y="9878"/>
                  </a:cubicBezTo>
                  <a:cubicBezTo>
                    <a:pt x="4881" y="9815"/>
                    <a:pt x="4896" y="9746"/>
                    <a:pt x="4894" y="9677"/>
                  </a:cubicBezTo>
                  <a:lnTo>
                    <a:pt x="4894" y="9641"/>
                  </a:lnTo>
                  <a:cubicBezTo>
                    <a:pt x="3263" y="8699"/>
                    <a:pt x="1632" y="7758"/>
                    <a:pt x="0" y="6817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6" name="Google Shape;5936;p67"/>
            <p:cNvSpPr/>
            <p:nvPr/>
          </p:nvSpPr>
          <p:spPr>
            <a:xfrm>
              <a:off x="949925" y="1770850"/>
              <a:ext cx="103300" cy="57875"/>
            </a:xfrm>
            <a:custGeom>
              <a:avLst/>
              <a:gdLst/>
              <a:ahLst/>
              <a:cxnLst/>
              <a:rect l="l" t="t" r="r" b="b"/>
              <a:pathLst>
                <a:path w="4132" h="2315" extrusionOk="0">
                  <a:moveTo>
                    <a:pt x="663" y="1"/>
                  </a:moveTo>
                  <a:cubicBezTo>
                    <a:pt x="517" y="1"/>
                    <a:pt x="364" y="36"/>
                    <a:pt x="244" y="106"/>
                  </a:cubicBezTo>
                  <a:cubicBezTo>
                    <a:pt x="25" y="232"/>
                    <a:pt x="0" y="425"/>
                    <a:pt x="190" y="534"/>
                  </a:cubicBezTo>
                  <a:lnTo>
                    <a:pt x="3148" y="2241"/>
                  </a:lnTo>
                  <a:cubicBezTo>
                    <a:pt x="3234" y="2290"/>
                    <a:pt x="3349" y="2315"/>
                    <a:pt x="3469" y="2315"/>
                  </a:cubicBezTo>
                  <a:cubicBezTo>
                    <a:pt x="3615" y="2315"/>
                    <a:pt x="3769" y="2279"/>
                    <a:pt x="3889" y="2210"/>
                  </a:cubicBezTo>
                  <a:cubicBezTo>
                    <a:pt x="4108" y="2083"/>
                    <a:pt x="4131" y="1891"/>
                    <a:pt x="3941" y="1782"/>
                  </a:cubicBezTo>
                  <a:lnTo>
                    <a:pt x="985" y="74"/>
                  </a:lnTo>
                  <a:cubicBezTo>
                    <a:pt x="899" y="25"/>
                    <a:pt x="784" y="1"/>
                    <a:pt x="663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7" name="Google Shape;5937;p67"/>
            <p:cNvSpPr/>
            <p:nvPr/>
          </p:nvSpPr>
          <p:spPr>
            <a:xfrm>
              <a:off x="960150" y="1690825"/>
              <a:ext cx="63375" cy="91175"/>
            </a:xfrm>
            <a:custGeom>
              <a:avLst/>
              <a:gdLst/>
              <a:ahLst/>
              <a:cxnLst/>
              <a:rect l="l" t="t" r="r" b="b"/>
              <a:pathLst>
                <a:path w="2535" h="3647" extrusionOk="0">
                  <a:moveTo>
                    <a:pt x="345" y="1"/>
                  </a:moveTo>
                  <a:cubicBezTo>
                    <a:pt x="166" y="1"/>
                    <a:pt x="1" y="144"/>
                    <a:pt x="0" y="345"/>
                  </a:cubicBezTo>
                  <a:lnTo>
                    <a:pt x="0" y="3465"/>
                  </a:lnTo>
                  <a:cubicBezTo>
                    <a:pt x="0" y="3565"/>
                    <a:pt x="81" y="3646"/>
                    <a:pt x="181" y="3646"/>
                  </a:cubicBezTo>
                  <a:cubicBezTo>
                    <a:pt x="281" y="3646"/>
                    <a:pt x="363" y="3565"/>
                    <a:pt x="363" y="3465"/>
                  </a:cubicBezTo>
                  <a:lnTo>
                    <a:pt x="363" y="375"/>
                  </a:lnTo>
                  <a:lnTo>
                    <a:pt x="2225" y="1451"/>
                  </a:lnTo>
                  <a:cubicBezTo>
                    <a:pt x="2255" y="1472"/>
                    <a:pt x="2290" y="1481"/>
                    <a:pt x="2324" y="1481"/>
                  </a:cubicBezTo>
                  <a:cubicBezTo>
                    <a:pt x="2387" y="1481"/>
                    <a:pt x="2448" y="1449"/>
                    <a:pt x="2483" y="1390"/>
                  </a:cubicBezTo>
                  <a:cubicBezTo>
                    <a:pt x="2535" y="1300"/>
                    <a:pt x="2500" y="1184"/>
                    <a:pt x="2406" y="1138"/>
                  </a:cubicBezTo>
                  <a:lnTo>
                    <a:pt x="516" y="47"/>
                  </a:lnTo>
                  <a:cubicBezTo>
                    <a:pt x="461" y="15"/>
                    <a:pt x="402" y="1"/>
                    <a:pt x="345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8" name="Google Shape;5938;p67"/>
            <p:cNvSpPr/>
            <p:nvPr/>
          </p:nvSpPr>
          <p:spPr>
            <a:xfrm>
              <a:off x="977725" y="1697575"/>
              <a:ext cx="47650" cy="32425"/>
            </a:xfrm>
            <a:custGeom>
              <a:avLst/>
              <a:gdLst/>
              <a:ahLst/>
              <a:cxnLst/>
              <a:rect l="l" t="t" r="r" b="b"/>
              <a:pathLst>
                <a:path w="1906" h="1297" extrusionOk="0">
                  <a:moveTo>
                    <a:pt x="308" y="0"/>
                  </a:moveTo>
                  <a:cubicBezTo>
                    <a:pt x="214" y="0"/>
                    <a:pt x="123" y="49"/>
                    <a:pt x="73" y="135"/>
                  </a:cubicBezTo>
                  <a:cubicBezTo>
                    <a:pt x="0" y="260"/>
                    <a:pt x="38" y="420"/>
                    <a:pt x="158" y="499"/>
                  </a:cubicBezTo>
                  <a:lnTo>
                    <a:pt x="1478" y="1261"/>
                  </a:lnTo>
                  <a:cubicBezTo>
                    <a:pt x="1520" y="1284"/>
                    <a:pt x="1566" y="1297"/>
                    <a:pt x="1614" y="1297"/>
                  </a:cubicBezTo>
                  <a:cubicBezTo>
                    <a:pt x="1736" y="1296"/>
                    <a:pt x="1843" y="1213"/>
                    <a:pt x="1874" y="1095"/>
                  </a:cubicBezTo>
                  <a:cubicBezTo>
                    <a:pt x="1906" y="977"/>
                    <a:pt x="1855" y="852"/>
                    <a:pt x="1751" y="791"/>
                  </a:cubicBezTo>
                  <a:lnTo>
                    <a:pt x="431" y="30"/>
                  </a:lnTo>
                  <a:cubicBezTo>
                    <a:pt x="392" y="10"/>
                    <a:pt x="349" y="0"/>
                    <a:pt x="308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9" name="Google Shape;5939;p67"/>
            <p:cNvSpPr/>
            <p:nvPr/>
          </p:nvSpPr>
          <p:spPr>
            <a:xfrm>
              <a:off x="1012525" y="1718500"/>
              <a:ext cx="30475" cy="106100"/>
            </a:xfrm>
            <a:custGeom>
              <a:avLst/>
              <a:gdLst/>
              <a:ahLst/>
              <a:cxnLst/>
              <a:rect l="l" t="t" r="r" b="b"/>
              <a:pathLst>
                <a:path w="1219" h="4244" extrusionOk="0">
                  <a:moveTo>
                    <a:pt x="210" y="0"/>
                  </a:moveTo>
                  <a:cubicBezTo>
                    <a:pt x="148" y="0"/>
                    <a:pt x="86" y="32"/>
                    <a:pt x="53" y="90"/>
                  </a:cubicBezTo>
                  <a:cubicBezTo>
                    <a:pt x="0" y="182"/>
                    <a:pt x="35" y="298"/>
                    <a:pt x="130" y="344"/>
                  </a:cubicBezTo>
                  <a:lnTo>
                    <a:pt x="686" y="666"/>
                  </a:lnTo>
                  <a:cubicBezTo>
                    <a:pt x="792" y="727"/>
                    <a:pt x="856" y="838"/>
                    <a:pt x="856" y="959"/>
                  </a:cubicBezTo>
                  <a:lnTo>
                    <a:pt x="856" y="4062"/>
                  </a:lnTo>
                  <a:cubicBezTo>
                    <a:pt x="856" y="4162"/>
                    <a:pt x="937" y="4243"/>
                    <a:pt x="1037" y="4243"/>
                  </a:cubicBezTo>
                  <a:cubicBezTo>
                    <a:pt x="1137" y="4243"/>
                    <a:pt x="1219" y="4162"/>
                    <a:pt x="1219" y="4062"/>
                  </a:cubicBezTo>
                  <a:lnTo>
                    <a:pt x="1219" y="959"/>
                  </a:lnTo>
                  <a:cubicBezTo>
                    <a:pt x="1217" y="709"/>
                    <a:pt x="1084" y="477"/>
                    <a:pt x="868" y="353"/>
                  </a:cubicBezTo>
                  <a:lnTo>
                    <a:pt x="311" y="31"/>
                  </a:lnTo>
                  <a:cubicBezTo>
                    <a:pt x="280" y="10"/>
                    <a:pt x="245" y="0"/>
                    <a:pt x="210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0" name="Google Shape;5940;p67"/>
            <p:cNvSpPr/>
            <p:nvPr/>
          </p:nvSpPr>
          <p:spPr>
            <a:xfrm>
              <a:off x="934225" y="1827450"/>
              <a:ext cx="65500" cy="67825"/>
            </a:xfrm>
            <a:custGeom>
              <a:avLst/>
              <a:gdLst/>
              <a:ahLst/>
              <a:cxnLst/>
              <a:rect l="l" t="t" r="r" b="b"/>
              <a:pathLst>
                <a:path w="2620" h="2713" extrusionOk="0">
                  <a:moveTo>
                    <a:pt x="116" y="0"/>
                  </a:moveTo>
                  <a:cubicBezTo>
                    <a:pt x="48" y="0"/>
                    <a:pt x="0" y="63"/>
                    <a:pt x="0" y="168"/>
                  </a:cubicBezTo>
                  <a:lnTo>
                    <a:pt x="0" y="1032"/>
                  </a:lnTo>
                  <a:cubicBezTo>
                    <a:pt x="0" y="1173"/>
                    <a:pt x="86" y="1337"/>
                    <a:pt x="192" y="1399"/>
                  </a:cubicBezTo>
                  <a:lnTo>
                    <a:pt x="2428" y="2690"/>
                  </a:lnTo>
                  <a:cubicBezTo>
                    <a:pt x="2455" y="2705"/>
                    <a:pt x="2480" y="2712"/>
                    <a:pt x="2504" y="2712"/>
                  </a:cubicBezTo>
                  <a:cubicBezTo>
                    <a:pt x="2572" y="2712"/>
                    <a:pt x="2619" y="2650"/>
                    <a:pt x="2619" y="2545"/>
                  </a:cubicBezTo>
                  <a:lnTo>
                    <a:pt x="2619" y="1680"/>
                  </a:lnTo>
                  <a:cubicBezTo>
                    <a:pt x="2619" y="1540"/>
                    <a:pt x="2534" y="1376"/>
                    <a:pt x="2428" y="1314"/>
                  </a:cubicBezTo>
                  <a:lnTo>
                    <a:pt x="192" y="23"/>
                  </a:lnTo>
                  <a:cubicBezTo>
                    <a:pt x="165" y="7"/>
                    <a:pt x="139" y="0"/>
                    <a:pt x="11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1" name="Google Shape;5941;p67"/>
            <p:cNvSpPr/>
            <p:nvPr/>
          </p:nvSpPr>
          <p:spPr>
            <a:xfrm>
              <a:off x="924800" y="1779425"/>
              <a:ext cx="119875" cy="255200"/>
            </a:xfrm>
            <a:custGeom>
              <a:avLst/>
              <a:gdLst/>
              <a:ahLst/>
              <a:cxnLst/>
              <a:rect l="l" t="t" r="r" b="b"/>
              <a:pathLst>
                <a:path w="4795" h="10208" extrusionOk="0">
                  <a:moveTo>
                    <a:pt x="151" y="1"/>
                  </a:moveTo>
                  <a:lnTo>
                    <a:pt x="42" y="63"/>
                  </a:lnTo>
                  <a:lnTo>
                    <a:pt x="0" y="88"/>
                  </a:lnTo>
                  <a:cubicBezTo>
                    <a:pt x="8" y="103"/>
                    <a:pt x="24" y="113"/>
                    <a:pt x="41" y="113"/>
                  </a:cubicBezTo>
                  <a:cubicBezTo>
                    <a:pt x="46" y="113"/>
                    <a:pt x="52" y="112"/>
                    <a:pt x="57" y="110"/>
                  </a:cubicBezTo>
                  <a:cubicBezTo>
                    <a:pt x="80" y="101"/>
                    <a:pt x="105" y="97"/>
                    <a:pt x="132" y="97"/>
                  </a:cubicBezTo>
                  <a:cubicBezTo>
                    <a:pt x="194" y="97"/>
                    <a:pt x="263" y="119"/>
                    <a:pt x="334" y="160"/>
                  </a:cubicBezTo>
                  <a:lnTo>
                    <a:pt x="4216" y="2401"/>
                  </a:lnTo>
                  <a:cubicBezTo>
                    <a:pt x="4481" y="2553"/>
                    <a:pt x="4696" y="2926"/>
                    <a:pt x="4696" y="3230"/>
                  </a:cubicBezTo>
                  <a:lnTo>
                    <a:pt x="4677" y="9973"/>
                  </a:lnTo>
                  <a:cubicBezTo>
                    <a:pt x="4678" y="10038"/>
                    <a:pt x="4665" y="10104"/>
                    <a:pt x="4638" y="10162"/>
                  </a:cubicBezTo>
                  <a:cubicBezTo>
                    <a:pt x="4630" y="10176"/>
                    <a:pt x="4630" y="10193"/>
                    <a:pt x="4639" y="10208"/>
                  </a:cubicBezTo>
                  <a:lnTo>
                    <a:pt x="4681" y="10183"/>
                  </a:lnTo>
                  <a:lnTo>
                    <a:pt x="4749" y="10144"/>
                  </a:lnTo>
                  <a:cubicBezTo>
                    <a:pt x="4767" y="10088"/>
                    <a:pt x="4775" y="10031"/>
                    <a:pt x="4775" y="9973"/>
                  </a:cubicBezTo>
                  <a:lnTo>
                    <a:pt x="4793" y="3232"/>
                  </a:lnTo>
                  <a:cubicBezTo>
                    <a:pt x="4794" y="2895"/>
                    <a:pt x="4556" y="2485"/>
                    <a:pt x="4265" y="2317"/>
                  </a:cubicBezTo>
                  <a:lnTo>
                    <a:pt x="383" y="76"/>
                  </a:lnTo>
                  <a:cubicBezTo>
                    <a:pt x="314" y="31"/>
                    <a:pt x="232" y="7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2" name="Google Shape;5942;p67"/>
            <p:cNvSpPr/>
            <p:nvPr/>
          </p:nvSpPr>
          <p:spPr>
            <a:xfrm>
              <a:off x="1216900" y="1465750"/>
              <a:ext cx="132600" cy="171725"/>
            </a:xfrm>
            <a:custGeom>
              <a:avLst/>
              <a:gdLst/>
              <a:ahLst/>
              <a:cxnLst/>
              <a:rect l="l" t="t" r="r" b="b"/>
              <a:pathLst>
                <a:path w="5304" h="6869" extrusionOk="0">
                  <a:moveTo>
                    <a:pt x="1754" y="1"/>
                  </a:moveTo>
                  <a:cubicBezTo>
                    <a:pt x="1682" y="1"/>
                    <a:pt x="1609" y="5"/>
                    <a:pt x="1535" y="15"/>
                  </a:cubicBezTo>
                  <a:cubicBezTo>
                    <a:pt x="741" y="118"/>
                    <a:pt x="1" y="839"/>
                    <a:pt x="158" y="2086"/>
                  </a:cubicBezTo>
                  <a:cubicBezTo>
                    <a:pt x="163" y="2128"/>
                    <a:pt x="958" y="2367"/>
                    <a:pt x="1662" y="2367"/>
                  </a:cubicBezTo>
                  <a:cubicBezTo>
                    <a:pt x="1839" y="2367"/>
                    <a:pt x="2011" y="2352"/>
                    <a:pt x="2163" y="2315"/>
                  </a:cubicBezTo>
                  <a:lnTo>
                    <a:pt x="2163" y="2315"/>
                  </a:lnTo>
                  <a:cubicBezTo>
                    <a:pt x="2164" y="2325"/>
                    <a:pt x="2162" y="3318"/>
                    <a:pt x="2208" y="3874"/>
                  </a:cubicBezTo>
                  <a:cubicBezTo>
                    <a:pt x="2240" y="4254"/>
                    <a:pt x="2621" y="4493"/>
                    <a:pt x="2946" y="4597"/>
                  </a:cubicBezTo>
                  <a:cubicBezTo>
                    <a:pt x="3269" y="4702"/>
                    <a:pt x="3377" y="4915"/>
                    <a:pt x="3448" y="5234"/>
                  </a:cubicBezTo>
                  <a:cubicBezTo>
                    <a:pt x="3517" y="5546"/>
                    <a:pt x="3513" y="5863"/>
                    <a:pt x="3558" y="6176"/>
                  </a:cubicBezTo>
                  <a:cubicBezTo>
                    <a:pt x="3581" y="6327"/>
                    <a:pt x="3591" y="6479"/>
                    <a:pt x="3633" y="6626"/>
                  </a:cubicBezTo>
                  <a:cubicBezTo>
                    <a:pt x="3687" y="6809"/>
                    <a:pt x="3908" y="6868"/>
                    <a:pt x="4135" y="6868"/>
                  </a:cubicBezTo>
                  <a:cubicBezTo>
                    <a:pt x="4323" y="6868"/>
                    <a:pt x="4515" y="6827"/>
                    <a:pt x="4617" y="6784"/>
                  </a:cubicBezTo>
                  <a:cubicBezTo>
                    <a:pt x="5075" y="6591"/>
                    <a:pt x="5262" y="6081"/>
                    <a:pt x="5281" y="5615"/>
                  </a:cubicBezTo>
                  <a:cubicBezTo>
                    <a:pt x="5304" y="5047"/>
                    <a:pt x="5078" y="4519"/>
                    <a:pt x="4759" y="4058"/>
                  </a:cubicBezTo>
                  <a:cubicBezTo>
                    <a:pt x="4577" y="3797"/>
                    <a:pt x="4370" y="3556"/>
                    <a:pt x="4160" y="3318"/>
                  </a:cubicBezTo>
                  <a:cubicBezTo>
                    <a:pt x="3822" y="2938"/>
                    <a:pt x="3529" y="2532"/>
                    <a:pt x="3472" y="2015"/>
                  </a:cubicBezTo>
                  <a:cubicBezTo>
                    <a:pt x="3430" y="1626"/>
                    <a:pt x="3441" y="1262"/>
                    <a:pt x="3253" y="907"/>
                  </a:cubicBezTo>
                  <a:cubicBezTo>
                    <a:pt x="2959" y="344"/>
                    <a:pt x="2378" y="1"/>
                    <a:pt x="1754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3" name="Google Shape;5943;p67"/>
            <p:cNvSpPr/>
            <p:nvPr/>
          </p:nvSpPr>
          <p:spPr>
            <a:xfrm>
              <a:off x="1182050" y="1935850"/>
              <a:ext cx="81650" cy="59450"/>
            </a:xfrm>
            <a:custGeom>
              <a:avLst/>
              <a:gdLst/>
              <a:ahLst/>
              <a:cxnLst/>
              <a:rect l="l" t="t" r="r" b="b"/>
              <a:pathLst>
                <a:path w="3266" h="2378" extrusionOk="0">
                  <a:moveTo>
                    <a:pt x="2807" y="1"/>
                  </a:moveTo>
                  <a:cubicBezTo>
                    <a:pt x="2805" y="1"/>
                    <a:pt x="2802" y="1"/>
                    <a:pt x="2800" y="1"/>
                  </a:cubicBezTo>
                  <a:lnTo>
                    <a:pt x="1744" y="124"/>
                  </a:lnTo>
                  <a:lnTo>
                    <a:pt x="696" y="926"/>
                  </a:lnTo>
                  <a:lnTo>
                    <a:pt x="261" y="1184"/>
                  </a:lnTo>
                  <a:cubicBezTo>
                    <a:pt x="131" y="1258"/>
                    <a:pt x="41" y="1387"/>
                    <a:pt x="15" y="1535"/>
                  </a:cubicBezTo>
                  <a:cubicBezTo>
                    <a:pt x="3" y="1608"/>
                    <a:pt x="0" y="1682"/>
                    <a:pt x="7" y="1754"/>
                  </a:cubicBezTo>
                  <a:cubicBezTo>
                    <a:pt x="16" y="1837"/>
                    <a:pt x="44" y="1915"/>
                    <a:pt x="88" y="1983"/>
                  </a:cubicBezTo>
                  <a:cubicBezTo>
                    <a:pt x="189" y="2130"/>
                    <a:pt x="423" y="2362"/>
                    <a:pt x="919" y="2378"/>
                  </a:cubicBezTo>
                  <a:cubicBezTo>
                    <a:pt x="924" y="2378"/>
                    <a:pt x="930" y="2378"/>
                    <a:pt x="935" y="2378"/>
                  </a:cubicBezTo>
                  <a:cubicBezTo>
                    <a:pt x="1027" y="2378"/>
                    <a:pt x="1117" y="2353"/>
                    <a:pt x="1196" y="2308"/>
                  </a:cubicBezTo>
                  <a:lnTo>
                    <a:pt x="2997" y="1267"/>
                  </a:lnTo>
                  <a:cubicBezTo>
                    <a:pt x="3166" y="1171"/>
                    <a:pt x="3266" y="990"/>
                    <a:pt x="3260" y="797"/>
                  </a:cubicBezTo>
                  <a:cubicBezTo>
                    <a:pt x="3254" y="635"/>
                    <a:pt x="3231" y="435"/>
                    <a:pt x="3161" y="249"/>
                  </a:cubicBezTo>
                  <a:cubicBezTo>
                    <a:pt x="3107" y="100"/>
                    <a:pt x="2965" y="1"/>
                    <a:pt x="2807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4" name="Google Shape;5944;p67"/>
            <p:cNvSpPr/>
            <p:nvPr/>
          </p:nvSpPr>
          <p:spPr>
            <a:xfrm>
              <a:off x="1182225" y="1958275"/>
              <a:ext cx="81150" cy="37125"/>
            </a:xfrm>
            <a:custGeom>
              <a:avLst/>
              <a:gdLst/>
              <a:ahLst/>
              <a:cxnLst/>
              <a:rect l="l" t="t" r="r" b="b"/>
              <a:pathLst>
                <a:path w="3246" h="1485" extrusionOk="0">
                  <a:moveTo>
                    <a:pt x="1210" y="1199"/>
                  </a:moveTo>
                  <a:cubicBezTo>
                    <a:pt x="1120" y="1250"/>
                    <a:pt x="1017" y="1276"/>
                    <a:pt x="914" y="1273"/>
                  </a:cubicBezTo>
                  <a:cubicBezTo>
                    <a:pt x="385" y="1256"/>
                    <a:pt x="134" y="1008"/>
                    <a:pt x="28" y="853"/>
                  </a:cubicBezTo>
                  <a:cubicBezTo>
                    <a:pt x="18" y="837"/>
                    <a:pt x="9" y="821"/>
                    <a:pt x="0" y="803"/>
                  </a:cubicBezTo>
                  <a:cubicBezTo>
                    <a:pt x="0" y="822"/>
                    <a:pt x="0" y="840"/>
                    <a:pt x="2" y="859"/>
                  </a:cubicBezTo>
                  <a:cubicBezTo>
                    <a:pt x="9" y="940"/>
                    <a:pt x="37" y="1019"/>
                    <a:pt x="83" y="1088"/>
                  </a:cubicBezTo>
                  <a:cubicBezTo>
                    <a:pt x="183" y="1234"/>
                    <a:pt x="418" y="1466"/>
                    <a:pt x="912" y="1482"/>
                  </a:cubicBezTo>
                  <a:cubicBezTo>
                    <a:pt x="1010" y="1485"/>
                    <a:pt x="1107" y="1460"/>
                    <a:pt x="1189" y="1412"/>
                  </a:cubicBezTo>
                  <a:lnTo>
                    <a:pt x="2992" y="371"/>
                  </a:lnTo>
                  <a:cubicBezTo>
                    <a:pt x="3128" y="292"/>
                    <a:pt x="3222" y="155"/>
                    <a:pt x="3246" y="0"/>
                  </a:cubicBezTo>
                  <a:cubicBezTo>
                    <a:pt x="3211" y="33"/>
                    <a:pt x="3173" y="64"/>
                    <a:pt x="3130" y="89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5" name="Google Shape;5945;p67"/>
            <p:cNvSpPr/>
            <p:nvPr/>
          </p:nvSpPr>
          <p:spPr>
            <a:xfrm>
              <a:off x="1225400" y="1688175"/>
              <a:ext cx="28700" cy="263625"/>
            </a:xfrm>
            <a:custGeom>
              <a:avLst/>
              <a:gdLst/>
              <a:ahLst/>
              <a:cxnLst/>
              <a:rect l="l" t="t" r="r" b="b"/>
              <a:pathLst>
                <a:path w="1148" h="10545" extrusionOk="0">
                  <a:moveTo>
                    <a:pt x="574" y="0"/>
                  </a:moveTo>
                  <a:cubicBezTo>
                    <a:pt x="287" y="0"/>
                    <a:pt x="0" y="79"/>
                    <a:pt x="0" y="237"/>
                  </a:cubicBezTo>
                  <a:lnTo>
                    <a:pt x="106" y="10095"/>
                  </a:lnTo>
                  <a:cubicBezTo>
                    <a:pt x="106" y="10411"/>
                    <a:pt x="264" y="10545"/>
                    <a:pt x="582" y="10545"/>
                  </a:cubicBezTo>
                  <a:cubicBezTo>
                    <a:pt x="898" y="10545"/>
                    <a:pt x="1068" y="10391"/>
                    <a:pt x="1068" y="10073"/>
                  </a:cubicBezTo>
                  <a:lnTo>
                    <a:pt x="1147" y="237"/>
                  </a:lnTo>
                  <a:cubicBezTo>
                    <a:pt x="1147" y="79"/>
                    <a:pt x="861" y="0"/>
                    <a:pt x="574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6" name="Google Shape;5946;p67"/>
            <p:cNvSpPr/>
            <p:nvPr/>
          </p:nvSpPr>
          <p:spPr>
            <a:xfrm>
              <a:off x="1217900" y="1933275"/>
              <a:ext cx="25000" cy="25700"/>
            </a:xfrm>
            <a:custGeom>
              <a:avLst/>
              <a:gdLst/>
              <a:ahLst/>
              <a:cxnLst/>
              <a:rect l="l" t="t" r="r" b="b"/>
              <a:pathLst>
                <a:path w="1000" h="1028" extrusionOk="0">
                  <a:moveTo>
                    <a:pt x="348" y="967"/>
                  </a:moveTo>
                  <a:lnTo>
                    <a:pt x="300" y="951"/>
                  </a:lnTo>
                  <a:cubicBezTo>
                    <a:pt x="231" y="929"/>
                    <a:pt x="168" y="888"/>
                    <a:pt x="119" y="833"/>
                  </a:cubicBezTo>
                  <a:lnTo>
                    <a:pt x="119" y="833"/>
                  </a:lnTo>
                  <a:cubicBezTo>
                    <a:pt x="36" y="742"/>
                    <a:pt x="0" y="619"/>
                    <a:pt x="18" y="497"/>
                  </a:cubicBezTo>
                  <a:lnTo>
                    <a:pt x="60" y="221"/>
                  </a:lnTo>
                  <a:cubicBezTo>
                    <a:pt x="80" y="82"/>
                    <a:pt x="228" y="1"/>
                    <a:pt x="355" y="59"/>
                  </a:cubicBezTo>
                  <a:lnTo>
                    <a:pt x="840" y="274"/>
                  </a:lnTo>
                  <a:cubicBezTo>
                    <a:pt x="951" y="323"/>
                    <a:pt x="999" y="458"/>
                    <a:pt x="943" y="567"/>
                  </a:cubicBezTo>
                  <a:lnTo>
                    <a:pt x="840" y="762"/>
                  </a:lnTo>
                  <a:cubicBezTo>
                    <a:pt x="747" y="941"/>
                    <a:pt x="540" y="1028"/>
                    <a:pt x="348" y="967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7" name="Google Shape;5947;p67"/>
            <p:cNvSpPr/>
            <p:nvPr/>
          </p:nvSpPr>
          <p:spPr>
            <a:xfrm>
              <a:off x="1217500" y="1687200"/>
              <a:ext cx="44975" cy="85700"/>
            </a:xfrm>
            <a:custGeom>
              <a:avLst/>
              <a:gdLst/>
              <a:ahLst/>
              <a:cxnLst/>
              <a:rect l="l" t="t" r="r" b="b"/>
              <a:pathLst>
                <a:path w="1799" h="3428" extrusionOk="0">
                  <a:moveTo>
                    <a:pt x="13" y="1"/>
                  </a:moveTo>
                  <a:lnTo>
                    <a:pt x="2" y="2694"/>
                  </a:lnTo>
                  <a:cubicBezTo>
                    <a:pt x="0" y="3187"/>
                    <a:pt x="399" y="3425"/>
                    <a:pt x="892" y="3427"/>
                  </a:cubicBezTo>
                  <a:lnTo>
                    <a:pt x="895" y="3427"/>
                  </a:lnTo>
                  <a:cubicBezTo>
                    <a:pt x="1386" y="3427"/>
                    <a:pt x="1787" y="3191"/>
                    <a:pt x="1788" y="2699"/>
                  </a:cubicBezTo>
                  <a:lnTo>
                    <a:pt x="179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8" name="Google Shape;5948;p67"/>
            <p:cNvSpPr/>
            <p:nvPr/>
          </p:nvSpPr>
          <p:spPr>
            <a:xfrm>
              <a:off x="1224500" y="1964800"/>
              <a:ext cx="81650" cy="59425"/>
            </a:xfrm>
            <a:custGeom>
              <a:avLst/>
              <a:gdLst/>
              <a:ahLst/>
              <a:cxnLst/>
              <a:rect l="l" t="t" r="r" b="b"/>
              <a:pathLst>
                <a:path w="3266" h="2377" extrusionOk="0">
                  <a:moveTo>
                    <a:pt x="2806" y="0"/>
                  </a:moveTo>
                  <a:cubicBezTo>
                    <a:pt x="2803" y="0"/>
                    <a:pt x="2801" y="0"/>
                    <a:pt x="2799" y="0"/>
                  </a:cubicBezTo>
                  <a:lnTo>
                    <a:pt x="1743" y="123"/>
                  </a:lnTo>
                  <a:lnTo>
                    <a:pt x="695" y="925"/>
                  </a:lnTo>
                  <a:lnTo>
                    <a:pt x="260" y="1183"/>
                  </a:lnTo>
                  <a:cubicBezTo>
                    <a:pt x="131" y="1259"/>
                    <a:pt x="39" y="1386"/>
                    <a:pt x="13" y="1534"/>
                  </a:cubicBezTo>
                  <a:cubicBezTo>
                    <a:pt x="1" y="1607"/>
                    <a:pt x="0" y="1681"/>
                    <a:pt x="7" y="1753"/>
                  </a:cubicBezTo>
                  <a:cubicBezTo>
                    <a:pt x="15" y="1836"/>
                    <a:pt x="42" y="1914"/>
                    <a:pt x="89" y="1982"/>
                  </a:cubicBezTo>
                  <a:cubicBezTo>
                    <a:pt x="189" y="2129"/>
                    <a:pt x="423" y="2361"/>
                    <a:pt x="918" y="2377"/>
                  </a:cubicBezTo>
                  <a:cubicBezTo>
                    <a:pt x="923" y="2377"/>
                    <a:pt x="928" y="2377"/>
                    <a:pt x="933" y="2377"/>
                  </a:cubicBezTo>
                  <a:cubicBezTo>
                    <a:pt x="1025" y="2377"/>
                    <a:pt x="1117" y="2352"/>
                    <a:pt x="1195" y="2307"/>
                  </a:cubicBezTo>
                  <a:lnTo>
                    <a:pt x="2997" y="1266"/>
                  </a:lnTo>
                  <a:cubicBezTo>
                    <a:pt x="3164" y="1170"/>
                    <a:pt x="3266" y="989"/>
                    <a:pt x="3258" y="796"/>
                  </a:cubicBezTo>
                  <a:cubicBezTo>
                    <a:pt x="3254" y="634"/>
                    <a:pt x="3229" y="434"/>
                    <a:pt x="3160" y="248"/>
                  </a:cubicBezTo>
                  <a:cubicBezTo>
                    <a:pt x="3105" y="99"/>
                    <a:pt x="2964" y="0"/>
                    <a:pt x="2806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9" name="Google Shape;5949;p67"/>
            <p:cNvSpPr/>
            <p:nvPr/>
          </p:nvSpPr>
          <p:spPr>
            <a:xfrm>
              <a:off x="1224625" y="1987150"/>
              <a:ext cx="81200" cy="37200"/>
            </a:xfrm>
            <a:custGeom>
              <a:avLst/>
              <a:gdLst/>
              <a:ahLst/>
              <a:cxnLst/>
              <a:rect l="l" t="t" r="r" b="b"/>
              <a:pathLst>
                <a:path w="3248" h="1488" extrusionOk="0">
                  <a:moveTo>
                    <a:pt x="1210" y="1200"/>
                  </a:moveTo>
                  <a:cubicBezTo>
                    <a:pt x="1120" y="1252"/>
                    <a:pt x="1019" y="1278"/>
                    <a:pt x="914" y="1275"/>
                  </a:cubicBezTo>
                  <a:cubicBezTo>
                    <a:pt x="387" y="1257"/>
                    <a:pt x="136" y="1010"/>
                    <a:pt x="30" y="855"/>
                  </a:cubicBezTo>
                  <a:cubicBezTo>
                    <a:pt x="20" y="839"/>
                    <a:pt x="10" y="823"/>
                    <a:pt x="1" y="806"/>
                  </a:cubicBezTo>
                  <a:cubicBezTo>
                    <a:pt x="1" y="824"/>
                    <a:pt x="1" y="840"/>
                    <a:pt x="2" y="861"/>
                  </a:cubicBezTo>
                  <a:cubicBezTo>
                    <a:pt x="10" y="942"/>
                    <a:pt x="39" y="1020"/>
                    <a:pt x="84" y="1090"/>
                  </a:cubicBezTo>
                  <a:cubicBezTo>
                    <a:pt x="184" y="1235"/>
                    <a:pt x="418" y="1468"/>
                    <a:pt x="914" y="1484"/>
                  </a:cubicBezTo>
                  <a:cubicBezTo>
                    <a:pt x="1012" y="1487"/>
                    <a:pt x="1107" y="1462"/>
                    <a:pt x="1191" y="1413"/>
                  </a:cubicBezTo>
                  <a:lnTo>
                    <a:pt x="2992" y="372"/>
                  </a:lnTo>
                  <a:cubicBezTo>
                    <a:pt x="3129" y="294"/>
                    <a:pt x="3223" y="157"/>
                    <a:pt x="3248" y="1"/>
                  </a:cubicBezTo>
                  <a:cubicBezTo>
                    <a:pt x="3213" y="36"/>
                    <a:pt x="3174" y="66"/>
                    <a:pt x="3132" y="91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0" name="Google Shape;5950;p67"/>
            <p:cNvSpPr/>
            <p:nvPr/>
          </p:nvSpPr>
          <p:spPr>
            <a:xfrm>
              <a:off x="1267800" y="1755250"/>
              <a:ext cx="28750" cy="225475"/>
            </a:xfrm>
            <a:custGeom>
              <a:avLst/>
              <a:gdLst/>
              <a:ahLst/>
              <a:cxnLst/>
              <a:rect l="l" t="t" r="r" b="b"/>
              <a:pathLst>
                <a:path w="1150" h="9019" extrusionOk="0">
                  <a:moveTo>
                    <a:pt x="581" y="0"/>
                  </a:moveTo>
                  <a:cubicBezTo>
                    <a:pt x="292" y="0"/>
                    <a:pt x="1" y="79"/>
                    <a:pt x="1" y="234"/>
                  </a:cubicBezTo>
                  <a:lnTo>
                    <a:pt x="107" y="8569"/>
                  </a:lnTo>
                  <a:cubicBezTo>
                    <a:pt x="107" y="8887"/>
                    <a:pt x="266" y="9019"/>
                    <a:pt x="582" y="9019"/>
                  </a:cubicBezTo>
                  <a:cubicBezTo>
                    <a:pt x="900" y="9019"/>
                    <a:pt x="1070" y="8865"/>
                    <a:pt x="1070" y="8547"/>
                  </a:cubicBezTo>
                  <a:lnTo>
                    <a:pt x="1149" y="234"/>
                  </a:lnTo>
                  <a:cubicBezTo>
                    <a:pt x="1149" y="77"/>
                    <a:pt x="866" y="0"/>
                    <a:pt x="581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1" name="Google Shape;5951;p67"/>
            <p:cNvSpPr/>
            <p:nvPr/>
          </p:nvSpPr>
          <p:spPr>
            <a:xfrm>
              <a:off x="1260300" y="1962250"/>
              <a:ext cx="25000" cy="25650"/>
            </a:xfrm>
            <a:custGeom>
              <a:avLst/>
              <a:gdLst/>
              <a:ahLst/>
              <a:cxnLst/>
              <a:rect l="l" t="t" r="r" b="b"/>
              <a:pathLst>
                <a:path w="1000" h="1026" extrusionOk="0">
                  <a:moveTo>
                    <a:pt x="350" y="965"/>
                  </a:moveTo>
                  <a:lnTo>
                    <a:pt x="302" y="949"/>
                  </a:lnTo>
                  <a:cubicBezTo>
                    <a:pt x="233" y="927"/>
                    <a:pt x="169" y="887"/>
                    <a:pt x="121" y="833"/>
                  </a:cubicBezTo>
                  <a:lnTo>
                    <a:pt x="121" y="833"/>
                  </a:lnTo>
                  <a:cubicBezTo>
                    <a:pt x="38" y="740"/>
                    <a:pt x="1" y="617"/>
                    <a:pt x="20" y="495"/>
                  </a:cubicBezTo>
                  <a:lnTo>
                    <a:pt x="60" y="221"/>
                  </a:lnTo>
                  <a:cubicBezTo>
                    <a:pt x="80" y="82"/>
                    <a:pt x="228" y="1"/>
                    <a:pt x="357" y="57"/>
                  </a:cubicBezTo>
                  <a:lnTo>
                    <a:pt x="840" y="272"/>
                  </a:lnTo>
                  <a:cubicBezTo>
                    <a:pt x="953" y="321"/>
                    <a:pt x="1000" y="456"/>
                    <a:pt x="943" y="565"/>
                  </a:cubicBezTo>
                  <a:lnTo>
                    <a:pt x="842" y="762"/>
                  </a:lnTo>
                  <a:cubicBezTo>
                    <a:pt x="749" y="940"/>
                    <a:pt x="542" y="1026"/>
                    <a:pt x="350" y="965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2" name="Google Shape;5952;p67"/>
            <p:cNvSpPr/>
            <p:nvPr/>
          </p:nvSpPr>
          <p:spPr>
            <a:xfrm>
              <a:off x="1259950" y="1716150"/>
              <a:ext cx="44975" cy="66650"/>
            </a:xfrm>
            <a:custGeom>
              <a:avLst/>
              <a:gdLst/>
              <a:ahLst/>
              <a:cxnLst/>
              <a:rect l="l" t="t" r="r" b="b"/>
              <a:pathLst>
                <a:path w="1799" h="2666" extrusionOk="0">
                  <a:moveTo>
                    <a:pt x="13" y="0"/>
                  </a:moveTo>
                  <a:lnTo>
                    <a:pt x="2" y="1932"/>
                  </a:lnTo>
                  <a:cubicBezTo>
                    <a:pt x="0" y="2425"/>
                    <a:pt x="399" y="2664"/>
                    <a:pt x="892" y="2665"/>
                  </a:cubicBezTo>
                  <a:lnTo>
                    <a:pt x="895" y="2665"/>
                  </a:lnTo>
                  <a:cubicBezTo>
                    <a:pt x="1386" y="2665"/>
                    <a:pt x="1785" y="2429"/>
                    <a:pt x="1787" y="1937"/>
                  </a:cubicBezTo>
                  <a:lnTo>
                    <a:pt x="179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3" name="Google Shape;5953;p67"/>
            <p:cNvSpPr/>
            <p:nvPr/>
          </p:nvSpPr>
          <p:spPr>
            <a:xfrm>
              <a:off x="1144550" y="1553675"/>
              <a:ext cx="139500" cy="102725"/>
            </a:xfrm>
            <a:custGeom>
              <a:avLst/>
              <a:gdLst/>
              <a:ahLst/>
              <a:cxnLst/>
              <a:rect l="l" t="t" r="r" b="b"/>
              <a:pathLst>
                <a:path w="5580" h="4109" extrusionOk="0">
                  <a:moveTo>
                    <a:pt x="5008" y="0"/>
                  </a:moveTo>
                  <a:cubicBezTo>
                    <a:pt x="4787" y="0"/>
                    <a:pt x="4584" y="143"/>
                    <a:pt x="4516" y="364"/>
                  </a:cubicBezTo>
                  <a:cubicBezTo>
                    <a:pt x="4241" y="1292"/>
                    <a:pt x="3650" y="2479"/>
                    <a:pt x="3059" y="2959"/>
                  </a:cubicBezTo>
                  <a:cubicBezTo>
                    <a:pt x="2951" y="3047"/>
                    <a:pt x="2732" y="3085"/>
                    <a:pt x="2455" y="3085"/>
                  </a:cubicBezTo>
                  <a:cubicBezTo>
                    <a:pt x="1961" y="3085"/>
                    <a:pt x="1282" y="2964"/>
                    <a:pt x="711" y="2784"/>
                  </a:cubicBezTo>
                  <a:cubicBezTo>
                    <a:pt x="666" y="2771"/>
                    <a:pt x="620" y="2765"/>
                    <a:pt x="574" y="2765"/>
                  </a:cubicBezTo>
                  <a:cubicBezTo>
                    <a:pt x="356" y="2765"/>
                    <a:pt x="153" y="2906"/>
                    <a:pt x="85" y="3125"/>
                  </a:cubicBezTo>
                  <a:cubicBezTo>
                    <a:pt x="1" y="3387"/>
                    <a:pt x="141" y="3670"/>
                    <a:pt x="402" y="3763"/>
                  </a:cubicBezTo>
                  <a:cubicBezTo>
                    <a:pt x="682" y="3851"/>
                    <a:pt x="968" y="3924"/>
                    <a:pt x="1256" y="3980"/>
                  </a:cubicBezTo>
                  <a:cubicBezTo>
                    <a:pt x="1605" y="4050"/>
                    <a:pt x="2015" y="4108"/>
                    <a:pt x="2413" y="4108"/>
                  </a:cubicBezTo>
                  <a:cubicBezTo>
                    <a:pt x="2905" y="4108"/>
                    <a:pt x="3381" y="4020"/>
                    <a:pt x="3706" y="3757"/>
                  </a:cubicBezTo>
                  <a:cubicBezTo>
                    <a:pt x="4612" y="3023"/>
                    <a:pt x="5260" y="1463"/>
                    <a:pt x="5501" y="657"/>
                  </a:cubicBezTo>
                  <a:cubicBezTo>
                    <a:pt x="5579" y="386"/>
                    <a:pt x="5424" y="103"/>
                    <a:pt x="5154" y="22"/>
                  </a:cubicBezTo>
                  <a:cubicBezTo>
                    <a:pt x="5105" y="7"/>
                    <a:pt x="5056" y="0"/>
                    <a:pt x="5008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4" name="Google Shape;5954;p67"/>
            <p:cNvSpPr/>
            <p:nvPr/>
          </p:nvSpPr>
          <p:spPr>
            <a:xfrm>
              <a:off x="1204875" y="1548050"/>
              <a:ext cx="111525" cy="182950"/>
            </a:xfrm>
            <a:custGeom>
              <a:avLst/>
              <a:gdLst/>
              <a:ahLst/>
              <a:cxnLst/>
              <a:rect l="l" t="t" r="r" b="b"/>
              <a:pathLst>
                <a:path w="4461" h="7318" extrusionOk="0">
                  <a:moveTo>
                    <a:pt x="1847" y="1"/>
                  </a:moveTo>
                  <a:cubicBezTo>
                    <a:pt x="1832" y="1"/>
                    <a:pt x="1818" y="1"/>
                    <a:pt x="1804" y="2"/>
                  </a:cubicBezTo>
                  <a:cubicBezTo>
                    <a:pt x="54" y="60"/>
                    <a:pt x="1005" y="2855"/>
                    <a:pt x="768" y="4282"/>
                  </a:cubicBezTo>
                  <a:cubicBezTo>
                    <a:pt x="644" y="5025"/>
                    <a:pt x="1" y="4988"/>
                    <a:pt x="373" y="5663"/>
                  </a:cubicBezTo>
                  <a:cubicBezTo>
                    <a:pt x="834" y="6499"/>
                    <a:pt x="2100" y="7303"/>
                    <a:pt x="3056" y="7317"/>
                  </a:cubicBezTo>
                  <a:cubicBezTo>
                    <a:pt x="3061" y="7317"/>
                    <a:pt x="3066" y="7317"/>
                    <a:pt x="3072" y="7317"/>
                  </a:cubicBezTo>
                  <a:cubicBezTo>
                    <a:pt x="3380" y="7317"/>
                    <a:pt x="3862" y="7153"/>
                    <a:pt x="4083" y="6946"/>
                  </a:cubicBezTo>
                  <a:cubicBezTo>
                    <a:pt x="4461" y="6594"/>
                    <a:pt x="4371" y="5986"/>
                    <a:pt x="4319" y="5525"/>
                  </a:cubicBezTo>
                  <a:cubicBezTo>
                    <a:pt x="4216" y="4597"/>
                    <a:pt x="4065" y="3662"/>
                    <a:pt x="4078" y="2728"/>
                  </a:cubicBezTo>
                  <a:cubicBezTo>
                    <a:pt x="4090" y="2011"/>
                    <a:pt x="4313" y="1062"/>
                    <a:pt x="3650" y="571"/>
                  </a:cubicBezTo>
                  <a:lnTo>
                    <a:pt x="3646" y="567"/>
                  </a:lnTo>
                  <a:cubicBezTo>
                    <a:pt x="3251" y="276"/>
                    <a:pt x="2363" y="1"/>
                    <a:pt x="1847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5" name="Google Shape;5955;p67"/>
            <p:cNvSpPr/>
            <p:nvPr/>
          </p:nvSpPr>
          <p:spPr>
            <a:xfrm>
              <a:off x="1246025" y="1514825"/>
              <a:ext cx="30575" cy="64550"/>
            </a:xfrm>
            <a:custGeom>
              <a:avLst/>
              <a:gdLst/>
              <a:ahLst/>
              <a:cxnLst/>
              <a:rect l="l" t="t" r="r" b="b"/>
              <a:pathLst>
                <a:path w="1223" h="2582" extrusionOk="0">
                  <a:moveTo>
                    <a:pt x="643" y="1"/>
                  </a:moveTo>
                  <a:cubicBezTo>
                    <a:pt x="321" y="1"/>
                    <a:pt x="63" y="265"/>
                    <a:pt x="69" y="585"/>
                  </a:cubicBezTo>
                  <a:lnTo>
                    <a:pt x="150" y="1745"/>
                  </a:lnTo>
                  <a:cubicBezTo>
                    <a:pt x="150" y="2061"/>
                    <a:pt x="0" y="2582"/>
                    <a:pt x="318" y="2582"/>
                  </a:cubicBezTo>
                  <a:cubicBezTo>
                    <a:pt x="636" y="2582"/>
                    <a:pt x="1217" y="2061"/>
                    <a:pt x="1217" y="1745"/>
                  </a:cubicBezTo>
                  <a:lnTo>
                    <a:pt x="1217" y="585"/>
                  </a:lnTo>
                  <a:cubicBezTo>
                    <a:pt x="1223" y="265"/>
                    <a:pt x="963" y="1"/>
                    <a:pt x="643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6" name="Google Shape;5956;p67"/>
            <p:cNvSpPr/>
            <p:nvPr/>
          </p:nvSpPr>
          <p:spPr>
            <a:xfrm>
              <a:off x="1220575" y="1471950"/>
              <a:ext cx="73575" cy="82125"/>
            </a:xfrm>
            <a:custGeom>
              <a:avLst/>
              <a:gdLst/>
              <a:ahLst/>
              <a:cxnLst/>
              <a:rect l="l" t="t" r="r" b="b"/>
              <a:pathLst>
                <a:path w="2943" h="3285" extrusionOk="0">
                  <a:moveTo>
                    <a:pt x="1482" y="1"/>
                  </a:moveTo>
                  <a:cubicBezTo>
                    <a:pt x="1428" y="1"/>
                    <a:pt x="1374" y="4"/>
                    <a:pt x="1320" y="11"/>
                  </a:cubicBezTo>
                  <a:cubicBezTo>
                    <a:pt x="546" y="105"/>
                    <a:pt x="0" y="852"/>
                    <a:pt x="100" y="1678"/>
                  </a:cubicBezTo>
                  <a:cubicBezTo>
                    <a:pt x="169" y="2232"/>
                    <a:pt x="594" y="3062"/>
                    <a:pt x="1043" y="3269"/>
                  </a:cubicBezTo>
                  <a:cubicBezTo>
                    <a:pt x="1065" y="3279"/>
                    <a:pt x="1101" y="3284"/>
                    <a:pt x="1150" y="3284"/>
                  </a:cubicBezTo>
                  <a:cubicBezTo>
                    <a:pt x="1409" y="3284"/>
                    <a:pt x="2002" y="3136"/>
                    <a:pt x="2426" y="2731"/>
                  </a:cubicBezTo>
                  <a:cubicBezTo>
                    <a:pt x="2751" y="2419"/>
                    <a:pt x="2943" y="1659"/>
                    <a:pt x="2903" y="1334"/>
                  </a:cubicBezTo>
                  <a:cubicBezTo>
                    <a:pt x="2809" y="566"/>
                    <a:pt x="2190" y="1"/>
                    <a:pt x="148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7" name="Google Shape;5957;p67"/>
            <p:cNvSpPr/>
            <p:nvPr/>
          </p:nvSpPr>
          <p:spPr>
            <a:xfrm>
              <a:off x="1220525" y="1471925"/>
              <a:ext cx="73625" cy="76025"/>
            </a:xfrm>
            <a:custGeom>
              <a:avLst/>
              <a:gdLst/>
              <a:ahLst/>
              <a:cxnLst/>
              <a:rect l="l" t="t" r="r" b="b"/>
              <a:pathLst>
                <a:path w="2945" h="3041" extrusionOk="0">
                  <a:moveTo>
                    <a:pt x="1482" y="0"/>
                  </a:moveTo>
                  <a:cubicBezTo>
                    <a:pt x="1429" y="0"/>
                    <a:pt x="1375" y="4"/>
                    <a:pt x="1321" y="10"/>
                  </a:cubicBezTo>
                  <a:cubicBezTo>
                    <a:pt x="548" y="106"/>
                    <a:pt x="1" y="853"/>
                    <a:pt x="102" y="1678"/>
                  </a:cubicBezTo>
                  <a:cubicBezTo>
                    <a:pt x="126" y="1868"/>
                    <a:pt x="191" y="2090"/>
                    <a:pt x="285" y="2308"/>
                  </a:cubicBezTo>
                  <a:cubicBezTo>
                    <a:pt x="531" y="2428"/>
                    <a:pt x="820" y="2476"/>
                    <a:pt x="1108" y="2476"/>
                  </a:cubicBezTo>
                  <a:cubicBezTo>
                    <a:pt x="1179" y="2476"/>
                    <a:pt x="1249" y="2473"/>
                    <a:pt x="1319" y="2468"/>
                  </a:cubicBezTo>
                  <a:cubicBezTo>
                    <a:pt x="1335" y="2467"/>
                    <a:pt x="1351" y="2466"/>
                    <a:pt x="1367" y="2466"/>
                  </a:cubicBezTo>
                  <a:cubicBezTo>
                    <a:pt x="1662" y="2466"/>
                    <a:pt x="1920" y="2669"/>
                    <a:pt x="1976" y="2964"/>
                  </a:cubicBezTo>
                  <a:cubicBezTo>
                    <a:pt x="1980" y="2990"/>
                    <a:pt x="1985" y="3015"/>
                    <a:pt x="1990" y="3041"/>
                  </a:cubicBezTo>
                  <a:cubicBezTo>
                    <a:pt x="2150" y="2958"/>
                    <a:pt x="2296" y="2854"/>
                    <a:pt x="2427" y="2730"/>
                  </a:cubicBezTo>
                  <a:cubicBezTo>
                    <a:pt x="2753" y="2420"/>
                    <a:pt x="2945" y="1660"/>
                    <a:pt x="2905" y="1335"/>
                  </a:cubicBezTo>
                  <a:cubicBezTo>
                    <a:pt x="2811" y="567"/>
                    <a:pt x="2191" y="0"/>
                    <a:pt x="148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8" name="Google Shape;5958;p67"/>
            <p:cNvSpPr/>
            <p:nvPr/>
          </p:nvSpPr>
          <p:spPr>
            <a:xfrm>
              <a:off x="1251425" y="1526575"/>
              <a:ext cx="4775" cy="4100"/>
            </a:xfrm>
            <a:custGeom>
              <a:avLst/>
              <a:gdLst/>
              <a:ahLst/>
              <a:cxnLst/>
              <a:rect l="l" t="t" r="r" b="b"/>
              <a:pathLst>
                <a:path w="191" h="164" extrusionOk="0">
                  <a:moveTo>
                    <a:pt x="85" y="1"/>
                  </a:moveTo>
                  <a:cubicBezTo>
                    <a:pt x="37" y="2"/>
                    <a:pt x="0" y="41"/>
                    <a:pt x="3" y="89"/>
                  </a:cubicBezTo>
                  <a:cubicBezTo>
                    <a:pt x="7" y="135"/>
                    <a:pt x="45" y="163"/>
                    <a:pt x="85" y="163"/>
                  </a:cubicBezTo>
                  <a:cubicBezTo>
                    <a:pt x="106" y="163"/>
                    <a:pt x="127" y="155"/>
                    <a:pt x="144" y="137"/>
                  </a:cubicBezTo>
                  <a:cubicBezTo>
                    <a:pt x="190" y="85"/>
                    <a:pt x="154" y="1"/>
                    <a:pt x="8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9" name="Google Shape;5959;p67"/>
            <p:cNvSpPr/>
            <p:nvPr/>
          </p:nvSpPr>
          <p:spPr>
            <a:xfrm>
              <a:off x="1254725" y="1518650"/>
              <a:ext cx="5000" cy="3925"/>
            </a:xfrm>
            <a:custGeom>
              <a:avLst/>
              <a:gdLst/>
              <a:ahLst/>
              <a:cxnLst/>
              <a:rect l="l" t="t" r="r" b="b"/>
              <a:pathLst>
                <a:path w="200" h="157" extrusionOk="0">
                  <a:moveTo>
                    <a:pt x="87" y="1"/>
                  </a:moveTo>
                  <a:cubicBezTo>
                    <a:pt x="51" y="1"/>
                    <a:pt x="17" y="21"/>
                    <a:pt x="0" y="57"/>
                  </a:cubicBezTo>
                  <a:lnTo>
                    <a:pt x="174" y="157"/>
                  </a:lnTo>
                  <a:cubicBezTo>
                    <a:pt x="199" y="106"/>
                    <a:pt x="182" y="44"/>
                    <a:pt x="134" y="13"/>
                  </a:cubicBezTo>
                  <a:cubicBezTo>
                    <a:pt x="119" y="5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0" name="Google Shape;5960;p67"/>
            <p:cNvSpPr/>
            <p:nvPr/>
          </p:nvSpPr>
          <p:spPr>
            <a:xfrm>
              <a:off x="1245375" y="1543325"/>
              <a:ext cx="5125" cy="3575"/>
            </a:xfrm>
            <a:custGeom>
              <a:avLst/>
              <a:gdLst/>
              <a:ahLst/>
              <a:cxnLst/>
              <a:rect l="l" t="t" r="r" b="b"/>
              <a:pathLst>
                <a:path w="205" h="143" extrusionOk="0">
                  <a:moveTo>
                    <a:pt x="186" y="1"/>
                  </a:moveTo>
                  <a:lnTo>
                    <a:pt x="0" y="73"/>
                  </a:lnTo>
                  <a:cubicBezTo>
                    <a:pt x="13" y="116"/>
                    <a:pt x="52" y="143"/>
                    <a:pt x="94" y="143"/>
                  </a:cubicBezTo>
                  <a:cubicBezTo>
                    <a:pt x="105" y="143"/>
                    <a:pt x="116" y="141"/>
                    <a:pt x="126" y="137"/>
                  </a:cubicBezTo>
                  <a:cubicBezTo>
                    <a:pt x="179" y="114"/>
                    <a:pt x="205" y="54"/>
                    <a:pt x="186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1" name="Google Shape;5961;p67"/>
            <p:cNvSpPr/>
            <p:nvPr/>
          </p:nvSpPr>
          <p:spPr>
            <a:xfrm>
              <a:off x="1232150" y="1517675"/>
              <a:ext cx="4750" cy="4250"/>
            </a:xfrm>
            <a:custGeom>
              <a:avLst/>
              <a:gdLst/>
              <a:ahLst/>
              <a:cxnLst/>
              <a:rect l="l" t="t" r="r" b="b"/>
              <a:pathLst>
                <a:path w="190" h="170" extrusionOk="0">
                  <a:moveTo>
                    <a:pt x="111" y="1"/>
                  </a:moveTo>
                  <a:cubicBezTo>
                    <a:pt x="91" y="1"/>
                    <a:pt x="71" y="8"/>
                    <a:pt x="54" y="22"/>
                  </a:cubicBezTo>
                  <a:cubicBezTo>
                    <a:pt x="9" y="58"/>
                    <a:pt x="0" y="122"/>
                    <a:pt x="32" y="170"/>
                  </a:cubicBezTo>
                  <a:lnTo>
                    <a:pt x="190" y="43"/>
                  </a:lnTo>
                  <a:cubicBezTo>
                    <a:pt x="172" y="16"/>
                    <a:pt x="142" y="1"/>
                    <a:pt x="11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2" name="Google Shape;5962;p67"/>
            <p:cNvSpPr/>
            <p:nvPr/>
          </p:nvSpPr>
          <p:spPr>
            <a:xfrm>
              <a:off x="1234650" y="1526000"/>
              <a:ext cx="4775" cy="4050"/>
            </a:xfrm>
            <a:custGeom>
              <a:avLst/>
              <a:gdLst/>
              <a:ahLst/>
              <a:cxnLst/>
              <a:rect l="l" t="t" r="r" b="b"/>
              <a:pathLst>
                <a:path w="191" h="162" extrusionOk="0">
                  <a:moveTo>
                    <a:pt x="83" y="0"/>
                  </a:moveTo>
                  <a:cubicBezTo>
                    <a:pt x="36" y="2"/>
                    <a:pt x="0" y="41"/>
                    <a:pt x="2" y="87"/>
                  </a:cubicBezTo>
                  <a:cubicBezTo>
                    <a:pt x="5" y="133"/>
                    <a:pt x="44" y="162"/>
                    <a:pt x="83" y="162"/>
                  </a:cubicBezTo>
                  <a:cubicBezTo>
                    <a:pt x="104" y="162"/>
                    <a:pt x="126" y="153"/>
                    <a:pt x="142" y="135"/>
                  </a:cubicBezTo>
                  <a:cubicBezTo>
                    <a:pt x="190" y="83"/>
                    <a:pt x="154" y="0"/>
                    <a:pt x="8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3" name="Google Shape;5963;p67"/>
            <p:cNvSpPr/>
            <p:nvPr/>
          </p:nvSpPr>
          <p:spPr>
            <a:xfrm>
              <a:off x="1238000" y="1526475"/>
              <a:ext cx="7550" cy="12775"/>
            </a:xfrm>
            <a:custGeom>
              <a:avLst/>
              <a:gdLst/>
              <a:ahLst/>
              <a:cxnLst/>
              <a:rect l="l" t="t" r="r" b="b"/>
              <a:pathLst>
                <a:path w="302" h="511" extrusionOk="0">
                  <a:moveTo>
                    <a:pt x="301" y="0"/>
                  </a:moveTo>
                  <a:lnTo>
                    <a:pt x="1" y="445"/>
                  </a:lnTo>
                  <a:lnTo>
                    <a:pt x="291" y="51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4" name="Google Shape;5964;p67"/>
            <p:cNvSpPr/>
            <p:nvPr/>
          </p:nvSpPr>
          <p:spPr>
            <a:xfrm>
              <a:off x="1189150" y="1699250"/>
              <a:ext cx="25" cy="3750"/>
            </a:xfrm>
            <a:custGeom>
              <a:avLst/>
              <a:gdLst/>
              <a:ahLst/>
              <a:cxnLst/>
              <a:rect l="l" t="t" r="r" b="b"/>
              <a:pathLst>
                <a:path w="1" h="150" extrusionOk="0">
                  <a:moveTo>
                    <a:pt x="0" y="0"/>
                  </a:moveTo>
                  <a:lnTo>
                    <a:pt x="0" y="15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5" name="Google Shape;5965;p67"/>
            <p:cNvSpPr/>
            <p:nvPr/>
          </p:nvSpPr>
          <p:spPr>
            <a:xfrm>
              <a:off x="1188525" y="1698925"/>
              <a:ext cx="3425" cy="6025"/>
            </a:xfrm>
            <a:custGeom>
              <a:avLst/>
              <a:gdLst/>
              <a:ahLst/>
              <a:cxnLst/>
              <a:rect l="l" t="t" r="r" b="b"/>
              <a:pathLst>
                <a:path w="137" h="241" extrusionOk="0">
                  <a:moveTo>
                    <a:pt x="81" y="0"/>
                  </a:moveTo>
                  <a:cubicBezTo>
                    <a:pt x="61" y="0"/>
                    <a:pt x="42" y="5"/>
                    <a:pt x="24" y="13"/>
                  </a:cubicBezTo>
                  <a:cubicBezTo>
                    <a:pt x="12" y="19"/>
                    <a:pt x="2" y="32"/>
                    <a:pt x="1" y="47"/>
                  </a:cubicBezTo>
                  <a:lnTo>
                    <a:pt x="1" y="241"/>
                  </a:lnTo>
                  <a:cubicBezTo>
                    <a:pt x="2" y="228"/>
                    <a:pt x="11" y="215"/>
                    <a:pt x="24" y="209"/>
                  </a:cubicBezTo>
                  <a:cubicBezTo>
                    <a:pt x="42" y="200"/>
                    <a:pt x="61" y="195"/>
                    <a:pt x="81" y="195"/>
                  </a:cubicBezTo>
                  <a:cubicBezTo>
                    <a:pt x="100" y="195"/>
                    <a:pt x="119" y="200"/>
                    <a:pt x="137" y="209"/>
                  </a:cubicBezTo>
                  <a:lnTo>
                    <a:pt x="137" y="13"/>
                  </a:lnTo>
                  <a:cubicBezTo>
                    <a:pt x="119" y="5"/>
                    <a:pt x="100" y="0"/>
                    <a:pt x="8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6" name="Google Shape;5966;p67"/>
            <p:cNvSpPr/>
            <p:nvPr/>
          </p:nvSpPr>
          <p:spPr>
            <a:xfrm>
              <a:off x="1191925" y="1699250"/>
              <a:ext cx="650" cy="5750"/>
            </a:xfrm>
            <a:custGeom>
              <a:avLst/>
              <a:gdLst/>
              <a:ahLst/>
              <a:cxnLst/>
              <a:rect l="l" t="t" r="r" b="b"/>
              <a:pathLst>
                <a:path w="26" h="230" extrusionOk="0">
                  <a:moveTo>
                    <a:pt x="1" y="0"/>
                  </a:moveTo>
                  <a:lnTo>
                    <a:pt x="1" y="196"/>
                  </a:lnTo>
                  <a:cubicBezTo>
                    <a:pt x="14" y="202"/>
                    <a:pt x="23" y="215"/>
                    <a:pt x="24" y="229"/>
                  </a:cubicBezTo>
                  <a:cubicBezTo>
                    <a:pt x="24" y="170"/>
                    <a:pt x="26" y="92"/>
                    <a:pt x="24" y="34"/>
                  </a:cubicBezTo>
                  <a:cubicBezTo>
                    <a:pt x="23" y="19"/>
                    <a:pt x="14" y="6"/>
                    <a:pt x="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7" name="Google Shape;5967;p67"/>
            <p:cNvSpPr/>
            <p:nvPr/>
          </p:nvSpPr>
          <p:spPr>
            <a:xfrm>
              <a:off x="1188575" y="1700075"/>
              <a:ext cx="4000" cy="6075"/>
            </a:xfrm>
            <a:custGeom>
              <a:avLst/>
              <a:gdLst/>
              <a:ahLst/>
              <a:cxnLst/>
              <a:rect l="l" t="t" r="r" b="b"/>
              <a:pathLst>
                <a:path w="160" h="243" extrusionOk="0">
                  <a:moveTo>
                    <a:pt x="0" y="1"/>
                  </a:moveTo>
                  <a:lnTo>
                    <a:pt x="0" y="195"/>
                  </a:lnTo>
                  <a:cubicBezTo>
                    <a:pt x="1" y="210"/>
                    <a:pt x="10" y="223"/>
                    <a:pt x="23" y="228"/>
                  </a:cubicBezTo>
                  <a:cubicBezTo>
                    <a:pt x="41" y="238"/>
                    <a:pt x="60" y="242"/>
                    <a:pt x="79" y="242"/>
                  </a:cubicBezTo>
                  <a:cubicBezTo>
                    <a:pt x="99" y="242"/>
                    <a:pt x="118" y="238"/>
                    <a:pt x="136" y="228"/>
                  </a:cubicBezTo>
                  <a:cubicBezTo>
                    <a:pt x="149" y="223"/>
                    <a:pt x="158" y="210"/>
                    <a:pt x="160" y="196"/>
                  </a:cubicBezTo>
                  <a:lnTo>
                    <a:pt x="160" y="1"/>
                  </a:lnTo>
                  <a:cubicBezTo>
                    <a:pt x="158" y="15"/>
                    <a:pt x="149" y="27"/>
                    <a:pt x="136" y="33"/>
                  </a:cubicBezTo>
                  <a:cubicBezTo>
                    <a:pt x="118" y="42"/>
                    <a:pt x="99" y="47"/>
                    <a:pt x="79" y="47"/>
                  </a:cubicBezTo>
                  <a:cubicBezTo>
                    <a:pt x="60" y="47"/>
                    <a:pt x="41" y="42"/>
                    <a:pt x="23" y="33"/>
                  </a:cubicBezTo>
                  <a:cubicBezTo>
                    <a:pt x="10" y="27"/>
                    <a:pt x="1" y="14"/>
                    <a:pt x="0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8" name="Google Shape;5968;p67"/>
            <p:cNvSpPr/>
            <p:nvPr/>
          </p:nvSpPr>
          <p:spPr>
            <a:xfrm>
              <a:off x="1164050" y="1688600"/>
              <a:ext cx="45575" cy="31200"/>
            </a:xfrm>
            <a:custGeom>
              <a:avLst/>
              <a:gdLst/>
              <a:ahLst/>
              <a:cxnLst/>
              <a:rect l="l" t="t" r="r" b="b"/>
              <a:pathLst>
                <a:path w="1823" h="1248" extrusionOk="0">
                  <a:moveTo>
                    <a:pt x="1" y="0"/>
                  </a:moveTo>
                  <a:lnTo>
                    <a:pt x="1" y="196"/>
                  </a:lnTo>
                  <a:lnTo>
                    <a:pt x="1822" y="1247"/>
                  </a:lnTo>
                  <a:lnTo>
                    <a:pt x="1822" y="10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9" name="Google Shape;5969;p67"/>
            <p:cNvSpPr/>
            <p:nvPr/>
          </p:nvSpPr>
          <p:spPr>
            <a:xfrm>
              <a:off x="1092900" y="1688600"/>
              <a:ext cx="71175" cy="46225"/>
            </a:xfrm>
            <a:custGeom>
              <a:avLst/>
              <a:gdLst/>
              <a:ahLst/>
              <a:cxnLst/>
              <a:rect l="l" t="t" r="r" b="b"/>
              <a:pathLst>
                <a:path w="2847" h="1849" extrusionOk="0">
                  <a:moveTo>
                    <a:pt x="2847" y="0"/>
                  </a:moveTo>
                  <a:lnTo>
                    <a:pt x="0" y="1655"/>
                  </a:lnTo>
                  <a:lnTo>
                    <a:pt x="0" y="1849"/>
                  </a:lnTo>
                  <a:lnTo>
                    <a:pt x="2847" y="19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0" name="Google Shape;5970;p67"/>
            <p:cNvSpPr/>
            <p:nvPr/>
          </p:nvSpPr>
          <p:spPr>
            <a:xfrm>
              <a:off x="1092900" y="1729950"/>
              <a:ext cx="45550" cy="31200"/>
            </a:xfrm>
            <a:custGeom>
              <a:avLst/>
              <a:gdLst/>
              <a:ahLst/>
              <a:cxnLst/>
              <a:rect l="l" t="t" r="r" b="b"/>
              <a:pathLst>
                <a:path w="1822" h="1248" extrusionOk="0">
                  <a:moveTo>
                    <a:pt x="0" y="1"/>
                  </a:moveTo>
                  <a:lnTo>
                    <a:pt x="0" y="195"/>
                  </a:lnTo>
                  <a:lnTo>
                    <a:pt x="1822" y="1248"/>
                  </a:lnTo>
                  <a:lnTo>
                    <a:pt x="1822" y="10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1" name="Google Shape;5971;p67"/>
            <p:cNvSpPr/>
            <p:nvPr/>
          </p:nvSpPr>
          <p:spPr>
            <a:xfrm>
              <a:off x="1106600" y="1743350"/>
              <a:ext cx="8625" cy="7400"/>
            </a:xfrm>
            <a:custGeom>
              <a:avLst/>
              <a:gdLst/>
              <a:ahLst/>
              <a:cxnLst/>
              <a:rect l="l" t="t" r="r" b="b"/>
              <a:pathLst>
                <a:path w="345" h="296" extrusionOk="0">
                  <a:moveTo>
                    <a:pt x="172" y="1"/>
                  </a:moveTo>
                  <a:cubicBezTo>
                    <a:pt x="130" y="1"/>
                    <a:pt x="89" y="11"/>
                    <a:pt x="51" y="30"/>
                  </a:cubicBezTo>
                  <a:cubicBezTo>
                    <a:pt x="18" y="49"/>
                    <a:pt x="0" y="74"/>
                    <a:pt x="0" y="100"/>
                  </a:cubicBezTo>
                  <a:lnTo>
                    <a:pt x="0" y="295"/>
                  </a:lnTo>
                  <a:cubicBezTo>
                    <a:pt x="0" y="269"/>
                    <a:pt x="18" y="245"/>
                    <a:pt x="51" y="226"/>
                  </a:cubicBezTo>
                  <a:cubicBezTo>
                    <a:pt x="89" y="206"/>
                    <a:pt x="130" y="196"/>
                    <a:pt x="172" y="196"/>
                  </a:cubicBezTo>
                  <a:cubicBezTo>
                    <a:pt x="213" y="196"/>
                    <a:pt x="255" y="206"/>
                    <a:pt x="293" y="226"/>
                  </a:cubicBezTo>
                  <a:cubicBezTo>
                    <a:pt x="327" y="245"/>
                    <a:pt x="343" y="271"/>
                    <a:pt x="343" y="295"/>
                  </a:cubicBezTo>
                  <a:lnTo>
                    <a:pt x="343" y="100"/>
                  </a:lnTo>
                  <a:cubicBezTo>
                    <a:pt x="344" y="75"/>
                    <a:pt x="327" y="49"/>
                    <a:pt x="293" y="30"/>
                  </a:cubicBezTo>
                  <a:cubicBezTo>
                    <a:pt x="255" y="11"/>
                    <a:pt x="213" y="1"/>
                    <a:pt x="172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2" name="Google Shape;5972;p67"/>
            <p:cNvSpPr/>
            <p:nvPr/>
          </p:nvSpPr>
          <p:spPr>
            <a:xfrm>
              <a:off x="1106625" y="1745825"/>
              <a:ext cx="8600" cy="7400"/>
            </a:xfrm>
            <a:custGeom>
              <a:avLst/>
              <a:gdLst/>
              <a:ahLst/>
              <a:cxnLst/>
              <a:rect l="l" t="t" r="r" b="b"/>
              <a:pathLst>
                <a:path w="344" h="296" extrusionOk="0">
                  <a:moveTo>
                    <a:pt x="1" y="1"/>
                  </a:moveTo>
                  <a:lnTo>
                    <a:pt x="1" y="196"/>
                  </a:lnTo>
                  <a:cubicBezTo>
                    <a:pt x="1" y="223"/>
                    <a:pt x="17" y="247"/>
                    <a:pt x="52" y="267"/>
                  </a:cubicBezTo>
                  <a:cubicBezTo>
                    <a:pt x="89" y="286"/>
                    <a:pt x="131" y="296"/>
                    <a:pt x="172" y="296"/>
                  </a:cubicBezTo>
                  <a:cubicBezTo>
                    <a:pt x="214" y="296"/>
                    <a:pt x="255" y="286"/>
                    <a:pt x="294" y="267"/>
                  </a:cubicBezTo>
                  <a:cubicBezTo>
                    <a:pt x="327" y="247"/>
                    <a:pt x="343" y="223"/>
                    <a:pt x="343" y="198"/>
                  </a:cubicBezTo>
                  <a:lnTo>
                    <a:pt x="343" y="2"/>
                  </a:lnTo>
                  <a:cubicBezTo>
                    <a:pt x="343" y="27"/>
                    <a:pt x="327" y="53"/>
                    <a:pt x="294" y="72"/>
                  </a:cubicBezTo>
                  <a:cubicBezTo>
                    <a:pt x="255" y="91"/>
                    <a:pt x="214" y="100"/>
                    <a:pt x="172" y="100"/>
                  </a:cubicBezTo>
                  <a:cubicBezTo>
                    <a:pt x="131" y="100"/>
                    <a:pt x="89" y="91"/>
                    <a:pt x="52" y="72"/>
                  </a:cubicBezTo>
                  <a:cubicBezTo>
                    <a:pt x="17" y="51"/>
                    <a:pt x="1" y="27"/>
                    <a:pt x="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3" name="Google Shape;5973;p67"/>
            <p:cNvSpPr/>
            <p:nvPr/>
          </p:nvSpPr>
          <p:spPr>
            <a:xfrm>
              <a:off x="1138425" y="1714875"/>
              <a:ext cx="71200" cy="46275"/>
            </a:xfrm>
            <a:custGeom>
              <a:avLst/>
              <a:gdLst/>
              <a:ahLst/>
              <a:cxnLst/>
              <a:rect l="l" t="t" r="r" b="b"/>
              <a:pathLst>
                <a:path w="2848" h="1851" extrusionOk="0">
                  <a:moveTo>
                    <a:pt x="2847" y="0"/>
                  </a:moveTo>
                  <a:lnTo>
                    <a:pt x="1" y="1655"/>
                  </a:lnTo>
                  <a:lnTo>
                    <a:pt x="1" y="1851"/>
                  </a:lnTo>
                  <a:lnTo>
                    <a:pt x="2847" y="19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4" name="Google Shape;5974;p67"/>
            <p:cNvSpPr/>
            <p:nvPr/>
          </p:nvSpPr>
          <p:spPr>
            <a:xfrm>
              <a:off x="1081475" y="1683175"/>
              <a:ext cx="138150" cy="79325"/>
            </a:xfrm>
            <a:custGeom>
              <a:avLst/>
              <a:gdLst/>
              <a:ahLst/>
              <a:cxnLst/>
              <a:rect l="l" t="t" r="r" b="b"/>
              <a:pathLst>
                <a:path w="5526" h="3173" extrusionOk="0">
                  <a:moveTo>
                    <a:pt x="4363" y="630"/>
                  </a:moveTo>
                  <a:cubicBezTo>
                    <a:pt x="4383" y="630"/>
                    <a:pt x="4402" y="635"/>
                    <a:pt x="4420" y="643"/>
                  </a:cubicBezTo>
                  <a:cubicBezTo>
                    <a:pt x="4451" y="662"/>
                    <a:pt x="4451" y="691"/>
                    <a:pt x="4420" y="709"/>
                  </a:cubicBezTo>
                  <a:cubicBezTo>
                    <a:pt x="4402" y="718"/>
                    <a:pt x="4383" y="723"/>
                    <a:pt x="4363" y="723"/>
                  </a:cubicBezTo>
                  <a:cubicBezTo>
                    <a:pt x="4344" y="723"/>
                    <a:pt x="4325" y="718"/>
                    <a:pt x="4307" y="709"/>
                  </a:cubicBezTo>
                  <a:cubicBezTo>
                    <a:pt x="4277" y="691"/>
                    <a:pt x="4277" y="662"/>
                    <a:pt x="4307" y="643"/>
                  </a:cubicBezTo>
                  <a:cubicBezTo>
                    <a:pt x="4325" y="635"/>
                    <a:pt x="4344" y="630"/>
                    <a:pt x="4363" y="630"/>
                  </a:cubicBezTo>
                  <a:close/>
                  <a:moveTo>
                    <a:pt x="1178" y="2408"/>
                  </a:moveTo>
                  <a:cubicBezTo>
                    <a:pt x="1220" y="2408"/>
                    <a:pt x="1261" y="2418"/>
                    <a:pt x="1300" y="2437"/>
                  </a:cubicBezTo>
                  <a:cubicBezTo>
                    <a:pt x="1365" y="2476"/>
                    <a:pt x="1366" y="2539"/>
                    <a:pt x="1300" y="2578"/>
                  </a:cubicBezTo>
                  <a:cubicBezTo>
                    <a:pt x="1261" y="2597"/>
                    <a:pt x="1220" y="2607"/>
                    <a:pt x="1178" y="2607"/>
                  </a:cubicBezTo>
                  <a:cubicBezTo>
                    <a:pt x="1137" y="2607"/>
                    <a:pt x="1095" y="2597"/>
                    <a:pt x="1058" y="2578"/>
                  </a:cubicBezTo>
                  <a:cubicBezTo>
                    <a:pt x="991" y="2539"/>
                    <a:pt x="991" y="2476"/>
                    <a:pt x="1058" y="2437"/>
                  </a:cubicBezTo>
                  <a:cubicBezTo>
                    <a:pt x="1095" y="2418"/>
                    <a:pt x="1137" y="2408"/>
                    <a:pt x="1178" y="2408"/>
                  </a:cubicBezTo>
                  <a:close/>
                  <a:moveTo>
                    <a:pt x="3304" y="216"/>
                  </a:moveTo>
                  <a:lnTo>
                    <a:pt x="5125" y="1267"/>
                  </a:lnTo>
                  <a:lnTo>
                    <a:pt x="2279" y="2923"/>
                  </a:lnTo>
                  <a:lnTo>
                    <a:pt x="457" y="1872"/>
                  </a:lnTo>
                  <a:lnTo>
                    <a:pt x="3304" y="216"/>
                  </a:lnTo>
                  <a:close/>
                  <a:moveTo>
                    <a:pt x="3511" y="0"/>
                  </a:moveTo>
                  <a:cubicBezTo>
                    <a:pt x="3442" y="0"/>
                    <a:pt x="3373" y="15"/>
                    <a:pt x="3320" y="46"/>
                  </a:cubicBezTo>
                  <a:lnTo>
                    <a:pt x="106" y="1915"/>
                  </a:lnTo>
                  <a:cubicBezTo>
                    <a:pt x="1" y="1976"/>
                    <a:pt x="1" y="2075"/>
                    <a:pt x="108" y="2137"/>
                  </a:cubicBezTo>
                  <a:lnTo>
                    <a:pt x="1822" y="3127"/>
                  </a:lnTo>
                  <a:cubicBezTo>
                    <a:pt x="1875" y="3158"/>
                    <a:pt x="1944" y="3173"/>
                    <a:pt x="2014" y="3173"/>
                  </a:cubicBezTo>
                  <a:cubicBezTo>
                    <a:pt x="2083" y="3173"/>
                    <a:pt x="2152" y="3158"/>
                    <a:pt x="2205" y="3127"/>
                  </a:cubicBezTo>
                  <a:lnTo>
                    <a:pt x="5419" y="1260"/>
                  </a:lnTo>
                  <a:cubicBezTo>
                    <a:pt x="5525" y="1197"/>
                    <a:pt x="5524" y="1099"/>
                    <a:pt x="5418" y="1038"/>
                  </a:cubicBezTo>
                  <a:lnTo>
                    <a:pt x="3703" y="46"/>
                  </a:lnTo>
                  <a:cubicBezTo>
                    <a:pt x="3650" y="15"/>
                    <a:pt x="3580" y="0"/>
                    <a:pt x="3511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5" name="Google Shape;5975;p67"/>
            <p:cNvSpPr/>
            <p:nvPr/>
          </p:nvSpPr>
          <p:spPr>
            <a:xfrm>
              <a:off x="1186925" y="1698150"/>
              <a:ext cx="7275" cy="3875"/>
            </a:xfrm>
            <a:custGeom>
              <a:avLst/>
              <a:gdLst/>
              <a:ahLst/>
              <a:cxnLst/>
              <a:rect l="l" t="t" r="r" b="b"/>
              <a:pathLst>
                <a:path w="291" h="155" extrusionOk="0">
                  <a:moveTo>
                    <a:pt x="146" y="1"/>
                  </a:moveTo>
                  <a:cubicBezTo>
                    <a:pt x="114" y="1"/>
                    <a:pt x="82" y="8"/>
                    <a:pt x="53" y="23"/>
                  </a:cubicBezTo>
                  <a:cubicBezTo>
                    <a:pt x="1" y="54"/>
                    <a:pt x="1" y="102"/>
                    <a:pt x="53" y="131"/>
                  </a:cubicBezTo>
                  <a:cubicBezTo>
                    <a:pt x="82" y="147"/>
                    <a:pt x="114" y="154"/>
                    <a:pt x="146" y="154"/>
                  </a:cubicBezTo>
                  <a:cubicBezTo>
                    <a:pt x="178" y="154"/>
                    <a:pt x="210" y="147"/>
                    <a:pt x="240" y="131"/>
                  </a:cubicBezTo>
                  <a:cubicBezTo>
                    <a:pt x="291" y="101"/>
                    <a:pt x="291" y="53"/>
                    <a:pt x="240" y="23"/>
                  </a:cubicBezTo>
                  <a:cubicBezTo>
                    <a:pt x="210" y="8"/>
                    <a:pt x="178" y="1"/>
                    <a:pt x="146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6" name="Google Shape;5976;p67"/>
            <p:cNvSpPr/>
            <p:nvPr/>
          </p:nvSpPr>
          <p:spPr>
            <a:xfrm>
              <a:off x="1108625" y="1744650"/>
              <a:ext cx="4550" cy="2400"/>
            </a:xfrm>
            <a:custGeom>
              <a:avLst/>
              <a:gdLst/>
              <a:ahLst/>
              <a:cxnLst/>
              <a:rect l="l" t="t" r="r" b="b"/>
              <a:pathLst>
                <a:path w="182" h="96" extrusionOk="0">
                  <a:moveTo>
                    <a:pt x="91" y="0"/>
                  </a:moveTo>
                  <a:cubicBezTo>
                    <a:pt x="72" y="0"/>
                    <a:pt x="52" y="5"/>
                    <a:pt x="34" y="14"/>
                  </a:cubicBezTo>
                  <a:cubicBezTo>
                    <a:pt x="1" y="33"/>
                    <a:pt x="2" y="64"/>
                    <a:pt x="34" y="82"/>
                  </a:cubicBezTo>
                  <a:cubicBezTo>
                    <a:pt x="52" y="91"/>
                    <a:pt x="72" y="96"/>
                    <a:pt x="91" y="96"/>
                  </a:cubicBezTo>
                  <a:cubicBezTo>
                    <a:pt x="111" y="96"/>
                    <a:pt x="131" y="91"/>
                    <a:pt x="150" y="82"/>
                  </a:cubicBezTo>
                  <a:cubicBezTo>
                    <a:pt x="182" y="64"/>
                    <a:pt x="182" y="33"/>
                    <a:pt x="150" y="14"/>
                  </a:cubicBezTo>
                  <a:cubicBezTo>
                    <a:pt x="131" y="5"/>
                    <a:pt x="111" y="0"/>
                    <a:pt x="91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7" name="Google Shape;5977;p67"/>
            <p:cNvSpPr/>
            <p:nvPr/>
          </p:nvSpPr>
          <p:spPr>
            <a:xfrm>
              <a:off x="1092900" y="1688600"/>
              <a:ext cx="116725" cy="67650"/>
            </a:xfrm>
            <a:custGeom>
              <a:avLst/>
              <a:gdLst/>
              <a:ahLst/>
              <a:cxnLst/>
              <a:rect l="l" t="t" r="r" b="b"/>
              <a:pathLst>
                <a:path w="4669" h="2706" extrusionOk="0">
                  <a:moveTo>
                    <a:pt x="2847" y="0"/>
                  </a:moveTo>
                  <a:lnTo>
                    <a:pt x="0" y="1655"/>
                  </a:lnTo>
                  <a:lnTo>
                    <a:pt x="1822" y="2706"/>
                  </a:lnTo>
                  <a:lnTo>
                    <a:pt x="4668" y="105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8" name="Google Shape;5978;p67"/>
            <p:cNvSpPr/>
            <p:nvPr/>
          </p:nvSpPr>
          <p:spPr>
            <a:xfrm>
              <a:off x="1082125" y="1711850"/>
              <a:ext cx="136775" cy="55550"/>
            </a:xfrm>
            <a:custGeom>
              <a:avLst/>
              <a:gdLst/>
              <a:ahLst/>
              <a:cxnLst/>
              <a:rect l="l" t="t" r="r" b="b"/>
              <a:pathLst>
                <a:path w="5471" h="2222" extrusionOk="0">
                  <a:moveTo>
                    <a:pt x="5470" y="1"/>
                  </a:moveTo>
                  <a:lnTo>
                    <a:pt x="5470" y="7"/>
                  </a:lnTo>
                  <a:lnTo>
                    <a:pt x="5470" y="7"/>
                  </a:lnTo>
                  <a:cubicBezTo>
                    <a:pt x="5470" y="5"/>
                    <a:pt x="5470" y="3"/>
                    <a:pt x="5470" y="1"/>
                  </a:cubicBezTo>
                  <a:close/>
                  <a:moveTo>
                    <a:pt x="5470" y="7"/>
                  </a:moveTo>
                  <a:cubicBezTo>
                    <a:pt x="5469" y="46"/>
                    <a:pt x="5443" y="82"/>
                    <a:pt x="5393" y="111"/>
                  </a:cubicBezTo>
                  <a:lnTo>
                    <a:pt x="2179" y="1979"/>
                  </a:lnTo>
                  <a:cubicBezTo>
                    <a:pt x="2126" y="2010"/>
                    <a:pt x="2056" y="2026"/>
                    <a:pt x="1987" y="2026"/>
                  </a:cubicBezTo>
                  <a:cubicBezTo>
                    <a:pt x="1918" y="2026"/>
                    <a:pt x="1849" y="2010"/>
                    <a:pt x="1796" y="1979"/>
                  </a:cubicBezTo>
                  <a:lnTo>
                    <a:pt x="82" y="990"/>
                  </a:lnTo>
                  <a:cubicBezTo>
                    <a:pt x="27" y="958"/>
                    <a:pt x="1" y="917"/>
                    <a:pt x="1" y="878"/>
                  </a:cubicBezTo>
                  <a:lnTo>
                    <a:pt x="1" y="1073"/>
                  </a:lnTo>
                  <a:cubicBezTo>
                    <a:pt x="1" y="1113"/>
                    <a:pt x="28" y="1154"/>
                    <a:pt x="82" y="1184"/>
                  </a:cubicBezTo>
                  <a:lnTo>
                    <a:pt x="1796" y="2175"/>
                  </a:lnTo>
                  <a:cubicBezTo>
                    <a:pt x="1849" y="2206"/>
                    <a:pt x="1918" y="2221"/>
                    <a:pt x="1988" y="2221"/>
                  </a:cubicBezTo>
                  <a:cubicBezTo>
                    <a:pt x="2057" y="2221"/>
                    <a:pt x="2126" y="2206"/>
                    <a:pt x="2179" y="2175"/>
                  </a:cubicBezTo>
                  <a:lnTo>
                    <a:pt x="5392" y="307"/>
                  </a:lnTo>
                  <a:cubicBezTo>
                    <a:pt x="5444" y="276"/>
                    <a:pt x="5470" y="237"/>
                    <a:pt x="5470" y="197"/>
                  </a:cubicBezTo>
                  <a:lnTo>
                    <a:pt x="5470" y="7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9" name="Google Shape;5979;p67"/>
            <p:cNvSpPr/>
            <p:nvPr/>
          </p:nvSpPr>
          <p:spPr>
            <a:xfrm>
              <a:off x="1188375" y="1577575"/>
              <a:ext cx="123025" cy="166025"/>
            </a:xfrm>
            <a:custGeom>
              <a:avLst/>
              <a:gdLst/>
              <a:ahLst/>
              <a:cxnLst/>
              <a:rect l="l" t="t" r="r" b="b"/>
              <a:pathLst>
                <a:path w="4921" h="6641" extrusionOk="0">
                  <a:moveTo>
                    <a:pt x="4301" y="0"/>
                  </a:moveTo>
                  <a:cubicBezTo>
                    <a:pt x="4274" y="0"/>
                    <a:pt x="4247" y="2"/>
                    <a:pt x="4219" y="7"/>
                  </a:cubicBezTo>
                  <a:cubicBezTo>
                    <a:pt x="3939" y="52"/>
                    <a:pt x="3748" y="316"/>
                    <a:pt x="3793" y="595"/>
                  </a:cubicBezTo>
                  <a:cubicBezTo>
                    <a:pt x="3897" y="1242"/>
                    <a:pt x="4051" y="3259"/>
                    <a:pt x="3411" y="4029"/>
                  </a:cubicBezTo>
                  <a:cubicBezTo>
                    <a:pt x="3060" y="4451"/>
                    <a:pt x="1417" y="5230"/>
                    <a:pt x="363" y="5650"/>
                  </a:cubicBezTo>
                  <a:cubicBezTo>
                    <a:pt x="134" y="5740"/>
                    <a:pt x="1" y="5982"/>
                    <a:pt x="47" y="6223"/>
                  </a:cubicBezTo>
                  <a:cubicBezTo>
                    <a:pt x="94" y="6465"/>
                    <a:pt x="305" y="6641"/>
                    <a:pt x="553" y="6641"/>
                  </a:cubicBezTo>
                  <a:cubicBezTo>
                    <a:pt x="617" y="6641"/>
                    <a:pt x="682" y="6629"/>
                    <a:pt x="743" y="6605"/>
                  </a:cubicBezTo>
                  <a:cubicBezTo>
                    <a:pt x="1207" y="6420"/>
                    <a:pt x="3559" y="5460"/>
                    <a:pt x="4202" y="4686"/>
                  </a:cubicBezTo>
                  <a:cubicBezTo>
                    <a:pt x="4666" y="4126"/>
                    <a:pt x="4906" y="3230"/>
                    <a:pt x="4917" y="2019"/>
                  </a:cubicBezTo>
                  <a:cubicBezTo>
                    <a:pt x="4921" y="1489"/>
                    <a:pt x="4885" y="958"/>
                    <a:pt x="4808" y="433"/>
                  </a:cubicBezTo>
                  <a:cubicBezTo>
                    <a:pt x="4767" y="179"/>
                    <a:pt x="4549" y="0"/>
                    <a:pt x="4301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0" name="Google Shape;5980;p67"/>
            <p:cNvSpPr/>
            <p:nvPr/>
          </p:nvSpPr>
          <p:spPr>
            <a:xfrm>
              <a:off x="1279050" y="1676625"/>
              <a:ext cx="24600" cy="30300"/>
            </a:xfrm>
            <a:custGeom>
              <a:avLst/>
              <a:gdLst/>
              <a:ahLst/>
              <a:cxnLst/>
              <a:rect l="l" t="t" r="r" b="b"/>
              <a:pathLst>
                <a:path w="984" h="1212" extrusionOk="0">
                  <a:moveTo>
                    <a:pt x="984" y="1"/>
                  </a:moveTo>
                  <a:lnTo>
                    <a:pt x="984" y="1"/>
                  </a:lnTo>
                  <a:cubicBezTo>
                    <a:pt x="438" y="106"/>
                    <a:pt x="37" y="647"/>
                    <a:pt x="0" y="1211"/>
                  </a:cubicBezTo>
                  <a:cubicBezTo>
                    <a:pt x="241" y="1046"/>
                    <a:pt x="444" y="881"/>
                    <a:pt x="575" y="724"/>
                  </a:cubicBezTo>
                  <a:cubicBezTo>
                    <a:pt x="738" y="525"/>
                    <a:pt x="875" y="283"/>
                    <a:pt x="984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1" name="Google Shape;5981;p67"/>
            <p:cNvSpPr/>
            <p:nvPr/>
          </p:nvSpPr>
          <p:spPr>
            <a:xfrm>
              <a:off x="1196950" y="1592450"/>
              <a:ext cx="97525" cy="126625"/>
            </a:xfrm>
            <a:custGeom>
              <a:avLst/>
              <a:gdLst/>
              <a:ahLst/>
              <a:cxnLst/>
              <a:rect l="l" t="t" r="r" b="b"/>
              <a:pathLst>
                <a:path w="3901" h="5065" extrusionOk="0">
                  <a:moveTo>
                    <a:pt x="3450" y="0"/>
                  </a:moveTo>
                  <a:lnTo>
                    <a:pt x="3450" y="0"/>
                  </a:lnTo>
                  <a:cubicBezTo>
                    <a:pt x="3554" y="647"/>
                    <a:pt x="3706" y="2664"/>
                    <a:pt x="3067" y="3434"/>
                  </a:cubicBezTo>
                  <a:cubicBezTo>
                    <a:pt x="2717" y="3856"/>
                    <a:pt x="1074" y="4635"/>
                    <a:pt x="20" y="5055"/>
                  </a:cubicBezTo>
                  <a:cubicBezTo>
                    <a:pt x="5" y="5061"/>
                    <a:pt x="0" y="5064"/>
                    <a:pt x="5" y="5064"/>
                  </a:cubicBezTo>
                  <a:cubicBezTo>
                    <a:pt x="74" y="5064"/>
                    <a:pt x="2645" y="4273"/>
                    <a:pt x="3251" y="3544"/>
                  </a:cubicBezTo>
                  <a:cubicBezTo>
                    <a:pt x="3715" y="2985"/>
                    <a:pt x="3901" y="1253"/>
                    <a:pt x="345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2" name="Google Shape;5982;p67"/>
            <p:cNvSpPr/>
            <p:nvPr/>
          </p:nvSpPr>
          <p:spPr>
            <a:xfrm>
              <a:off x="1152275" y="1725850"/>
              <a:ext cx="52325" cy="32050"/>
            </a:xfrm>
            <a:custGeom>
              <a:avLst/>
              <a:gdLst/>
              <a:ahLst/>
              <a:cxnLst/>
              <a:rect l="l" t="t" r="r" b="b"/>
              <a:pathLst>
                <a:path w="2093" h="1282" extrusionOk="0">
                  <a:moveTo>
                    <a:pt x="64" y="1211"/>
                  </a:moveTo>
                  <a:cubicBezTo>
                    <a:pt x="64" y="1212"/>
                    <a:pt x="64" y="1212"/>
                    <a:pt x="64" y="1212"/>
                  </a:cubicBezTo>
                  <a:lnTo>
                    <a:pt x="64" y="1212"/>
                  </a:lnTo>
                  <a:cubicBezTo>
                    <a:pt x="64" y="1212"/>
                    <a:pt x="64" y="1211"/>
                    <a:pt x="64" y="1211"/>
                  </a:cubicBezTo>
                  <a:close/>
                  <a:moveTo>
                    <a:pt x="1728" y="0"/>
                  </a:moveTo>
                  <a:cubicBezTo>
                    <a:pt x="1685" y="0"/>
                    <a:pt x="1140" y="305"/>
                    <a:pt x="900" y="315"/>
                  </a:cubicBezTo>
                  <a:cubicBezTo>
                    <a:pt x="625" y="325"/>
                    <a:pt x="375" y="423"/>
                    <a:pt x="119" y="423"/>
                  </a:cubicBezTo>
                  <a:cubicBezTo>
                    <a:pt x="99" y="423"/>
                    <a:pt x="80" y="422"/>
                    <a:pt x="60" y="421"/>
                  </a:cubicBezTo>
                  <a:cubicBezTo>
                    <a:pt x="58" y="421"/>
                    <a:pt x="56" y="421"/>
                    <a:pt x="54" y="421"/>
                  </a:cubicBezTo>
                  <a:cubicBezTo>
                    <a:pt x="25" y="421"/>
                    <a:pt x="1" y="449"/>
                    <a:pt x="8" y="479"/>
                  </a:cubicBezTo>
                  <a:cubicBezTo>
                    <a:pt x="63" y="703"/>
                    <a:pt x="422" y="716"/>
                    <a:pt x="534" y="745"/>
                  </a:cubicBezTo>
                  <a:cubicBezTo>
                    <a:pt x="714" y="792"/>
                    <a:pt x="570" y="919"/>
                    <a:pt x="570" y="919"/>
                  </a:cubicBezTo>
                  <a:cubicBezTo>
                    <a:pt x="570" y="919"/>
                    <a:pt x="73" y="1212"/>
                    <a:pt x="64" y="1212"/>
                  </a:cubicBezTo>
                  <a:cubicBezTo>
                    <a:pt x="64" y="1212"/>
                    <a:pt x="64" y="1212"/>
                    <a:pt x="64" y="1212"/>
                  </a:cubicBezTo>
                  <a:lnTo>
                    <a:pt x="64" y="1212"/>
                  </a:lnTo>
                  <a:cubicBezTo>
                    <a:pt x="231" y="1242"/>
                    <a:pt x="432" y="1281"/>
                    <a:pt x="624" y="1281"/>
                  </a:cubicBezTo>
                  <a:cubicBezTo>
                    <a:pt x="757" y="1281"/>
                    <a:pt x="887" y="1262"/>
                    <a:pt x="997" y="1209"/>
                  </a:cubicBezTo>
                  <a:cubicBezTo>
                    <a:pt x="1288" y="1068"/>
                    <a:pt x="1928" y="631"/>
                    <a:pt x="2007" y="460"/>
                  </a:cubicBezTo>
                  <a:cubicBezTo>
                    <a:pt x="2092" y="258"/>
                    <a:pt x="1969" y="0"/>
                    <a:pt x="1748" y="0"/>
                  </a:cubicBezTo>
                  <a:cubicBezTo>
                    <a:pt x="1743" y="0"/>
                    <a:pt x="1737" y="0"/>
                    <a:pt x="1730" y="1"/>
                  </a:cubicBezTo>
                  <a:cubicBezTo>
                    <a:pt x="1730" y="0"/>
                    <a:pt x="1729" y="0"/>
                    <a:pt x="172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3" name="Google Shape;5983;p67"/>
            <p:cNvSpPr/>
            <p:nvPr/>
          </p:nvSpPr>
          <p:spPr>
            <a:xfrm>
              <a:off x="1215798" y="1465751"/>
              <a:ext cx="133700" cy="155448"/>
            </a:xfrm>
            <a:custGeom>
              <a:avLst/>
              <a:gdLst/>
              <a:ahLst/>
              <a:cxnLst/>
              <a:rect l="l" t="t" r="r" b="b"/>
              <a:pathLst>
                <a:path w="5348" h="6668" extrusionOk="0">
                  <a:moveTo>
                    <a:pt x="1798" y="1"/>
                  </a:moveTo>
                  <a:cubicBezTo>
                    <a:pt x="1725" y="1"/>
                    <a:pt x="1652" y="5"/>
                    <a:pt x="1579" y="15"/>
                  </a:cubicBezTo>
                  <a:cubicBezTo>
                    <a:pt x="785" y="119"/>
                    <a:pt x="0" y="923"/>
                    <a:pt x="157" y="2168"/>
                  </a:cubicBezTo>
                  <a:cubicBezTo>
                    <a:pt x="162" y="2207"/>
                    <a:pt x="583" y="2548"/>
                    <a:pt x="1246" y="2548"/>
                  </a:cubicBezTo>
                  <a:cubicBezTo>
                    <a:pt x="1368" y="2548"/>
                    <a:pt x="1498" y="2536"/>
                    <a:pt x="1636" y="2509"/>
                  </a:cubicBezTo>
                  <a:cubicBezTo>
                    <a:pt x="1667" y="2503"/>
                    <a:pt x="1699" y="2500"/>
                    <a:pt x="1730" y="2500"/>
                  </a:cubicBezTo>
                  <a:cubicBezTo>
                    <a:pt x="1988" y="2500"/>
                    <a:pt x="2209" y="2707"/>
                    <a:pt x="2214" y="2976"/>
                  </a:cubicBezTo>
                  <a:cubicBezTo>
                    <a:pt x="2220" y="3278"/>
                    <a:pt x="2230" y="3621"/>
                    <a:pt x="2252" y="3874"/>
                  </a:cubicBezTo>
                  <a:cubicBezTo>
                    <a:pt x="2284" y="4254"/>
                    <a:pt x="2601" y="4626"/>
                    <a:pt x="2942" y="4641"/>
                  </a:cubicBezTo>
                  <a:cubicBezTo>
                    <a:pt x="4269" y="4697"/>
                    <a:pt x="4991" y="5714"/>
                    <a:pt x="4861" y="6668"/>
                  </a:cubicBezTo>
                  <a:cubicBezTo>
                    <a:pt x="5174" y="6429"/>
                    <a:pt x="5309" y="6007"/>
                    <a:pt x="5325" y="5617"/>
                  </a:cubicBezTo>
                  <a:cubicBezTo>
                    <a:pt x="5348" y="5047"/>
                    <a:pt x="5122" y="4519"/>
                    <a:pt x="4803" y="4058"/>
                  </a:cubicBezTo>
                  <a:cubicBezTo>
                    <a:pt x="4621" y="3797"/>
                    <a:pt x="4414" y="3556"/>
                    <a:pt x="4204" y="3318"/>
                  </a:cubicBezTo>
                  <a:cubicBezTo>
                    <a:pt x="3866" y="2938"/>
                    <a:pt x="3573" y="2534"/>
                    <a:pt x="3516" y="2015"/>
                  </a:cubicBezTo>
                  <a:cubicBezTo>
                    <a:pt x="3474" y="1627"/>
                    <a:pt x="3485" y="1262"/>
                    <a:pt x="3297" y="907"/>
                  </a:cubicBezTo>
                  <a:cubicBezTo>
                    <a:pt x="3003" y="346"/>
                    <a:pt x="2421" y="1"/>
                    <a:pt x="1798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8" name="Google Shape;5988;p68"/>
          <p:cNvSpPr/>
          <p:nvPr/>
        </p:nvSpPr>
        <p:spPr>
          <a:xfrm rot="10800000" flipH="1">
            <a:off x="845150" y="47705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89" name="Google Shape;5989;p68"/>
          <p:cNvPicPr preferRelativeResize="0"/>
          <p:nvPr/>
        </p:nvPicPr>
        <p:blipFill rotWithShape="1">
          <a:blip r:embed="rId3">
            <a:alphaModFix/>
          </a:blip>
          <a:srcRect l="4021" t="59512" b="3237"/>
          <a:stretch/>
        </p:blipFill>
        <p:spPr>
          <a:xfrm>
            <a:off x="545325" y="99375"/>
            <a:ext cx="8533001" cy="11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0" name="Google Shape;5990;p68"/>
          <p:cNvPicPr preferRelativeResize="0"/>
          <p:nvPr/>
        </p:nvPicPr>
        <p:blipFill rotWithShape="1">
          <a:blip r:embed="rId4">
            <a:alphaModFix/>
          </a:blip>
          <a:srcRect l="5231"/>
          <a:stretch/>
        </p:blipFill>
        <p:spPr>
          <a:xfrm>
            <a:off x="1301375" y="1526925"/>
            <a:ext cx="63548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1" name="Google Shape;5991;p68"/>
          <p:cNvPicPr preferRelativeResize="0"/>
          <p:nvPr/>
        </p:nvPicPr>
        <p:blipFill rotWithShape="1">
          <a:blip r:embed="rId5">
            <a:alphaModFix/>
          </a:blip>
          <a:srcRect l="7808"/>
          <a:stretch/>
        </p:blipFill>
        <p:spPr>
          <a:xfrm>
            <a:off x="2701049" y="2812800"/>
            <a:ext cx="37670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92" name="Google Shape;5992;p68"/>
          <p:cNvSpPr txBox="1"/>
          <p:nvPr/>
        </p:nvSpPr>
        <p:spPr>
          <a:xfrm>
            <a:off x="188000" y="2934975"/>
            <a:ext cx="2123100" cy="21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Membuat isi tampilan fungsi struk untuk rincian pembayaran metode pembayaran Travelin Bank menggunakan meteri struk, else if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993" name="Google Shape;5993;p68"/>
          <p:cNvGrpSpPr/>
          <p:nvPr/>
        </p:nvGrpSpPr>
        <p:grpSpPr>
          <a:xfrm>
            <a:off x="7286555" y="3119520"/>
            <a:ext cx="1723874" cy="2023902"/>
            <a:chOff x="905500" y="1465750"/>
            <a:chExt cx="444000" cy="579400"/>
          </a:xfrm>
        </p:grpSpPr>
        <p:sp>
          <p:nvSpPr>
            <p:cNvPr id="5994" name="Google Shape;5994;p68"/>
            <p:cNvSpPr/>
            <p:nvPr/>
          </p:nvSpPr>
          <p:spPr>
            <a:xfrm>
              <a:off x="925850" y="1759075"/>
              <a:ext cx="154925" cy="274950"/>
            </a:xfrm>
            <a:custGeom>
              <a:avLst/>
              <a:gdLst/>
              <a:ahLst/>
              <a:cxnLst/>
              <a:rect l="l" t="t" r="r" b="b"/>
              <a:pathLst>
                <a:path w="6197" h="10998" extrusionOk="0">
                  <a:moveTo>
                    <a:pt x="1582" y="0"/>
                  </a:moveTo>
                  <a:cubicBezTo>
                    <a:pt x="1533" y="0"/>
                    <a:pt x="1489" y="11"/>
                    <a:pt x="1450" y="33"/>
                  </a:cubicBezTo>
                  <a:lnTo>
                    <a:pt x="0" y="876"/>
                  </a:lnTo>
                  <a:cubicBezTo>
                    <a:pt x="28" y="866"/>
                    <a:pt x="58" y="861"/>
                    <a:pt x="91" y="861"/>
                  </a:cubicBezTo>
                  <a:cubicBezTo>
                    <a:pt x="159" y="861"/>
                    <a:pt x="236" y="884"/>
                    <a:pt x="318" y="931"/>
                  </a:cubicBezTo>
                  <a:lnTo>
                    <a:pt x="4198" y="3171"/>
                  </a:lnTo>
                  <a:cubicBezTo>
                    <a:pt x="4478" y="3332"/>
                    <a:pt x="4704" y="3724"/>
                    <a:pt x="4703" y="4044"/>
                  </a:cubicBezTo>
                  <a:lnTo>
                    <a:pt x="4684" y="10787"/>
                  </a:lnTo>
                  <a:cubicBezTo>
                    <a:pt x="4687" y="10860"/>
                    <a:pt x="4671" y="10931"/>
                    <a:pt x="4641" y="10997"/>
                  </a:cubicBezTo>
                  <a:lnTo>
                    <a:pt x="6030" y="10190"/>
                  </a:lnTo>
                  <a:cubicBezTo>
                    <a:pt x="6121" y="10136"/>
                    <a:pt x="6178" y="10024"/>
                    <a:pt x="6178" y="9865"/>
                  </a:cubicBezTo>
                  <a:lnTo>
                    <a:pt x="6197" y="3183"/>
                  </a:lnTo>
                  <a:cubicBezTo>
                    <a:pt x="6197" y="2862"/>
                    <a:pt x="5970" y="2471"/>
                    <a:pt x="5690" y="2310"/>
                  </a:cubicBezTo>
                  <a:lnTo>
                    <a:pt x="1810" y="70"/>
                  </a:lnTo>
                  <a:cubicBezTo>
                    <a:pt x="1728" y="22"/>
                    <a:pt x="1651" y="0"/>
                    <a:pt x="1582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5" name="Google Shape;5995;p68"/>
            <p:cNvSpPr/>
            <p:nvPr/>
          </p:nvSpPr>
          <p:spPr>
            <a:xfrm>
              <a:off x="909725" y="1780625"/>
              <a:ext cx="133700" cy="263650"/>
            </a:xfrm>
            <a:custGeom>
              <a:avLst/>
              <a:gdLst/>
              <a:ahLst/>
              <a:cxnLst/>
              <a:rect l="l" t="t" r="r" b="b"/>
              <a:pathLst>
                <a:path w="5348" h="10546" extrusionOk="0">
                  <a:moveTo>
                    <a:pt x="2" y="388"/>
                  </a:moveTo>
                  <a:cubicBezTo>
                    <a:pt x="1" y="389"/>
                    <a:pt x="1" y="389"/>
                    <a:pt x="0" y="389"/>
                  </a:cubicBezTo>
                  <a:lnTo>
                    <a:pt x="2" y="388"/>
                  </a:lnTo>
                  <a:close/>
                  <a:moveTo>
                    <a:pt x="736" y="0"/>
                  </a:moveTo>
                  <a:cubicBezTo>
                    <a:pt x="703" y="0"/>
                    <a:pt x="672" y="5"/>
                    <a:pt x="644" y="15"/>
                  </a:cubicBezTo>
                  <a:lnTo>
                    <a:pt x="2" y="388"/>
                  </a:lnTo>
                  <a:lnTo>
                    <a:pt x="2" y="388"/>
                  </a:lnTo>
                  <a:cubicBezTo>
                    <a:pt x="40" y="366"/>
                    <a:pt x="84" y="355"/>
                    <a:pt x="132" y="355"/>
                  </a:cubicBezTo>
                  <a:cubicBezTo>
                    <a:pt x="201" y="355"/>
                    <a:pt x="278" y="378"/>
                    <a:pt x="360" y="426"/>
                  </a:cubicBezTo>
                  <a:lnTo>
                    <a:pt x="4242" y="2666"/>
                  </a:lnTo>
                  <a:cubicBezTo>
                    <a:pt x="4520" y="2827"/>
                    <a:pt x="4746" y="3218"/>
                    <a:pt x="4745" y="3539"/>
                  </a:cubicBezTo>
                  <a:lnTo>
                    <a:pt x="4726" y="10222"/>
                  </a:lnTo>
                  <a:cubicBezTo>
                    <a:pt x="4726" y="10382"/>
                    <a:pt x="4669" y="10493"/>
                    <a:pt x="4579" y="10546"/>
                  </a:cubicBezTo>
                  <a:lnTo>
                    <a:pt x="5284" y="10137"/>
                  </a:lnTo>
                  <a:cubicBezTo>
                    <a:pt x="5315" y="10070"/>
                    <a:pt x="5331" y="9999"/>
                    <a:pt x="5328" y="9926"/>
                  </a:cubicBezTo>
                  <a:lnTo>
                    <a:pt x="5348" y="3184"/>
                  </a:lnTo>
                  <a:cubicBezTo>
                    <a:pt x="5348" y="2862"/>
                    <a:pt x="5122" y="2472"/>
                    <a:pt x="4843" y="2309"/>
                  </a:cubicBezTo>
                  <a:lnTo>
                    <a:pt x="961" y="69"/>
                  </a:lnTo>
                  <a:cubicBezTo>
                    <a:pt x="880" y="22"/>
                    <a:pt x="804" y="0"/>
                    <a:pt x="73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6" name="Google Shape;5996;p68"/>
            <p:cNvSpPr/>
            <p:nvPr/>
          </p:nvSpPr>
          <p:spPr>
            <a:xfrm>
              <a:off x="905500" y="1789500"/>
              <a:ext cx="122900" cy="255650"/>
            </a:xfrm>
            <a:custGeom>
              <a:avLst/>
              <a:gdLst/>
              <a:ahLst/>
              <a:cxnLst/>
              <a:rect l="l" t="t" r="r" b="b"/>
              <a:pathLst>
                <a:path w="4916" h="10226" extrusionOk="0">
                  <a:moveTo>
                    <a:pt x="302" y="1"/>
                  </a:moveTo>
                  <a:cubicBezTo>
                    <a:pt x="136" y="1"/>
                    <a:pt x="21" y="132"/>
                    <a:pt x="21" y="359"/>
                  </a:cubicBezTo>
                  <a:lnTo>
                    <a:pt x="2" y="7043"/>
                  </a:lnTo>
                  <a:cubicBezTo>
                    <a:pt x="1" y="7363"/>
                    <a:pt x="227" y="7755"/>
                    <a:pt x="507" y="7915"/>
                  </a:cubicBezTo>
                  <a:lnTo>
                    <a:pt x="4387" y="10156"/>
                  </a:lnTo>
                  <a:cubicBezTo>
                    <a:pt x="4469" y="10203"/>
                    <a:pt x="4546" y="10225"/>
                    <a:pt x="4615" y="10225"/>
                  </a:cubicBezTo>
                  <a:cubicBezTo>
                    <a:pt x="4781" y="10225"/>
                    <a:pt x="4895" y="10094"/>
                    <a:pt x="4895" y="9866"/>
                  </a:cubicBezTo>
                  <a:lnTo>
                    <a:pt x="4915" y="3184"/>
                  </a:lnTo>
                  <a:cubicBezTo>
                    <a:pt x="4915" y="2863"/>
                    <a:pt x="4689" y="2472"/>
                    <a:pt x="4411" y="2311"/>
                  </a:cubicBezTo>
                  <a:lnTo>
                    <a:pt x="529" y="69"/>
                  </a:lnTo>
                  <a:cubicBezTo>
                    <a:pt x="447" y="23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7" name="Google Shape;5997;p68"/>
            <p:cNvSpPr/>
            <p:nvPr/>
          </p:nvSpPr>
          <p:spPr>
            <a:xfrm>
              <a:off x="905550" y="1794225"/>
              <a:ext cx="122850" cy="246975"/>
            </a:xfrm>
            <a:custGeom>
              <a:avLst/>
              <a:gdLst/>
              <a:ahLst/>
              <a:cxnLst/>
              <a:rect l="l" t="t" r="r" b="b"/>
              <a:pathLst>
                <a:path w="4914" h="9879" extrusionOk="0">
                  <a:moveTo>
                    <a:pt x="47" y="1"/>
                  </a:moveTo>
                  <a:cubicBezTo>
                    <a:pt x="28" y="56"/>
                    <a:pt x="19" y="112"/>
                    <a:pt x="21" y="170"/>
                  </a:cubicBezTo>
                  <a:lnTo>
                    <a:pt x="21" y="247"/>
                  </a:lnTo>
                  <a:cubicBezTo>
                    <a:pt x="1498" y="1097"/>
                    <a:pt x="2977" y="1949"/>
                    <a:pt x="4453" y="2802"/>
                  </a:cubicBezTo>
                  <a:cubicBezTo>
                    <a:pt x="4606" y="2891"/>
                    <a:pt x="4759" y="2976"/>
                    <a:pt x="4913" y="3063"/>
                  </a:cubicBezTo>
                  <a:lnTo>
                    <a:pt x="4913" y="2993"/>
                  </a:lnTo>
                  <a:cubicBezTo>
                    <a:pt x="4912" y="2927"/>
                    <a:pt x="4903" y="2860"/>
                    <a:pt x="4887" y="2795"/>
                  </a:cubicBezTo>
                  <a:cubicBezTo>
                    <a:pt x="3273" y="1864"/>
                    <a:pt x="1659" y="933"/>
                    <a:pt x="47" y="1"/>
                  </a:cubicBezTo>
                  <a:close/>
                  <a:moveTo>
                    <a:pt x="18" y="840"/>
                  </a:moveTo>
                  <a:lnTo>
                    <a:pt x="18" y="1101"/>
                  </a:lnTo>
                  <a:cubicBezTo>
                    <a:pt x="1265" y="1817"/>
                    <a:pt x="2512" y="2537"/>
                    <a:pt x="3757" y="3256"/>
                  </a:cubicBezTo>
                  <a:cubicBezTo>
                    <a:pt x="4142" y="3478"/>
                    <a:pt x="4526" y="3700"/>
                    <a:pt x="4910" y="3920"/>
                  </a:cubicBezTo>
                  <a:lnTo>
                    <a:pt x="4910" y="3663"/>
                  </a:lnTo>
                  <a:lnTo>
                    <a:pt x="32" y="849"/>
                  </a:lnTo>
                  <a:lnTo>
                    <a:pt x="18" y="840"/>
                  </a:lnTo>
                  <a:close/>
                  <a:moveTo>
                    <a:pt x="15" y="1693"/>
                  </a:moveTo>
                  <a:lnTo>
                    <a:pt x="15" y="1948"/>
                  </a:lnTo>
                  <a:cubicBezTo>
                    <a:pt x="31" y="1960"/>
                    <a:pt x="47" y="1970"/>
                    <a:pt x="66" y="1981"/>
                  </a:cubicBezTo>
                  <a:lnTo>
                    <a:pt x="4581" y="4589"/>
                  </a:lnTo>
                  <a:cubicBezTo>
                    <a:pt x="4687" y="4651"/>
                    <a:pt x="4794" y="4712"/>
                    <a:pt x="4907" y="4776"/>
                  </a:cubicBezTo>
                  <a:lnTo>
                    <a:pt x="4907" y="4516"/>
                  </a:lnTo>
                  <a:cubicBezTo>
                    <a:pt x="3498" y="3705"/>
                    <a:pt x="2090" y="2892"/>
                    <a:pt x="683" y="2078"/>
                  </a:cubicBezTo>
                  <a:cubicBezTo>
                    <a:pt x="463" y="1951"/>
                    <a:pt x="241" y="1823"/>
                    <a:pt x="15" y="1693"/>
                  </a:cubicBezTo>
                  <a:close/>
                  <a:moveTo>
                    <a:pt x="5" y="5109"/>
                  </a:moveTo>
                  <a:cubicBezTo>
                    <a:pt x="5" y="5109"/>
                    <a:pt x="6" y="5110"/>
                    <a:pt x="6" y="5110"/>
                  </a:cubicBezTo>
                  <a:lnTo>
                    <a:pt x="6" y="5110"/>
                  </a:lnTo>
                  <a:lnTo>
                    <a:pt x="6" y="5109"/>
                  </a:lnTo>
                  <a:close/>
                  <a:moveTo>
                    <a:pt x="12" y="2545"/>
                  </a:moveTo>
                  <a:lnTo>
                    <a:pt x="12" y="2806"/>
                  </a:lnTo>
                  <a:cubicBezTo>
                    <a:pt x="22" y="2812"/>
                    <a:pt x="32" y="2819"/>
                    <a:pt x="42" y="2825"/>
                  </a:cubicBezTo>
                  <a:cubicBezTo>
                    <a:pt x="1665" y="3758"/>
                    <a:pt x="3285" y="4693"/>
                    <a:pt x="4904" y="5630"/>
                  </a:cubicBezTo>
                  <a:lnTo>
                    <a:pt x="4904" y="5370"/>
                  </a:lnTo>
                  <a:cubicBezTo>
                    <a:pt x="3273" y="4429"/>
                    <a:pt x="1643" y="3488"/>
                    <a:pt x="12" y="2545"/>
                  </a:cubicBezTo>
                  <a:close/>
                  <a:moveTo>
                    <a:pt x="10" y="3401"/>
                  </a:moveTo>
                  <a:lnTo>
                    <a:pt x="10" y="3660"/>
                  </a:lnTo>
                  <a:cubicBezTo>
                    <a:pt x="1642" y="4602"/>
                    <a:pt x="3273" y="5543"/>
                    <a:pt x="4903" y="6484"/>
                  </a:cubicBezTo>
                  <a:lnTo>
                    <a:pt x="4903" y="6224"/>
                  </a:lnTo>
                  <a:cubicBezTo>
                    <a:pt x="3341" y="5324"/>
                    <a:pt x="1780" y="4423"/>
                    <a:pt x="219" y="3521"/>
                  </a:cubicBezTo>
                  <a:cubicBezTo>
                    <a:pt x="151" y="3482"/>
                    <a:pt x="83" y="3443"/>
                    <a:pt x="10" y="3401"/>
                  </a:cubicBezTo>
                  <a:close/>
                  <a:moveTo>
                    <a:pt x="6" y="4255"/>
                  </a:moveTo>
                  <a:lnTo>
                    <a:pt x="8" y="4516"/>
                  </a:lnTo>
                  <a:cubicBezTo>
                    <a:pt x="16" y="4522"/>
                    <a:pt x="25" y="4528"/>
                    <a:pt x="35" y="4533"/>
                  </a:cubicBezTo>
                  <a:cubicBezTo>
                    <a:pt x="1519" y="5386"/>
                    <a:pt x="2999" y="6240"/>
                    <a:pt x="4480" y="7096"/>
                  </a:cubicBezTo>
                  <a:cubicBezTo>
                    <a:pt x="4617" y="7175"/>
                    <a:pt x="4755" y="7255"/>
                    <a:pt x="4900" y="7339"/>
                  </a:cubicBezTo>
                  <a:lnTo>
                    <a:pt x="4900" y="7080"/>
                  </a:lnTo>
                  <a:cubicBezTo>
                    <a:pt x="3269" y="6139"/>
                    <a:pt x="1637" y="5198"/>
                    <a:pt x="6" y="4255"/>
                  </a:cubicBezTo>
                  <a:close/>
                  <a:moveTo>
                    <a:pt x="6" y="5110"/>
                  </a:moveTo>
                  <a:lnTo>
                    <a:pt x="6" y="5370"/>
                  </a:lnTo>
                  <a:cubicBezTo>
                    <a:pt x="1637" y="6310"/>
                    <a:pt x="3269" y="7251"/>
                    <a:pt x="4900" y="8192"/>
                  </a:cubicBezTo>
                  <a:lnTo>
                    <a:pt x="4900" y="7931"/>
                  </a:lnTo>
                  <a:cubicBezTo>
                    <a:pt x="3415" y="7078"/>
                    <a:pt x="1933" y="6223"/>
                    <a:pt x="451" y="5366"/>
                  </a:cubicBezTo>
                  <a:cubicBezTo>
                    <a:pt x="305" y="5282"/>
                    <a:pt x="159" y="5198"/>
                    <a:pt x="6" y="5110"/>
                  </a:cubicBezTo>
                  <a:close/>
                  <a:moveTo>
                    <a:pt x="2" y="5963"/>
                  </a:moveTo>
                  <a:lnTo>
                    <a:pt x="3" y="6224"/>
                  </a:lnTo>
                  <a:cubicBezTo>
                    <a:pt x="9" y="6227"/>
                    <a:pt x="15" y="6231"/>
                    <a:pt x="21" y="6236"/>
                  </a:cubicBezTo>
                  <a:cubicBezTo>
                    <a:pt x="1646" y="7171"/>
                    <a:pt x="3272" y="8108"/>
                    <a:pt x="4896" y="9047"/>
                  </a:cubicBezTo>
                  <a:lnTo>
                    <a:pt x="4896" y="8788"/>
                  </a:lnTo>
                  <a:cubicBezTo>
                    <a:pt x="3264" y="7847"/>
                    <a:pt x="1633" y="6906"/>
                    <a:pt x="2" y="5963"/>
                  </a:cubicBezTo>
                  <a:close/>
                  <a:moveTo>
                    <a:pt x="0" y="6817"/>
                  </a:moveTo>
                  <a:lnTo>
                    <a:pt x="0" y="6852"/>
                  </a:lnTo>
                  <a:cubicBezTo>
                    <a:pt x="2" y="6936"/>
                    <a:pt x="15" y="7020"/>
                    <a:pt x="39" y="7102"/>
                  </a:cubicBezTo>
                  <a:cubicBezTo>
                    <a:pt x="1559" y="7976"/>
                    <a:pt x="3079" y="8853"/>
                    <a:pt x="4597" y="9730"/>
                  </a:cubicBezTo>
                  <a:cubicBezTo>
                    <a:pt x="4681" y="9780"/>
                    <a:pt x="4765" y="9828"/>
                    <a:pt x="4854" y="9878"/>
                  </a:cubicBezTo>
                  <a:cubicBezTo>
                    <a:pt x="4881" y="9815"/>
                    <a:pt x="4896" y="9746"/>
                    <a:pt x="4894" y="9677"/>
                  </a:cubicBezTo>
                  <a:lnTo>
                    <a:pt x="4894" y="9641"/>
                  </a:lnTo>
                  <a:cubicBezTo>
                    <a:pt x="3263" y="8699"/>
                    <a:pt x="1632" y="7758"/>
                    <a:pt x="0" y="6817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8" name="Google Shape;5998;p68"/>
            <p:cNvSpPr/>
            <p:nvPr/>
          </p:nvSpPr>
          <p:spPr>
            <a:xfrm>
              <a:off x="949925" y="1770850"/>
              <a:ext cx="103300" cy="57875"/>
            </a:xfrm>
            <a:custGeom>
              <a:avLst/>
              <a:gdLst/>
              <a:ahLst/>
              <a:cxnLst/>
              <a:rect l="l" t="t" r="r" b="b"/>
              <a:pathLst>
                <a:path w="4132" h="2315" extrusionOk="0">
                  <a:moveTo>
                    <a:pt x="663" y="1"/>
                  </a:moveTo>
                  <a:cubicBezTo>
                    <a:pt x="517" y="1"/>
                    <a:pt x="364" y="36"/>
                    <a:pt x="244" y="106"/>
                  </a:cubicBezTo>
                  <a:cubicBezTo>
                    <a:pt x="25" y="232"/>
                    <a:pt x="0" y="425"/>
                    <a:pt x="190" y="534"/>
                  </a:cubicBezTo>
                  <a:lnTo>
                    <a:pt x="3148" y="2241"/>
                  </a:lnTo>
                  <a:cubicBezTo>
                    <a:pt x="3234" y="2290"/>
                    <a:pt x="3349" y="2315"/>
                    <a:pt x="3469" y="2315"/>
                  </a:cubicBezTo>
                  <a:cubicBezTo>
                    <a:pt x="3615" y="2315"/>
                    <a:pt x="3769" y="2279"/>
                    <a:pt x="3889" y="2210"/>
                  </a:cubicBezTo>
                  <a:cubicBezTo>
                    <a:pt x="4108" y="2083"/>
                    <a:pt x="4131" y="1891"/>
                    <a:pt x="3941" y="1782"/>
                  </a:cubicBezTo>
                  <a:lnTo>
                    <a:pt x="985" y="74"/>
                  </a:lnTo>
                  <a:cubicBezTo>
                    <a:pt x="899" y="25"/>
                    <a:pt x="784" y="1"/>
                    <a:pt x="663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9" name="Google Shape;5999;p68"/>
            <p:cNvSpPr/>
            <p:nvPr/>
          </p:nvSpPr>
          <p:spPr>
            <a:xfrm>
              <a:off x="960150" y="1690825"/>
              <a:ext cx="63375" cy="91175"/>
            </a:xfrm>
            <a:custGeom>
              <a:avLst/>
              <a:gdLst/>
              <a:ahLst/>
              <a:cxnLst/>
              <a:rect l="l" t="t" r="r" b="b"/>
              <a:pathLst>
                <a:path w="2535" h="3647" extrusionOk="0">
                  <a:moveTo>
                    <a:pt x="345" y="1"/>
                  </a:moveTo>
                  <a:cubicBezTo>
                    <a:pt x="166" y="1"/>
                    <a:pt x="1" y="144"/>
                    <a:pt x="0" y="345"/>
                  </a:cubicBezTo>
                  <a:lnTo>
                    <a:pt x="0" y="3465"/>
                  </a:lnTo>
                  <a:cubicBezTo>
                    <a:pt x="0" y="3565"/>
                    <a:pt x="81" y="3646"/>
                    <a:pt x="181" y="3646"/>
                  </a:cubicBezTo>
                  <a:cubicBezTo>
                    <a:pt x="281" y="3646"/>
                    <a:pt x="363" y="3565"/>
                    <a:pt x="363" y="3465"/>
                  </a:cubicBezTo>
                  <a:lnTo>
                    <a:pt x="363" y="375"/>
                  </a:lnTo>
                  <a:lnTo>
                    <a:pt x="2225" y="1451"/>
                  </a:lnTo>
                  <a:cubicBezTo>
                    <a:pt x="2255" y="1472"/>
                    <a:pt x="2290" y="1481"/>
                    <a:pt x="2324" y="1481"/>
                  </a:cubicBezTo>
                  <a:cubicBezTo>
                    <a:pt x="2387" y="1481"/>
                    <a:pt x="2448" y="1449"/>
                    <a:pt x="2483" y="1390"/>
                  </a:cubicBezTo>
                  <a:cubicBezTo>
                    <a:pt x="2535" y="1300"/>
                    <a:pt x="2500" y="1184"/>
                    <a:pt x="2406" y="1138"/>
                  </a:cubicBezTo>
                  <a:lnTo>
                    <a:pt x="516" y="47"/>
                  </a:lnTo>
                  <a:cubicBezTo>
                    <a:pt x="461" y="15"/>
                    <a:pt x="402" y="1"/>
                    <a:pt x="345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0" name="Google Shape;6000;p68"/>
            <p:cNvSpPr/>
            <p:nvPr/>
          </p:nvSpPr>
          <p:spPr>
            <a:xfrm>
              <a:off x="977725" y="1697575"/>
              <a:ext cx="47650" cy="32425"/>
            </a:xfrm>
            <a:custGeom>
              <a:avLst/>
              <a:gdLst/>
              <a:ahLst/>
              <a:cxnLst/>
              <a:rect l="l" t="t" r="r" b="b"/>
              <a:pathLst>
                <a:path w="1906" h="1297" extrusionOk="0">
                  <a:moveTo>
                    <a:pt x="308" y="0"/>
                  </a:moveTo>
                  <a:cubicBezTo>
                    <a:pt x="214" y="0"/>
                    <a:pt x="123" y="49"/>
                    <a:pt x="73" y="135"/>
                  </a:cubicBezTo>
                  <a:cubicBezTo>
                    <a:pt x="0" y="260"/>
                    <a:pt x="38" y="420"/>
                    <a:pt x="158" y="499"/>
                  </a:cubicBezTo>
                  <a:lnTo>
                    <a:pt x="1478" y="1261"/>
                  </a:lnTo>
                  <a:cubicBezTo>
                    <a:pt x="1520" y="1284"/>
                    <a:pt x="1566" y="1297"/>
                    <a:pt x="1614" y="1297"/>
                  </a:cubicBezTo>
                  <a:cubicBezTo>
                    <a:pt x="1736" y="1296"/>
                    <a:pt x="1843" y="1213"/>
                    <a:pt x="1874" y="1095"/>
                  </a:cubicBezTo>
                  <a:cubicBezTo>
                    <a:pt x="1906" y="977"/>
                    <a:pt x="1855" y="852"/>
                    <a:pt x="1751" y="791"/>
                  </a:cubicBezTo>
                  <a:lnTo>
                    <a:pt x="431" y="30"/>
                  </a:lnTo>
                  <a:cubicBezTo>
                    <a:pt x="392" y="10"/>
                    <a:pt x="349" y="0"/>
                    <a:pt x="308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1" name="Google Shape;6001;p68"/>
            <p:cNvSpPr/>
            <p:nvPr/>
          </p:nvSpPr>
          <p:spPr>
            <a:xfrm>
              <a:off x="1012525" y="1718500"/>
              <a:ext cx="30475" cy="106100"/>
            </a:xfrm>
            <a:custGeom>
              <a:avLst/>
              <a:gdLst/>
              <a:ahLst/>
              <a:cxnLst/>
              <a:rect l="l" t="t" r="r" b="b"/>
              <a:pathLst>
                <a:path w="1219" h="4244" extrusionOk="0">
                  <a:moveTo>
                    <a:pt x="210" y="0"/>
                  </a:moveTo>
                  <a:cubicBezTo>
                    <a:pt x="148" y="0"/>
                    <a:pt x="86" y="32"/>
                    <a:pt x="53" y="90"/>
                  </a:cubicBezTo>
                  <a:cubicBezTo>
                    <a:pt x="0" y="182"/>
                    <a:pt x="35" y="298"/>
                    <a:pt x="130" y="344"/>
                  </a:cubicBezTo>
                  <a:lnTo>
                    <a:pt x="686" y="666"/>
                  </a:lnTo>
                  <a:cubicBezTo>
                    <a:pt x="792" y="727"/>
                    <a:pt x="856" y="838"/>
                    <a:pt x="856" y="959"/>
                  </a:cubicBezTo>
                  <a:lnTo>
                    <a:pt x="856" y="4062"/>
                  </a:lnTo>
                  <a:cubicBezTo>
                    <a:pt x="856" y="4162"/>
                    <a:pt x="937" y="4243"/>
                    <a:pt x="1037" y="4243"/>
                  </a:cubicBezTo>
                  <a:cubicBezTo>
                    <a:pt x="1137" y="4243"/>
                    <a:pt x="1219" y="4162"/>
                    <a:pt x="1219" y="4062"/>
                  </a:cubicBezTo>
                  <a:lnTo>
                    <a:pt x="1219" y="959"/>
                  </a:lnTo>
                  <a:cubicBezTo>
                    <a:pt x="1217" y="709"/>
                    <a:pt x="1084" y="477"/>
                    <a:pt x="868" y="353"/>
                  </a:cubicBezTo>
                  <a:lnTo>
                    <a:pt x="311" y="31"/>
                  </a:lnTo>
                  <a:cubicBezTo>
                    <a:pt x="280" y="10"/>
                    <a:pt x="245" y="0"/>
                    <a:pt x="210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2" name="Google Shape;6002;p68"/>
            <p:cNvSpPr/>
            <p:nvPr/>
          </p:nvSpPr>
          <p:spPr>
            <a:xfrm>
              <a:off x="934225" y="1827450"/>
              <a:ext cx="65500" cy="67825"/>
            </a:xfrm>
            <a:custGeom>
              <a:avLst/>
              <a:gdLst/>
              <a:ahLst/>
              <a:cxnLst/>
              <a:rect l="l" t="t" r="r" b="b"/>
              <a:pathLst>
                <a:path w="2620" h="2713" extrusionOk="0">
                  <a:moveTo>
                    <a:pt x="116" y="0"/>
                  </a:moveTo>
                  <a:cubicBezTo>
                    <a:pt x="48" y="0"/>
                    <a:pt x="0" y="63"/>
                    <a:pt x="0" y="168"/>
                  </a:cubicBezTo>
                  <a:lnTo>
                    <a:pt x="0" y="1032"/>
                  </a:lnTo>
                  <a:cubicBezTo>
                    <a:pt x="0" y="1173"/>
                    <a:pt x="86" y="1337"/>
                    <a:pt x="192" y="1399"/>
                  </a:cubicBezTo>
                  <a:lnTo>
                    <a:pt x="2428" y="2690"/>
                  </a:lnTo>
                  <a:cubicBezTo>
                    <a:pt x="2455" y="2705"/>
                    <a:pt x="2480" y="2712"/>
                    <a:pt x="2504" y="2712"/>
                  </a:cubicBezTo>
                  <a:cubicBezTo>
                    <a:pt x="2572" y="2712"/>
                    <a:pt x="2619" y="2650"/>
                    <a:pt x="2619" y="2545"/>
                  </a:cubicBezTo>
                  <a:lnTo>
                    <a:pt x="2619" y="1680"/>
                  </a:lnTo>
                  <a:cubicBezTo>
                    <a:pt x="2619" y="1540"/>
                    <a:pt x="2534" y="1376"/>
                    <a:pt x="2428" y="1314"/>
                  </a:cubicBezTo>
                  <a:lnTo>
                    <a:pt x="192" y="23"/>
                  </a:lnTo>
                  <a:cubicBezTo>
                    <a:pt x="165" y="7"/>
                    <a:pt x="139" y="0"/>
                    <a:pt x="11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3" name="Google Shape;6003;p68"/>
            <p:cNvSpPr/>
            <p:nvPr/>
          </p:nvSpPr>
          <p:spPr>
            <a:xfrm>
              <a:off x="924800" y="1779425"/>
              <a:ext cx="119875" cy="255200"/>
            </a:xfrm>
            <a:custGeom>
              <a:avLst/>
              <a:gdLst/>
              <a:ahLst/>
              <a:cxnLst/>
              <a:rect l="l" t="t" r="r" b="b"/>
              <a:pathLst>
                <a:path w="4795" h="10208" extrusionOk="0">
                  <a:moveTo>
                    <a:pt x="151" y="1"/>
                  </a:moveTo>
                  <a:lnTo>
                    <a:pt x="42" y="63"/>
                  </a:lnTo>
                  <a:lnTo>
                    <a:pt x="0" y="88"/>
                  </a:lnTo>
                  <a:cubicBezTo>
                    <a:pt x="8" y="103"/>
                    <a:pt x="24" y="113"/>
                    <a:pt x="41" y="113"/>
                  </a:cubicBezTo>
                  <a:cubicBezTo>
                    <a:pt x="46" y="113"/>
                    <a:pt x="52" y="112"/>
                    <a:pt x="57" y="110"/>
                  </a:cubicBezTo>
                  <a:cubicBezTo>
                    <a:pt x="80" y="101"/>
                    <a:pt x="105" y="97"/>
                    <a:pt x="132" y="97"/>
                  </a:cubicBezTo>
                  <a:cubicBezTo>
                    <a:pt x="194" y="97"/>
                    <a:pt x="263" y="119"/>
                    <a:pt x="334" y="160"/>
                  </a:cubicBezTo>
                  <a:lnTo>
                    <a:pt x="4216" y="2401"/>
                  </a:lnTo>
                  <a:cubicBezTo>
                    <a:pt x="4481" y="2553"/>
                    <a:pt x="4696" y="2926"/>
                    <a:pt x="4696" y="3230"/>
                  </a:cubicBezTo>
                  <a:lnTo>
                    <a:pt x="4677" y="9973"/>
                  </a:lnTo>
                  <a:cubicBezTo>
                    <a:pt x="4678" y="10038"/>
                    <a:pt x="4665" y="10104"/>
                    <a:pt x="4638" y="10162"/>
                  </a:cubicBezTo>
                  <a:cubicBezTo>
                    <a:pt x="4630" y="10176"/>
                    <a:pt x="4630" y="10193"/>
                    <a:pt x="4639" y="10208"/>
                  </a:cubicBezTo>
                  <a:lnTo>
                    <a:pt x="4681" y="10183"/>
                  </a:lnTo>
                  <a:lnTo>
                    <a:pt x="4749" y="10144"/>
                  </a:lnTo>
                  <a:cubicBezTo>
                    <a:pt x="4767" y="10088"/>
                    <a:pt x="4775" y="10031"/>
                    <a:pt x="4775" y="9973"/>
                  </a:cubicBezTo>
                  <a:lnTo>
                    <a:pt x="4793" y="3232"/>
                  </a:lnTo>
                  <a:cubicBezTo>
                    <a:pt x="4794" y="2895"/>
                    <a:pt x="4556" y="2485"/>
                    <a:pt x="4265" y="2317"/>
                  </a:cubicBezTo>
                  <a:lnTo>
                    <a:pt x="383" y="76"/>
                  </a:lnTo>
                  <a:cubicBezTo>
                    <a:pt x="314" y="31"/>
                    <a:pt x="232" y="7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4" name="Google Shape;6004;p68"/>
            <p:cNvSpPr/>
            <p:nvPr/>
          </p:nvSpPr>
          <p:spPr>
            <a:xfrm>
              <a:off x="1216900" y="1465750"/>
              <a:ext cx="132600" cy="171725"/>
            </a:xfrm>
            <a:custGeom>
              <a:avLst/>
              <a:gdLst/>
              <a:ahLst/>
              <a:cxnLst/>
              <a:rect l="l" t="t" r="r" b="b"/>
              <a:pathLst>
                <a:path w="5304" h="6869" extrusionOk="0">
                  <a:moveTo>
                    <a:pt x="1754" y="1"/>
                  </a:moveTo>
                  <a:cubicBezTo>
                    <a:pt x="1682" y="1"/>
                    <a:pt x="1609" y="5"/>
                    <a:pt x="1535" y="15"/>
                  </a:cubicBezTo>
                  <a:cubicBezTo>
                    <a:pt x="741" y="118"/>
                    <a:pt x="1" y="839"/>
                    <a:pt x="158" y="2086"/>
                  </a:cubicBezTo>
                  <a:cubicBezTo>
                    <a:pt x="163" y="2128"/>
                    <a:pt x="958" y="2367"/>
                    <a:pt x="1662" y="2367"/>
                  </a:cubicBezTo>
                  <a:cubicBezTo>
                    <a:pt x="1839" y="2367"/>
                    <a:pt x="2011" y="2352"/>
                    <a:pt x="2163" y="2315"/>
                  </a:cubicBezTo>
                  <a:lnTo>
                    <a:pt x="2163" y="2315"/>
                  </a:lnTo>
                  <a:cubicBezTo>
                    <a:pt x="2164" y="2325"/>
                    <a:pt x="2162" y="3318"/>
                    <a:pt x="2208" y="3874"/>
                  </a:cubicBezTo>
                  <a:cubicBezTo>
                    <a:pt x="2240" y="4254"/>
                    <a:pt x="2621" y="4493"/>
                    <a:pt x="2946" y="4597"/>
                  </a:cubicBezTo>
                  <a:cubicBezTo>
                    <a:pt x="3269" y="4702"/>
                    <a:pt x="3377" y="4915"/>
                    <a:pt x="3448" y="5234"/>
                  </a:cubicBezTo>
                  <a:cubicBezTo>
                    <a:pt x="3517" y="5546"/>
                    <a:pt x="3513" y="5863"/>
                    <a:pt x="3558" y="6176"/>
                  </a:cubicBezTo>
                  <a:cubicBezTo>
                    <a:pt x="3581" y="6327"/>
                    <a:pt x="3591" y="6479"/>
                    <a:pt x="3633" y="6626"/>
                  </a:cubicBezTo>
                  <a:cubicBezTo>
                    <a:pt x="3687" y="6809"/>
                    <a:pt x="3908" y="6868"/>
                    <a:pt x="4135" y="6868"/>
                  </a:cubicBezTo>
                  <a:cubicBezTo>
                    <a:pt x="4323" y="6868"/>
                    <a:pt x="4515" y="6827"/>
                    <a:pt x="4617" y="6784"/>
                  </a:cubicBezTo>
                  <a:cubicBezTo>
                    <a:pt x="5075" y="6591"/>
                    <a:pt x="5262" y="6081"/>
                    <a:pt x="5281" y="5615"/>
                  </a:cubicBezTo>
                  <a:cubicBezTo>
                    <a:pt x="5304" y="5047"/>
                    <a:pt x="5078" y="4519"/>
                    <a:pt x="4759" y="4058"/>
                  </a:cubicBezTo>
                  <a:cubicBezTo>
                    <a:pt x="4577" y="3797"/>
                    <a:pt x="4370" y="3556"/>
                    <a:pt x="4160" y="3318"/>
                  </a:cubicBezTo>
                  <a:cubicBezTo>
                    <a:pt x="3822" y="2938"/>
                    <a:pt x="3529" y="2532"/>
                    <a:pt x="3472" y="2015"/>
                  </a:cubicBezTo>
                  <a:cubicBezTo>
                    <a:pt x="3430" y="1626"/>
                    <a:pt x="3441" y="1262"/>
                    <a:pt x="3253" y="907"/>
                  </a:cubicBezTo>
                  <a:cubicBezTo>
                    <a:pt x="2959" y="344"/>
                    <a:pt x="2378" y="1"/>
                    <a:pt x="1754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5" name="Google Shape;6005;p68"/>
            <p:cNvSpPr/>
            <p:nvPr/>
          </p:nvSpPr>
          <p:spPr>
            <a:xfrm>
              <a:off x="1182050" y="1935850"/>
              <a:ext cx="81650" cy="59450"/>
            </a:xfrm>
            <a:custGeom>
              <a:avLst/>
              <a:gdLst/>
              <a:ahLst/>
              <a:cxnLst/>
              <a:rect l="l" t="t" r="r" b="b"/>
              <a:pathLst>
                <a:path w="3266" h="2378" extrusionOk="0">
                  <a:moveTo>
                    <a:pt x="2807" y="1"/>
                  </a:moveTo>
                  <a:cubicBezTo>
                    <a:pt x="2805" y="1"/>
                    <a:pt x="2802" y="1"/>
                    <a:pt x="2800" y="1"/>
                  </a:cubicBezTo>
                  <a:lnTo>
                    <a:pt x="1744" y="124"/>
                  </a:lnTo>
                  <a:lnTo>
                    <a:pt x="696" y="926"/>
                  </a:lnTo>
                  <a:lnTo>
                    <a:pt x="261" y="1184"/>
                  </a:lnTo>
                  <a:cubicBezTo>
                    <a:pt x="131" y="1258"/>
                    <a:pt x="41" y="1387"/>
                    <a:pt x="15" y="1535"/>
                  </a:cubicBezTo>
                  <a:cubicBezTo>
                    <a:pt x="3" y="1608"/>
                    <a:pt x="0" y="1682"/>
                    <a:pt x="7" y="1754"/>
                  </a:cubicBezTo>
                  <a:cubicBezTo>
                    <a:pt x="16" y="1837"/>
                    <a:pt x="44" y="1915"/>
                    <a:pt x="88" y="1983"/>
                  </a:cubicBezTo>
                  <a:cubicBezTo>
                    <a:pt x="189" y="2130"/>
                    <a:pt x="423" y="2362"/>
                    <a:pt x="919" y="2378"/>
                  </a:cubicBezTo>
                  <a:cubicBezTo>
                    <a:pt x="924" y="2378"/>
                    <a:pt x="930" y="2378"/>
                    <a:pt x="935" y="2378"/>
                  </a:cubicBezTo>
                  <a:cubicBezTo>
                    <a:pt x="1027" y="2378"/>
                    <a:pt x="1117" y="2353"/>
                    <a:pt x="1196" y="2308"/>
                  </a:cubicBezTo>
                  <a:lnTo>
                    <a:pt x="2997" y="1267"/>
                  </a:lnTo>
                  <a:cubicBezTo>
                    <a:pt x="3166" y="1171"/>
                    <a:pt x="3266" y="990"/>
                    <a:pt x="3260" y="797"/>
                  </a:cubicBezTo>
                  <a:cubicBezTo>
                    <a:pt x="3254" y="635"/>
                    <a:pt x="3231" y="435"/>
                    <a:pt x="3161" y="249"/>
                  </a:cubicBezTo>
                  <a:cubicBezTo>
                    <a:pt x="3107" y="100"/>
                    <a:pt x="2965" y="1"/>
                    <a:pt x="2807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6" name="Google Shape;6006;p68"/>
            <p:cNvSpPr/>
            <p:nvPr/>
          </p:nvSpPr>
          <p:spPr>
            <a:xfrm>
              <a:off x="1182225" y="1958275"/>
              <a:ext cx="81150" cy="37125"/>
            </a:xfrm>
            <a:custGeom>
              <a:avLst/>
              <a:gdLst/>
              <a:ahLst/>
              <a:cxnLst/>
              <a:rect l="l" t="t" r="r" b="b"/>
              <a:pathLst>
                <a:path w="3246" h="1485" extrusionOk="0">
                  <a:moveTo>
                    <a:pt x="1210" y="1199"/>
                  </a:moveTo>
                  <a:cubicBezTo>
                    <a:pt x="1120" y="1250"/>
                    <a:pt x="1017" y="1276"/>
                    <a:pt x="914" y="1273"/>
                  </a:cubicBezTo>
                  <a:cubicBezTo>
                    <a:pt x="385" y="1256"/>
                    <a:pt x="134" y="1008"/>
                    <a:pt x="28" y="853"/>
                  </a:cubicBezTo>
                  <a:cubicBezTo>
                    <a:pt x="18" y="837"/>
                    <a:pt x="9" y="821"/>
                    <a:pt x="0" y="803"/>
                  </a:cubicBezTo>
                  <a:cubicBezTo>
                    <a:pt x="0" y="822"/>
                    <a:pt x="0" y="840"/>
                    <a:pt x="2" y="859"/>
                  </a:cubicBezTo>
                  <a:cubicBezTo>
                    <a:pt x="9" y="940"/>
                    <a:pt x="37" y="1019"/>
                    <a:pt x="83" y="1088"/>
                  </a:cubicBezTo>
                  <a:cubicBezTo>
                    <a:pt x="183" y="1234"/>
                    <a:pt x="418" y="1466"/>
                    <a:pt x="912" y="1482"/>
                  </a:cubicBezTo>
                  <a:cubicBezTo>
                    <a:pt x="1010" y="1485"/>
                    <a:pt x="1107" y="1460"/>
                    <a:pt x="1189" y="1412"/>
                  </a:cubicBezTo>
                  <a:lnTo>
                    <a:pt x="2992" y="371"/>
                  </a:lnTo>
                  <a:cubicBezTo>
                    <a:pt x="3128" y="292"/>
                    <a:pt x="3222" y="155"/>
                    <a:pt x="3246" y="0"/>
                  </a:cubicBezTo>
                  <a:cubicBezTo>
                    <a:pt x="3211" y="33"/>
                    <a:pt x="3173" y="64"/>
                    <a:pt x="3130" y="89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7" name="Google Shape;6007;p68"/>
            <p:cNvSpPr/>
            <p:nvPr/>
          </p:nvSpPr>
          <p:spPr>
            <a:xfrm>
              <a:off x="1225400" y="1688175"/>
              <a:ext cx="28700" cy="263625"/>
            </a:xfrm>
            <a:custGeom>
              <a:avLst/>
              <a:gdLst/>
              <a:ahLst/>
              <a:cxnLst/>
              <a:rect l="l" t="t" r="r" b="b"/>
              <a:pathLst>
                <a:path w="1148" h="10545" extrusionOk="0">
                  <a:moveTo>
                    <a:pt x="574" y="0"/>
                  </a:moveTo>
                  <a:cubicBezTo>
                    <a:pt x="287" y="0"/>
                    <a:pt x="0" y="79"/>
                    <a:pt x="0" y="237"/>
                  </a:cubicBezTo>
                  <a:lnTo>
                    <a:pt x="106" y="10095"/>
                  </a:lnTo>
                  <a:cubicBezTo>
                    <a:pt x="106" y="10411"/>
                    <a:pt x="264" y="10545"/>
                    <a:pt x="582" y="10545"/>
                  </a:cubicBezTo>
                  <a:cubicBezTo>
                    <a:pt x="898" y="10545"/>
                    <a:pt x="1068" y="10391"/>
                    <a:pt x="1068" y="10073"/>
                  </a:cubicBezTo>
                  <a:lnTo>
                    <a:pt x="1147" y="237"/>
                  </a:lnTo>
                  <a:cubicBezTo>
                    <a:pt x="1147" y="79"/>
                    <a:pt x="861" y="0"/>
                    <a:pt x="574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8" name="Google Shape;6008;p68"/>
            <p:cNvSpPr/>
            <p:nvPr/>
          </p:nvSpPr>
          <p:spPr>
            <a:xfrm>
              <a:off x="1217900" y="1933275"/>
              <a:ext cx="25000" cy="25700"/>
            </a:xfrm>
            <a:custGeom>
              <a:avLst/>
              <a:gdLst/>
              <a:ahLst/>
              <a:cxnLst/>
              <a:rect l="l" t="t" r="r" b="b"/>
              <a:pathLst>
                <a:path w="1000" h="1028" extrusionOk="0">
                  <a:moveTo>
                    <a:pt x="348" y="967"/>
                  </a:moveTo>
                  <a:lnTo>
                    <a:pt x="300" y="951"/>
                  </a:lnTo>
                  <a:cubicBezTo>
                    <a:pt x="231" y="929"/>
                    <a:pt x="168" y="888"/>
                    <a:pt x="119" y="833"/>
                  </a:cubicBezTo>
                  <a:lnTo>
                    <a:pt x="119" y="833"/>
                  </a:lnTo>
                  <a:cubicBezTo>
                    <a:pt x="36" y="742"/>
                    <a:pt x="0" y="619"/>
                    <a:pt x="18" y="497"/>
                  </a:cubicBezTo>
                  <a:lnTo>
                    <a:pt x="60" y="221"/>
                  </a:lnTo>
                  <a:cubicBezTo>
                    <a:pt x="80" y="82"/>
                    <a:pt x="228" y="1"/>
                    <a:pt x="355" y="59"/>
                  </a:cubicBezTo>
                  <a:lnTo>
                    <a:pt x="840" y="274"/>
                  </a:lnTo>
                  <a:cubicBezTo>
                    <a:pt x="951" y="323"/>
                    <a:pt x="999" y="458"/>
                    <a:pt x="943" y="567"/>
                  </a:cubicBezTo>
                  <a:lnTo>
                    <a:pt x="840" y="762"/>
                  </a:lnTo>
                  <a:cubicBezTo>
                    <a:pt x="747" y="941"/>
                    <a:pt x="540" y="1028"/>
                    <a:pt x="348" y="967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9" name="Google Shape;6009;p68"/>
            <p:cNvSpPr/>
            <p:nvPr/>
          </p:nvSpPr>
          <p:spPr>
            <a:xfrm>
              <a:off x="1217500" y="1687200"/>
              <a:ext cx="44975" cy="85700"/>
            </a:xfrm>
            <a:custGeom>
              <a:avLst/>
              <a:gdLst/>
              <a:ahLst/>
              <a:cxnLst/>
              <a:rect l="l" t="t" r="r" b="b"/>
              <a:pathLst>
                <a:path w="1799" h="3428" extrusionOk="0">
                  <a:moveTo>
                    <a:pt x="13" y="1"/>
                  </a:moveTo>
                  <a:lnTo>
                    <a:pt x="2" y="2694"/>
                  </a:lnTo>
                  <a:cubicBezTo>
                    <a:pt x="0" y="3187"/>
                    <a:pt x="399" y="3425"/>
                    <a:pt x="892" y="3427"/>
                  </a:cubicBezTo>
                  <a:lnTo>
                    <a:pt x="895" y="3427"/>
                  </a:lnTo>
                  <a:cubicBezTo>
                    <a:pt x="1386" y="3427"/>
                    <a:pt x="1787" y="3191"/>
                    <a:pt x="1788" y="2699"/>
                  </a:cubicBezTo>
                  <a:lnTo>
                    <a:pt x="179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0" name="Google Shape;6010;p68"/>
            <p:cNvSpPr/>
            <p:nvPr/>
          </p:nvSpPr>
          <p:spPr>
            <a:xfrm>
              <a:off x="1224500" y="1964800"/>
              <a:ext cx="81650" cy="59425"/>
            </a:xfrm>
            <a:custGeom>
              <a:avLst/>
              <a:gdLst/>
              <a:ahLst/>
              <a:cxnLst/>
              <a:rect l="l" t="t" r="r" b="b"/>
              <a:pathLst>
                <a:path w="3266" h="2377" extrusionOk="0">
                  <a:moveTo>
                    <a:pt x="2806" y="0"/>
                  </a:moveTo>
                  <a:cubicBezTo>
                    <a:pt x="2803" y="0"/>
                    <a:pt x="2801" y="0"/>
                    <a:pt x="2799" y="0"/>
                  </a:cubicBezTo>
                  <a:lnTo>
                    <a:pt x="1743" y="123"/>
                  </a:lnTo>
                  <a:lnTo>
                    <a:pt x="695" y="925"/>
                  </a:lnTo>
                  <a:lnTo>
                    <a:pt x="260" y="1183"/>
                  </a:lnTo>
                  <a:cubicBezTo>
                    <a:pt x="131" y="1259"/>
                    <a:pt x="39" y="1386"/>
                    <a:pt x="13" y="1534"/>
                  </a:cubicBezTo>
                  <a:cubicBezTo>
                    <a:pt x="1" y="1607"/>
                    <a:pt x="0" y="1681"/>
                    <a:pt x="7" y="1753"/>
                  </a:cubicBezTo>
                  <a:cubicBezTo>
                    <a:pt x="15" y="1836"/>
                    <a:pt x="42" y="1914"/>
                    <a:pt x="89" y="1982"/>
                  </a:cubicBezTo>
                  <a:cubicBezTo>
                    <a:pt x="189" y="2129"/>
                    <a:pt x="423" y="2361"/>
                    <a:pt x="918" y="2377"/>
                  </a:cubicBezTo>
                  <a:cubicBezTo>
                    <a:pt x="923" y="2377"/>
                    <a:pt x="928" y="2377"/>
                    <a:pt x="933" y="2377"/>
                  </a:cubicBezTo>
                  <a:cubicBezTo>
                    <a:pt x="1025" y="2377"/>
                    <a:pt x="1117" y="2352"/>
                    <a:pt x="1195" y="2307"/>
                  </a:cubicBezTo>
                  <a:lnTo>
                    <a:pt x="2997" y="1266"/>
                  </a:lnTo>
                  <a:cubicBezTo>
                    <a:pt x="3164" y="1170"/>
                    <a:pt x="3266" y="989"/>
                    <a:pt x="3258" y="796"/>
                  </a:cubicBezTo>
                  <a:cubicBezTo>
                    <a:pt x="3254" y="634"/>
                    <a:pt x="3229" y="434"/>
                    <a:pt x="3160" y="248"/>
                  </a:cubicBezTo>
                  <a:cubicBezTo>
                    <a:pt x="3105" y="99"/>
                    <a:pt x="2964" y="0"/>
                    <a:pt x="2806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1" name="Google Shape;6011;p68"/>
            <p:cNvSpPr/>
            <p:nvPr/>
          </p:nvSpPr>
          <p:spPr>
            <a:xfrm>
              <a:off x="1224625" y="1987150"/>
              <a:ext cx="81200" cy="37200"/>
            </a:xfrm>
            <a:custGeom>
              <a:avLst/>
              <a:gdLst/>
              <a:ahLst/>
              <a:cxnLst/>
              <a:rect l="l" t="t" r="r" b="b"/>
              <a:pathLst>
                <a:path w="3248" h="1488" extrusionOk="0">
                  <a:moveTo>
                    <a:pt x="1210" y="1200"/>
                  </a:moveTo>
                  <a:cubicBezTo>
                    <a:pt x="1120" y="1252"/>
                    <a:pt x="1019" y="1278"/>
                    <a:pt x="914" y="1275"/>
                  </a:cubicBezTo>
                  <a:cubicBezTo>
                    <a:pt x="387" y="1257"/>
                    <a:pt x="136" y="1010"/>
                    <a:pt x="30" y="855"/>
                  </a:cubicBezTo>
                  <a:cubicBezTo>
                    <a:pt x="20" y="839"/>
                    <a:pt x="10" y="823"/>
                    <a:pt x="1" y="806"/>
                  </a:cubicBezTo>
                  <a:cubicBezTo>
                    <a:pt x="1" y="824"/>
                    <a:pt x="1" y="840"/>
                    <a:pt x="2" y="861"/>
                  </a:cubicBezTo>
                  <a:cubicBezTo>
                    <a:pt x="10" y="942"/>
                    <a:pt x="39" y="1020"/>
                    <a:pt x="84" y="1090"/>
                  </a:cubicBezTo>
                  <a:cubicBezTo>
                    <a:pt x="184" y="1235"/>
                    <a:pt x="418" y="1468"/>
                    <a:pt x="914" y="1484"/>
                  </a:cubicBezTo>
                  <a:cubicBezTo>
                    <a:pt x="1012" y="1487"/>
                    <a:pt x="1107" y="1462"/>
                    <a:pt x="1191" y="1413"/>
                  </a:cubicBezTo>
                  <a:lnTo>
                    <a:pt x="2992" y="372"/>
                  </a:lnTo>
                  <a:cubicBezTo>
                    <a:pt x="3129" y="294"/>
                    <a:pt x="3223" y="157"/>
                    <a:pt x="3248" y="1"/>
                  </a:cubicBezTo>
                  <a:cubicBezTo>
                    <a:pt x="3213" y="36"/>
                    <a:pt x="3174" y="66"/>
                    <a:pt x="3132" y="91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2" name="Google Shape;6012;p68"/>
            <p:cNvSpPr/>
            <p:nvPr/>
          </p:nvSpPr>
          <p:spPr>
            <a:xfrm>
              <a:off x="1267800" y="1755250"/>
              <a:ext cx="28750" cy="225475"/>
            </a:xfrm>
            <a:custGeom>
              <a:avLst/>
              <a:gdLst/>
              <a:ahLst/>
              <a:cxnLst/>
              <a:rect l="l" t="t" r="r" b="b"/>
              <a:pathLst>
                <a:path w="1150" h="9019" extrusionOk="0">
                  <a:moveTo>
                    <a:pt x="581" y="0"/>
                  </a:moveTo>
                  <a:cubicBezTo>
                    <a:pt x="292" y="0"/>
                    <a:pt x="1" y="79"/>
                    <a:pt x="1" y="234"/>
                  </a:cubicBezTo>
                  <a:lnTo>
                    <a:pt x="107" y="8569"/>
                  </a:lnTo>
                  <a:cubicBezTo>
                    <a:pt x="107" y="8887"/>
                    <a:pt x="266" y="9019"/>
                    <a:pt x="582" y="9019"/>
                  </a:cubicBezTo>
                  <a:cubicBezTo>
                    <a:pt x="900" y="9019"/>
                    <a:pt x="1070" y="8865"/>
                    <a:pt x="1070" y="8547"/>
                  </a:cubicBezTo>
                  <a:lnTo>
                    <a:pt x="1149" y="234"/>
                  </a:lnTo>
                  <a:cubicBezTo>
                    <a:pt x="1149" y="77"/>
                    <a:pt x="866" y="0"/>
                    <a:pt x="581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3" name="Google Shape;6013;p68"/>
            <p:cNvSpPr/>
            <p:nvPr/>
          </p:nvSpPr>
          <p:spPr>
            <a:xfrm>
              <a:off x="1260300" y="1962250"/>
              <a:ext cx="25000" cy="25650"/>
            </a:xfrm>
            <a:custGeom>
              <a:avLst/>
              <a:gdLst/>
              <a:ahLst/>
              <a:cxnLst/>
              <a:rect l="l" t="t" r="r" b="b"/>
              <a:pathLst>
                <a:path w="1000" h="1026" extrusionOk="0">
                  <a:moveTo>
                    <a:pt x="350" y="965"/>
                  </a:moveTo>
                  <a:lnTo>
                    <a:pt x="302" y="949"/>
                  </a:lnTo>
                  <a:cubicBezTo>
                    <a:pt x="233" y="927"/>
                    <a:pt x="169" y="887"/>
                    <a:pt x="121" y="833"/>
                  </a:cubicBezTo>
                  <a:lnTo>
                    <a:pt x="121" y="833"/>
                  </a:lnTo>
                  <a:cubicBezTo>
                    <a:pt x="38" y="740"/>
                    <a:pt x="1" y="617"/>
                    <a:pt x="20" y="495"/>
                  </a:cubicBezTo>
                  <a:lnTo>
                    <a:pt x="60" y="221"/>
                  </a:lnTo>
                  <a:cubicBezTo>
                    <a:pt x="80" y="82"/>
                    <a:pt x="228" y="1"/>
                    <a:pt x="357" y="57"/>
                  </a:cubicBezTo>
                  <a:lnTo>
                    <a:pt x="840" y="272"/>
                  </a:lnTo>
                  <a:cubicBezTo>
                    <a:pt x="953" y="321"/>
                    <a:pt x="1000" y="456"/>
                    <a:pt x="943" y="565"/>
                  </a:cubicBezTo>
                  <a:lnTo>
                    <a:pt x="842" y="762"/>
                  </a:lnTo>
                  <a:cubicBezTo>
                    <a:pt x="749" y="940"/>
                    <a:pt x="542" y="1026"/>
                    <a:pt x="350" y="965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4" name="Google Shape;6014;p68"/>
            <p:cNvSpPr/>
            <p:nvPr/>
          </p:nvSpPr>
          <p:spPr>
            <a:xfrm>
              <a:off x="1259950" y="1716150"/>
              <a:ext cx="44975" cy="66650"/>
            </a:xfrm>
            <a:custGeom>
              <a:avLst/>
              <a:gdLst/>
              <a:ahLst/>
              <a:cxnLst/>
              <a:rect l="l" t="t" r="r" b="b"/>
              <a:pathLst>
                <a:path w="1799" h="2666" extrusionOk="0">
                  <a:moveTo>
                    <a:pt x="13" y="0"/>
                  </a:moveTo>
                  <a:lnTo>
                    <a:pt x="2" y="1932"/>
                  </a:lnTo>
                  <a:cubicBezTo>
                    <a:pt x="0" y="2425"/>
                    <a:pt x="399" y="2664"/>
                    <a:pt x="892" y="2665"/>
                  </a:cubicBezTo>
                  <a:lnTo>
                    <a:pt x="895" y="2665"/>
                  </a:lnTo>
                  <a:cubicBezTo>
                    <a:pt x="1386" y="2665"/>
                    <a:pt x="1785" y="2429"/>
                    <a:pt x="1787" y="1937"/>
                  </a:cubicBezTo>
                  <a:lnTo>
                    <a:pt x="179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5" name="Google Shape;6015;p68"/>
            <p:cNvSpPr/>
            <p:nvPr/>
          </p:nvSpPr>
          <p:spPr>
            <a:xfrm>
              <a:off x="1144550" y="1553675"/>
              <a:ext cx="139500" cy="102725"/>
            </a:xfrm>
            <a:custGeom>
              <a:avLst/>
              <a:gdLst/>
              <a:ahLst/>
              <a:cxnLst/>
              <a:rect l="l" t="t" r="r" b="b"/>
              <a:pathLst>
                <a:path w="5580" h="4109" extrusionOk="0">
                  <a:moveTo>
                    <a:pt x="5008" y="0"/>
                  </a:moveTo>
                  <a:cubicBezTo>
                    <a:pt x="4787" y="0"/>
                    <a:pt x="4584" y="143"/>
                    <a:pt x="4516" y="364"/>
                  </a:cubicBezTo>
                  <a:cubicBezTo>
                    <a:pt x="4241" y="1292"/>
                    <a:pt x="3650" y="2479"/>
                    <a:pt x="3059" y="2959"/>
                  </a:cubicBezTo>
                  <a:cubicBezTo>
                    <a:pt x="2951" y="3047"/>
                    <a:pt x="2732" y="3085"/>
                    <a:pt x="2455" y="3085"/>
                  </a:cubicBezTo>
                  <a:cubicBezTo>
                    <a:pt x="1961" y="3085"/>
                    <a:pt x="1282" y="2964"/>
                    <a:pt x="711" y="2784"/>
                  </a:cubicBezTo>
                  <a:cubicBezTo>
                    <a:pt x="666" y="2771"/>
                    <a:pt x="620" y="2765"/>
                    <a:pt x="574" y="2765"/>
                  </a:cubicBezTo>
                  <a:cubicBezTo>
                    <a:pt x="356" y="2765"/>
                    <a:pt x="153" y="2906"/>
                    <a:pt x="85" y="3125"/>
                  </a:cubicBezTo>
                  <a:cubicBezTo>
                    <a:pt x="1" y="3387"/>
                    <a:pt x="141" y="3670"/>
                    <a:pt x="402" y="3763"/>
                  </a:cubicBezTo>
                  <a:cubicBezTo>
                    <a:pt x="682" y="3851"/>
                    <a:pt x="968" y="3924"/>
                    <a:pt x="1256" y="3980"/>
                  </a:cubicBezTo>
                  <a:cubicBezTo>
                    <a:pt x="1605" y="4050"/>
                    <a:pt x="2015" y="4108"/>
                    <a:pt x="2413" y="4108"/>
                  </a:cubicBezTo>
                  <a:cubicBezTo>
                    <a:pt x="2905" y="4108"/>
                    <a:pt x="3381" y="4020"/>
                    <a:pt x="3706" y="3757"/>
                  </a:cubicBezTo>
                  <a:cubicBezTo>
                    <a:pt x="4612" y="3023"/>
                    <a:pt x="5260" y="1463"/>
                    <a:pt x="5501" y="657"/>
                  </a:cubicBezTo>
                  <a:cubicBezTo>
                    <a:pt x="5579" y="386"/>
                    <a:pt x="5424" y="103"/>
                    <a:pt x="5154" y="22"/>
                  </a:cubicBezTo>
                  <a:cubicBezTo>
                    <a:pt x="5105" y="7"/>
                    <a:pt x="5056" y="0"/>
                    <a:pt x="5008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6" name="Google Shape;6016;p68"/>
            <p:cNvSpPr/>
            <p:nvPr/>
          </p:nvSpPr>
          <p:spPr>
            <a:xfrm>
              <a:off x="1204875" y="1548050"/>
              <a:ext cx="111525" cy="182950"/>
            </a:xfrm>
            <a:custGeom>
              <a:avLst/>
              <a:gdLst/>
              <a:ahLst/>
              <a:cxnLst/>
              <a:rect l="l" t="t" r="r" b="b"/>
              <a:pathLst>
                <a:path w="4461" h="7318" extrusionOk="0">
                  <a:moveTo>
                    <a:pt x="1847" y="1"/>
                  </a:moveTo>
                  <a:cubicBezTo>
                    <a:pt x="1832" y="1"/>
                    <a:pt x="1818" y="1"/>
                    <a:pt x="1804" y="2"/>
                  </a:cubicBezTo>
                  <a:cubicBezTo>
                    <a:pt x="54" y="60"/>
                    <a:pt x="1005" y="2855"/>
                    <a:pt x="768" y="4282"/>
                  </a:cubicBezTo>
                  <a:cubicBezTo>
                    <a:pt x="644" y="5025"/>
                    <a:pt x="1" y="4988"/>
                    <a:pt x="373" y="5663"/>
                  </a:cubicBezTo>
                  <a:cubicBezTo>
                    <a:pt x="834" y="6499"/>
                    <a:pt x="2100" y="7303"/>
                    <a:pt x="3056" y="7317"/>
                  </a:cubicBezTo>
                  <a:cubicBezTo>
                    <a:pt x="3061" y="7317"/>
                    <a:pt x="3066" y="7317"/>
                    <a:pt x="3072" y="7317"/>
                  </a:cubicBezTo>
                  <a:cubicBezTo>
                    <a:pt x="3380" y="7317"/>
                    <a:pt x="3862" y="7153"/>
                    <a:pt x="4083" y="6946"/>
                  </a:cubicBezTo>
                  <a:cubicBezTo>
                    <a:pt x="4461" y="6594"/>
                    <a:pt x="4371" y="5986"/>
                    <a:pt x="4319" y="5525"/>
                  </a:cubicBezTo>
                  <a:cubicBezTo>
                    <a:pt x="4216" y="4597"/>
                    <a:pt x="4065" y="3662"/>
                    <a:pt x="4078" y="2728"/>
                  </a:cubicBezTo>
                  <a:cubicBezTo>
                    <a:pt x="4090" y="2011"/>
                    <a:pt x="4313" y="1062"/>
                    <a:pt x="3650" y="571"/>
                  </a:cubicBezTo>
                  <a:lnTo>
                    <a:pt x="3646" y="567"/>
                  </a:lnTo>
                  <a:cubicBezTo>
                    <a:pt x="3251" y="276"/>
                    <a:pt x="2363" y="1"/>
                    <a:pt x="1847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7" name="Google Shape;6017;p68"/>
            <p:cNvSpPr/>
            <p:nvPr/>
          </p:nvSpPr>
          <p:spPr>
            <a:xfrm>
              <a:off x="1246025" y="1514825"/>
              <a:ext cx="30575" cy="64550"/>
            </a:xfrm>
            <a:custGeom>
              <a:avLst/>
              <a:gdLst/>
              <a:ahLst/>
              <a:cxnLst/>
              <a:rect l="l" t="t" r="r" b="b"/>
              <a:pathLst>
                <a:path w="1223" h="2582" extrusionOk="0">
                  <a:moveTo>
                    <a:pt x="643" y="1"/>
                  </a:moveTo>
                  <a:cubicBezTo>
                    <a:pt x="321" y="1"/>
                    <a:pt x="63" y="265"/>
                    <a:pt x="69" y="585"/>
                  </a:cubicBezTo>
                  <a:lnTo>
                    <a:pt x="150" y="1745"/>
                  </a:lnTo>
                  <a:cubicBezTo>
                    <a:pt x="150" y="2061"/>
                    <a:pt x="0" y="2582"/>
                    <a:pt x="318" y="2582"/>
                  </a:cubicBezTo>
                  <a:cubicBezTo>
                    <a:pt x="636" y="2582"/>
                    <a:pt x="1217" y="2061"/>
                    <a:pt x="1217" y="1745"/>
                  </a:cubicBezTo>
                  <a:lnTo>
                    <a:pt x="1217" y="585"/>
                  </a:lnTo>
                  <a:cubicBezTo>
                    <a:pt x="1223" y="265"/>
                    <a:pt x="963" y="1"/>
                    <a:pt x="643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8" name="Google Shape;6018;p68"/>
            <p:cNvSpPr/>
            <p:nvPr/>
          </p:nvSpPr>
          <p:spPr>
            <a:xfrm>
              <a:off x="1220575" y="1471950"/>
              <a:ext cx="73575" cy="82125"/>
            </a:xfrm>
            <a:custGeom>
              <a:avLst/>
              <a:gdLst/>
              <a:ahLst/>
              <a:cxnLst/>
              <a:rect l="l" t="t" r="r" b="b"/>
              <a:pathLst>
                <a:path w="2943" h="3285" extrusionOk="0">
                  <a:moveTo>
                    <a:pt x="1482" y="1"/>
                  </a:moveTo>
                  <a:cubicBezTo>
                    <a:pt x="1428" y="1"/>
                    <a:pt x="1374" y="4"/>
                    <a:pt x="1320" y="11"/>
                  </a:cubicBezTo>
                  <a:cubicBezTo>
                    <a:pt x="546" y="105"/>
                    <a:pt x="0" y="852"/>
                    <a:pt x="100" y="1678"/>
                  </a:cubicBezTo>
                  <a:cubicBezTo>
                    <a:pt x="169" y="2232"/>
                    <a:pt x="594" y="3062"/>
                    <a:pt x="1043" y="3269"/>
                  </a:cubicBezTo>
                  <a:cubicBezTo>
                    <a:pt x="1065" y="3279"/>
                    <a:pt x="1101" y="3284"/>
                    <a:pt x="1150" y="3284"/>
                  </a:cubicBezTo>
                  <a:cubicBezTo>
                    <a:pt x="1409" y="3284"/>
                    <a:pt x="2002" y="3136"/>
                    <a:pt x="2426" y="2731"/>
                  </a:cubicBezTo>
                  <a:cubicBezTo>
                    <a:pt x="2751" y="2419"/>
                    <a:pt x="2943" y="1659"/>
                    <a:pt x="2903" y="1334"/>
                  </a:cubicBezTo>
                  <a:cubicBezTo>
                    <a:pt x="2809" y="566"/>
                    <a:pt x="2190" y="1"/>
                    <a:pt x="148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9" name="Google Shape;6019;p68"/>
            <p:cNvSpPr/>
            <p:nvPr/>
          </p:nvSpPr>
          <p:spPr>
            <a:xfrm>
              <a:off x="1220525" y="1471925"/>
              <a:ext cx="73625" cy="76025"/>
            </a:xfrm>
            <a:custGeom>
              <a:avLst/>
              <a:gdLst/>
              <a:ahLst/>
              <a:cxnLst/>
              <a:rect l="l" t="t" r="r" b="b"/>
              <a:pathLst>
                <a:path w="2945" h="3041" extrusionOk="0">
                  <a:moveTo>
                    <a:pt x="1482" y="0"/>
                  </a:moveTo>
                  <a:cubicBezTo>
                    <a:pt x="1429" y="0"/>
                    <a:pt x="1375" y="4"/>
                    <a:pt x="1321" y="10"/>
                  </a:cubicBezTo>
                  <a:cubicBezTo>
                    <a:pt x="548" y="106"/>
                    <a:pt x="1" y="853"/>
                    <a:pt x="102" y="1678"/>
                  </a:cubicBezTo>
                  <a:cubicBezTo>
                    <a:pt x="126" y="1868"/>
                    <a:pt x="191" y="2090"/>
                    <a:pt x="285" y="2308"/>
                  </a:cubicBezTo>
                  <a:cubicBezTo>
                    <a:pt x="531" y="2428"/>
                    <a:pt x="820" y="2476"/>
                    <a:pt x="1108" y="2476"/>
                  </a:cubicBezTo>
                  <a:cubicBezTo>
                    <a:pt x="1179" y="2476"/>
                    <a:pt x="1249" y="2473"/>
                    <a:pt x="1319" y="2468"/>
                  </a:cubicBezTo>
                  <a:cubicBezTo>
                    <a:pt x="1335" y="2467"/>
                    <a:pt x="1351" y="2466"/>
                    <a:pt x="1367" y="2466"/>
                  </a:cubicBezTo>
                  <a:cubicBezTo>
                    <a:pt x="1662" y="2466"/>
                    <a:pt x="1920" y="2669"/>
                    <a:pt x="1976" y="2964"/>
                  </a:cubicBezTo>
                  <a:cubicBezTo>
                    <a:pt x="1980" y="2990"/>
                    <a:pt x="1985" y="3015"/>
                    <a:pt x="1990" y="3041"/>
                  </a:cubicBezTo>
                  <a:cubicBezTo>
                    <a:pt x="2150" y="2958"/>
                    <a:pt x="2296" y="2854"/>
                    <a:pt x="2427" y="2730"/>
                  </a:cubicBezTo>
                  <a:cubicBezTo>
                    <a:pt x="2753" y="2420"/>
                    <a:pt x="2945" y="1660"/>
                    <a:pt x="2905" y="1335"/>
                  </a:cubicBezTo>
                  <a:cubicBezTo>
                    <a:pt x="2811" y="567"/>
                    <a:pt x="2191" y="0"/>
                    <a:pt x="148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0" name="Google Shape;6020;p68"/>
            <p:cNvSpPr/>
            <p:nvPr/>
          </p:nvSpPr>
          <p:spPr>
            <a:xfrm>
              <a:off x="1251425" y="1526575"/>
              <a:ext cx="4775" cy="4100"/>
            </a:xfrm>
            <a:custGeom>
              <a:avLst/>
              <a:gdLst/>
              <a:ahLst/>
              <a:cxnLst/>
              <a:rect l="l" t="t" r="r" b="b"/>
              <a:pathLst>
                <a:path w="191" h="164" extrusionOk="0">
                  <a:moveTo>
                    <a:pt x="85" y="1"/>
                  </a:moveTo>
                  <a:cubicBezTo>
                    <a:pt x="37" y="2"/>
                    <a:pt x="0" y="41"/>
                    <a:pt x="3" y="89"/>
                  </a:cubicBezTo>
                  <a:cubicBezTo>
                    <a:pt x="7" y="135"/>
                    <a:pt x="45" y="163"/>
                    <a:pt x="85" y="163"/>
                  </a:cubicBezTo>
                  <a:cubicBezTo>
                    <a:pt x="106" y="163"/>
                    <a:pt x="127" y="155"/>
                    <a:pt x="144" y="137"/>
                  </a:cubicBezTo>
                  <a:cubicBezTo>
                    <a:pt x="190" y="85"/>
                    <a:pt x="154" y="1"/>
                    <a:pt x="8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1" name="Google Shape;6021;p68"/>
            <p:cNvSpPr/>
            <p:nvPr/>
          </p:nvSpPr>
          <p:spPr>
            <a:xfrm>
              <a:off x="1254725" y="1518650"/>
              <a:ext cx="5000" cy="3925"/>
            </a:xfrm>
            <a:custGeom>
              <a:avLst/>
              <a:gdLst/>
              <a:ahLst/>
              <a:cxnLst/>
              <a:rect l="l" t="t" r="r" b="b"/>
              <a:pathLst>
                <a:path w="200" h="157" extrusionOk="0">
                  <a:moveTo>
                    <a:pt x="87" y="1"/>
                  </a:moveTo>
                  <a:cubicBezTo>
                    <a:pt x="51" y="1"/>
                    <a:pt x="17" y="21"/>
                    <a:pt x="0" y="57"/>
                  </a:cubicBezTo>
                  <a:lnTo>
                    <a:pt x="174" y="157"/>
                  </a:lnTo>
                  <a:cubicBezTo>
                    <a:pt x="199" y="106"/>
                    <a:pt x="182" y="44"/>
                    <a:pt x="134" y="13"/>
                  </a:cubicBezTo>
                  <a:cubicBezTo>
                    <a:pt x="119" y="5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2" name="Google Shape;6022;p68"/>
            <p:cNvSpPr/>
            <p:nvPr/>
          </p:nvSpPr>
          <p:spPr>
            <a:xfrm>
              <a:off x="1245375" y="1543325"/>
              <a:ext cx="5125" cy="3575"/>
            </a:xfrm>
            <a:custGeom>
              <a:avLst/>
              <a:gdLst/>
              <a:ahLst/>
              <a:cxnLst/>
              <a:rect l="l" t="t" r="r" b="b"/>
              <a:pathLst>
                <a:path w="205" h="143" extrusionOk="0">
                  <a:moveTo>
                    <a:pt x="186" y="1"/>
                  </a:moveTo>
                  <a:lnTo>
                    <a:pt x="0" y="73"/>
                  </a:lnTo>
                  <a:cubicBezTo>
                    <a:pt x="13" y="116"/>
                    <a:pt x="52" y="143"/>
                    <a:pt x="94" y="143"/>
                  </a:cubicBezTo>
                  <a:cubicBezTo>
                    <a:pt x="105" y="143"/>
                    <a:pt x="116" y="141"/>
                    <a:pt x="126" y="137"/>
                  </a:cubicBezTo>
                  <a:cubicBezTo>
                    <a:pt x="179" y="114"/>
                    <a:pt x="205" y="54"/>
                    <a:pt x="186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3" name="Google Shape;6023;p68"/>
            <p:cNvSpPr/>
            <p:nvPr/>
          </p:nvSpPr>
          <p:spPr>
            <a:xfrm>
              <a:off x="1232150" y="1517675"/>
              <a:ext cx="4750" cy="4250"/>
            </a:xfrm>
            <a:custGeom>
              <a:avLst/>
              <a:gdLst/>
              <a:ahLst/>
              <a:cxnLst/>
              <a:rect l="l" t="t" r="r" b="b"/>
              <a:pathLst>
                <a:path w="190" h="170" extrusionOk="0">
                  <a:moveTo>
                    <a:pt x="111" y="1"/>
                  </a:moveTo>
                  <a:cubicBezTo>
                    <a:pt x="91" y="1"/>
                    <a:pt x="71" y="8"/>
                    <a:pt x="54" y="22"/>
                  </a:cubicBezTo>
                  <a:cubicBezTo>
                    <a:pt x="9" y="58"/>
                    <a:pt x="0" y="122"/>
                    <a:pt x="32" y="170"/>
                  </a:cubicBezTo>
                  <a:lnTo>
                    <a:pt x="190" y="43"/>
                  </a:lnTo>
                  <a:cubicBezTo>
                    <a:pt x="172" y="16"/>
                    <a:pt x="142" y="1"/>
                    <a:pt x="11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4" name="Google Shape;6024;p68"/>
            <p:cNvSpPr/>
            <p:nvPr/>
          </p:nvSpPr>
          <p:spPr>
            <a:xfrm>
              <a:off x="1234650" y="1526000"/>
              <a:ext cx="4775" cy="4050"/>
            </a:xfrm>
            <a:custGeom>
              <a:avLst/>
              <a:gdLst/>
              <a:ahLst/>
              <a:cxnLst/>
              <a:rect l="l" t="t" r="r" b="b"/>
              <a:pathLst>
                <a:path w="191" h="162" extrusionOk="0">
                  <a:moveTo>
                    <a:pt x="83" y="0"/>
                  </a:moveTo>
                  <a:cubicBezTo>
                    <a:pt x="36" y="2"/>
                    <a:pt x="0" y="41"/>
                    <a:pt x="2" y="87"/>
                  </a:cubicBezTo>
                  <a:cubicBezTo>
                    <a:pt x="5" y="133"/>
                    <a:pt x="44" y="162"/>
                    <a:pt x="83" y="162"/>
                  </a:cubicBezTo>
                  <a:cubicBezTo>
                    <a:pt x="104" y="162"/>
                    <a:pt x="126" y="153"/>
                    <a:pt x="142" y="135"/>
                  </a:cubicBezTo>
                  <a:cubicBezTo>
                    <a:pt x="190" y="83"/>
                    <a:pt x="154" y="0"/>
                    <a:pt x="8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5" name="Google Shape;6025;p68"/>
            <p:cNvSpPr/>
            <p:nvPr/>
          </p:nvSpPr>
          <p:spPr>
            <a:xfrm>
              <a:off x="1238000" y="1526475"/>
              <a:ext cx="7550" cy="12775"/>
            </a:xfrm>
            <a:custGeom>
              <a:avLst/>
              <a:gdLst/>
              <a:ahLst/>
              <a:cxnLst/>
              <a:rect l="l" t="t" r="r" b="b"/>
              <a:pathLst>
                <a:path w="302" h="511" extrusionOk="0">
                  <a:moveTo>
                    <a:pt x="301" y="0"/>
                  </a:moveTo>
                  <a:lnTo>
                    <a:pt x="1" y="445"/>
                  </a:lnTo>
                  <a:lnTo>
                    <a:pt x="291" y="51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6" name="Google Shape;6026;p68"/>
            <p:cNvSpPr/>
            <p:nvPr/>
          </p:nvSpPr>
          <p:spPr>
            <a:xfrm>
              <a:off x="1189150" y="1699250"/>
              <a:ext cx="25" cy="3750"/>
            </a:xfrm>
            <a:custGeom>
              <a:avLst/>
              <a:gdLst/>
              <a:ahLst/>
              <a:cxnLst/>
              <a:rect l="l" t="t" r="r" b="b"/>
              <a:pathLst>
                <a:path w="1" h="150" extrusionOk="0">
                  <a:moveTo>
                    <a:pt x="0" y="0"/>
                  </a:moveTo>
                  <a:lnTo>
                    <a:pt x="0" y="15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7" name="Google Shape;6027;p68"/>
            <p:cNvSpPr/>
            <p:nvPr/>
          </p:nvSpPr>
          <p:spPr>
            <a:xfrm>
              <a:off x="1188525" y="1698925"/>
              <a:ext cx="3425" cy="6025"/>
            </a:xfrm>
            <a:custGeom>
              <a:avLst/>
              <a:gdLst/>
              <a:ahLst/>
              <a:cxnLst/>
              <a:rect l="l" t="t" r="r" b="b"/>
              <a:pathLst>
                <a:path w="137" h="241" extrusionOk="0">
                  <a:moveTo>
                    <a:pt x="81" y="0"/>
                  </a:moveTo>
                  <a:cubicBezTo>
                    <a:pt x="61" y="0"/>
                    <a:pt x="42" y="5"/>
                    <a:pt x="24" y="13"/>
                  </a:cubicBezTo>
                  <a:cubicBezTo>
                    <a:pt x="12" y="19"/>
                    <a:pt x="2" y="32"/>
                    <a:pt x="1" y="47"/>
                  </a:cubicBezTo>
                  <a:lnTo>
                    <a:pt x="1" y="241"/>
                  </a:lnTo>
                  <a:cubicBezTo>
                    <a:pt x="2" y="228"/>
                    <a:pt x="11" y="215"/>
                    <a:pt x="24" y="209"/>
                  </a:cubicBezTo>
                  <a:cubicBezTo>
                    <a:pt x="42" y="200"/>
                    <a:pt x="61" y="195"/>
                    <a:pt x="81" y="195"/>
                  </a:cubicBezTo>
                  <a:cubicBezTo>
                    <a:pt x="100" y="195"/>
                    <a:pt x="119" y="200"/>
                    <a:pt x="137" y="209"/>
                  </a:cubicBezTo>
                  <a:lnTo>
                    <a:pt x="137" y="13"/>
                  </a:lnTo>
                  <a:cubicBezTo>
                    <a:pt x="119" y="5"/>
                    <a:pt x="100" y="0"/>
                    <a:pt x="8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8" name="Google Shape;6028;p68"/>
            <p:cNvSpPr/>
            <p:nvPr/>
          </p:nvSpPr>
          <p:spPr>
            <a:xfrm>
              <a:off x="1191925" y="1699250"/>
              <a:ext cx="650" cy="5750"/>
            </a:xfrm>
            <a:custGeom>
              <a:avLst/>
              <a:gdLst/>
              <a:ahLst/>
              <a:cxnLst/>
              <a:rect l="l" t="t" r="r" b="b"/>
              <a:pathLst>
                <a:path w="26" h="230" extrusionOk="0">
                  <a:moveTo>
                    <a:pt x="1" y="0"/>
                  </a:moveTo>
                  <a:lnTo>
                    <a:pt x="1" y="196"/>
                  </a:lnTo>
                  <a:cubicBezTo>
                    <a:pt x="14" y="202"/>
                    <a:pt x="23" y="215"/>
                    <a:pt x="24" y="229"/>
                  </a:cubicBezTo>
                  <a:cubicBezTo>
                    <a:pt x="24" y="170"/>
                    <a:pt x="26" y="92"/>
                    <a:pt x="24" y="34"/>
                  </a:cubicBezTo>
                  <a:cubicBezTo>
                    <a:pt x="23" y="19"/>
                    <a:pt x="14" y="6"/>
                    <a:pt x="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9" name="Google Shape;6029;p68"/>
            <p:cNvSpPr/>
            <p:nvPr/>
          </p:nvSpPr>
          <p:spPr>
            <a:xfrm>
              <a:off x="1188575" y="1700075"/>
              <a:ext cx="4000" cy="6075"/>
            </a:xfrm>
            <a:custGeom>
              <a:avLst/>
              <a:gdLst/>
              <a:ahLst/>
              <a:cxnLst/>
              <a:rect l="l" t="t" r="r" b="b"/>
              <a:pathLst>
                <a:path w="160" h="243" extrusionOk="0">
                  <a:moveTo>
                    <a:pt x="0" y="1"/>
                  </a:moveTo>
                  <a:lnTo>
                    <a:pt x="0" y="195"/>
                  </a:lnTo>
                  <a:cubicBezTo>
                    <a:pt x="1" y="210"/>
                    <a:pt x="10" y="223"/>
                    <a:pt x="23" y="228"/>
                  </a:cubicBezTo>
                  <a:cubicBezTo>
                    <a:pt x="41" y="238"/>
                    <a:pt x="60" y="242"/>
                    <a:pt x="79" y="242"/>
                  </a:cubicBezTo>
                  <a:cubicBezTo>
                    <a:pt x="99" y="242"/>
                    <a:pt x="118" y="238"/>
                    <a:pt x="136" y="228"/>
                  </a:cubicBezTo>
                  <a:cubicBezTo>
                    <a:pt x="149" y="223"/>
                    <a:pt x="158" y="210"/>
                    <a:pt x="160" y="196"/>
                  </a:cubicBezTo>
                  <a:lnTo>
                    <a:pt x="160" y="1"/>
                  </a:lnTo>
                  <a:cubicBezTo>
                    <a:pt x="158" y="15"/>
                    <a:pt x="149" y="27"/>
                    <a:pt x="136" y="33"/>
                  </a:cubicBezTo>
                  <a:cubicBezTo>
                    <a:pt x="118" y="42"/>
                    <a:pt x="99" y="47"/>
                    <a:pt x="79" y="47"/>
                  </a:cubicBezTo>
                  <a:cubicBezTo>
                    <a:pt x="60" y="47"/>
                    <a:pt x="41" y="42"/>
                    <a:pt x="23" y="33"/>
                  </a:cubicBezTo>
                  <a:cubicBezTo>
                    <a:pt x="10" y="27"/>
                    <a:pt x="1" y="14"/>
                    <a:pt x="0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0" name="Google Shape;6030;p68"/>
            <p:cNvSpPr/>
            <p:nvPr/>
          </p:nvSpPr>
          <p:spPr>
            <a:xfrm>
              <a:off x="1164050" y="1688600"/>
              <a:ext cx="45575" cy="31200"/>
            </a:xfrm>
            <a:custGeom>
              <a:avLst/>
              <a:gdLst/>
              <a:ahLst/>
              <a:cxnLst/>
              <a:rect l="l" t="t" r="r" b="b"/>
              <a:pathLst>
                <a:path w="1823" h="1248" extrusionOk="0">
                  <a:moveTo>
                    <a:pt x="1" y="0"/>
                  </a:moveTo>
                  <a:lnTo>
                    <a:pt x="1" y="196"/>
                  </a:lnTo>
                  <a:lnTo>
                    <a:pt x="1822" y="1247"/>
                  </a:lnTo>
                  <a:lnTo>
                    <a:pt x="1822" y="10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1" name="Google Shape;6031;p68"/>
            <p:cNvSpPr/>
            <p:nvPr/>
          </p:nvSpPr>
          <p:spPr>
            <a:xfrm>
              <a:off x="1092900" y="1688600"/>
              <a:ext cx="71175" cy="46225"/>
            </a:xfrm>
            <a:custGeom>
              <a:avLst/>
              <a:gdLst/>
              <a:ahLst/>
              <a:cxnLst/>
              <a:rect l="l" t="t" r="r" b="b"/>
              <a:pathLst>
                <a:path w="2847" h="1849" extrusionOk="0">
                  <a:moveTo>
                    <a:pt x="2847" y="0"/>
                  </a:moveTo>
                  <a:lnTo>
                    <a:pt x="0" y="1655"/>
                  </a:lnTo>
                  <a:lnTo>
                    <a:pt x="0" y="1849"/>
                  </a:lnTo>
                  <a:lnTo>
                    <a:pt x="2847" y="19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2" name="Google Shape;6032;p68"/>
            <p:cNvSpPr/>
            <p:nvPr/>
          </p:nvSpPr>
          <p:spPr>
            <a:xfrm>
              <a:off x="1092900" y="1729950"/>
              <a:ext cx="45550" cy="31200"/>
            </a:xfrm>
            <a:custGeom>
              <a:avLst/>
              <a:gdLst/>
              <a:ahLst/>
              <a:cxnLst/>
              <a:rect l="l" t="t" r="r" b="b"/>
              <a:pathLst>
                <a:path w="1822" h="1248" extrusionOk="0">
                  <a:moveTo>
                    <a:pt x="0" y="1"/>
                  </a:moveTo>
                  <a:lnTo>
                    <a:pt x="0" y="195"/>
                  </a:lnTo>
                  <a:lnTo>
                    <a:pt x="1822" y="1248"/>
                  </a:lnTo>
                  <a:lnTo>
                    <a:pt x="1822" y="10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3" name="Google Shape;6033;p68"/>
            <p:cNvSpPr/>
            <p:nvPr/>
          </p:nvSpPr>
          <p:spPr>
            <a:xfrm>
              <a:off x="1106600" y="1743350"/>
              <a:ext cx="8625" cy="7400"/>
            </a:xfrm>
            <a:custGeom>
              <a:avLst/>
              <a:gdLst/>
              <a:ahLst/>
              <a:cxnLst/>
              <a:rect l="l" t="t" r="r" b="b"/>
              <a:pathLst>
                <a:path w="345" h="296" extrusionOk="0">
                  <a:moveTo>
                    <a:pt x="172" y="1"/>
                  </a:moveTo>
                  <a:cubicBezTo>
                    <a:pt x="130" y="1"/>
                    <a:pt x="89" y="11"/>
                    <a:pt x="51" y="30"/>
                  </a:cubicBezTo>
                  <a:cubicBezTo>
                    <a:pt x="18" y="49"/>
                    <a:pt x="0" y="74"/>
                    <a:pt x="0" y="100"/>
                  </a:cubicBezTo>
                  <a:lnTo>
                    <a:pt x="0" y="295"/>
                  </a:lnTo>
                  <a:cubicBezTo>
                    <a:pt x="0" y="269"/>
                    <a:pt x="18" y="245"/>
                    <a:pt x="51" y="226"/>
                  </a:cubicBezTo>
                  <a:cubicBezTo>
                    <a:pt x="89" y="206"/>
                    <a:pt x="130" y="196"/>
                    <a:pt x="172" y="196"/>
                  </a:cubicBezTo>
                  <a:cubicBezTo>
                    <a:pt x="213" y="196"/>
                    <a:pt x="255" y="206"/>
                    <a:pt x="293" y="226"/>
                  </a:cubicBezTo>
                  <a:cubicBezTo>
                    <a:pt x="327" y="245"/>
                    <a:pt x="343" y="271"/>
                    <a:pt x="343" y="295"/>
                  </a:cubicBezTo>
                  <a:lnTo>
                    <a:pt x="343" y="100"/>
                  </a:lnTo>
                  <a:cubicBezTo>
                    <a:pt x="344" y="75"/>
                    <a:pt x="327" y="49"/>
                    <a:pt x="293" y="30"/>
                  </a:cubicBezTo>
                  <a:cubicBezTo>
                    <a:pt x="255" y="11"/>
                    <a:pt x="213" y="1"/>
                    <a:pt x="172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4" name="Google Shape;6034;p68"/>
            <p:cNvSpPr/>
            <p:nvPr/>
          </p:nvSpPr>
          <p:spPr>
            <a:xfrm>
              <a:off x="1106625" y="1745825"/>
              <a:ext cx="8600" cy="7400"/>
            </a:xfrm>
            <a:custGeom>
              <a:avLst/>
              <a:gdLst/>
              <a:ahLst/>
              <a:cxnLst/>
              <a:rect l="l" t="t" r="r" b="b"/>
              <a:pathLst>
                <a:path w="344" h="296" extrusionOk="0">
                  <a:moveTo>
                    <a:pt x="1" y="1"/>
                  </a:moveTo>
                  <a:lnTo>
                    <a:pt x="1" y="196"/>
                  </a:lnTo>
                  <a:cubicBezTo>
                    <a:pt x="1" y="223"/>
                    <a:pt x="17" y="247"/>
                    <a:pt x="52" y="267"/>
                  </a:cubicBezTo>
                  <a:cubicBezTo>
                    <a:pt x="89" y="286"/>
                    <a:pt x="131" y="296"/>
                    <a:pt x="172" y="296"/>
                  </a:cubicBezTo>
                  <a:cubicBezTo>
                    <a:pt x="214" y="296"/>
                    <a:pt x="255" y="286"/>
                    <a:pt x="294" y="267"/>
                  </a:cubicBezTo>
                  <a:cubicBezTo>
                    <a:pt x="327" y="247"/>
                    <a:pt x="343" y="223"/>
                    <a:pt x="343" y="198"/>
                  </a:cubicBezTo>
                  <a:lnTo>
                    <a:pt x="343" y="2"/>
                  </a:lnTo>
                  <a:cubicBezTo>
                    <a:pt x="343" y="27"/>
                    <a:pt x="327" y="53"/>
                    <a:pt x="294" y="72"/>
                  </a:cubicBezTo>
                  <a:cubicBezTo>
                    <a:pt x="255" y="91"/>
                    <a:pt x="214" y="100"/>
                    <a:pt x="172" y="100"/>
                  </a:cubicBezTo>
                  <a:cubicBezTo>
                    <a:pt x="131" y="100"/>
                    <a:pt x="89" y="91"/>
                    <a:pt x="52" y="72"/>
                  </a:cubicBezTo>
                  <a:cubicBezTo>
                    <a:pt x="17" y="51"/>
                    <a:pt x="1" y="27"/>
                    <a:pt x="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5" name="Google Shape;6035;p68"/>
            <p:cNvSpPr/>
            <p:nvPr/>
          </p:nvSpPr>
          <p:spPr>
            <a:xfrm>
              <a:off x="1138425" y="1714875"/>
              <a:ext cx="71200" cy="46275"/>
            </a:xfrm>
            <a:custGeom>
              <a:avLst/>
              <a:gdLst/>
              <a:ahLst/>
              <a:cxnLst/>
              <a:rect l="l" t="t" r="r" b="b"/>
              <a:pathLst>
                <a:path w="2848" h="1851" extrusionOk="0">
                  <a:moveTo>
                    <a:pt x="2847" y="0"/>
                  </a:moveTo>
                  <a:lnTo>
                    <a:pt x="1" y="1655"/>
                  </a:lnTo>
                  <a:lnTo>
                    <a:pt x="1" y="1851"/>
                  </a:lnTo>
                  <a:lnTo>
                    <a:pt x="2847" y="19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6" name="Google Shape;6036;p68"/>
            <p:cNvSpPr/>
            <p:nvPr/>
          </p:nvSpPr>
          <p:spPr>
            <a:xfrm>
              <a:off x="1081475" y="1683175"/>
              <a:ext cx="138150" cy="79325"/>
            </a:xfrm>
            <a:custGeom>
              <a:avLst/>
              <a:gdLst/>
              <a:ahLst/>
              <a:cxnLst/>
              <a:rect l="l" t="t" r="r" b="b"/>
              <a:pathLst>
                <a:path w="5526" h="3173" extrusionOk="0">
                  <a:moveTo>
                    <a:pt x="4363" y="630"/>
                  </a:moveTo>
                  <a:cubicBezTo>
                    <a:pt x="4383" y="630"/>
                    <a:pt x="4402" y="635"/>
                    <a:pt x="4420" y="643"/>
                  </a:cubicBezTo>
                  <a:cubicBezTo>
                    <a:pt x="4451" y="662"/>
                    <a:pt x="4451" y="691"/>
                    <a:pt x="4420" y="709"/>
                  </a:cubicBezTo>
                  <a:cubicBezTo>
                    <a:pt x="4402" y="718"/>
                    <a:pt x="4383" y="723"/>
                    <a:pt x="4363" y="723"/>
                  </a:cubicBezTo>
                  <a:cubicBezTo>
                    <a:pt x="4344" y="723"/>
                    <a:pt x="4325" y="718"/>
                    <a:pt x="4307" y="709"/>
                  </a:cubicBezTo>
                  <a:cubicBezTo>
                    <a:pt x="4277" y="691"/>
                    <a:pt x="4277" y="662"/>
                    <a:pt x="4307" y="643"/>
                  </a:cubicBezTo>
                  <a:cubicBezTo>
                    <a:pt x="4325" y="635"/>
                    <a:pt x="4344" y="630"/>
                    <a:pt x="4363" y="630"/>
                  </a:cubicBezTo>
                  <a:close/>
                  <a:moveTo>
                    <a:pt x="1178" y="2408"/>
                  </a:moveTo>
                  <a:cubicBezTo>
                    <a:pt x="1220" y="2408"/>
                    <a:pt x="1261" y="2418"/>
                    <a:pt x="1300" y="2437"/>
                  </a:cubicBezTo>
                  <a:cubicBezTo>
                    <a:pt x="1365" y="2476"/>
                    <a:pt x="1366" y="2539"/>
                    <a:pt x="1300" y="2578"/>
                  </a:cubicBezTo>
                  <a:cubicBezTo>
                    <a:pt x="1261" y="2597"/>
                    <a:pt x="1220" y="2607"/>
                    <a:pt x="1178" y="2607"/>
                  </a:cubicBezTo>
                  <a:cubicBezTo>
                    <a:pt x="1137" y="2607"/>
                    <a:pt x="1095" y="2597"/>
                    <a:pt x="1058" y="2578"/>
                  </a:cubicBezTo>
                  <a:cubicBezTo>
                    <a:pt x="991" y="2539"/>
                    <a:pt x="991" y="2476"/>
                    <a:pt x="1058" y="2437"/>
                  </a:cubicBezTo>
                  <a:cubicBezTo>
                    <a:pt x="1095" y="2418"/>
                    <a:pt x="1137" y="2408"/>
                    <a:pt x="1178" y="2408"/>
                  </a:cubicBezTo>
                  <a:close/>
                  <a:moveTo>
                    <a:pt x="3304" y="216"/>
                  </a:moveTo>
                  <a:lnTo>
                    <a:pt x="5125" y="1267"/>
                  </a:lnTo>
                  <a:lnTo>
                    <a:pt x="2279" y="2923"/>
                  </a:lnTo>
                  <a:lnTo>
                    <a:pt x="457" y="1872"/>
                  </a:lnTo>
                  <a:lnTo>
                    <a:pt x="3304" y="216"/>
                  </a:lnTo>
                  <a:close/>
                  <a:moveTo>
                    <a:pt x="3511" y="0"/>
                  </a:moveTo>
                  <a:cubicBezTo>
                    <a:pt x="3442" y="0"/>
                    <a:pt x="3373" y="15"/>
                    <a:pt x="3320" y="46"/>
                  </a:cubicBezTo>
                  <a:lnTo>
                    <a:pt x="106" y="1915"/>
                  </a:lnTo>
                  <a:cubicBezTo>
                    <a:pt x="1" y="1976"/>
                    <a:pt x="1" y="2075"/>
                    <a:pt x="108" y="2137"/>
                  </a:cubicBezTo>
                  <a:lnTo>
                    <a:pt x="1822" y="3127"/>
                  </a:lnTo>
                  <a:cubicBezTo>
                    <a:pt x="1875" y="3158"/>
                    <a:pt x="1944" y="3173"/>
                    <a:pt x="2014" y="3173"/>
                  </a:cubicBezTo>
                  <a:cubicBezTo>
                    <a:pt x="2083" y="3173"/>
                    <a:pt x="2152" y="3158"/>
                    <a:pt x="2205" y="3127"/>
                  </a:cubicBezTo>
                  <a:lnTo>
                    <a:pt x="5419" y="1260"/>
                  </a:lnTo>
                  <a:cubicBezTo>
                    <a:pt x="5525" y="1197"/>
                    <a:pt x="5524" y="1099"/>
                    <a:pt x="5418" y="1038"/>
                  </a:cubicBezTo>
                  <a:lnTo>
                    <a:pt x="3703" y="46"/>
                  </a:lnTo>
                  <a:cubicBezTo>
                    <a:pt x="3650" y="15"/>
                    <a:pt x="3580" y="0"/>
                    <a:pt x="3511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7" name="Google Shape;6037;p68"/>
            <p:cNvSpPr/>
            <p:nvPr/>
          </p:nvSpPr>
          <p:spPr>
            <a:xfrm>
              <a:off x="1186925" y="1698150"/>
              <a:ext cx="7275" cy="3875"/>
            </a:xfrm>
            <a:custGeom>
              <a:avLst/>
              <a:gdLst/>
              <a:ahLst/>
              <a:cxnLst/>
              <a:rect l="l" t="t" r="r" b="b"/>
              <a:pathLst>
                <a:path w="291" h="155" extrusionOk="0">
                  <a:moveTo>
                    <a:pt x="146" y="1"/>
                  </a:moveTo>
                  <a:cubicBezTo>
                    <a:pt x="114" y="1"/>
                    <a:pt x="82" y="8"/>
                    <a:pt x="53" y="23"/>
                  </a:cubicBezTo>
                  <a:cubicBezTo>
                    <a:pt x="1" y="54"/>
                    <a:pt x="1" y="102"/>
                    <a:pt x="53" y="131"/>
                  </a:cubicBezTo>
                  <a:cubicBezTo>
                    <a:pt x="82" y="147"/>
                    <a:pt x="114" y="154"/>
                    <a:pt x="146" y="154"/>
                  </a:cubicBezTo>
                  <a:cubicBezTo>
                    <a:pt x="178" y="154"/>
                    <a:pt x="210" y="147"/>
                    <a:pt x="240" y="131"/>
                  </a:cubicBezTo>
                  <a:cubicBezTo>
                    <a:pt x="291" y="101"/>
                    <a:pt x="291" y="53"/>
                    <a:pt x="240" y="23"/>
                  </a:cubicBezTo>
                  <a:cubicBezTo>
                    <a:pt x="210" y="8"/>
                    <a:pt x="178" y="1"/>
                    <a:pt x="146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8" name="Google Shape;6038;p68"/>
            <p:cNvSpPr/>
            <p:nvPr/>
          </p:nvSpPr>
          <p:spPr>
            <a:xfrm>
              <a:off x="1108625" y="1744650"/>
              <a:ext cx="4550" cy="2400"/>
            </a:xfrm>
            <a:custGeom>
              <a:avLst/>
              <a:gdLst/>
              <a:ahLst/>
              <a:cxnLst/>
              <a:rect l="l" t="t" r="r" b="b"/>
              <a:pathLst>
                <a:path w="182" h="96" extrusionOk="0">
                  <a:moveTo>
                    <a:pt x="91" y="0"/>
                  </a:moveTo>
                  <a:cubicBezTo>
                    <a:pt x="72" y="0"/>
                    <a:pt x="52" y="5"/>
                    <a:pt x="34" y="14"/>
                  </a:cubicBezTo>
                  <a:cubicBezTo>
                    <a:pt x="1" y="33"/>
                    <a:pt x="2" y="64"/>
                    <a:pt x="34" y="82"/>
                  </a:cubicBezTo>
                  <a:cubicBezTo>
                    <a:pt x="52" y="91"/>
                    <a:pt x="72" y="96"/>
                    <a:pt x="91" y="96"/>
                  </a:cubicBezTo>
                  <a:cubicBezTo>
                    <a:pt x="111" y="96"/>
                    <a:pt x="131" y="91"/>
                    <a:pt x="150" y="82"/>
                  </a:cubicBezTo>
                  <a:cubicBezTo>
                    <a:pt x="182" y="64"/>
                    <a:pt x="182" y="33"/>
                    <a:pt x="150" y="14"/>
                  </a:cubicBezTo>
                  <a:cubicBezTo>
                    <a:pt x="131" y="5"/>
                    <a:pt x="111" y="0"/>
                    <a:pt x="91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9" name="Google Shape;6039;p68"/>
            <p:cNvSpPr/>
            <p:nvPr/>
          </p:nvSpPr>
          <p:spPr>
            <a:xfrm>
              <a:off x="1092900" y="1688600"/>
              <a:ext cx="116725" cy="67650"/>
            </a:xfrm>
            <a:custGeom>
              <a:avLst/>
              <a:gdLst/>
              <a:ahLst/>
              <a:cxnLst/>
              <a:rect l="l" t="t" r="r" b="b"/>
              <a:pathLst>
                <a:path w="4669" h="2706" extrusionOk="0">
                  <a:moveTo>
                    <a:pt x="2847" y="0"/>
                  </a:moveTo>
                  <a:lnTo>
                    <a:pt x="0" y="1655"/>
                  </a:lnTo>
                  <a:lnTo>
                    <a:pt x="1822" y="2706"/>
                  </a:lnTo>
                  <a:lnTo>
                    <a:pt x="4668" y="105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0" name="Google Shape;6040;p68"/>
            <p:cNvSpPr/>
            <p:nvPr/>
          </p:nvSpPr>
          <p:spPr>
            <a:xfrm>
              <a:off x="1082125" y="1711850"/>
              <a:ext cx="136775" cy="55550"/>
            </a:xfrm>
            <a:custGeom>
              <a:avLst/>
              <a:gdLst/>
              <a:ahLst/>
              <a:cxnLst/>
              <a:rect l="l" t="t" r="r" b="b"/>
              <a:pathLst>
                <a:path w="5471" h="2222" extrusionOk="0">
                  <a:moveTo>
                    <a:pt x="5470" y="1"/>
                  </a:moveTo>
                  <a:lnTo>
                    <a:pt x="5470" y="7"/>
                  </a:lnTo>
                  <a:lnTo>
                    <a:pt x="5470" y="7"/>
                  </a:lnTo>
                  <a:cubicBezTo>
                    <a:pt x="5470" y="5"/>
                    <a:pt x="5470" y="3"/>
                    <a:pt x="5470" y="1"/>
                  </a:cubicBezTo>
                  <a:close/>
                  <a:moveTo>
                    <a:pt x="5470" y="7"/>
                  </a:moveTo>
                  <a:cubicBezTo>
                    <a:pt x="5469" y="46"/>
                    <a:pt x="5443" y="82"/>
                    <a:pt x="5393" y="111"/>
                  </a:cubicBezTo>
                  <a:lnTo>
                    <a:pt x="2179" y="1979"/>
                  </a:lnTo>
                  <a:cubicBezTo>
                    <a:pt x="2126" y="2010"/>
                    <a:pt x="2056" y="2026"/>
                    <a:pt x="1987" y="2026"/>
                  </a:cubicBezTo>
                  <a:cubicBezTo>
                    <a:pt x="1918" y="2026"/>
                    <a:pt x="1849" y="2010"/>
                    <a:pt x="1796" y="1979"/>
                  </a:cubicBezTo>
                  <a:lnTo>
                    <a:pt x="82" y="990"/>
                  </a:lnTo>
                  <a:cubicBezTo>
                    <a:pt x="27" y="958"/>
                    <a:pt x="1" y="917"/>
                    <a:pt x="1" y="878"/>
                  </a:cubicBezTo>
                  <a:lnTo>
                    <a:pt x="1" y="1073"/>
                  </a:lnTo>
                  <a:cubicBezTo>
                    <a:pt x="1" y="1113"/>
                    <a:pt x="28" y="1154"/>
                    <a:pt x="82" y="1184"/>
                  </a:cubicBezTo>
                  <a:lnTo>
                    <a:pt x="1796" y="2175"/>
                  </a:lnTo>
                  <a:cubicBezTo>
                    <a:pt x="1849" y="2206"/>
                    <a:pt x="1918" y="2221"/>
                    <a:pt x="1988" y="2221"/>
                  </a:cubicBezTo>
                  <a:cubicBezTo>
                    <a:pt x="2057" y="2221"/>
                    <a:pt x="2126" y="2206"/>
                    <a:pt x="2179" y="2175"/>
                  </a:cubicBezTo>
                  <a:lnTo>
                    <a:pt x="5392" y="307"/>
                  </a:lnTo>
                  <a:cubicBezTo>
                    <a:pt x="5444" y="276"/>
                    <a:pt x="5470" y="237"/>
                    <a:pt x="5470" y="197"/>
                  </a:cubicBezTo>
                  <a:lnTo>
                    <a:pt x="5470" y="7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1" name="Google Shape;6041;p68"/>
            <p:cNvSpPr/>
            <p:nvPr/>
          </p:nvSpPr>
          <p:spPr>
            <a:xfrm>
              <a:off x="1188375" y="1577575"/>
              <a:ext cx="123025" cy="166025"/>
            </a:xfrm>
            <a:custGeom>
              <a:avLst/>
              <a:gdLst/>
              <a:ahLst/>
              <a:cxnLst/>
              <a:rect l="l" t="t" r="r" b="b"/>
              <a:pathLst>
                <a:path w="4921" h="6641" extrusionOk="0">
                  <a:moveTo>
                    <a:pt x="4301" y="0"/>
                  </a:moveTo>
                  <a:cubicBezTo>
                    <a:pt x="4274" y="0"/>
                    <a:pt x="4247" y="2"/>
                    <a:pt x="4219" y="7"/>
                  </a:cubicBezTo>
                  <a:cubicBezTo>
                    <a:pt x="3939" y="52"/>
                    <a:pt x="3748" y="316"/>
                    <a:pt x="3793" y="595"/>
                  </a:cubicBezTo>
                  <a:cubicBezTo>
                    <a:pt x="3897" y="1242"/>
                    <a:pt x="4051" y="3259"/>
                    <a:pt x="3411" y="4029"/>
                  </a:cubicBezTo>
                  <a:cubicBezTo>
                    <a:pt x="3060" y="4451"/>
                    <a:pt x="1417" y="5230"/>
                    <a:pt x="363" y="5650"/>
                  </a:cubicBezTo>
                  <a:cubicBezTo>
                    <a:pt x="134" y="5740"/>
                    <a:pt x="1" y="5982"/>
                    <a:pt x="47" y="6223"/>
                  </a:cubicBezTo>
                  <a:cubicBezTo>
                    <a:pt x="94" y="6465"/>
                    <a:pt x="305" y="6641"/>
                    <a:pt x="553" y="6641"/>
                  </a:cubicBezTo>
                  <a:cubicBezTo>
                    <a:pt x="617" y="6641"/>
                    <a:pt x="682" y="6629"/>
                    <a:pt x="743" y="6605"/>
                  </a:cubicBezTo>
                  <a:cubicBezTo>
                    <a:pt x="1207" y="6420"/>
                    <a:pt x="3559" y="5460"/>
                    <a:pt x="4202" y="4686"/>
                  </a:cubicBezTo>
                  <a:cubicBezTo>
                    <a:pt x="4666" y="4126"/>
                    <a:pt x="4906" y="3230"/>
                    <a:pt x="4917" y="2019"/>
                  </a:cubicBezTo>
                  <a:cubicBezTo>
                    <a:pt x="4921" y="1489"/>
                    <a:pt x="4885" y="958"/>
                    <a:pt x="4808" y="433"/>
                  </a:cubicBezTo>
                  <a:cubicBezTo>
                    <a:pt x="4767" y="179"/>
                    <a:pt x="4549" y="0"/>
                    <a:pt x="4301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2" name="Google Shape;6042;p68"/>
            <p:cNvSpPr/>
            <p:nvPr/>
          </p:nvSpPr>
          <p:spPr>
            <a:xfrm>
              <a:off x="1279050" y="1676625"/>
              <a:ext cx="24600" cy="30300"/>
            </a:xfrm>
            <a:custGeom>
              <a:avLst/>
              <a:gdLst/>
              <a:ahLst/>
              <a:cxnLst/>
              <a:rect l="l" t="t" r="r" b="b"/>
              <a:pathLst>
                <a:path w="984" h="1212" extrusionOk="0">
                  <a:moveTo>
                    <a:pt x="984" y="1"/>
                  </a:moveTo>
                  <a:lnTo>
                    <a:pt x="984" y="1"/>
                  </a:lnTo>
                  <a:cubicBezTo>
                    <a:pt x="438" y="106"/>
                    <a:pt x="37" y="647"/>
                    <a:pt x="0" y="1211"/>
                  </a:cubicBezTo>
                  <a:cubicBezTo>
                    <a:pt x="241" y="1046"/>
                    <a:pt x="444" y="881"/>
                    <a:pt x="575" y="724"/>
                  </a:cubicBezTo>
                  <a:cubicBezTo>
                    <a:pt x="738" y="525"/>
                    <a:pt x="875" y="283"/>
                    <a:pt x="984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3" name="Google Shape;6043;p68"/>
            <p:cNvSpPr/>
            <p:nvPr/>
          </p:nvSpPr>
          <p:spPr>
            <a:xfrm>
              <a:off x="1196950" y="1592450"/>
              <a:ext cx="97525" cy="126625"/>
            </a:xfrm>
            <a:custGeom>
              <a:avLst/>
              <a:gdLst/>
              <a:ahLst/>
              <a:cxnLst/>
              <a:rect l="l" t="t" r="r" b="b"/>
              <a:pathLst>
                <a:path w="3901" h="5065" extrusionOk="0">
                  <a:moveTo>
                    <a:pt x="3450" y="0"/>
                  </a:moveTo>
                  <a:lnTo>
                    <a:pt x="3450" y="0"/>
                  </a:lnTo>
                  <a:cubicBezTo>
                    <a:pt x="3554" y="647"/>
                    <a:pt x="3706" y="2664"/>
                    <a:pt x="3067" y="3434"/>
                  </a:cubicBezTo>
                  <a:cubicBezTo>
                    <a:pt x="2717" y="3856"/>
                    <a:pt x="1074" y="4635"/>
                    <a:pt x="20" y="5055"/>
                  </a:cubicBezTo>
                  <a:cubicBezTo>
                    <a:pt x="5" y="5061"/>
                    <a:pt x="0" y="5064"/>
                    <a:pt x="5" y="5064"/>
                  </a:cubicBezTo>
                  <a:cubicBezTo>
                    <a:pt x="74" y="5064"/>
                    <a:pt x="2645" y="4273"/>
                    <a:pt x="3251" y="3544"/>
                  </a:cubicBezTo>
                  <a:cubicBezTo>
                    <a:pt x="3715" y="2985"/>
                    <a:pt x="3901" y="1253"/>
                    <a:pt x="345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4" name="Google Shape;6044;p68"/>
            <p:cNvSpPr/>
            <p:nvPr/>
          </p:nvSpPr>
          <p:spPr>
            <a:xfrm>
              <a:off x="1152275" y="1725850"/>
              <a:ext cx="52325" cy="32050"/>
            </a:xfrm>
            <a:custGeom>
              <a:avLst/>
              <a:gdLst/>
              <a:ahLst/>
              <a:cxnLst/>
              <a:rect l="l" t="t" r="r" b="b"/>
              <a:pathLst>
                <a:path w="2093" h="1282" extrusionOk="0">
                  <a:moveTo>
                    <a:pt x="64" y="1211"/>
                  </a:moveTo>
                  <a:cubicBezTo>
                    <a:pt x="64" y="1212"/>
                    <a:pt x="64" y="1212"/>
                    <a:pt x="64" y="1212"/>
                  </a:cubicBezTo>
                  <a:lnTo>
                    <a:pt x="64" y="1212"/>
                  </a:lnTo>
                  <a:cubicBezTo>
                    <a:pt x="64" y="1212"/>
                    <a:pt x="64" y="1211"/>
                    <a:pt x="64" y="1211"/>
                  </a:cubicBezTo>
                  <a:close/>
                  <a:moveTo>
                    <a:pt x="1728" y="0"/>
                  </a:moveTo>
                  <a:cubicBezTo>
                    <a:pt x="1685" y="0"/>
                    <a:pt x="1140" y="305"/>
                    <a:pt x="900" y="315"/>
                  </a:cubicBezTo>
                  <a:cubicBezTo>
                    <a:pt x="625" y="325"/>
                    <a:pt x="375" y="423"/>
                    <a:pt x="119" y="423"/>
                  </a:cubicBezTo>
                  <a:cubicBezTo>
                    <a:pt x="99" y="423"/>
                    <a:pt x="80" y="422"/>
                    <a:pt x="60" y="421"/>
                  </a:cubicBezTo>
                  <a:cubicBezTo>
                    <a:pt x="58" y="421"/>
                    <a:pt x="56" y="421"/>
                    <a:pt x="54" y="421"/>
                  </a:cubicBezTo>
                  <a:cubicBezTo>
                    <a:pt x="25" y="421"/>
                    <a:pt x="1" y="449"/>
                    <a:pt x="8" y="479"/>
                  </a:cubicBezTo>
                  <a:cubicBezTo>
                    <a:pt x="63" y="703"/>
                    <a:pt x="422" y="716"/>
                    <a:pt x="534" y="745"/>
                  </a:cubicBezTo>
                  <a:cubicBezTo>
                    <a:pt x="714" y="792"/>
                    <a:pt x="570" y="919"/>
                    <a:pt x="570" y="919"/>
                  </a:cubicBezTo>
                  <a:cubicBezTo>
                    <a:pt x="570" y="919"/>
                    <a:pt x="73" y="1212"/>
                    <a:pt x="64" y="1212"/>
                  </a:cubicBezTo>
                  <a:cubicBezTo>
                    <a:pt x="64" y="1212"/>
                    <a:pt x="64" y="1212"/>
                    <a:pt x="64" y="1212"/>
                  </a:cubicBezTo>
                  <a:lnTo>
                    <a:pt x="64" y="1212"/>
                  </a:lnTo>
                  <a:cubicBezTo>
                    <a:pt x="231" y="1242"/>
                    <a:pt x="432" y="1281"/>
                    <a:pt x="624" y="1281"/>
                  </a:cubicBezTo>
                  <a:cubicBezTo>
                    <a:pt x="757" y="1281"/>
                    <a:pt x="887" y="1262"/>
                    <a:pt x="997" y="1209"/>
                  </a:cubicBezTo>
                  <a:cubicBezTo>
                    <a:pt x="1288" y="1068"/>
                    <a:pt x="1928" y="631"/>
                    <a:pt x="2007" y="460"/>
                  </a:cubicBezTo>
                  <a:cubicBezTo>
                    <a:pt x="2092" y="258"/>
                    <a:pt x="1969" y="0"/>
                    <a:pt x="1748" y="0"/>
                  </a:cubicBezTo>
                  <a:cubicBezTo>
                    <a:pt x="1743" y="0"/>
                    <a:pt x="1737" y="0"/>
                    <a:pt x="1730" y="1"/>
                  </a:cubicBezTo>
                  <a:cubicBezTo>
                    <a:pt x="1730" y="0"/>
                    <a:pt x="1729" y="0"/>
                    <a:pt x="172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5" name="Google Shape;6045;p68"/>
            <p:cNvSpPr/>
            <p:nvPr/>
          </p:nvSpPr>
          <p:spPr>
            <a:xfrm>
              <a:off x="1215798" y="1465751"/>
              <a:ext cx="133700" cy="155448"/>
            </a:xfrm>
            <a:custGeom>
              <a:avLst/>
              <a:gdLst/>
              <a:ahLst/>
              <a:cxnLst/>
              <a:rect l="l" t="t" r="r" b="b"/>
              <a:pathLst>
                <a:path w="5348" h="6668" extrusionOk="0">
                  <a:moveTo>
                    <a:pt x="1798" y="1"/>
                  </a:moveTo>
                  <a:cubicBezTo>
                    <a:pt x="1725" y="1"/>
                    <a:pt x="1652" y="5"/>
                    <a:pt x="1579" y="15"/>
                  </a:cubicBezTo>
                  <a:cubicBezTo>
                    <a:pt x="785" y="119"/>
                    <a:pt x="0" y="923"/>
                    <a:pt x="157" y="2168"/>
                  </a:cubicBezTo>
                  <a:cubicBezTo>
                    <a:pt x="162" y="2207"/>
                    <a:pt x="583" y="2548"/>
                    <a:pt x="1246" y="2548"/>
                  </a:cubicBezTo>
                  <a:cubicBezTo>
                    <a:pt x="1368" y="2548"/>
                    <a:pt x="1498" y="2536"/>
                    <a:pt x="1636" y="2509"/>
                  </a:cubicBezTo>
                  <a:cubicBezTo>
                    <a:pt x="1667" y="2503"/>
                    <a:pt x="1699" y="2500"/>
                    <a:pt x="1730" y="2500"/>
                  </a:cubicBezTo>
                  <a:cubicBezTo>
                    <a:pt x="1988" y="2500"/>
                    <a:pt x="2209" y="2707"/>
                    <a:pt x="2214" y="2976"/>
                  </a:cubicBezTo>
                  <a:cubicBezTo>
                    <a:pt x="2220" y="3278"/>
                    <a:pt x="2230" y="3621"/>
                    <a:pt x="2252" y="3874"/>
                  </a:cubicBezTo>
                  <a:cubicBezTo>
                    <a:pt x="2284" y="4254"/>
                    <a:pt x="2601" y="4626"/>
                    <a:pt x="2942" y="4641"/>
                  </a:cubicBezTo>
                  <a:cubicBezTo>
                    <a:pt x="4269" y="4697"/>
                    <a:pt x="4991" y="5714"/>
                    <a:pt x="4861" y="6668"/>
                  </a:cubicBezTo>
                  <a:cubicBezTo>
                    <a:pt x="5174" y="6429"/>
                    <a:pt x="5309" y="6007"/>
                    <a:pt x="5325" y="5617"/>
                  </a:cubicBezTo>
                  <a:cubicBezTo>
                    <a:pt x="5348" y="5047"/>
                    <a:pt x="5122" y="4519"/>
                    <a:pt x="4803" y="4058"/>
                  </a:cubicBezTo>
                  <a:cubicBezTo>
                    <a:pt x="4621" y="3797"/>
                    <a:pt x="4414" y="3556"/>
                    <a:pt x="4204" y="3318"/>
                  </a:cubicBezTo>
                  <a:cubicBezTo>
                    <a:pt x="3866" y="2938"/>
                    <a:pt x="3573" y="2534"/>
                    <a:pt x="3516" y="2015"/>
                  </a:cubicBezTo>
                  <a:cubicBezTo>
                    <a:pt x="3474" y="1627"/>
                    <a:pt x="3485" y="1262"/>
                    <a:pt x="3297" y="907"/>
                  </a:cubicBezTo>
                  <a:cubicBezTo>
                    <a:pt x="3003" y="346"/>
                    <a:pt x="2421" y="1"/>
                    <a:pt x="1798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0" name="Google Shape;6050;p69"/>
          <p:cNvSpPr txBox="1">
            <a:spLocks noGrp="1"/>
          </p:cNvSpPr>
          <p:nvPr>
            <p:ph type="subTitle" idx="4294967295"/>
          </p:nvPr>
        </p:nvSpPr>
        <p:spPr>
          <a:xfrm>
            <a:off x="193075" y="3163325"/>
            <a:ext cx="23601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isi tampilan fungsi struk untuk rincian pembayaran metode pembayaran Alfamart atau Indomaret menggunakan meteri struk, else if</a:t>
            </a:r>
            <a:endParaRPr sz="1400"/>
          </a:p>
          <a:p>
            <a:pPr marL="0" marR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/>
          </a:p>
        </p:txBody>
      </p:sp>
      <p:sp>
        <p:nvSpPr>
          <p:cNvPr id="6051" name="Google Shape;6051;p69"/>
          <p:cNvSpPr/>
          <p:nvPr/>
        </p:nvSpPr>
        <p:spPr>
          <a:xfrm rot="10800000" flipH="1">
            <a:off x="1542800" y="45605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52" name="Google Shape;6052;p69"/>
          <p:cNvPicPr preferRelativeResize="0"/>
          <p:nvPr/>
        </p:nvPicPr>
        <p:blipFill rotWithShape="1">
          <a:blip r:embed="rId3">
            <a:alphaModFix/>
          </a:blip>
          <a:srcRect l="3540"/>
          <a:stretch/>
        </p:blipFill>
        <p:spPr>
          <a:xfrm>
            <a:off x="502850" y="203875"/>
            <a:ext cx="8448074" cy="13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3" name="Google Shape;6053;p69"/>
          <p:cNvPicPr preferRelativeResize="0"/>
          <p:nvPr/>
        </p:nvPicPr>
        <p:blipFill rotWithShape="1">
          <a:blip r:embed="rId4">
            <a:alphaModFix/>
          </a:blip>
          <a:srcRect l="5060"/>
          <a:stretch/>
        </p:blipFill>
        <p:spPr>
          <a:xfrm>
            <a:off x="1020075" y="1634350"/>
            <a:ext cx="6366276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4" name="Google Shape;6054;p69"/>
          <p:cNvPicPr preferRelativeResize="0"/>
          <p:nvPr/>
        </p:nvPicPr>
        <p:blipFill rotWithShape="1">
          <a:blip r:embed="rId5">
            <a:alphaModFix/>
          </a:blip>
          <a:srcRect l="2930" r="53198" b="42990"/>
          <a:stretch/>
        </p:blipFill>
        <p:spPr>
          <a:xfrm>
            <a:off x="3146450" y="2907625"/>
            <a:ext cx="4011475" cy="187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5" name="Google Shape;6055;p69"/>
          <p:cNvGrpSpPr/>
          <p:nvPr/>
        </p:nvGrpSpPr>
        <p:grpSpPr>
          <a:xfrm>
            <a:off x="7286555" y="3119520"/>
            <a:ext cx="1723874" cy="2023902"/>
            <a:chOff x="905500" y="1465750"/>
            <a:chExt cx="444000" cy="579400"/>
          </a:xfrm>
        </p:grpSpPr>
        <p:sp>
          <p:nvSpPr>
            <p:cNvPr id="6056" name="Google Shape;6056;p69"/>
            <p:cNvSpPr/>
            <p:nvPr/>
          </p:nvSpPr>
          <p:spPr>
            <a:xfrm>
              <a:off x="925850" y="1759075"/>
              <a:ext cx="154925" cy="274950"/>
            </a:xfrm>
            <a:custGeom>
              <a:avLst/>
              <a:gdLst/>
              <a:ahLst/>
              <a:cxnLst/>
              <a:rect l="l" t="t" r="r" b="b"/>
              <a:pathLst>
                <a:path w="6197" h="10998" extrusionOk="0">
                  <a:moveTo>
                    <a:pt x="1582" y="0"/>
                  </a:moveTo>
                  <a:cubicBezTo>
                    <a:pt x="1533" y="0"/>
                    <a:pt x="1489" y="11"/>
                    <a:pt x="1450" y="33"/>
                  </a:cubicBezTo>
                  <a:lnTo>
                    <a:pt x="0" y="876"/>
                  </a:lnTo>
                  <a:cubicBezTo>
                    <a:pt x="28" y="866"/>
                    <a:pt x="58" y="861"/>
                    <a:pt x="91" y="861"/>
                  </a:cubicBezTo>
                  <a:cubicBezTo>
                    <a:pt x="159" y="861"/>
                    <a:pt x="236" y="884"/>
                    <a:pt x="318" y="931"/>
                  </a:cubicBezTo>
                  <a:lnTo>
                    <a:pt x="4198" y="3171"/>
                  </a:lnTo>
                  <a:cubicBezTo>
                    <a:pt x="4478" y="3332"/>
                    <a:pt x="4704" y="3724"/>
                    <a:pt x="4703" y="4044"/>
                  </a:cubicBezTo>
                  <a:lnTo>
                    <a:pt x="4684" y="10787"/>
                  </a:lnTo>
                  <a:cubicBezTo>
                    <a:pt x="4687" y="10860"/>
                    <a:pt x="4671" y="10931"/>
                    <a:pt x="4641" y="10997"/>
                  </a:cubicBezTo>
                  <a:lnTo>
                    <a:pt x="6030" y="10190"/>
                  </a:lnTo>
                  <a:cubicBezTo>
                    <a:pt x="6121" y="10136"/>
                    <a:pt x="6178" y="10024"/>
                    <a:pt x="6178" y="9865"/>
                  </a:cubicBezTo>
                  <a:lnTo>
                    <a:pt x="6197" y="3183"/>
                  </a:lnTo>
                  <a:cubicBezTo>
                    <a:pt x="6197" y="2862"/>
                    <a:pt x="5970" y="2471"/>
                    <a:pt x="5690" y="2310"/>
                  </a:cubicBezTo>
                  <a:lnTo>
                    <a:pt x="1810" y="70"/>
                  </a:lnTo>
                  <a:cubicBezTo>
                    <a:pt x="1728" y="22"/>
                    <a:pt x="1651" y="0"/>
                    <a:pt x="1582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7" name="Google Shape;6057;p69"/>
            <p:cNvSpPr/>
            <p:nvPr/>
          </p:nvSpPr>
          <p:spPr>
            <a:xfrm>
              <a:off x="909725" y="1780625"/>
              <a:ext cx="133700" cy="263650"/>
            </a:xfrm>
            <a:custGeom>
              <a:avLst/>
              <a:gdLst/>
              <a:ahLst/>
              <a:cxnLst/>
              <a:rect l="l" t="t" r="r" b="b"/>
              <a:pathLst>
                <a:path w="5348" h="10546" extrusionOk="0">
                  <a:moveTo>
                    <a:pt x="2" y="388"/>
                  </a:moveTo>
                  <a:cubicBezTo>
                    <a:pt x="1" y="389"/>
                    <a:pt x="1" y="389"/>
                    <a:pt x="0" y="389"/>
                  </a:cubicBezTo>
                  <a:lnTo>
                    <a:pt x="2" y="388"/>
                  </a:lnTo>
                  <a:close/>
                  <a:moveTo>
                    <a:pt x="736" y="0"/>
                  </a:moveTo>
                  <a:cubicBezTo>
                    <a:pt x="703" y="0"/>
                    <a:pt x="672" y="5"/>
                    <a:pt x="644" y="15"/>
                  </a:cubicBezTo>
                  <a:lnTo>
                    <a:pt x="2" y="388"/>
                  </a:lnTo>
                  <a:lnTo>
                    <a:pt x="2" y="388"/>
                  </a:lnTo>
                  <a:cubicBezTo>
                    <a:pt x="40" y="366"/>
                    <a:pt x="84" y="355"/>
                    <a:pt x="132" y="355"/>
                  </a:cubicBezTo>
                  <a:cubicBezTo>
                    <a:pt x="201" y="355"/>
                    <a:pt x="278" y="378"/>
                    <a:pt x="360" y="426"/>
                  </a:cubicBezTo>
                  <a:lnTo>
                    <a:pt x="4242" y="2666"/>
                  </a:lnTo>
                  <a:cubicBezTo>
                    <a:pt x="4520" y="2827"/>
                    <a:pt x="4746" y="3218"/>
                    <a:pt x="4745" y="3539"/>
                  </a:cubicBezTo>
                  <a:lnTo>
                    <a:pt x="4726" y="10222"/>
                  </a:lnTo>
                  <a:cubicBezTo>
                    <a:pt x="4726" y="10382"/>
                    <a:pt x="4669" y="10493"/>
                    <a:pt x="4579" y="10546"/>
                  </a:cubicBezTo>
                  <a:lnTo>
                    <a:pt x="5284" y="10137"/>
                  </a:lnTo>
                  <a:cubicBezTo>
                    <a:pt x="5315" y="10070"/>
                    <a:pt x="5331" y="9999"/>
                    <a:pt x="5328" y="9926"/>
                  </a:cubicBezTo>
                  <a:lnTo>
                    <a:pt x="5348" y="3184"/>
                  </a:lnTo>
                  <a:cubicBezTo>
                    <a:pt x="5348" y="2862"/>
                    <a:pt x="5122" y="2472"/>
                    <a:pt x="4843" y="2309"/>
                  </a:cubicBezTo>
                  <a:lnTo>
                    <a:pt x="961" y="69"/>
                  </a:lnTo>
                  <a:cubicBezTo>
                    <a:pt x="880" y="22"/>
                    <a:pt x="804" y="0"/>
                    <a:pt x="73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8" name="Google Shape;6058;p69"/>
            <p:cNvSpPr/>
            <p:nvPr/>
          </p:nvSpPr>
          <p:spPr>
            <a:xfrm>
              <a:off x="905500" y="1789500"/>
              <a:ext cx="122900" cy="255650"/>
            </a:xfrm>
            <a:custGeom>
              <a:avLst/>
              <a:gdLst/>
              <a:ahLst/>
              <a:cxnLst/>
              <a:rect l="l" t="t" r="r" b="b"/>
              <a:pathLst>
                <a:path w="4916" h="10226" extrusionOk="0">
                  <a:moveTo>
                    <a:pt x="302" y="1"/>
                  </a:moveTo>
                  <a:cubicBezTo>
                    <a:pt x="136" y="1"/>
                    <a:pt x="21" y="132"/>
                    <a:pt x="21" y="359"/>
                  </a:cubicBezTo>
                  <a:lnTo>
                    <a:pt x="2" y="7043"/>
                  </a:lnTo>
                  <a:cubicBezTo>
                    <a:pt x="1" y="7363"/>
                    <a:pt x="227" y="7755"/>
                    <a:pt x="507" y="7915"/>
                  </a:cubicBezTo>
                  <a:lnTo>
                    <a:pt x="4387" y="10156"/>
                  </a:lnTo>
                  <a:cubicBezTo>
                    <a:pt x="4469" y="10203"/>
                    <a:pt x="4546" y="10225"/>
                    <a:pt x="4615" y="10225"/>
                  </a:cubicBezTo>
                  <a:cubicBezTo>
                    <a:pt x="4781" y="10225"/>
                    <a:pt x="4895" y="10094"/>
                    <a:pt x="4895" y="9866"/>
                  </a:cubicBezTo>
                  <a:lnTo>
                    <a:pt x="4915" y="3184"/>
                  </a:lnTo>
                  <a:cubicBezTo>
                    <a:pt x="4915" y="2863"/>
                    <a:pt x="4689" y="2472"/>
                    <a:pt x="4411" y="2311"/>
                  </a:cubicBezTo>
                  <a:lnTo>
                    <a:pt x="529" y="69"/>
                  </a:lnTo>
                  <a:cubicBezTo>
                    <a:pt x="447" y="23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9" name="Google Shape;6059;p69"/>
            <p:cNvSpPr/>
            <p:nvPr/>
          </p:nvSpPr>
          <p:spPr>
            <a:xfrm>
              <a:off x="905550" y="1794225"/>
              <a:ext cx="122850" cy="246975"/>
            </a:xfrm>
            <a:custGeom>
              <a:avLst/>
              <a:gdLst/>
              <a:ahLst/>
              <a:cxnLst/>
              <a:rect l="l" t="t" r="r" b="b"/>
              <a:pathLst>
                <a:path w="4914" h="9879" extrusionOk="0">
                  <a:moveTo>
                    <a:pt x="47" y="1"/>
                  </a:moveTo>
                  <a:cubicBezTo>
                    <a:pt x="28" y="56"/>
                    <a:pt x="19" y="112"/>
                    <a:pt x="21" y="170"/>
                  </a:cubicBezTo>
                  <a:lnTo>
                    <a:pt x="21" y="247"/>
                  </a:lnTo>
                  <a:cubicBezTo>
                    <a:pt x="1498" y="1097"/>
                    <a:pt x="2977" y="1949"/>
                    <a:pt x="4453" y="2802"/>
                  </a:cubicBezTo>
                  <a:cubicBezTo>
                    <a:pt x="4606" y="2891"/>
                    <a:pt x="4759" y="2976"/>
                    <a:pt x="4913" y="3063"/>
                  </a:cubicBezTo>
                  <a:lnTo>
                    <a:pt x="4913" y="2993"/>
                  </a:lnTo>
                  <a:cubicBezTo>
                    <a:pt x="4912" y="2927"/>
                    <a:pt x="4903" y="2860"/>
                    <a:pt x="4887" y="2795"/>
                  </a:cubicBezTo>
                  <a:cubicBezTo>
                    <a:pt x="3273" y="1864"/>
                    <a:pt x="1659" y="933"/>
                    <a:pt x="47" y="1"/>
                  </a:cubicBezTo>
                  <a:close/>
                  <a:moveTo>
                    <a:pt x="18" y="840"/>
                  </a:moveTo>
                  <a:lnTo>
                    <a:pt x="18" y="1101"/>
                  </a:lnTo>
                  <a:cubicBezTo>
                    <a:pt x="1265" y="1817"/>
                    <a:pt x="2512" y="2537"/>
                    <a:pt x="3757" y="3256"/>
                  </a:cubicBezTo>
                  <a:cubicBezTo>
                    <a:pt x="4142" y="3478"/>
                    <a:pt x="4526" y="3700"/>
                    <a:pt x="4910" y="3920"/>
                  </a:cubicBezTo>
                  <a:lnTo>
                    <a:pt x="4910" y="3663"/>
                  </a:lnTo>
                  <a:lnTo>
                    <a:pt x="32" y="849"/>
                  </a:lnTo>
                  <a:lnTo>
                    <a:pt x="18" y="840"/>
                  </a:lnTo>
                  <a:close/>
                  <a:moveTo>
                    <a:pt x="15" y="1693"/>
                  </a:moveTo>
                  <a:lnTo>
                    <a:pt x="15" y="1948"/>
                  </a:lnTo>
                  <a:cubicBezTo>
                    <a:pt x="31" y="1960"/>
                    <a:pt x="47" y="1970"/>
                    <a:pt x="66" y="1981"/>
                  </a:cubicBezTo>
                  <a:lnTo>
                    <a:pt x="4581" y="4589"/>
                  </a:lnTo>
                  <a:cubicBezTo>
                    <a:pt x="4687" y="4651"/>
                    <a:pt x="4794" y="4712"/>
                    <a:pt x="4907" y="4776"/>
                  </a:cubicBezTo>
                  <a:lnTo>
                    <a:pt x="4907" y="4516"/>
                  </a:lnTo>
                  <a:cubicBezTo>
                    <a:pt x="3498" y="3705"/>
                    <a:pt x="2090" y="2892"/>
                    <a:pt x="683" y="2078"/>
                  </a:cubicBezTo>
                  <a:cubicBezTo>
                    <a:pt x="463" y="1951"/>
                    <a:pt x="241" y="1823"/>
                    <a:pt x="15" y="1693"/>
                  </a:cubicBezTo>
                  <a:close/>
                  <a:moveTo>
                    <a:pt x="5" y="5109"/>
                  </a:moveTo>
                  <a:cubicBezTo>
                    <a:pt x="5" y="5109"/>
                    <a:pt x="6" y="5110"/>
                    <a:pt x="6" y="5110"/>
                  </a:cubicBezTo>
                  <a:lnTo>
                    <a:pt x="6" y="5110"/>
                  </a:lnTo>
                  <a:lnTo>
                    <a:pt x="6" y="5109"/>
                  </a:lnTo>
                  <a:close/>
                  <a:moveTo>
                    <a:pt x="12" y="2545"/>
                  </a:moveTo>
                  <a:lnTo>
                    <a:pt x="12" y="2806"/>
                  </a:lnTo>
                  <a:cubicBezTo>
                    <a:pt x="22" y="2812"/>
                    <a:pt x="32" y="2819"/>
                    <a:pt x="42" y="2825"/>
                  </a:cubicBezTo>
                  <a:cubicBezTo>
                    <a:pt x="1665" y="3758"/>
                    <a:pt x="3285" y="4693"/>
                    <a:pt x="4904" y="5630"/>
                  </a:cubicBezTo>
                  <a:lnTo>
                    <a:pt x="4904" y="5370"/>
                  </a:lnTo>
                  <a:cubicBezTo>
                    <a:pt x="3273" y="4429"/>
                    <a:pt x="1643" y="3488"/>
                    <a:pt x="12" y="2545"/>
                  </a:cubicBezTo>
                  <a:close/>
                  <a:moveTo>
                    <a:pt x="10" y="3401"/>
                  </a:moveTo>
                  <a:lnTo>
                    <a:pt x="10" y="3660"/>
                  </a:lnTo>
                  <a:cubicBezTo>
                    <a:pt x="1642" y="4602"/>
                    <a:pt x="3273" y="5543"/>
                    <a:pt x="4903" y="6484"/>
                  </a:cubicBezTo>
                  <a:lnTo>
                    <a:pt x="4903" y="6224"/>
                  </a:lnTo>
                  <a:cubicBezTo>
                    <a:pt x="3341" y="5324"/>
                    <a:pt x="1780" y="4423"/>
                    <a:pt x="219" y="3521"/>
                  </a:cubicBezTo>
                  <a:cubicBezTo>
                    <a:pt x="151" y="3482"/>
                    <a:pt x="83" y="3443"/>
                    <a:pt x="10" y="3401"/>
                  </a:cubicBezTo>
                  <a:close/>
                  <a:moveTo>
                    <a:pt x="6" y="4255"/>
                  </a:moveTo>
                  <a:lnTo>
                    <a:pt x="8" y="4516"/>
                  </a:lnTo>
                  <a:cubicBezTo>
                    <a:pt x="16" y="4522"/>
                    <a:pt x="25" y="4528"/>
                    <a:pt x="35" y="4533"/>
                  </a:cubicBezTo>
                  <a:cubicBezTo>
                    <a:pt x="1519" y="5386"/>
                    <a:pt x="2999" y="6240"/>
                    <a:pt x="4480" y="7096"/>
                  </a:cubicBezTo>
                  <a:cubicBezTo>
                    <a:pt x="4617" y="7175"/>
                    <a:pt x="4755" y="7255"/>
                    <a:pt x="4900" y="7339"/>
                  </a:cubicBezTo>
                  <a:lnTo>
                    <a:pt x="4900" y="7080"/>
                  </a:lnTo>
                  <a:cubicBezTo>
                    <a:pt x="3269" y="6139"/>
                    <a:pt x="1637" y="5198"/>
                    <a:pt x="6" y="4255"/>
                  </a:cubicBezTo>
                  <a:close/>
                  <a:moveTo>
                    <a:pt x="6" y="5110"/>
                  </a:moveTo>
                  <a:lnTo>
                    <a:pt x="6" y="5370"/>
                  </a:lnTo>
                  <a:cubicBezTo>
                    <a:pt x="1637" y="6310"/>
                    <a:pt x="3269" y="7251"/>
                    <a:pt x="4900" y="8192"/>
                  </a:cubicBezTo>
                  <a:lnTo>
                    <a:pt x="4900" y="7931"/>
                  </a:lnTo>
                  <a:cubicBezTo>
                    <a:pt x="3415" y="7078"/>
                    <a:pt x="1933" y="6223"/>
                    <a:pt x="451" y="5366"/>
                  </a:cubicBezTo>
                  <a:cubicBezTo>
                    <a:pt x="305" y="5282"/>
                    <a:pt x="159" y="5198"/>
                    <a:pt x="6" y="5110"/>
                  </a:cubicBezTo>
                  <a:close/>
                  <a:moveTo>
                    <a:pt x="2" y="5963"/>
                  </a:moveTo>
                  <a:lnTo>
                    <a:pt x="3" y="6224"/>
                  </a:lnTo>
                  <a:cubicBezTo>
                    <a:pt x="9" y="6227"/>
                    <a:pt x="15" y="6231"/>
                    <a:pt x="21" y="6236"/>
                  </a:cubicBezTo>
                  <a:cubicBezTo>
                    <a:pt x="1646" y="7171"/>
                    <a:pt x="3272" y="8108"/>
                    <a:pt x="4896" y="9047"/>
                  </a:cubicBezTo>
                  <a:lnTo>
                    <a:pt x="4896" y="8788"/>
                  </a:lnTo>
                  <a:cubicBezTo>
                    <a:pt x="3264" y="7847"/>
                    <a:pt x="1633" y="6906"/>
                    <a:pt x="2" y="5963"/>
                  </a:cubicBezTo>
                  <a:close/>
                  <a:moveTo>
                    <a:pt x="0" y="6817"/>
                  </a:moveTo>
                  <a:lnTo>
                    <a:pt x="0" y="6852"/>
                  </a:lnTo>
                  <a:cubicBezTo>
                    <a:pt x="2" y="6936"/>
                    <a:pt x="15" y="7020"/>
                    <a:pt x="39" y="7102"/>
                  </a:cubicBezTo>
                  <a:cubicBezTo>
                    <a:pt x="1559" y="7976"/>
                    <a:pt x="3079" y="8853"/>
                    <a:pt x="4597" y="9730"/>
                  </a:cubicBezTo>
                  <a:cubicBezTo>
                    <a:pt x="4681" y="9780"/>
                    <a:pt x="4765" y="9828"/>
                    <a:pt x="4854" y="9878"/>
                  </a:cubicBezTo>
                  <a:cubicBezTo>
                    <a:pt x="4881" y="9815"/>
                    <a:pt x="4896" y="9746"/>
                    <a:pt x="4894" y="9677"/>
                  </a:cubicBezTo>
                  <a:lnTo>
                    <a:pt x="4894" y="9641"/>
                  </a:lnTo>
                  <a:cubicBezTo>
                    <a:pt x="3263" y="8699"/>
                    <a:pt x="1632" y="7758"/>
                    <a:pt x="0" y="6817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0" name="Google Shape;6060;p69"/>
            <p:cNvSpPr/>
            <p:nvPr/>
          </p:nvSpPr>
          <p:spPr>
            <a:xfrm>
              <a:off x="949925" y="1770850"/>
              <a:ext cx="103300" cy="57875"/>
            </a:xfrm>
            <a:custGeom>
              <a:avLst/>
              <a:gdLst/>
              <a:ahLst/>
              <a:cxnLst/>
              <a:rect l="l" t="t" r="r" b="b"/>
              <a:pathLst>
                <a:path w="4132" h="2315" extrusionOk="0">
                  <a:moveTo>
                    <a:pt x="663" y="1"/>
                  </a:moveTo>
                  <a:cubicBezTo>
                    <a:pt x="517" y="1"/>
                    <a:pt x="364" y="36"/>
                    <a:pt x="244" y="106"/>
                  </a:cubicBezTo>
                  <a:cubicBezTo>
                    <a:pt x="25" y="232"/>
                    <a:pt x="0" y="425"/>
                    <a:pt x="190" y="534"/>
                  </a:cubicBezTo>
                  <a:lnTo>
                    <a:pt x="3148" y="2241"/>
                  </a:lnTo>
                  <a:cubicBezTo>
                    <a:pt x="3234" y="2290"/>
                    <a:pt x="3349" y="2315"/>
                    <a:pt x="3469" y="2315"/>
                  </a:cubicBezTo>
                  <a:cubicBezTo>
                    <a:pt x="3615" y="2315"/>
                    <a:pt x="3769" y="2279"/>
                    <a:pt x="3889" y="2210"/>
                  </a:cubicBezTo>
                  <a:cubicBezTo>
                    <a:pt x="4108" y="2083"/>
                    <a:pt x="4131" y="1891"/>
                    <a:pt x="3941" y="1782"/>
                  </a:cubicBezTo>
                  <a:lnTo>
                    <a:pt x="985" y="74"/>
                  </a:lnTo>
                  <a:cubicBezTo>
                    <a:pt x="899" y="25"/>
                    <a:pt x="784" y="1"/>
                    <a:pt x="663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1" name="Google Shape;6061;p69"/>
            <p:cNvSpPr/>
            <p:nvPr/>
          </p:nvSpPr>
          <p:spPr>
            <a:xfrm>
              <a:off x="960150" y="1690825"/>
              <a:ext cx="63375" cy="91175"/>
            </a:xfrm>
            <a:custGeom>
              <a:avLst/>
              <a:gdLst/>
              <a:ahLst/>
              <a:cxnLst/>
              <a:rect l="l" t="t" r="r" b="b"/>
              <a:pathLst>
                <a:path w="2535" h="3647" extrusionOk="0">
                  <a:moveTo>
                    <a:pt x="345" y="1"/>
                  </a:moveTo>
                  <a:cubicBezTo>
                    <a:pt x="166" y="1"/>
                    <a:pt x="1" y="144"/>
                    <a:pt x="0" y="345"/>
                  </a:cubicBezTo>
                  <a:lnTo>
                    <a:pt x="0" y="3465"/>
                  </a:lnTo>
                  <a:cubicBezTo>
                    <a:pt x="0" y="3565"/>
                    <a:pt x="81" y="3646"/>
                    <a:pt x="181" y="3646"/>
                  </a:cubicBezTo>
                  <a:cubicBezTo>
                    <a:pt x="281" y="3646"/>
                    <a:pt x="363" y="3565"/>
                    <a:pt x="363" y="3465"/>
                  </a:cubicBezTo>
                  <a:lnTo>
                    <a:pt x="363" y="375"/>
                  </a:lnTo>
                  <a:lnTo>
                    <a:pt x="2225" y="1451"/>
                  </a:lnTo>
                  <a:cubicBezTo>
                    <a:pt x="2255" y="1472"/>
                    <a:pt x="2290" y="1481"/>
                    <a:pt x="2324" y="1481"/>
                  </a:cubicBezTo>
                  <a:cubicBezTo>
                    <a:pt x="2387" y="1481"/>
                    <a:pt x="2448" y="1449"/>
                    <a:pt x="2483" y="1390"/>
                  </a:cubicBezTo>
                  <a:cubicBezTo>
                    <a:pt x="2535" y="1300"/>
                    <a:pt x="2500" y="1184"/>
                    <a:pt x="2406" y="1138"/>
                  </a:cubicBezTo>
                  <a:lnTo>
                    <a:pt x="516" y="47"/>
                  </a:lnTo>
                  <a:cubicBezTo>
                    <a:pt x="461" y="15"/>
                    <a:pt x="402" y="1"/>
                    <a:pt x="345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2" name="Google Shape;6062;p69"/>
            <p:cNvSpPr/>
            <p:nvPr/>
          </p:nvSpPr>
          <p:spPr>
            <a:xfrm>
              <a:off x="977725" y="1697575"/>
              <a:ext cx="47650" cy="32425"/>
            </a:xfrm>
            <a:custGeom>
              <a:avLst/>
              <a:gdLst/>
              <a:ahLst/>
              <a:cxnLst/>
              <a:rect l="l" t="t" r="r" b="b"/>
              <a:pathLst>
                <a:path w="1906" h="1297" extrusionOk="0">
                  <a:moveTo>
                    <a:pt x="308" y="0"/>
                  </a:moveTo>
                  <a:cubicBezTo>
                    <a:pt x="214" y="0"/>
                    <a:pt x="123" y="49"/>
                    <a:pt x="73" y="135"/>
                  </a:cubicBezTo>
                  <a:cubicBezTo>
                    <a:pt x="0" y="260"/>
                    <a:pt x="38" y="420"/>
                    <a:pt x="158" y="499"/>
                  </a:cubicBezTo>
                  <a:lnTo>
                    <a:pt x="1478" y="1261"/>
                  </a:lnTo>
                  <a:cubicBezTo>
                    <a:pt x="1520" y="1284"/>
                    <a:pt x="1566" y="1297"/>
                    <a:pt x="1614" y="1297"/>
                  </a:cubicBezTo>
                  <a:cubicBezTo>
                    <a:pt x="1736" y="1296"/>
                    <a:pt x="1843" y="1213"/>
                    <a:pt x="1874" y="1095"/>
                  </a:cubicBezTo>
                  <a:cubicBezTo>
                    <a:pt x="1906" y="977"/>
                    <a:pt x="1855" y="852"/>
                    <a:pt x="1751" y="791"/>
                  </a:cubicBezTo>
                  <a:lnTo>
                    <a:pt x="431" y="30"/>
                  </a:lnTo>
                  <a:cubicBezTo>
                    <a:pt x="392" y="10"/>
                    <a:pt x="349" y="0"/>
                    <a:pt x="308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3" name="Google Shape;6063;p69"/>
            <p:cNvSpPr/>
            <p:nvPr/>
          </p:nvSpPr>
          <p:spPr>
            <a:xfrm>
              <a:off x="1012525" y="1718500"/>
              <a:ext cx="30475" cy="106100"/>
            </a:xfrm>
            <a:custGeom>
              <a:avLst/>
              <a:gdLst/>
              <a:ahLst/>
              <a:cxnLst/>
              <a:rect l="l" t="t" r="r" b="b"/>
              <a:pathLst>
                <a:path w="1219" h="4244" extrusionOk="0">
                  <a:moveTo>
                    <a:pt x="210" y="0"/>
                  </a:moveTo>
                  <a:cubicBezTo>
                    <a:pt x="148" y="0"/>
                    <a:pt x="86" y="32"/>
                    <a:pt x="53" y="90"/>
                  </a:cubicBezTo>
                  <a:cubicBezTo>
                    <a:pt x="0" y="182"/>
                    <a:pt x="35" y="298"/>
                    <a:pt x="130" y="344"/>
                  </a:cubicBezTo>
                  <a:lnTo>
                    <a:pt x="686" y="666"/>
                  </a:lnTo>
                  <a:cubicBezTo>
                    <a:pt x="792" y="727"/>
                    <a:pt x="856" y="838"/>
                    <a:pt x="856" y="959"/>
                  </a:cubicBezTo>
                  <a:lnTo>
                    <a:pt x="856" y="4062"/>
                  </a:lnTo>
                  <a:cubicBezTo>
                    <a:pt x="856" y="4162"/>
                    <a:pt x="937" y="4243"/>
                    <a:pt x="1037" y="4243"/>
                  </a:cubicBezTo>
                  <a:cubicBezTo>
                    <a:pt x="1137" y="4243"/>
                    <a:pt x="1219" y="4162"/>
                    <a:pt x="1219" y="4062"/>
                  </a:cubicBezTo>
                  <a:lnTo>
                    <a:pt x="1219" y="959"/>
                  </a:lnTo>
                  <a:cubicBezTo>
                    <a:pt x="1217" y="709"/>
                    <a:pt x="1084" y="477"/>
                    <a:pt x="868" y="353"/>
                  </a:cubicBezTo>
                  <a:lnTo>
                    <a:pt x="311" y="31"/>
                  </a:lnTo>
                  <a:cubicBezTo>
                    <a:pt x="280" y="10"/>
                    <a:pt x="245" y="0"/>
                    <a:pt x="210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4" name="Google Shape;6064;p69"/>
            <p:cNvSpPr/>
            <p:nvPr/>
          </p:nvSpPr>
          <p:spPr>
            <a:xfrm>
              <a:off x="934225" y="1827450"/>
              <a:ext cx="65500" cy="67825"/>
            </a:xfrm>
            <a:custGeom>
              <a:avLst/>
              <a:gdLst/>
              <a:ahLst/>
              <a:cxnLst/>
              <a:rect l="l" t="t" r="r" b="b"/>
              <a:pathLst>
                <a:path w="2620" h="2713" extrusionOk="0">
                  <a:moveTo>
                    <a:pt x="116" y="0"/>
                  </a:moveTo>
                  <a:cubicBezTo>
                    <a:pt x="48" y="0"/>
                    <a:pt x="0" y="63"/>
                    <a:pt x="0" y="168"/>
                  </a:cubicBezTo>
                  <a:lnTo>
                    <a:pt x="0" y="1032"/>
                  </a:lnTo>
                  <a:cubicBezTo>
                    <a:pt x="0" y="1173"/>
                    <a:pt x="86" y="1337"/>
                    <a:pt x="192" y="1399"/>
                  </a:cubicBezTo>
                  <a:lnTo>
                    <a:pt x="2428" y="2690"/>
                  </a:lnTo>
                  <a:cubicBezTo>
                    <a:pt x="2455" y="2705"/>
                    <a:pt x="2480" y="2712"/>
                    <a:pt x="2504" y="2712"/>
                  </a:cubicBezTo>
                  <a:cubicBezTo>
                    <a:pt x="2572" y="2712"/>
                    <a:pt x="2619" y="2650"/>
                    <a:pt x="2619" y="2545"/>
                  </a:cubicBezTo>
                  <a:lnTo>
                    <a:pt x="2619" y="1680"/>
                  </a:lnTo>
                  <a:cubicBezTo>
                    <a:pt x="2619" y="1540"/>
                    <a:pt x="2534" y="1376"/>
                    <a:pt x="2428" y="1314"/>
                  </a:cubicBezTo>
                  <a:lnTo>
                    <a:pt x="192" y="23"/>
                  </a:lnTo>
                  <a:cubicBezTo>
                    <a:pt x="165" y="7"/>
                    <a:pt x="139" y="0"/>
                    <a:pt x="11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5" name="Google Shape;6065;p69"/>
            <p:cNvSpPr/>
            <p:nvPr/>
          </p:nvSpPr>
          <p:spPr>
            <a:xfrm>
              <a:off x="924800" y="1779425"/>
              <a:ext cx="119875" cy="255200"/>
            </a:xfrm>
            <a:custGeom>
              <a:avLst/>
              <a:gdLst/>
              <a:ahLst/>
              <a:cxnLst/>
              <a:rect l="l" t="t" r="r" b="b"/>
              <a:pathLst>
                <a:path w="4795" h="10208" extrusionOk="0">
                  <a:moveTo>
                    <a:pt x="151" y="1"/>
                  </a:moveTo>
                  <a:lnTo>
                    <a:pt x="42" y="63"/>
                  </a:lnTo>
                  <a:lnTo>
                    <a:pt x="0" y="88"/>
                  </a:lnTo>
                  <a:cubicBezTo>
                    <a:pt x="8" y="103"/>
                    <a:pt x="24" y="113"/>
                    <a:pt x="41" y="113"/>
                  </a:cubicBezTo>
                  <a:cubicBezTo>
                    <a:pt x="46" y="113"/>
                    <a:pt x="52" y="112"/>
                    <a:pt x="57" y="110"/>
                  </a:cubicBezTo>
                  <a:cubicBezTo>
                    <a:pt x="80" y="101"/>
                    <a:pt x="105" y="97"/>
                    <a:pt x="132" y="97"/>
                  </a:cubicBezTo>
                  <a:cubicBezTo>
                    <a:pt x="194" y="97"/>
                    <a:pt x="263" y="119"/>
                    <a:pt x="334" y="160"/>
                  </a:cubicBezTo>
                  <a:lnTo>
                    <a:pt x="4216" y="2401"/>
                  </a:lnTo>
                  <a:cubicBezTo>
                    <a:pt x="4481" y="2553"/>
                    <a:pt x="4696" y="2926"/>
                    <a:pt x="4696" y="3230"/>
                  </a:cubicBezTo>
                  <a:lnTo>
                    <a:pt x="4677" y="9973"/>
                  </a:lnTo>
                  <a:cubicBezTo>
                    <a:pt x="4678" y="10038"/>
                    <a:pt x="4665" y="10104"/>
                    <a:pt x="4638" y="10162"/>
                  </a:cubicBezTo>
                  <a:cubicBezTo>
                    <a:pt x="4630" y="10176"/>
                    <a:pt x="4630" y="10193"/>
                    <a:pt x="4639" y="10208"/>
                  </a:cubicBezTo>
                  <a:lnTo>
                    <a:pt x="4681" y="10183"/>
                  </a:lnTo>
                  <a:lnTo>
                    <a:pt x="4749" y="10144"/>
                  </a:lnTo>
                  <a:cubicBezTo>
                    <a:pt x="4767" y="10088"/>
                    <a:pt x="4775" y="10031"/>
                    <a:pt x="4775" y="9973"/>
                  </a:cubicBezTo>
                  <a:lnTo>
                    <a:pt x="4793" y="3232"/>
                  </a:lnTo>
                  <a:cubicBezTo>
                    <a:pt x="4794" y="2895"/>
                    <a:pt x="4556" y="2485"/>
                    <a:pt x="4265" y="2317"/>
                  </a:cubicBezTo>
                  <a:lnTo>
                    <a:pt x="383" y="76"/>
                  </a:lnTo>
                  <a:cubicBezTo>
                    <a:pt x="314" y="31"/>
                    <a:pt x="232" y="7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6" name="Google Shape;6066;p69"/>
            <p:cNvSpPr/>
            <p:nvPr/>
          </p:nvSpPr>
          <p:spPr>
            <a:xfrm>
              <a:off x="1216900" y="1465750"/>
              <a:ext cx="132600" cy="171725"/>
            </a:xfrm>
            <a:custGeom>
              <a:avLst/>
              <a:gdLst/>
              <a:ahLst/>
              <a:cxnLst/>
              <a:rect l="l" t="t" r="r" b="b"/>
              <a:pathLst>
                <a:path w="5304" h="6869" extrusionOk="0">
                  <a:moveTo>
                    <a:pt x="1754" y="1"/>
                  </a:moveTo>
                  <a:cubicBezTo>
                    <a:pt x="1682" y="1"/>
                    <a:pt x="1609" y="5"/>
                    <a:pt x="1535" y="15"/>
                  </a:cubicBezTo>
                  <a:cubicBezTo>
                    <a:pt x="741" y="118"/>
                    <a:pt x="1" y="839"/>
                    <a:pt x="158" y="2086"/>
                  </a:cubicBezTo>
                  <a:cubicBezTo>
                    <a:pt x="163" y="2128"/>
                    <a:pt x="958" y="2367"/>
                    <a:pt x="1662" y="2367"/>
                  </a:cubicBezTo>
                  <a:cubicBezTo>
                    <a:pt x="1839" y="2367"/>
                    <a:pt x="2011" y="2352"/>
                    <a:pt x="2163" y="2315"/>
                  </a:cubicBezTo>
                  <a:lnTo>
                    <a:pt x="2163" y="2315"/>
                  </a:lnTo>
                  <a:cubicBezTo>
                    <a:pt x="2164" y="2325"/>
                    <a:pt x="2162" y="3318"/>
                    <a:pt x="2208" y="3874"/>
                  </a:cubicBezTo>
                  <a:cubicBezTo>
                    <a:pt x="2240" y="4254"/>
                    <a:pt x="2621" y="4493"/>
                    <a:pt x="2946" y="4597"/>
                  </a:cubicBezTo>
                  <a:cubicBezTo>
                    <a:pt x="3269" y="4702"/>
                    <a:pt x="3377" y="4915"/>
                    <a:pt x="3448" y="5234"/>
                  </a:cubicBezTo>
                  <a:cubicBezTo>
                    <a:pt x="3517" y="5546"/>
                    <a:pt x="3513" y="5863"/>
                    <a:pt x="3558" y="6176"/>
                  </a:cubicBezTo>
                  <a:cubicBezTo>
                    <a:pt x="3581" y="6327"/>
                    <a:pt x="3591" y="6479"/>
                    <a:pt x="3633" y="6626"/>
                  </a:cubicBezTo>
                  <a:cubicBezTo>
                    <a:pt x="3687" y="6809"/>
                    <a:pt x="3908" y="6868"/>
                    <a:pt x="4135" y="6868"/>
                  </a:cubicBezTo>
                  <a:cubicBezTo>
                    <a:pt x="4323" y="6868"/>
                    <a:pt x="4515" y="6827"/>
                    <a:pt x="4617" y="6784"/>
                  </a:cubicBezTo>
                  <a:cubicBezTo>
                    <a:pt x="5075" y="6591"/>
                    <a:pt x="5262" y="6081"/>
                    <a:pt x="5281" y="5615"/>
                  </a:cubicBezTo>
                  <a:cubicBezTo>
                    <a:pt x="5304" y="5047"/>
                    <a:pt x="5078" y="4519"/>
                    <a:pt x="4759" y="4058"/>
                  </a:cubicBezTo>
                  <a:cubicBezTo>
                    <a:pt x="4577" y="3797"/>
                    <a:pt x="4370" y="3556"/>
                    <a:pt x="4160" y="3318"/>
                  </a:cubicBezTo>
                  <a:cubicBezTo>
                    <a:pt x="3822" y="2938"/>
                    <a:pt x="3529" y="2532"/>
                    <a:pt x="3472" y="2015"/>
                  </a:cubicBezTo>
                  <a:cubicBezTo>
                    <a:pt x="3430" y="1626"/>
                    <a:pt x="3441" y="1262"/>
                    <a:pt x="3253" y="907"/>
                  </a:cubicBezTo>
                  <a:cubicBezTo>
                    <a:pt x="2959" y="344"/>
                    <a:pt x="2378" y="1"/>
                    <a:pt x="1754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7" name="Google Shape;6067;p69"/>
            <p:cNvSpPr/>
            <p:nvPr/>
          </p:nvSpPr>
          <p:spPr>
            <a:xfrm>
              <a:off x="1182050" y="1935850"/>
              <a:ext cx="81650" cy="59450"/>
            </a:xfrm>
            <a:custGeom>
              <a:avLst/>
              <a:gdLst/>
              <a:ahLst/>
              <a:cxnLst/>
              <a:rect l="l" t="t" r="r" b="b"/>
              <a:pathLst>
                <a:path w="3266" h="2378" extrusionOk="0">
                  <a:moveTo>
                    <a:pt x="2807" y="1"/>
                  </a:moveTo>
                  <a:cubicBezTo>
                    <a:pt x="2805" y="1"/>
                    <a:pt x="2802" y="1"/>
                    <a:pt x="2800" y="1"/>
                  </a:cubicBezTo>
                  <a:lnTo>
                    <a:pt x="1744" y="124"/>
                  </a:lnTo>
                  <a:lnTo>
                    <a:pt x="696" y="926"/>
                  </a:lnTo>
                  <a:lnTo>
                    <a:pt x="261" y="1184"/>
                  </a:lnTo>
                  <a:cubicBezTo>
                    <a:pt x="131" y="1258"/>
                    <a:pt x="41" y="1387"/>
                    <a:pt x="15" y="1535"/>
                  </a:cubicBezTo>
                  <a:cubicBezTo>
                    <a:pt x="3" y="1608"/>
                    <a:pt x="0" y="1682"/>
                    <a:pt x="7" y="1754"/>
                  </a:cubicBezTo>
                  <a:cubicBezTo>
                    <a:pt x="16" y="1837"/>
                    <a:pt x="44" y="1915"/>
                    <a:pt x="88" y="1983"/>
                  </a:cubicBezTo>
                  <a:cubicBezTo>
                    <a:pt x="189" y="2130"/>
                    <a:pt x="423" y="2362"/>
                    <a:pt x="919" y="2378"/>
                  </a:cubicBezTo>
                  <a:cubicBezTo>
                    <a:pt x="924" y="2378"/>
                    <a:pt x="930" y="2378"/>
                    <a:pt x="935" y="2378"/>
                  </a:cubicBezTo>
                  <a:cubicBezTo>
                    <a:pt x="1027" y="2378"/>
                    <a:pt x="1117" y="2353"/>
                    <a:pt x="1196" y="2308"/>
                  </a:cubicBezTo>
                  <a:lnTo>
                    <a:pt x="2997" y="1267"/>
                  </a:lnTo>
                  <a:cubicBezTo>
                    <a:pt x="3166" y="1171"/>
                    <a:pt x="3266" y="990"/>
                    <a:pt x="3260" y="797"/>
                  </a:cubicBezTo>
                  <a:cubicBezTo>
                    <a:pt x="3254" y="635"/>
                    <a:pt x="3231" y="435"/>
                    <a:pt x="3161" y="249"/>
                  </a:cubicBezTo>
                  <a:cubicBezTo>
                    <a:pt x="3107" y="100"/>
                    <a:pt x="2965" y="1"/>
                    <a:pt x="2807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8" name="Google Shape;6068;p69"/>
            <p:cNvSpPr/>
            <p:nvPr/>
          </p:nvSpPr>
          <p:spPr>
            <a:xfrm>
              <a:off x="1182225" y="1958275"/>
              <a:ext cx="81150" cy="37125"/>
            </a:xfrm>
            <a:custGeom>
              <a:avLst/>
              <a:gdLst/>
              <a:ahLst/>
              <a:cxnLst/>
              <a:rect l="l" t="t" r="r" b="b"/>
              <a:pathLst>
                <a:path w="3246" h="1485" extrusionOk="0">
                  <a:moveTo>
                    <a:pt x="1210" y="1199"/>
                  </a:moveTo>
                  <a:cubicBezTo>
                    <a:pt x="1120" y="1250"/>
                    <a:pt x="1017" y="1276"/>
                    <a:pt x="914" y="1273"/>
                  </a:cubicBezTo>
                  <a:cubicBezTo>
                    <a:pt x="385" y="1256"/>
                    <a:pt x="134" y="1008"/>
                    <a:pt x="28" y="853"/>
                  </a:cubicBezTo>
                  <a:cubicBezTo>
                    <a:pt x="18" y="837"/>
                    <a:pt x="9" y="821"/>
                    <a:pt x="0" y="803"/>
                  </a:cubicBezTo>
                  <a:cubicBezTo>
                    <a:pt x="0" y="822"/>
                    <a:pt x="0" y="840"/>
                    <a:pt x="2" y="859"/>
                  </a:cubicBezTo>
                  <a:cubicBezTo>
                    <a:pt x="9" y="940"/>
                    <a:pt x="37" y="1019"/>
                    <a:pt x="83" y="1088"/>
                  </a:cubicBezTo>
                  <a:cubicBezTo>
                    <a:pt x="183" y="1234"/>
                    <a:pt x="418" y="1466"/>
                    <a:pt x="912" y="1482"/>
                  </a:cubicBezTo>
                  <a:cubicBezTo>
                    <a:pt x="1010" y="1485"/>
                    <a:pt x="1107" y="1460"/>
                    <a:pt x="1189" y="1412"/>
                  </a:cubicBezTo>
                  <a:lnTo>
                    <a:pt x="2992" y="371"/>
                  </a:lnTo>
                  <a:cubicBezTo>
                    <a:pt x="3128" y="292"/>
                    <a:pt x="3222" y="155"/>
                    <a:pt x="3246" y="0"/>
                  </a:cubicBezTo>
                  <a:cubicBezTo>
                    <a:pt x="3211" y="33"/>
                    <a:pt x="3173" y="64"/>
                    <a:pt x="3130" y="89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9" name="Google Shape;6069;p69"/>
            <p:cNvSpPr/>
            <p:nvPr/>
          </p:nvSpPr>
          <p:spPr>
            <a:xfrm>
              <a:off x="1225400" y="1688175"/>
              <a:ext cx="28700" cy="263625"/>
            </a:xfrm>
            <a:custGeom>
              <a:avLst/>
              <a:gdLst/>
              <a:ahLst/>
              <a:cxnLst/>
              <a:rect l="l" t="t" r="r" b="b"/>
              <a:pathLst>
                <a:path w="1148" h="10545" extrusionOk="0">
                  <a:moveTo>
                    <a:pt x="574" y="0"/>
                  </a:moveTo>
                  <a:cubicBezTo>
                    <a:pt x="287" y="0"/>
                    <a:pt x="0" y="79"/>
                    <a:pt x="0" y="237"/>
                  </a:cubicBezTo>
                  <a:lnTo>
                    <a:pt x="106" y="10095"/>
                  </a:lnTo>
                  <a:cubicBezTo>
                    <a:pt x="106" y="10411"/>
                    <a:pt x="264" y="10545"/>
                    <a:pt x="582" y="10545"/>
                  </a:cubicBezTo>
                  <a:cubicBezTo>
                    <a:pt x="898" y="10545"/>
                    <a:pt x="1068" y="10391"/>
                    <a:pt x="1068" y="10073"/>
                  </a:cubicBezTo>
                  <a:lnTo>
                    <a:pt x="1147" y="237"/>
                  </a:lnTo>
                  <a:cubicBezTo>
                    <a:pt x="1147" y="79"/>
                    <a:pt x="861" y="0"/>
                    <a:pt x="574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0" name="Google Shape;6070;p69"/>
            <p:cNvSpPr/>
            <p:nvPr/>
          </p:nvSpPr>
          <p:spPr>
            <a:xfrm>
              <a:off x="1217900" y="1933275"/>
              <a:ext cx="25000" cy="25700"/>
            </a:xfrm>
            <a:custGeom>
              <a:avLst/>
              <a:gdLst/>
              <a:ahLst/>
              <a:cxnLst/>
              <a:rect l="l" t="t" r="r" b="b"/>
              <a:pathLst>
                <a:path w="1000" h="1028" extrusionOk="0">
                  <a:moveTo>
                    <a:pt x="348" y="967"/>
                  </a:moveTo>
                  <a:lnTo>
                    <a:pt x="300" y="951"/>
                  </a:lnTo>
                  <a:cubicBezTo>
                    <a:pt x="231" y="929"/>
                    <a:pt x="168" y="888"/>
                    <a:pt x="119" y="833"/>
                  </a:cubicBezTo>
                  <a:lnTo>
                    <a:pt x="119" y="833"/>
                  </a:lnTo>
                  <a:cubicBezTo>
                    <a:pt x="36" y="742"/>
                    <a:pt x="0" y="619"/>
                    <a:pt x="18" y="497"/>
                  </a:cubicBezTo>
                  <a:lnTo>
                    <a:pt x="60" y="221"/>
                  </a:lnTo>
                  <a:cubicBezTo>
                    <a:pt x="80" y="82"/>
                    <a:pt x="228" y="1"/>
                    <a:pt x="355" y="59"/>
                  </a:cubicBezTo>
                  <a:lnTo>
                    <a:pt x="840" y="274"/>
                  </a:lnTo>
                  <a:cubicBezTo>
                    <a:pt x="951" y="323"/>
                    <a:pt x="999" y="458"/>
                    <a:pt x="943" y="567"/>
                  </a:cubicBezTo>
                  <a:lnTo>
                    <a:pt x="840" y="762"/>
                  </a:lnTo>
                  <a:cubicBezTo>
                    <a:pt x="747" y="941"/>
                    <a:pt x="540" y="1028"/>
                    <a:pt x="348" y="967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1" name="Google Shape;6071;p69"/>
            <p:cNvSpPr/>
            <p:nvPr/>
          </p:nvSpPr>
          <p:spPr>
            <a:xfrm>
              <a:off x="1217500" y="1687200"/>
              <a:ext cx="44975" cy="85700"/>
            </a:xfrm>
            <a:custGeom>
              <a:avLst/>
              <a:gdLst/>
              <a:ahLst/>
              <a:cxnLst/>
              <a:rect l="l" t="t" r="r" b="b"/>
              <a:pathLst>
                <a:path w="1799" h="3428" extrusionOk="0">
                  <a:moveTo>
                    <a:pt x="13" y="1"/>
                  </a:moveTo>
                  <a:lnTo>
                    <a:pt x="2" y="2694"/>
                  </a:lnTo>
                  <a:cubicBezTo>
                    <a:pt x="0" y="3187"/>
                    <a:pt x="399" y="3425"/>
                    <a:pt x="892" y="3427"/>
                  </a:cubicBezTo>
                  <a:lnTo>
                    <a:pt x="895" y="3427"/>
                  </a:lnTo>
                  <a:cubicBezTo>
                    <a:pt x="1386" y="3427"/>
                    <a:pt x="1787" y="3191"/>
                    <a:pt x="1788" y="2699"/>
                  </a:cubicBezTo>
                  <a:lnTo>
                    <a:pt x="179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2" name="Google Shape;6072;p69"/>
            <p:cNvSpPr/>
            <p:nvPr/>
          </p:nvSpPr>
          <p:spPr>
            <a:xfrm>
              <a:off x="1224500" y="1964800"/>
              <a:ext cx="81650" cy="59425"/>
            </a:xfrm>
            <a:custGeom>
              <a:avLst/>
              <a:gdLst/>
              <a:ahLst/>
              <a:cxnLst/>
              <a:rect l="l" t="t" r="r" b="b"/>
              <a:pathLst>
                <a:path w="3266" h="2377" extrusionOk="0">
                  <a:moveTo>
                    <a:pt x="2806" y="0"/>
                  </a:moveTo>
                  <a:cubicBezTo>
                    <a:pt x="2803" y="0"/>
                    <a:pt x="2801" y="0"/>
                    <a:pt x="2799" y="0"/>
                  </a:cubicBezTo>
                  <a:lnTo>
                    <a:pt x="1743" y="123"/>
                  </a:lnTo>
                  <a:lnTo>
                    <a:pt x="695" y="925"/>
                  </a:lnTo>
                  <a:lnTo>
                    <a:pt x="260" y="1183"/>
                  </a:lnTo>
                  <a:cubicBezTo>
                    <a:pt x="131" y="1259"/>
                    <a:pt x="39" y="1386"/>
                    <a:pt x="13" y="1534"/>
                  </a:cubicBezTo>
                  <a:cubicBezTo>
                    <a:pt x="1" y="1607"/>
                    <a:pt x="0" y="1681"/>
                    <a:pt x="7" y="1753"/>
                  </a:cubicBezTo>
                  <a:cubicBezTo>
                    <a:pt x="15" y="1836"/>
                    <a:pt x="42" y="1914"/>
                    <a:pt x="89" y="1982"/>
                  </a:cubicBezTo>
                  <a:cubicBezTo>
                    <a:pt x="189" y="2129"/>
                    <a:pt x="423" y="2361"/>
                    <a:pt x="918" y="2377"/>
                  </a:cubicBezTo>
                  <a:cubicBezTo>
                    <a:pt x="923" y="2377"/>
                    <a:pt x="928" y="2377"/>
                    <a:pt x="933" y="2377"/>
                  </a:cubicBezTo>
                  <a:cubicBezTo>
                    <a:pt x="1025" y="2377"/>
                    <a:pt x="1117" y="2352"/>
                    <a:pt x="1195" y="2307"/>
                  </a:cubicBezTo>
                  <a:lnTo>
                    <a:pt x="2997" y="1266"/>
                  </a:lnTo>
                  <a:cubicBezTo>
                    <a:pt x="3164" y="1170"/>
                    <a:pt x="3266" y="989"/>
                    <a:pt x="3258" y="796"/>
                  </a:cubicBezTo>
                  <a:cubicBezTo>
                    <a:pt x="3254" y="634"/>
                    <a:pt x="3229" y="434"/>
                    <a:pt x="3160" y="248"/>
                  </a:cubicBezTo>
                  <a:cubicBezTo>
                    <a:pt x="3105" y="99"/>
                    <a:pt x="2964" y="0"/>
                    <a:pt x="2806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3" name="Google Shape;6073;p69"/>
            <p:cNvSpPr/>
            <p:nvPr/>
          </p:nvSpPr>
          <p:spPr>
            <a:xfrm>
              <a:off x="1224625" y="1987150"/>
              <a:ext cx="81200" cy="37200"/>
            </a:xfrm>
            <a:custGeom>
              <a:avLst/>
              <a:gdLst/>
              <a:ahLst/>
              <a:cxnLst/>
              <a:rect l="l" t="t" r="r" b="b"/>
              <a:pathLst>
                <a:path w="3248" h="1488" extrusionOk="0">
                  <a:moveTo>
                    <a:pt x="1210" y="1200"/>
                  </a:moveTo>
                  <a:cubicBezTo>
                    <a:pt x="1120" y="1252"/>
                    <a:pt x="1019" y="1278"/>
                    <a:pt x="914" y="1275"/>
                  </a:cubicBezTo>
                  <a:cubicBezTo>
                    <a:pt x="387" y="1257"/>
                    <a:pt x="136" y="1010"/>
                    <a:pt x="30" y="855"/>
                  </a:cubicBezTo>
                  <a:cubicBezTo>
                    <a:pt x="20" y="839"/>
                    <a:pt x="10" y="823"/>
                    <a:pt x="1" y="806"/>
                  </a:cubicBezTo>
                  <a:cubicBezTo>
                    <a:pt x="1" y="824"/>
                    <a:pt x="1" y="840"/>
                    <a:pt x="2" y="861"/>
                  </a:cubicBezTo>
                  <a:cubicBezTo>
                    <a:pt x="10" y="942"/>
                    <a:pt x="39" y="1020"/>
                    <a:pt x="84" y="1090"/>
                  </a:cubicBezTo>
                  <a:cubicBezTo>
                    <a:pt x="184" y="1235"/>
                    <a:pt x="418" y="1468"/>
                    <a:pt x="914" y="1484"/>
                  </a:cubicBezTo>
                  <a:cubicBezTo>
                    <a:pt x="1012" y="1487"/>
                    <a:pt x="1107" y="1462"/>
                    <a:pt x="1191" y="1413"/>
                  </a:cubicBezTo>
                  <a:lnTo>
                    <a:pt x="2992" y="372"/>
                  </a:lnTo>
                  <a:cubicBezTo>
                    <a:pt x="3129" y="294"/>
                    <a:pt x="3223" y="157"/>
                    <a:pt x="3248" y="1"/>
                  </a:cubicBezTo>
                  <a:cubicBezTo>
                    <a:pt x="3213" y="36"/>
                    <a:pt x="3174" y="66"/>
                    <a:pt x="3132" y="91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4" name="Google Shape;6074;p69"/>
            <p:cNvSpPr/>
            <p:nvPr/>
          </p:nvSpPr>
          <p:spPr>
            <a:xfrm>
              <a:off x="1267800" y="1755250"/>
              <a:ext cx="28750" cy="225475"/>
            </a:xfrm>
            <a:custGeom>
              <a:avLst/>
              <a:gdLst/>
              <a:ahLst/>
              <a:cxnLst/>
              <a:rect l="l" t="t" r="r" b="b"/>
              <a:pathLst>
                <a:path w="1150" h="9019" extrusionOk="0">
                  <a:moveTo>
                    <a:pt x="581" y="0"/>
                  </a:moveTo>
                  <a:cubicBezTo>
                    <a:pt x="292" y="0"/>
                    <a:pt x="1" y="79"/>
                    <a:pt x="1" y="234"/>
                  </a:cubicBezTo>
                  <a:lnTo>
                    <a:pt x="107" y="8569"/>
                  </a:lnTo>
                  <a:cubicBezTo>
                    <a:pt x="107" y="8887"/>
                    <a:pt x="266" y="9019"/>
                    <a:pt x="582" y="9019"/>
                  </a:cubicBezTo>
                  <a:cubicBezTo>
                    <a:pt x="900" y="9019"/>
                    <a:pt x="1070" y="8865"/>
                    <a:pt x="1070" y="8547"/>
                  </a:cubicBezTo>
                  <a:lnTo>
                    <a:pt x="1149" y="234"/>
                  </a:lnTo>
                  <a:cubicBezTo>
                    <a:pt x="1149" y="77"/>
                    <a:pt x="866" y="0"/>
                    <a:pt x="581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5" name="Google Shape;6075;p69"/>
            <p:cNvSpPr/>
            <p:nvPr/>
          </p:nvSpPr>
          <p:spPr>
            <a:xfrm>
              <a:off x="1260300" y="1962250"/>
              <a:ext cx="25000" cy="25650"/>
            </a:xfrm>
            <a:custGeom>
              <a:avLst/>
              <a:gdLst/>
              <a:ahLst/>
              <a:cxnLst/>
              <a:rect l="l" t="t" r="r" b="b"/>
              <a:pathLst>
                <a:path w="1000" h="1026" extrusionOk="0">
                  <a:moveTo>
                    <a:pt x="350" y="965"/>
                  </a:moveTo>
                  <a:lnTo>
                    <a:pt x="302" y="949"/>
                  </a:lnTo>
                  <a:cubicBezTo>
                    <a:pt x="233" y="927"/>
                    <a:pt x="169" y="887"/>
                    <a:pt x="121" y="833"/>
                  </a:cubicBezTo>
                  <a:lnTo>
                    <a:pt x="121" y="833"/>
                  </a:lnTo>
                  <a:cubicBezTo>
                    <a:pt x="38" y="740"/>
                    <a:pt x="1" y="617"/>
                    <a:pt x="20" y="495"/>
                  </a:cubicBezTo>
                  <a:lnTo>
                    <a:pt x="60" y="221"/>
                  </a:lnTo>
                  <a:cubicBezTo>
                    <a:pt x="80" y="82"/>
                    <a:pt x="228" y="1"/>
                    <a:pt x="357" y="57"/>
                  </a:cubicBezTo>
                  <a:lnTo>
                    <a:pt x="840" y="272"/>
                  </a:lnTo>
                  <a:cubicBezTo>
                    <a:pt x="953" y="321"/>
                    <a:pt x="1000" y="456"/>
                    <a:pt x="943" y="565"/>
                  </a:cubicBezTo>
                  <a:lnTo>
                    <a:pt x="842" y="762"/>
                  </a:lnTo>
                  <a:cubicBezTo>
                    <a:pt x="749" y="940"/>
                    <a:pt x="542" y="1026"/>
                    <a:pt x="350" y="965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6" name="Google Shape;6076;p69"/>
            <p:cNvSpPr/>
            <p:nvPr/>
          </p:nvSpPr>
          <p:spPr>
            <a:xfrm>
              <a:off x="1259950" y="1716150"/>
              <a:ext cx="44975" cy="66650"/>
            </a:xfrm>
            <a:custGeom>
              <a:avLst/>
              <a:gdLst/>
              <a:ahLst/>
              <a:cxnLst/>
              <a:rect l="l" t="t" r="r" b="b"/>
              <a:pathLst>
                <a:path w="1799" h="2666" extrusionOk="0">
                  <a:moveTo>
                    <a:pt x="13" y="0"/>
                  </a:moveTo>
                  <a:lnTo>
                    <a:pt x="2" y="1932"/>
                  </a:lnTo>
                  <a:cubicBezTo>
                    <a:pt x="0" y="2425"/>
                    <a:pt x="399" y="2664"/>
                    <a:pt x="892" y="2665"/>
                  </a:cubicBezTo>
                  <a:lnTo>
                    <a:pt x="895" y="2665"/>
                  </a:lnTo>
                  <a:cubicBezTo>
                    <a:pt x="1386" y="2665"/>
                    <a:pt x="1785" y="2429"/>
                    <a:pt x="1787" y="1937"/>
                  </a:cubicBezTo>
                  <a:lnTo>
                    <a:pt x="179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7" name="Google Shape;6077;p69"/>
            <p:cNvSpPr/>
            <p:nvPr/>
          </p:nvSpPr>
          <p:spPr>
            <a:xfrm>
              <a:off x="1144550" y="1553675"/>
              <a:ext cx="139500" cy="102725"/>
            </a:xfrm>
            <a:custGeom>
              <a:avLst/>
              <a:gdLst/>
              <a:ahLst/>
              <a:cxnLst/>
              <a:rect l="l" t="t" r="r" b="b"/>
              <a:pathLst>
                <a:path w="5580" h="4109" extrusionOk="0">
                  <a:moveTo>
                    <a:pt x="5008" y="0"/>
                  </a:moveTo>
                  <a:cubicBezTo>
                    <a:pt x="4787" y="0"/>
                    <a:pt x="4584" y="143"/>
                    <a:pt x="4516" y="364"/>
                  </a:cubicBezTo>
                  <a:cubicBezTo>
                    <a:pt x="4241" y="1292"/>
                    <a:pt x="3650" y="2479"/>
                    <a:pt x="3059" y="2959"/>
                  </a:cubicBezTo>
                  <a:cubicBezTo>
                    <a:pt x="2951" y="3047"/>
                    <a:pt x="2732" y="3085"/>
                    <a:pt x="2455" y="3085"/>
                  </a:cubicBezTo>
                  <a:cubicBezTo>
                    <a:pt x="1961" y="3085"/>
                    <a:pt x="1282" y="2964"/>
                    <a:pt x="711" y="2784"/>
                  </a:cubicBezTo>
                  <a:cubicBezTo>
                    <a:pt x="666" y="2771"/>
                    <a:pt x="620" y="2765"/>
                    <a:pt x="574" y="2765"/>
                  </a:cubicBezTo>
                  <a:cubicBezTo>
                    <a:pt x="356" y="2765"/>
                    <a:pt x="153" y="2906"/>
                    <a:pt x="85" y="3125"/>
                  </a:cubicBezTo>
                  <a:cubicBezTo>
                    <a:pt x="1" y="3387"/>
                    <a:pt x="141" y="3670"/>
                    <a:pt x="402" y="3763"/>
                  </a:cubicBezTo>
                  <a:cubicBezTo>
                    <a:pt x="682" y="3851"/>
                    <a:pt x="968" y="3924"/>
                    <a:pt x="1256" y="3980"/>
                  </a:cubicBezTo>
                  <a:cubicBezTo>
                    <a:pt x="1605" y="4050"/>
                    <a:pt x="2015" y="4108"/>
                    <a:pt x="2413" y="4108"/>
                  </a:cubicBezTo>
                  <a:cubicBezTo>
                    <a:pt x="2905" y="4108"/>
                    <a:pt x="3381" y="4020"/>
                    <a:pt x="3706" y="3757"/>
                  </a:cubicBezTo>
                  <a:cubicBezTo>
                    <a:pt x="4612" y="3023"/>
                    <a:pt x="5260" y="1463"/>
                    <a:pt x="5501" y="657"/>
                  </a:cubicBezTo>
                  <a:cubicBezTo>
                    <a:pt x="5579" y="386"/>
                    <a:pt x="5424" y="103"/>
                    <a:pt x="5154" y="22"/>
                  </a:cubicBezTo>
                  <a:cubicBezTo>
                    <a:pt x="5105" y="7"/>
                    <a:pt x="5056" y="0"/>
                    <a:pt x="5008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8" name="Google Shape;6078;p69"/>
            <p:cNvSpPr/>
            <p:nvPr/>
          </p:nvSpPr>
          <p:spPr>
            <a:xfrm>
              <a:off x="1204875" y="1548050"/>
              <a:ext cx="111525" cy="182950"/>
            </a:xfrm>
            <a:custGeom>
              <a:avLst/>
              <a:gdLst/>
              <a:ahLst/>
              <a:cxnLst/>
              <a:rect l="l" t="t" r="r" b="b"/>
              <a:pathLst>
                <a:path w="4461" h="7318" extrusionOk="0">
                  <a:moveTo>
                    <a:pt x="1847" y="1"/>
                  </a:moveTo>
                  <a:cubicBezTo>
                    <a:pt x="1832" y="1"/>
                    <a:pt x="1818" y="1"/>
                    <a:pt x="1804" y="2"/>
                  </a:cubicBezTo>
                  <a:cubicBezTo>
                    <a:pt x="54" y="60"/>
                    <a:pt x="1005" y="2855"/>
                    <a:pt x="768" y="4282"/>
                  </a:cubicBezTo>
                  <a:cubicBezTo>
                    <a:pt x="644" y="5025"/>
                    <a:pt x="1" y="4988"/>
                    <a:pt x="373" y="5663"/>
                  </a:cubicBezTo>
                  <a:cubicBezTo>
                    <a:pt x="834" y="6499"/>
                    <a:pt x="2100" y="7303"/>
                    <a:pt x="3056" y="7317"/>
                  </a:cubicBezTo>
                  <a:cubicBezTo>
                    <a:pt x="3061" y="7317"/>
                    <a:pt x="3066" y="7317"/>
                    <a:pt x="3072" y="7317"/>
                  </a:cubicBezTo>
                  <a:cubicBezTo>
                    <a:pt x="3380" y="7317"/>
                    <a:pt x="3862" y="7153"/>
                    <a:pt x="4083" y="6946"/>
                  </a:cubicBezTo>
                  <a:cubicBezTo>
                    <a:pt x="4461" y="6594"/>
                    <a:pt x="4371" y="5986"/>
                    <a:pt x="4319" y="5525"/>
                  </a:cubicBezTo>
                  <a:cubicBezTo>
                    <a:pt x="4216" y="4597"/>
                    <a:pt x="4065" y="3662"/>
                    <a:pt x="4078" y="2728"/>
                  </a:cubicBezTo>
                  <a:cubicBezTo>
                    <a:pt x="4090" y="2011"/>
                    <a:pt x="4313" y="1062"/>
                    <a:pt x="3650" y="571"/>
                  </a:cubicBezTo>
                  <a:lnTo>
                    <a:pt x="3646" y="567"/>
                  </a:lnTo>
                  <a:cubicBezTo>
                    <a:pt x="3251" y="276"/>
                    <a:pt x="2363" y="1"/>
                    <a:pt x="1847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9" name="Google Shape;6079;p69"/>
            <p:cNvSpPr/>
            <p:nvPr/>
          </p:nvSpPr>
          <p:spPr>
            <a:xfrm>
              <a:off x="1246025" y="1514825"/>
              <a:ext cx="30575" cy="64550"/>
            </a:xfrm>
            <a:custGeom>
              <a:avLst/>
              <a:gdLst/>
              <a:ahLst/>
              <a:cxnLst/>
              <a:rect l="l" t="t" r="r" b="b"/>
              <a:pathLst>
                <a:path w="1223" h="2582" extrusionOk="0">
                  <a:moveTo>
                    <a:pt x="643" y="1"/>
                  </a:moveTo>
                  <a:cubicBezTo>
                    <a:pt x="321" y="1"/>
                    <a:pt x="63" y="265"/>
                    <a:pt x="69" y="585"/>
                  </a:cubicBezTo>
                  <a:lnTo>
                    <a:pt x="150" y="1745"/>
                  </a:lnTo>
                  <a:cubicBezTo>
                    <a:pt x="150" y="2061"/>
                    <a:pt x="0" y="2582"/>
                    <a:pt x="318" y="2582"/>
                  </a:cubicBezTo>
                  <a:cubicBezTo>
                    <a:pt x="636" y="2582"/>
                    <a:pt x="1217" y="2061"/>
                    <a:pt x="1217" y="1745"/>
                  </a:cubicBezTo>
                  <a:lnTo>
                    <a:pt x="1217" y="585"/>
                  </a:lnTo>
                  <a:cubicBezTo>
                    <a:pt x="1223" y="265"/>
                    <a:pt x="963" y="1"/>
                    <a:pt x="643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0" name="Google Shape;6080;p69"/>
            <p:cNvSpPr/>
            <p:nvPr/>
          </p:nvSpPr>
          <p:spPr>
            <a:xfrm>
              <a:off x="1220575" y="1471950"/>
              <a:ext cx="73575" cy="82125"/>
            </a:xfrm>
            <a:custGeom>
              <a:avLst/>
              <a:gdLst/>
              <a:ahLst/>
              <a:cxnLst/>
              <a:rect l="l" t="t" r="r" b="b"/>
              <a:pathLst>
                <a:path w="2943" h="3285" extrusionOk="0">
                  <a:moveTo>
                    <a:pt x="1482" y="1"/>
                  </a:moveTo>
                  <a:cubicBezTo>
                    <a:pt x="1428" y="1"/>
                    <a:pt x="1374" y="4"/>
                    <a:pt x="1320" y="11"/>
                  </a:cubicBezTo>
                  <a:cubicBezTo>
                    <a:pt x="546" y="105"/>
                    <a:pt x="0" y="852"/>
                    <a:pt x="100" y="1678"/>
                  </a:cubicBezTo>
                  <a:cubicBezTo>
                    <a:pt x="169" y="2232"/>
                    <a:pt x="594" y="3062"/>
                    <a:pt x="1043" y="3269"/>
                  </a:cubicBezTo>
                  <a:cubicBezTo>
                    <a:pt x="1065" y="3279"/>
                    <a:pt x="1101" y="3284"/>
                    <a:pt x="1150" y="3284"/>
                  </a:cubicBezTo>
                  <a:cubicBezTo>
                    <a:pt x="1409" y="3284"/>
                    <a:pt x="2002" y="3136"/>
                    <a:pt x="2426" y="2731"/>
                  </a:cubicBezTo>
                  <a:cubicBezTo>
                    <a:pt x="2751" y="2419"/>
                    <a:pt x="2943" y="1659"/>
                    <a:pt x="2903" y="1334"/>
                  </a:cubicBezTo>
                  <a:cubicBezTo>
                    <a:pt x="2809" y="566"/>
                    <a:pt x="2190" y="1"/>
                    <a:pt x="148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1" name="Google Shape;6081;p69"/>
            <p:cNvSpPr/>
            <p:nvPr/>
          </p:nvSpPr>
          <p:spPr>
            <a:xfrm>
              <a:off x="1220525" y="1471925"/>
              <a:ext cx="73625" cy="76025"/>
            </a:xfrm>
            <a:custGeom>
              <a:avLst/>
              <a:gdLst/>
              <a:ahLst/>
              <a:cxnLst/>
              <a:rect l="l" t="t" r="r" b="b"/>
              <a:pathLst>
                <a:path w="2945" h="3041" extrusionOk="0">
                  <a:moveTo>
                    <a:pt x="1482" y="0"/>
                  </a:moveTo>
                  <a:cubicBezTo>
                    <a:pt x="1429" y="0"/>
                    <a:pt x="1375" y="4"/>
                    <a:pt x="1321" y="10"/>
                  </a:cubicBezTo>
                  <a:cubicBezTo>
                    <a:pt x="548" y="106"/>
                    <a:pt x="1" y="853"/>
                    <a:pt x="102" y="1678"/>
                  </a:cubicBezTo>
                  <a:cubicBezTo>
                    <a:pt x="126" y="1868"/>
                    <a:pt x="191" y="2090"/>
                    <a:pt x="285" y="2308"/>
                  </a:cubicBezTo>
                  <a:cubicBezTo>
                    <a:pt x="531" y="2428"/>
                    <a:pt x="820" y="2476"/>
                    <a:pt x="1108" y="2476"/>
                  </a:cubicBezTo>
                  <a:cubicBezTo>
                    <a:pt x="1179" y="2476"/>
                    <a:pt x="1249" y="2473"/>
                    <a:pt x="1319" y="2468"/>
                  </a:cubicBezTo>
                  <a:cubicBezTo>
                    <a:pt x="1335" y="2467"/>
                    <a:pt x="1351" y="2466"/>
                    <a:pt x="1367" y="2466"/>
                  </a:cubicBezTo>
                  <a:cubicBezTo>
                    <a:pt x="1662" y="2466"/>
                    <a:pt x="1920" y="2669"/>
                    <a:pt x="1976" y="2964"/>
                  </a:cubicBezTo>
                  <a:cubicBezTo>
                    <a:pt x="1980" y="2990"/>
                    <a:pt x="1985" y="3015"/>
                    <a:pt x="1990" y="3041"/>
                  </a:cubicBezTo>
                  <a:cubicBezTo>
                    <a:pt x="2150" y="2958"/>
                    <a:pt x="2296" y="2854"/>
                    <a:pt x="2427" y="2730"/>
                  </a:cubicBezTo>
                  <a:cubicBezTo>
                    <a:pt x="2753" y="2420"/>
                    <a:pt x="2945" y="1660"/>
                    <a:pt x="2905" y="1335"/>
                  </a:cubicBezTo>
                  <a:cubicBezTo>
                    <a:pt x="2811" y="567"/>
                    <a:pt x="2191" y="0"/>
                    <a:pt x="148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2" name="Google Shape;6082;p69"/>
            <p:cNvSpPr/>
            <p:nvPr/>
          </p:nvSpPr>
          <p:spPr>
            <a:xfrm>
              <a:off x="1251425" y="1526575"/>
              <a:ext cx="4775" cy="4100"/>
            </a:xfrm>
            <a:custGeom>
              <a:avLst/>
              <a:gdLst/>
              <a:ahLst/>
              <a:cxnLst/>
              <a:rect l="l" t="t" r="r" b="b"/>
              <a:pathLst>
                <a:path w="191" h="164" extrusionOk="0">
                  <a:moveTo>
                    <a:pt x="85" y="1"/>
                  </a:moveTo>
                  <a:cubicBezTo>
                    <a:pt x="37" y="2"/>
                    <a:pt x="0" y="41"/>
                    <a:pt x="3" y="89"/>
                  </a:cubicBezTo>
                  <a:cubicBezTo>
                    <a:pt x="7" y="135"/>
                    <a:pt x="45" y="163"/>
                    <a:pt x="85" y="163"/>
                  </a:cubicBezTo>
                  <a:cubicBezTo>
                    <a:pt x="106" y="163"/>
                    <a:pt x="127" y="155"/>
                    <a:pt x="144" y="137"/>
                  </a:cubicBezTo>
                  <a:cubicBezTo>
                    <a:pt x="190" y="85"/>
                    <a:pt x="154" y="1"/>
                    <a:pt x="8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3" name="Google Shape;6083;p69"/>
            <p:cNvSpPr/>
            <p:nvPr/>
          </p:nvSpPr>
          <p:spPr>
            <a:xfrm>
              <a:off x="1254725" y="1518650"/>
              <a:ext cx="5000" cy="3925"/>
            </a:xfrm>
            <a:custGeom>
              <a:avLst/>
              <a:gdLst/>
              <a:ahLst/>
              <a:cxnLst/>
              <a:rect l="l" t="t" r="r" b="b"/>
              <a:pathLst>
                <a:path w="200" h="157" extrusionOk="0">
                  <a:moveTo>
                    <a:pt x="87" y="1"/>
                  </a:moveTo>
                  <a:cubicBezTo>
                    <a:pt x="51" y="1"/>
                    <a:pt x="17" y="21"/>
                    <a:pt x="0" y="57"/>
                  </a:cubicBezTo>
                  <a:lnTo>
                    <a:pt x="174" y="157"/>
                  </a:lnTo>
                  <a:cubicBezTo>
                    <a:pt x="199" y="106"/>
                    <a:pt x="182" y="44"/>
                    <a:pt x="134" y="13"/>
                  </a:cubicBezTo>
                  <a:cubicBezTo>
                    <a:pt x="119" y="5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4" name="Google Shape;6084;p69"/>
            <p:cNvSpPr/>
            <p:nvPr/>
          </p:nvSpPr>
          <p:spPr>
            <a:xfrm>
              <a:off x="1245375" y="1543325"/>
              <a:ext cx="5125" cy="3575"/>
            </a:xfrm>
            <a:custGeom>
              <a:avLst/>
              <a:gdLst/>
              <a:ahLst/>
              <a:cxnLst/>
              <a:rect l="l" t="t" r="r" b="b"/>
              <a:pathLst>
                <a:path w="205" h="143" extrusionOk="0">
                  <a:moveTo>
                    <a:pt x="186" y="1"/>
                  </a:moveTo>
                  <a:lnTo>
                    <a:pt x="0" y="73"/>
                  </a:lnTo>
                  <a:cubicBezTo>
                    <a:pt x="13" y="116"/>
                    <a:pt x="52" y="143"/>
                    <a:pt x="94" y="143"/>
                  </a:cubicBezTo>
                  <a:cubicBezTo>
                    <a:pt x="105" y="143"/>
                    <a:pt x="116" y="141"/>
                    <a:pt x="126" y="137"/>
                  </a:cubicBezTo>
                  <a:cubicBezTo>
                    <a:pt x="179" y="114"/>
                    <a:pt x="205" y="54"/>
                    <a:pt x="186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5" name="Google Shape;6085;p69"/>
            <p:cNvSpPr/>
            <p:nvPr/>
          </p:nvSpPr>
          <p:spPr>
            <a:xfrm>
              <a:off x="1232150" y="1517675"/>
              <a:ext cx="4750" cy="4250"/>
            </a:xfrm>
            <a:custGeom>
              <a:avLst/>
              <a:gdLst/>
              <a:ahLst/>
              <a:cxnLst/>
              <a:rect l="l" t="t" r="r" b="b"/>
              <a:pathLst>
                <a:path w="190" h="170" extrusionOk="0">
                  <a:moveTo>
                    <a:pt x="111" y="1"/>
                  </a:moveTo>
                  <a:cubicBezTo>
                    <a:pt x="91" y="1"/>
                    <a:pt x="71" y="8"/>
                    <a:pt x="54" y="22"/>
                  </a:cubicBezTo>
                  <a:cubicBezTo>
                    <a:pt x="9" y="58"/>
                    <a:pt x="0" y="122"/>
                    <a:pt x="32" y="170"/>
                  </a:cubicBezTo>
                  <a:lnTo>
                    <a:pt x="190" y="43"/>
                  </a:lnTo>
                  <a:cubicBezTo>
                    <a:pt x="172" y="16"/>
                    <a:pt x="142" y="1"/>
                    <a:pt x="11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6" name="Google Shape;6086;p69"/>
            <p:cNvSpPr/>
            <p:nvPr/>
          </p:nvSpPr>
          <p:spPr>
            <a:xfrm>
              <a:off x="1234650" y="1526000"/>
              <a:ext cx="4775" cy="4050"/>
            </a:xfrm>
            <a:custGeom>
              <a:avLst/>
              <a:gdLst/>
              <a:ahLst/>
              <a:cxnLst/>
              <a:rect l="l" t="t" r="r" b="b"/>
              <a:pathLst>
                <a:path w="191" h="162" extrusionOk="0">
                  <a:moveTo>
                    <a:pt x="83" y="0"/>
                  </a:moveTo>
                  <a:cubicBezTo>
                    <a:pt x="36" y="2"/>
                    <a:pt x="0" y="41"/>
                    <a:pt x="2" y="87"/>
                  </a:cubicBezTo>
                  <a:cubicBezTo>
                    <a:pt x="5" y="133"/>
                    <a:pt x="44" y="162"/>
                    <a:pt x="83" y="162"/>
                  </a:cubicBezTo>
                  <a:cubicBezTo>
                    <a:pt x="104" y="162"/>
                    <a:pt x="126" y="153"/>
                    <a:pt x="142" y="135"/>
                  </a:cubicBezTo>
                  <a:cubicBezTo>
                    <a:pt x="190" y="83"/>
                    <a:pt x="154" y="0"/>
                    <a:pt x="8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7" name="Google Shape;6087;p69"/>
            <p:cNvSpPr/>
            <p:nvPr/>
          </p:nvSpPr>
          <p:spPr>
            <a:xfrm>
              <a:off x="1238000" y="1526475"/>
              <a:ext cx="7550" cy="12775"/>
            </a:xfrm>
            <a:custGeom>
              <a:avLst/>
              <a:gdLst/>
              <a:ahLst/>
              <a:cxnLst/>
              <a:rect l="l" t="t" r="r" b="b"/>
              <a:pathLst>
                <a:path w="302" h="511" extrusionOk="0">
                  <a:moveTo>
                    <a:pt x="301" y="0"/>
                  </a:moveTo>
                  <a:lnTo>
                    <a:pt x="1" y="445"/>
                  </a:lnTo>
                  <a:lnTo>
                    <a:pt x="291" y="51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8" name="Google Shape;6088;p69"/>
            <p:cNvSpPr/>
            <p:nvPr/>
          </p:nvSpPr>
          <p:spPr>
            <a:xfrm>
              <a:off x="1189150" y="1699250"/>
              <a:ext cx="25" cy="3750"/>
            </a:xfrm>
            <a:custGeom>
              <a:avLst/>
              <a:gdLst/>
              <a:ahLst/>
              <a:cxnLst/>
              <a:rect l="l" t="t" r="r" b="b"/>
              <a:pathLst>
                <a:path w="1" h="150" extrusionOk="0">
                  <a:moveTo>
                    <a:pt x="0" y="0"/>
                  </a:moveTo>
                  <a:lnTo>
                    <a:pt x="0" y="15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9" name="Google Shape;6089;p69"/>
            <p:cNvSpPr/>
            <p:nvPr/>
          </p:nvSpPr>
          <p:spPr>
            <a:xfrm>
              <a:off x="1188525" y="1698925"/>
              <a:ext cx="3425" cy="6025"/>
            </a:xfrm>
            <a:custGeom>
              <a:avLst/>
              <a:gdLst/>
              <a:ahLst/>
              <a:cxnLst/>
              <a:rect l="l" t="t" r="r" b="b"/>
              <a:pathLst>
                <a:path w="137" h="241" extrusionOk="0">
                  <a:moveTo>
                    <a:pt x="81" y="0"/>
                  </a:moveTo>
                  <a:cubicBezTo>
                    <a:pt x="61" y="0"/>
                    <a:pt x="42" y="5"/>
                    <a:pt x="24" y="13"/>
                  </a:cubicBezTo>
                  <a:cubicBezTo>
                    <a:pt x="12" y="19"/>
                    <a:pt x="2" y="32"/>
                    <a:pt x="1" y="47"/>
                  </a:cubicBezTo>
                  <a:lnTo>
                    <a:pt x="1" y="241"/>
                  </a:lnTo>
                  <a:cubicBezTo>
                    <a:pt x="2" y="228"/>
                    <a:pt x="11" y="215"/>
                    <a:pt x="24" y="209"/>
                  </a:cubicBezTo>
                  <a:cubicBezTo>
                    <a:pt x="42" y="200"/>
                    <a:pt x="61" y="195"/>
                    <a:pt x="81" y="195"/>
                  </a:cubicBezTo>
                  <a:cubicBezTo>
                    <a:pt x="100" y="195"/>
                    <a:pt x="119" y="200"/>
                    <a:pt x="137" y="209"/>
                  </a:cubicBezTo>
                  <a:lnTo>
                    <a:pt x="137" y="13"/>
                  </a:lnTo>
                  <a:cubicBezTo>
                    <a:pt x="119" y="5"/>
                    <a:pt x="100" y="0"/>
                    <a:pt x="8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0" name="Google Shape;6090;p69"/>
            <p:cNvSpPr/>
            <p:nvPr/>
          </p:nvSpPr>
          <p:spPr>
            <a:xfrm>
              <a:off x="1191925" y="1699250"/>
              <a:ext cx="650" cy="5750"/>
            </a:xfrm>
            <a:custGeom>
              <a:avLst/>
              <a:gdLst/>
              <a:ahLst/>
              <a:cxnLst/>
              <a:rect l="l" t="t" r="r" b="b"/>
              <a:pathLst>
                <a:path w="26" h="230" extrusionOk="0">
                  <a:moveTo>
                    <a:pt x="1" y="0"/>
                  </a:moveTo>
                  <a:lnTo>
                    <a:pt x="1" y="196"/>
                  </a:lnTo>
                  <a:cubicBezTo>
                    <a:pt x="14" y="202"/>
                    <a:pt x="23" y="215"/>
                    <a:pt x="24" y="229"/>
                  </a:cubicBezTo>
                  <a:cubicBezTo>
                    <a:pt x="24" y="170"/>
                    <a:pt x="26" y="92"/>
                    <a:pt x="24" y="34"/>
                  </a:cubicBezTo>
                  <a:cubicBezTo>
                    <a:pt x="23" y="19"/>
                    <a:pt x="14" y="6"/>
                    <a:pt x="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1" name="Google Shape;6091;p69"/>
            <p:cNvSpPr/>
            <p:nvPr/>
          </p:nvSpPr>
          <p:spPr>
            <a:xfrm>
              <a:off x="1188575" y="1700075"/>
              <a:ext cx="4000" cy="6075"/>
            </a:xfrm>
            <a:custGeom>
              <a:avLst/>
              <a:gdLst/>
              <a:ahLst/>
              <a:cxnLst/>
              <a:rect l="l" t="t" r="r" b="b"/>
              <a:pathLst>
                <a:path w="160" h="243" extrusionOk="0">
                  <a:moveTo>
                    <a:pt x="0" y="1"/>
                  </a:moveTo>
                  <a:lnTo>
                    <a:pt x="0" y="195"/>
                  </a:lnTo>
                  <a:cubicBezTo>
                    <a:pt x="1" y="210"/>
                    <a:pt x="10" y="223"/>
                    <a:pt x="23" y="228"/>
                  </a:cubicBezTo>
                  <a:cubicBezTo>
                    <a:pt x="41" y="238"/>
                    <a:pt x="60" y="242"/>
                    <a:pt x="79" y="242"/>
                  </a:cubicBezTo>
                  <a:cubicBezTo>
                    <a:pt x="99" y="242"/>
                    <a:pt x="118" y="238"/>
                    <a:pt x="136" y="228"/>
                  </a:cubicBezTo>
                  <a:cubicBezTo>
                    <a:pt x="149" y="223"/>
                    <a:pt x="158" y="210"/>
                    <a:pt x="160" y="196"/>
                  </a:cubicBezTo>
                  <a:lnTo>
                    <a:pt x="160" y="1"/>
                  </a:lnTo>
                  <a:cubicBezTo>
                    <a:pt x="158" y="15"/>
                    <a:pt x="149" y="27"/>
                    <a:pt x="136" y="33"/>
                  </a:cubicBezTo>
                  <a:cubicBezTo>
                    <a:pt x="118" y="42"/>
                    <a:pt x="99" y="47"/>
                    <a:pt x="79" y="47"/>
                  </a:cubicBezTo>
                  <a:cubicBezTo>
                    <a:pt x="60" y="47"/>
                    <a:pt x="41" y="42"/>
                    <a:pt x="23" y="33"/>
                  </a:cubicBezTo>
                  <a:cubicBezTo>
                    <a:pt x="10" y="27"/>
                    <a:pt x="1" y="14"/>
                    <a:pt x="0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2" name="Google Shape;6092;p69"/>
            <p:cNvSpPr/>
            <p:nvPr/>
          </p:nvSpPr>
          <p:spPr>
            <a:xfrm>
              <a:off x="1164050" y="1688600"/>
              <a:ext cx="45575" cy="31200"/>
            </a:xfrm>
            <a:custGeom>
              <a:avLst/>
              <a:gdLst/>
              <a:ahLst/>
              <a:cxnLst/>
              <a:rect l="l" t="t" r="r" b="b"/>
              <a:pathLst>
                <a:path w="1823" h="1248" extrusionOk="0">
                  <a:moveTo>
                    <a:pt x="1" y="0"/>
                  </a:moveTo>
                  <a:lnTo>
                    <a:pt x="1" y="196"/>
                  </a:lnTo>
                  <a:lnTo>
                    <a:pt x="1822" y="1247"/>
                  </a:lnTo>
                  <a:lnTo>
                    <a:pt x="1822" y="10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3" name="Google Shape;6093;p69"/>
            <p:cNvSpPr/>
            <p:nvPr/>
          </p:nvSpPr>
          <p:spPr>
            <a:xfrm>
              <a:off x="1092900" y="1688600"/>
              <a:ext cx="71175" cy="46225"/>
            </a:xfrm>
            <a:custGeom>
              <a:avLst/>
              <a:gdLst/>
              <a:ahLst/>
              <a:cxnLst/>
              <a:rect l="l" t="t" r="r" b="b"/>
              <a:pathLst>
                <a:path w="2847" h="1849" extrusionOk="0">
                  <a:moveTo>
                    <a:pt x="2847" y="0"/>
                  </a:moveTo>
                  <a:lnTo>
                    <a:pt x="0" y="1655"/>
                  </a:lnTo>
                  <a:lnTo>
                    <a:pt x="0" y="1849"/>
                  </a:lnTo>
                  <a:lnTo>
                    <a:pt x="2847" y="19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4" name="Google Shape;6094;p69"/>
            <p:cNvSpPr/>
            <p:nvPr/>
          </p:nvSpPr>
          <p:spPr>
            <a:xfrm>
              <a:off x="1092900" y="1729950"/>
              <a:ext cx="45550" cy="31200"/>
            </a:xfrm>
            <a:custGeom>
              <a:avLst/>
              <a:gdLst/>
              <a:ahLst/>
              <a:cxnLst/>
              <a:rect l="l" t="t" r="r" b="b"/>
              <a:pathLst>
                <a:path w="1822" h="1248" extrusionOk="0">
                  <a:moveTo>
                    <a:pt x="0" y="1"/>
                  </a:moveTo>
                  <a:lnTo>
                    <a:pt x="0" y="195"/>
                  </a:lnTo>
                  <a:lnTo>
                    <a:pt x="1822" y="1248"/>
                  </a:lnTo>
                  <a:lnTo>
                    <a:pt x="1822" y="10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5" name="Google Shape;6095;p69"/>
            <p:cNvSpPr/>
            <p:nvPr/>
          </p:nvSpPr>
          <p:spPr>
            <a:xfrm>
              <a:off x="1106600" y="1743350"/>
              <a:ext cx="8625" cy="7400"/>
            </a:xfrm>
            <a:custGeom>
              <a:avLst/>
              <a:gdLst/>
              <a:ahLst/>
              <a:cxnLst/>
              <a:rect l="l" t="t" r="r" b="b"/>
              <a:pathLst>
                <a:path w="345" h="296" extrusionOk="0">
                  <a:moveTo>
                    <a:pt x="172" y="1"/>
                  </a:moveTo>
                  <a:cubicBezTo>
                    <a:pt x="130" y="1"/>
                    <a:pt x="89" y="11"/>
                    <a:pt x="51" y="30"/>
                  </a:cubicBezTo>
                  <a:cubicBezTo>
                    <a:pt x="18" y="49"/>
                    <a:pt x="0" y="74"/>
                    <a:pt x="0" y="100"/>
                  </a:cubicBezTo>
                  <a:lnTo>
                    <a:pt x="0" y="295"/>
                  </a:lnTo>
                  <a:cubicBezTo>
                    <a:pt x="0" y="269"/>
                    <a:pt x="18" y="245"/>
                    <a:pt x="51" y="226"/>
                  </a:cubicBezTo>
                  <a:cubicBezTo>
                    <a:pt x="89" y="206"/>
                    <a:pt x="130" y="196"/>
                    <a:pt x="172" y="196"/>
                  </a:cubicBezTo>
                  <a:cubicBezTo>
                    <a:pt x="213" y="196"/>
                    <a:pt x="255" y="206"/>
                    <a:pt x="293" y="226"/>
                  </a:cubicBezTo>
                  <a:cubicBezTo>
                    <a:pt x="327" y="245"/>
                    <a:pt x="343" y="271"/>
                    <a:pt x="343" y="295"/>
                  </a:cubicBezTo>
                  <a:lnTo>
                    <a:pt x="343" y="100"/>
                  </a:lnTo>
                  <a:cubicBezTo>
                    <a:pt x="344" y="75"/>
                    <a:pt x="327" y="49"/>
                    <a:pt x="293" y="30"/>
                  </a:cubicBezTo>
                  <a:cubicBezTo>
                    <a:pt x="255" y="11"/>
                    <a:pt x="213" y="1"/>
                    <a:pt x="172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6" name="Google Shape;6096;p69"/>
            <p:cNvSpPr/>
            <p:nvPr/>
          </p:nvSpPr>
          <p:spPr>
            <a:xfrm>
              <a:off x="1106625" y="1745825"/>
              <a:ext cx="8600" cy="7400"/>
            </a:xfrm>
            <a:custGeom>
              <a:avLst/>
              <a:gdLst/>
              <a:ahLst/>
              <a:cxnLst/>
              <a:rect l="l" t="t" r="r" b="b"/>
              <a:pathLst>
                <a:path w="344" h="296" extrusionOk="0">
                  <a:moveTo>
                    <a:pt x="1" y="1"/>
                  </a:moveTo>
                  <a:lnTo>
                    <a:pt x="1" y="196"/>
                  </a:lnTo>
                  <a:cubicBezTo>
                    <a:pt x="1" y="223"/>
                    <a:pt x="17" y="247"/>
                    <a:pt x="52" y="267"/>
                  </a:cubicBezTo>
                  <a:cubicBezTo>
                    <a:pt x="89" y="286"/>
                    <a:pt x="131" y="296"/>
                    <a:pt x="172" y="296"/>
                  </a:cubicBezTo>
                  <a:cubicBezTo>
                    <a:pt x="214" y="296"/>
                    <a:pt x="255" y="286"/>
                    <a:pt x="294" y="267"/>
                  </a:cubicBezTo>
                  <a:cubicBezTo>
                    <a:pt x="327" y="247"/>
                    <a:pt x="343" y="223"/>
                    <a:pt x="343" y="198"/>
                  </a:cubicBezTo>
                  <a:lnTo>
                    <a:pt x="343" y="2"/>
                  </a:lnTo>
                  <a:cubicBezTo>
                    <a:pt x="343" y="27"/>
                    <a:pt x="327" y="53"/>
                    <a:pt x="294" y="72"/>
                  </a:cubicBezTo>
                  <a:cubicBezTo>
                    <a:pt x="255" y="91"/>
                    <a:pt x="214" y="100"/>
                    <a:pt x="172" y="100"/>
                  </a:cubicBezTo>
                  <a:cubicBezTo>
                    <a:pt x="131" y="100"/>
                    <a:pt x="89" y="91"/>
                    <a:pt x="52" y="72"/>
                  </a:cubicBezTo>
                  <a:cubicBezTo>
                    <a:pt x="17" y="51"/>
                    <a:pt x="1" y="27"/>
                    <a:pt x="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7" name="Google Shape;6097;p69"/>
            <p:cNvSpPr/>
            <p:nvPr/>
          </p:nvSpPr>
          <p:spPr>
            <a:xfrm>
              <a:off x="1138425" y="1714875"/>
              <a:ext cx="71200" cy="46275"/>
            </a:xfrm>
            <a:custGeom>
              <a:avLst/>
              <a:gdLst/>
              <a:ahLst/>
              <a:cxnLst/>
              <a:rect l="l" t="t" r="r" b="b"/>
              <a:pathLst>
                <a:path w="2848" h="1851" extrusionOk="0">
                  <a:moveTo>
                    <a:pt x="2847" y="0"/>
                  </a:moveTo>
                  <a:lnTo>
                    <a:pt x="1" y="1655"/>
                  </a:lnTo>
                  <a:lnTo>
                    <a:pt x="1" y="1851"/>
                  </a:lnTo>
                  <a:lnTo>
                    <a:pt x="2847" y="19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8" name="Google Shape;6098;p69"/>
            <p:cNvSpPr/>
            <p:nvPr/>
          </p:nvSpPr>
          <p:spPr>
            <a:xfrm>
              <a:off x="1081475" y="1683175"/>
              <a:ext cx="138150" cy="79325"/>
            </a:xfrm>
            <a:custGeom>
              <a:avLst/>
              <a:gdLst/>
              <a:ahLst/>
              <a:cxnLst/>
              <a:rect l="l" t="t" r="r" b="b"/>
              <a:pathLst>
                <a:path w="5526" h="3173" extrusionOk="0">
                  <a:moveTo>
                    <a:pt x="4363" y="630"/>
                  </a:moveTo>
                  <a:cubicBezTo>
                    <a:pt x="4383" y="630"/>
                    <a:pt x="4402" y="635"/>
                    <a:pt x="4420" y="643"/>
                  </a:cubicBezTo>
                  <a:cubicBezTo>
                    <a:pt x="4451" y="662"/>
                    <a:pt x="4451" y="691"/>
                    <a:pt x="4420" y="709"/>
                  </a:cubicBezTo>
                  <a:cubicBezTo>
                    <a:pt x="4402" y="718"/>
                    <a:pt x="4383" y="723"/>
                    <a:pt x="4363" y="723"/>
                  </a:cubicBezTo>
                  <a:cubicBezTo>
                    <a:pt x="4344" y="723"/>
                    <a:pt x="4325" y="718"/>
                    <a:pt x="4307" y="709"/>
                  </a:cubicBezTo>
                  <a:cubicBezTo>
                    <a:pt x="4277" y="691"/>
                    <a:pt x="4277" y="662"/>
                    <a:pt x="4307" y="643"/>
                  </a:cubicBezTo>
                  <a:cubicBezTo>
                    <a:pt x="4325" y="635"/>
                    <a:pt x="4344" y="630"/>
                    <a:pt x="4363" y="630"/>
                  </a:cubicBezTo>
                  <a:close/>
                  <a:moveTo>
                    <a:pt x="1178" y="2408"/>
                  </a:moveTo>
                  <a:cubicBezTo>
                    <a:pt x="1220" y="2408"/>
                    <a:pt x="1261" y="2418"/>
                    <a:pt x="1300" y="2437"/>
                  </a:cubicBezTo>
                  <a:cubicBezTo>
                    <a:pt x="1365" y="2476"/>
                    <a:pt x="1366" y="2539"/>
                    <a:pt x="1300" y="2578"/>
                  </a:cubicBezTo>
                  <a:cubicBezTo>
                    <a:pt x="1261" y="2597"/>
                    <a:pt x="1220" y="2607"/>
                    <a:pt x="1178" y="2607"/>
                  </a:cubicBezTo>
                  <a:cubicBezTo>
                    <a:pt x="1137" y="2607"/>
                    <a:pt x="1095" y="2597"/>
                    <a:pt x="1058" y="2578"/>
                  </a:cubicBezTo>
                  <a:cubicBezTo>
                    <a:pt x="991" y="2539"/>
                    <a:pt x="991" y="2476"/>
                    <a:pt x="1058" y="2437"/>
                  </a:cubicBezTo>
                  <a:cubicBezTo>
                    <a:pt x="1095" y="2418"/>
                    <a:pt x="1137" y="2408"/>
                    <a:pt x="1178" y="2408"/>
                  </a:cubicBezTo>
                  <a:close/>
                  <a:moveTo>
                    <a:pt x="3304" y="216"/>
                  </a:moveTo>
                  <a:lnTo>
                    <a:pt x="5125" y="1267"/>
                  </a:lnTo>
                  <a:lnTo>
                    <a:pt x="2279" y="2923"/>
                  </a:lnTo>
                  <a:lnTo>
                    <a:pt x="457" y="1872"/>
                  </a:lnTo>
                  <a:lnTo>
                    <a:pt x="3304" y="216"/>
                  </a:lnTo>
                  <a:close/>
                  <a:moveTo>
                    <a:pt x="3511" y="0"/>
                  </a:moveTo>
                  <a:cubicBezTo>
                    <a:pt x="3442" y="0"/>
                    <a:pt x="3373" y="15"/>
                    <a:pt x="3320" y="46"/>
                  </a:cubicBezTo>
                  <a:lnTo>
                    <a:pt x="106" y="1915"/>
                  </a:lnTo>
                  <a:cubicBezTo>
                    <a:pt x="1" y="1976"/>
                    <a:pt x="1" y="2075"/>
                    <a:pt x="108" y="2137"/>
                  </a:cubicBezTo>
                  <a:lnTo>
                    <a:pt x="1822" y="3127"/>
                  </a:lnTo>
                  <a:cubicBezTo>
                    <a:pt x="1875" y="3158"/>
                    <a:pt x="1944" y="3173"/>
                    <a:pt x="2014" y="3173"/>
                  </a:cubicBezTo>
                  <a:cubicBezTo>
                    <a:pt x="2083" y="3173"/>
                    <a:pt x="2152" y="3158"/>
                    <a:pt x="2205" y="3127"/>
                  </a:cubicBezTo>
                  <a:lnTo>
                    <a:pt x="5419" y="1260"/>
                  </a:lnTo>
                  <a:cubicBezTo>
                    <a:pt x="5525" y="1197"/>
                    <a:pt x="5524" y="1099"/>
                    <a:pt x="5418" y="1038"/>
                  </a:cubicBezTo>
                  <a:lnTo>
                    <a:pt x="3703" y="46"/>
                  </a:lnTo>
                  <a:cubicBezTo>
                    <a:pt x="3650" y="15"/>
                    <a:pt x="3580" y="0"/>
                    <a:pt x="3511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9" name="Google Shape;6099;p69"/>
            <p:cNvSpPr/>
            <p:nvPr/>
          </p:nvSpPr>
          <p:spPr>
            <a:xfrm>
              <a:off x="1186925" y="1698150"/>
              <a:ext cx="7275" cy="3875"/>
            </a:xfrm>
            <a:custGeom>
              <a:avLst/>
              <a:gdLst/>
              <a:ahLst/>
              <a:cxnLst/>
              <a:rect l="l" t="t" r="r" b="b"/>
              <a:pathLst>
                <a:path w="291" h="155" extrusionOk="0">
                  <a:moveTo>
                    <a:pt x="146" y="1"/>
                  </a:moveTo>
                  <a:cubicBezTo>
                    <a:pt x="114" y="1"/>
                    <a:pt x="82" y="8"/>
                    <a:pt x="53" y="23"/>
                  </a:cubicBezTo>
                  <a:cubicBezTo>
                    <a:pt x="1" y="54"/>
                    <a:pt x="1" y="102"/>
                    <a:pt x="53" y="131"/>
                  </a:cubicBezTo>
                  <a:cubicBezTo>
                    <a:pt x="82" y="147"/>
                    <a:pt x="114" y="154"/>
                    <a:pt x="146" y="154"/>
                  </a:cubicBezTo>
                  <a:cubicBezTo>
                    <a:pt x="178" y="154"/>
                    <a:pt x="210" y="147"/>
                    <a:pt x="240" y="131"/>
                  </a:cubicBezTo>
                  <a:cubicBezTo>
                    <a:pt x="291" y="101"/>
                    <a:pt x="291" y="53"/>
                    <a:pt x="240" y="23"/>
                  </a:cubicBezTo>
                  <a:cubicBezTo>
                    <a:pt x="210" y="8"/>
                    <a:pt x="178" y="1"/>
                    <a:pt x="146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0" name="Google Shape;6100;p69"/>
            <p:cNvSpPr/>
            <p:nvPr/>
          </p:nvSpPr>
          <p:spPr>
            <a:xfrm>
              <a:off x="1108625" y="1744650"/>
              <a:ext cx="4550" cy="2400"/>
            </a:xfrm>
            <a:custGeom>
              <a:avLst/>
              <a:gdLst/>
              <a:ahLst/>
              <a:cxnLst/>
              <a:rect l="l" t="t" r="r" b="b"/>
              <a:pathLst>
                <a:path w="182" h="96" extrusionOk="0">
                  <a:moveTo>
                    <a:pt x="91" y="0"/>
                  </a:moveTo>
                  <a:cubicBezTo>
                    <a:pt x="72" y="0"/>
                    <a:pt x="52" y="5"/>
                    <a:pt x="34" y="14"/>
                  </a:cubicBezTo>
                  <a:cubicBezTo>
                    <a:pt x="1" y="33"/>
                    <a:pt x="2" y="64"/>
                    <a:pt x="34" y="82"/>
                  </a:cubicBezTo>
                  <a:cubicBezTo>
                    <a:pt x="52" y="91"/>
                    <a:pt x="72" y="96"/>
                    <a:pt x="91" y="96"/>
                  </a:cubicBezTo>
                  <a:cubicBezTo>
                    <a:pt x="111" y="96"/>
                    <a:pt x="131" y="91"/>
                    <a:pt x="150" y="82"/>
                  </a:cubicBezTo>
                  <a:cubicBezTo>
                    <a:pt x="182" y="64"/>
                    <a:pt x="182" y="33"/>
                    <a:pt x="150" y="14"/>
                  </a:cubicBezTo>
                  <a:cubicBezTo>
                    <a:pt x="131" y="5"/>
                    <a:pt x="111" y="0"/>
                    <a:pt x="91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1" name="Google Shape;6101;p69"/>
            <p:cNvSpPr/>
            <p:nvPr/>
          </p:nvSpPr>
          <p:spPr>
            <a:xfrm>
              <a:off x="1092900" y="1688600"/>
              <a:ext cx="116725" cy="67650"/>
            </a:xfrm>
            <a:custGeom>
              <a:avLst/>
              <a:gdLst/>
              <a:ahLst/>
              <a:cxnLst/>
              <a:rect l="l" t="t" r="r" b="b"/>
              <a:pathLst>
                <a:path w="4669" h="2706" extrusionOk="0">
                  <a:moveTo>
                    <a:pt x="2847" y="0"/>
                  </a:moveTo>
                  <a:lnTo>
                    <a:pt x="0" y="1655"/>
                  </a:lnTo>
                  <a:lnTo>
                    <a:pt x="1822" y="2706"/>
                  </a:lnTo>
                  <a:lnTo>
                    <a:pt x="4668" y="105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2" name="Google Shape;6102;p69"/>
            <p:cNvSpPr/>
            <p:nvPr/>
          </p:nvSpPr>
          <p:spPr>
            <a:xfrm>
              <a:off x="1082125" y="1711850"/>
              <a:ext cx="136775" cy="55550"/>
            </a:xfrm>
            <a:custGeom>
              <a:avLst/>
              <a:gdLst/>
              <a:ahLst/>
              <a:cxnLst/>
              <a:rect l="l" t="t" r="r" b="b"/>
              <a:pathLst>
                <a:path w="5471" h="2222" extrusionOk="0">
                  <a:moveTo>
                    <a:pt x="5470" y="1"/>
                  </a:moveTo>
                  <a:lnTo>
                    <a:pt x="5470" y="7"/>
                  </a:lnTo>
                  <a:lnTo>
                    <a:pt x="5470" y="7"/>
                  </a:lnTo>
                  <a:cubicBezTo>
                    <a:pt x="5470" y="5"/>
                    <a:pt x="5470" y="3"/>
                    <a:pt x="5470" y="1"/>
                  </a:cubicBezTo>
                  <a:close/>
                  <a:moveTo>
                    <a:pt x="5470" y="7"/>
                  </a:moveTo>
                  <a:cubicBezTo>
                    <a:pt x="5469" y="46"/>
                    <a:pt x="5443" y="82"/>
                    <a:pt x="5393" y="111"/>
                  </a:cubicBezTo>
                  <a:lnTo>
                    <a:pt x="2179" y="1979"/>
                  </a:lnTo>
                  <a:cubicBezTo>
                    <a:pt x="2126" y="2010"/>
                    <a:pt x="2056" y="2026"/>
                    <a:pt x="1987" y="2026"/>
                  </a:cubicBezTo>
                  <a:cubicBezTo>
                    <a:pt x="1918" y="2026"/>
                    <a:pt x="1849" y="2010"/>
                    <a:pt x="1796" y="1979"/>
                  </a:cubicBezTo>
                  <a:lnTo>
                    <a:pt x="82" y="990"/>
                  </a:lnTo>
                  <a:cubicBezTo>
                    <a:pt x="27" y="958"/>
                    <a:pt x="1" y="917"/>
                    <a:pt x="1" y="878"/>
                  </a:cubicBezTo>
                  <a:lnTo>
                    <a:pt x="1" y="1073"/>
                  </a:lnTo>
                  <a:cubicBezTo>
                    <a:pt x="1" y="1113"/>
                    <a:pt x="28" y="1154"/>
                    <a:pt x="82" y="1184"/>
                  </a:cubicBezTo>
                  <a:lnTo>
                    <a:pt x="1796" y="2175"/>
                  </a:lnTo>
                  <a:cubicBezTo>
                    <a:pt x="1849" y="2206"/>
                    <a:pt x="1918" y="2221"/>
                    <a:pt x="1988" y="2221"/>
                  </a:cubicBezTo>
                  <a:cubicBezTo>
                    <a:pt x="2057" y="2221"/>
                    <a:pt x="2126" y="2206"/>
                    <a:pt x="2179" y="2175"/>
                  </a:cubicBezTo>
                  <a:lnTo>
                    <a:pt x="5392" y="307"/>
                  </a:lnTo>
                  <a:cubicBezTo>
                    <a:pt x="5444" y="276"/>
                    <a:pt x="5470" y="237"/>
                    <a:pt x="5470" y="197"/>
                  </a:cubicBezTo>
                  <a:lnTo>
                    <a:pt x="5470" y="7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3" name="Google Shape;6103;p69"/>
            <p:cNvSpPr/>
            <p:nvPr/>
          </p:nvSpPr>
          <p:spPr>
            <a:xfrm>
              <a:off x="1188375" y="1577575"/>
              <a:ext cx="123025" cy="166025"/>
            </a:xfrm>
            <a:custGeom>
              <a:avLst/>
              <a:gdLst/>
              <a:ahLst/>
              <a:cxnLst/>
              <a:rect l="l" t="t" r="r" b="b"/>
              <a:pathLst>
                <a:path w="4921" h="6641" extrusionOk="0">
                  <a:moveTo>
                    <a:pt x="4301" y="0"/>
                  </a:moveTo>
                  <a:cubicBezTo>
                    <a:pt x="4274" y="0"/>
                    <a:pt x="4247" y="2"/>
                    <a:pt x="4219" y="7"/>
                  </a:cubicBezTo>
                  <a:cubicBezTo>
                    <a:pt x="3939" y="52"/>
                    <a:pt x="3748" y="316"/>
                    <a:pt x="3793" y="595"/>
                  </a:cubicBezTo>
                  <a:cubicBezTo>
                    <a:pt x="3897" y="1242"/>
                    <a:pt x="4051" y="3259"/>
                    <a:pt x="3411" y="4029"/>
                  </a:cubicBezTo>
                  <a:cubicBezTo>
                    <a:pt x="3060" y="4451"/>
                    <a:pt x="1417" y="5230"/>
                    <a:pt x="363" y="5650"/>
                  </a:cubicBezTo>
                  <a:cubicBezTo>
                    <a:pt x="134" y="5740"/>
                    <a:pt x="1" y="5982"/>
                    <a:pt x="47" y="6223"/>
                  </a:cubicBezTo>
                  <a:cubicBezTo>
                    <a:pt x="94" y="6465"/>
                    <a:pt x="305" y="6641"/>
                    <a:pt x="553" y="6641"/>
                  </a:cubicBezTo>
                  <a:cubicBezTo>
                    <a:pt x="617" y="6641"/>
                    <a:pt x="682" y="6629"/>
                    <a:pt x="743" y="6605"/>
                  </a:cubicBezTo>
                  <a:cubicBezTo>
                    <a:pt x="1207" y="6420"/>
                    <a:pt x="3559" y="5460"/>
                    <a:pt x="4202" y="4686"/>
                  </a:cubicBezTo>
                  <a:cubicBezTo>
                    <a:pt x="4666" y="4126"/>
                    <a:pt x="4906" y="3230"/>
                    <a:pt x="4917" y="2019"/>
                  </a:cubicBezTo>
                  <a:cubicBezTo>
                    <a:pt x="4921" y="1489"/>
                    <a:pt x="4885" y="958"/>
                    <a:pt x="4808" y="433"/>
                  </a:cubicBezTo>
                  <a:cubicBezTo>
                    <a:pt x="4767" y="179"/>
                    <a:pt x="4549" y="0"/>
                    <a:pt x="4301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4" name="Google Shape;6104;p69"/>
            <p:cNvSpPr/>
            <p:nvPr/>
          </p:nvSpPr>
          <p:spPr>
            <a:xfrm>
              <a:off x="1279050" y="1676625"/>
              <a:ext cx="24600" cy="30300"/>
            </a:xfrm>
            <a:custGeom>
              <a:avLst/>
              <a:gdLst/>
              <a:ahLst/>
              <a:cxnLst/>
              <a:rect l="l" t="t" r="r" b="b"/>
              <a:pathLst>
                <a:path w="984" h="1212" extrusionOk="0">
                  <a:moveTo>
                    <a:pt x="984" y="1"/>
                  </a:moveTo>
                  <a:lnTo>
                    <a:pt x="984" y="1"/>
                  </a:lnTo>
                  <a:cubicBezTo>
                    <a:pt x="438" y="106"/>
                    <a:pt x="37" y="647"/>
                    <a:pt x="0" y="1211"/>
                  </a:cubicBezTo>
                  <a:cubicBezTo>
                    <a:pt x="241" y="1046"/>
                    <a:pt x="444" y="881"/>
                    <a:pt x="575" y="724"/>
                  </a:cubicBezTo>
                  <a:cubicBezTo>
                    <a:pt x="738" y="525"/>
                    <a:pt x="875" y="283"/>
                    <a:pt x="984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5" name="Google Shape;6105;p69"/>
            <p:cNvSpPr/>
            <p:nvPr/>
          </p:nvSpPr>
          <p:spPr>
            <a:xfrm>
              <a:off x="1196950" y="1592450"/>
              <a:ext cx="97525" cy="126625"/>
            </a:xfrm>
            <a:custGeom>
              <a:avLst/>
              <a:gdLst/>
              <a:ahLst/>
              <a:cxnLst/>
              <a:rect l="l" t="t" r="r" b="b"/>
              <a:pathLst>
                <a:path w="3901" h="5065" extrusionOk="0">
                  <a:moveTo>
                    <a:pt x="3450" y="0"/>
                  </a:moveTo>
                  <a:lnTo>
                    <a:pt x="3450" y="0"/>
                  </a:lnTo>
                  <a:cubicBezTo>
                    <a:pt x="3554" y="647"/>
                    <a:pt x="3706" y="2664"/>
                    <a:pt x="3067" y="3434"/>
                  </a:cubicBezTo>
                  <a:cubicBezTo>
                    <a:pt x="2717" y="3856"/>
                    <a:pt x="1074" y="4635"/>
                    <a:pt x="20" y="5055"/>
                  </a:cubicBezTo>
                  <a:cubicBezTo>
                    <a:pt x="5" y="5061"/>
                    <a:pt x="0" y="5064"/>
                    <a:pt x="5" y="5064"/>
                  </a:cubicBezTo>
                  <a:cubicBezTo>
                    <a:pt x="74" y="5064"/>
                    <a:pt x="2645" y="4273"/>
                    <a:pt x="3251" y="3544"/>
                  </a:cubicBezTo>
                  <a:cubicBezTo>
                    <a:pt x="3715" y="2985"/>
                    <a:pt x="3901" y="1253"/>
                    <a:pt x="345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6" name="Google Shape;6106;p69"/>
            <p:cNvSpPr/>
            <p:nvPr/>
          </p:nvSpPr>
          <p:spPr>
            <a:xfrm>
              <a:off x="1152275" y="1725850"/>
              <a:ext cx="52325" cy="32050"/>
            </a:xfrm>
            <a:custGeom>
              <a:avLst/>
              <a:gdLst/>
              <a:ahLst/>
              <a:cxnLst/>
              <a:rect l="l" t="t" r="r" b="b"/>
              <a:pathLst>
                <a:path w="2093" h="1282" extrusionOk="0">
                  <a:moveTo>
                    <a:pt x="64" y="1211"/>
                  </a:moveTo>
                  <a:cubicBezTo>
                    <a:pt x="64" y="1212"/>
                    <a:pt x="64" y="1212"/>
                    <a:pt x="64" y="1212"/>
                  </a:cubicBezTo>
                  <a:lnTo>
                    <a:pt x="64" y="1212"/>
                  </a:lnTo>
                  <a:cubicBezTo>
                    <a:pt x="64" y="1212"/>
                    <a:pt x="64" y="1211"/>
                    <a:pt x="64" y="1211"/>
                  </a:cubicBezTo>
                  <a:close/>
                  <a:moveTo>
                    <a:pt x="1728" y="0"/>
                  </a:moveTo>
                  <a:cubicBezTo>
                    <a:pt x="1685" y="0"/>
                    <a:pt x="1140" y="305"/>
                    <a:pt x="900" y="315"/>
                  </a:cubicBezTo>
                  <a:cubicBezTo>
                    <a:pt x="625" y="325"/>
                    <a:pt x="375" y="423"/>
                    <a:pt x="119" y="423"/>
                  </a:cubicBezTo>
                  <a:cubicBezTo>
                    <a:pt x="99" y="423"/>
                    <a:pt x="80" y="422"/>
                    <a:pt x="60" y="421"/>
                  </a:cubicBezTo>
                  <a:cubicBezTo>
                    <a:pt x="58" y="421"/>
                    <a:pt x="56" y="421"/>
                    <a:pt x="54" y="421"/>
                  </a:cubicBezTo>
                  <a:cubicBezTo>
                    <a:pt x="25" y="421"/>
                    <a:pt x="1" y="449"/>
                    <a:pt x="8" y="479"/>
                  </a:cubicBezTo>
                  <a:cubicBezTo>
                    <a:pt x="63" y="703"/>
                    <a:pt x="422" y="716"/>
                    <a:pt x="534" y="745"/>
                  </a:cubicBezTo>
                  <a:cubicBezTo>
                    <a:pt x="714" y="792"/>
                    <a:pt x="570" y="919"/>
                    <a:pt x="570" y="919"/>
                  </a:cubicBezTo>
                  <a:cubicBezTo>
                    <a:pt x="570" y="919"/>
                    <a:pt x="73" y="1212"/>
                    <a:pt x="64" y="1212"/>
                  </a:cubicBezTo>
                  <a:cubicBezTo>
                    <a:pt x="64" y="1212"/>
                    <a:pt x="64" y="1212"/>
                    <a:pt x="64" y="1212"/>
                  </a:cubicBezTo>
                  <a:lnTo>
                    <a:pt x="64" y="1212"/>
                  </a:lnTo>
                  <a:cubicBezTo>
                    <a:pt x="231" y="1242"/>
                    <a:pt x="432" y="1281"/>
                    <a:pt x="624" y="1281"/>
                  </a:cubicBezTo>
                  <a:cubicBezTo>
                    <a:pt x="757" y="1281"/>
                    <a:pt x="887" y="1262"/>
                    <a:pt x="997" y="1209"/>
                  </a:cubicBezTo>
                  <a:cubicBezTo>
                    <a:pt x="1288" y="1068"/>
                    <a:pt x="1928" y="631"/>
                    <a:pt x="2007" y="460"/>
                  </a:cubicBezTo>
                  <a:cubicBezTo>
                    <a:pt x="2092" y="258"/>
                    <a:pt x="1969" y="0"/>
                    <a:pt x="1748" y="0"/>
                  </a:cubicBezTo>
                  <a:cubicBezTo>
                    <a:pt x="1743" y="0"/>
                    <a:pt x="1737" y="0"/>
                    <a:pt x="1730" y="1"/>
                  </a:cubicBezTo>
                  <a:cubicBezTo>
                    <a:pt x="1730" y="0"/>
                    <a:pt x="1729" y="0"/>
                    <a:pt x="172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7" name="Google Shape;6107;p69"/>
            <p:cNvSpPr/>
            <p:nvPr/>
          </p:nvSpPr>
          <p:spPr>
            <a:xfrm>
              <a:off x="1215798" y="1465751"/>
              <a:ext cx="133700" cy="155448"/>
            </a:xfrm>
            <a:custGeom>
              <a:avLst/>
              <a:gdLst/>
              <a:ahLst/>
              <a:cxnLst/>
              <a:rect l="l" t="t" r="r" b="b"/>
              <a:pathLst>
                <a:path w="5348" h="6668" extrusionOk="0">
                  <a:moveTo>
                    <a:pt x="1798" y="1"/>
                  </a:moveTo>
                  <a:cubicBezTo>
                    <a:pt x="1725" y="1"/>
                    <a:pt x="1652" y="5"/>
                    <a:pt x="1579" y="15"/>
                  </a:cubicBezTo>
                  <a:cubicBezTo>
                    <a:pt x="785" y="119"/>
                    <a:pt x="0" y="923"/>
                    <a:pt x="157" y="2168"/>
                  </a:cubicBezTo>
                  <a:cubicBezTo>
                    <a:pt x="162" y="2207"/>
                    <a:pt x="583" y="2548"/>
                    <a:pt x="1246" y="2548"/>
                  </a:cubicBezTo>
                  <a:cubicBezTo>
                    <a:pt x="1368" y="2548"/>
                    <a:pt x="1498" y="2536"/>
                    <a:pt x="1636" y="2509"/>
                  </a:cubicBezTo>
                  <a:cubicBezTo>
                    <a:pt x="1667" y="2503"/>
                    <a:pt x="1699" y="2500"/>
                    <a:pt x="1730" y="2500"/>
                  </a:cubicBezTo>
                  <a:cubicBezTo>
                    <a:pt x="1988" y="2500"/>
                    <a:pt x="2209" y="2707"/>
                    <a:pt x="2214" y="2976"/>
                  </a:cubicBezTo>
                  <a:cubicBezTo>
                    <a:pt x="2220" y="3278"/>
                    <a:pt x="2230" y="3621"/>
                    <a:pt x="2252" y="3874"/>
                  </a:cubicBezTo>
                  <a:cubicBezTo>
                    <a:pt x="2284" y="4254"/>
                    <a:pt x="2601" y="4626"/>
                    <a:pt x="2942" y="4641"/>
                  </a:cubicBezTo>
                  <a:cubicBezTo>
                    <a:pt x="4269" y="4697"/>
                    <a:pt x="4991" y="5714"/>
                    <a:pt x="4861" y="6668"/>
                  </a:cubicBezTo>
                  <a:cubicBezTo>
                    <a:pt x="5174" y="6429"/>
                    <a:pt x="5309" y="6007"/>
                    <a:pt x="5325" y="5617"/>
                  </a:cubicBezTo>
                  <a:cubicBezTo>
                    <a:pt x="5348" y="5047"/>
                    <a:pt x="5122" y="4519"/>
                    <a:pt x="4803" y="4058"/>
                  </a:cubicBezTo>
                  <a:cubicBezTo>
                    <a:pt x="4621" y="3797"/>
                    <a:pt x="4414" y="3556"/>
                    <a:pt x="4204" y="3318"/>
                  </a:cubicBezTo>
                  <a:cubicBezTo>
                    <a:pt x="3866" y="2938"/>
                    <a:pt x="3573" y="2534"/>
                    <a:pt x="3516" y="2015"/>
                  </a:cubicBezTo>
                  <a:cubicBezTo>
                    <a:pt x="3474" y="1627"/>
                    <a:pt x="3485" y="1262"/>
                    <a:pt x="3297" y="907"/>
                  </a:cubicBezTo>
                  <a:cubicBezTo>
                    <a:pt x="3003" y="346"/>
                    <a:pt x="2421" y="1"/>
                    <a:pt x="1798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2" name="Google Shape;6112;p70"/>
          <p:cNvSpPr txBox="1">
            <a:spLocks noGrp="1"/>
          </p:cNvSpPr>
          <p:nvPr>
            <p:ph type="subTitle" idx="4294967295"/>
          </p:nvPr>
        </p:nvSpPr>
        <p:spPr>
          <a:xfrm>
            <a:off x="1673200" y="784100"/>
            <a:ext cx="6072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isi tampilan fungsi struk untuk rincian pembayaran metode pembayaran Alfamart atau Indomaret menggunakan meteri struk, else if</a:t>
            </a:r>
            <a:endParaRPr sz="1400"/>
          </a:p>
          <a:p>
            <a:pPr marL="0" marR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/>
          </a:p>
        </p:txBody>
      </p:sp>
      <p:sp>
        <p:nvSpPr>
          <p:cNvPr id="6113" name="Google Shape;6113;p70"/>
          <p:cNvSpPr txBox="1">
            <a:spLocks noGrp="1"/>
          </p:cNvSpPr>
          <p:nvPr>
            <p:ph type="subTitle" idx="4294967295"/>
          </p:nvPr>
        </p:nvSpPr>
        <p:spPr>
          <a:xfrm>
            <a:off x="3284100" y="31852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114" name="Google Shape;6114;p70"/>
          <p:cNvSpPr/>
          <p:nvPr/>
        </p:nvSpPr>
        <p:spPr>
          <a:xfrm rot="10800000" flipH="1">
            <a:off x="4027900" y="1357122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5" name="Google Shape;6115;p70"/>
          <p:cNvPicPr preferRelativeResize="0"/>
          <p:nvPr/>
        </p:nvPicPr>
        <p:blipFill rotWithShape="1">
          <a:blip r:embed="rId3">
            <a:alphaModFix/>
          </a:blip>
          <a:srcRect l="3456" t="56228"/>
          <a:stretch/>
        </p:blipFill>
        <p:spPr>
          <a:xfrm>
            <a:off x="545950" y="1848525"/>
            <a:ext cx="8502526" cy="13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6" name="Google Shape;6116;p70"/>
          <p:cNvPicPr preferRelativeResize="0"/>
          <p:nvPr/>
        </p:nvPicPr>
        <p:blipFill rotWithShape="1">
          <a:blip r:embed="rId4">
            <a:alphaModFix/>
          </a:blip>
          <a:srcRect l="4324"/>
          <a:stretch/>
        </p:blipFill>
        <p:spPr>
          <a:xfrm>
            <a:off x="545950" y="3312700"/>
            <a:ext cx="6725525" cy="1019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7" name="Google Shape;6117;p70"/>
          <p:cNvGrpSpPr/>
          <p:nvPr/>
        </p:nvGrpSpPr>
        <p:grpSpPr>
          <a:xfrm>
            <a:off x="7286555" y="3119520"/>
            <a:ext cx="1723874" cy="2023902"/>
            <a:chOff x="905500" y="1465750"/>
            <a:chExt cx="444000" cy="579400"/>
          </a:xfrm>
        </p:grpSpPr>
        <p:sp>
          <p:nvSpPr>
            <p:cNvPr id="6118" name="Google Shape;6118;p70"/>
            <p:cNvSpPr/>
            <p:nvPr/>
          </p:nvSpPr>
          <p:spPr>
            <a:xfrm>
              <a:off x="925850" y="1759075"/>
              <a:ext cx="154925" cy="274950"/>
            </a:xfrm>
            <a:custGeom>
              <a:avLst/>
              <a:gdLst/>
              <a:ahLst/>
              <a:cxnLst/>
              <a:rect l="l" t="t" r="r" b="b"/>
              <a:pathLst>
                <a:path w="6197" h="10998" extrusionOk="0">
                  <a:moveTo>
                    <a:pt x="1582" y="0"/>
                  </a:moveTo>
                  <a:cubicBezTo>
                    <a:pt x="1533" y="0"/>
                    <a:pt x="1489" y="11"/>
                    <a:pt x="1450" y="33"/>
                  </a:cubicBezTo>
                  <a:lnTo>
                    <a:pt x="0" y="876"/>
                  </a:lnTo>
                  <a:cubicBezTo>
                    <a:pt x="28" y="866"/>
                    <a:pt x="58" y="861"/>
                    <a:pt x="91" y="861"/>
                  </a:cubicBezTo>
                  <a:cubicBezTo>
                    <a:pt x="159" y="861"/>
                    <a:pt x="236" y="884"/>
                    <a:pt x="318" y="931"/>
                  </a:cubicBezTo>
                  <a:lnTo>
                    <a:pt x="4198" y="3171"/>
                  </a:lnTo>
                  <a:cubicBezTo>
                    <a:pt x="4478" y="3332"/>
                    <a:pt x="4704" y="3724"/>
                    <a:pt x="4703" y="4044"/>
                  </a:cubicBezTo>
                  <a:lnTo>
                    <a:pt x="4684" y="10787"/>
                  </a:lnTo>
                  <a:cubicBezTo>
                    <a:pt x="4687" y="10860"/>
                    <a:pt x="4671" y="10931"/>
                    <a:pt x="4641" y="10997"/>
                  </a:cubicBezTo>
                  <a:lnTo>
                    <a:pt x="6030" y="10190"/>
                  </a:lnTo>
                  <a:cubicBezTo>
                    <a:pt x="6121" y="10136"/>
                    <a:pt x="6178" y="10024"/>
                    <a:pt x="6178" y="9865"/>
                  </a:cubicBezTo>
                  <a:lnTo>
                    <a:pt x="6197" y="3183"/>
                  </a:lnTo>
                  <a:cubicBezTo>
                    <a:pt x="6197" y="2862"/>
                    <a:pt x="5970" y="2471"/>
                    <a:pt x="5690" y="2310"/>
                  </a:cubicBezTo>
                  <a:lnTo>
                    <a:pt x="1810" y="70"/>
                  </a:lnTo>
                  <a:cubicBezTo>
                    <a:pt x="1728" y="22"/>
                    <a:pt x="1651" y="0"/>
                    <a:pt x="1582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9" name="Google Shape;6119;p70"/>
            <p:cNvSpPr/>
            <p:nvPr/>
          </p:nvSpPr>
          <p:spPr>
            <a:xfrm>
              <a:off x="909725" y="1780625"/>
              <a:ext cx="133700" cy="263650"/>
            </a:xfrm>
            <a:custGeom>
              <a:avLst/>
              <a:gdLst/>
              <a:ahLst/>
              <a:cxnLst/>
              <a:rect l="l" t="t" r="r" b="b"/>
              <a:pathLst>
                <a:path w="5348" h="10546" extrusionOk="0">
                  <a:moveTo>
                    <a:pt x="2" y="388"/>
                  </a:moveTo>
                  <a:cubicBezTo>
                    <a:pt x="1" y="389"/>
                    <a:pt x="1" y="389"/>
                    <a:pt x="0" y="389"/>
                  </a:cubicBezTo>
                  <a:lnTo>
                    <a:pt x="2" y="388"/>
                  </a:lnTo>
                  <a:close/>
                  <a:moveTo>
                    <a:pt x="736" y="0"/>
                  </a:moveTo>
                  <a:cubicBezTo>
                    <a:pt x="703" y="0"/>
                    <a:pt x="672" y="5"/>
                    <a:pt x="644" y="15"/>
                  </a:cubicBezTo>
                  <a:lnTo>
                    <a:pt x="2" y="388"/>
                  </a:lnTo>
                  <a:lnTo>
                    <a:pt x="2" y="388"/>
                  </a:lnTo>
                  <a:cubicBezTo>
                    <a:pt x="40" y="366"/>
                    <a:pt x="84" y="355"/>
                    <a:pt x="132" y="355"/>
                  </a:cubicBezTo>
                  <a:cubicBezTo>
                    <a:pt x="201" y="355"/>
                    <a:pt x="278" y="378"/>
                    <a:pt x="360" y="426"/>
                  </a:cubicBezTo>
                  <a:lnTo>
                    <a:pt x="4242" y="2666"/>
                  </a:lnTo>
                  <a:cubicBezTo>
                    <a:pt x="4520" y="2827"/>
                    <a:pt x="4746" y="3218"/>
                    <a:pt x="4745" y="3539"/>
                  </a:cubicBezTo>
                  <a:lnTo>
                    <a:pt x="4726" y="10222"/>
                  </a:lnTo>
                  <a:cubicBezTo>
                    <a:pt x="4726" y="10382"/>
                    <a:pt x="4669" y="10493"/>
                    <a:pt x="4579" y="10546"/>
                  </a:cubicBezTo>
                  <a:lnTo>
                    <a:pt x="5284" y="10137"/>
                  </a:lnTo>
                  <a:cubicBezTo>
                    <a:pt x="5315" y="10070"/>
                    <a:pt x="5331" y="9999"/>
                    <a:pt x="5328" y="9926"/>
                  </a:cubicBezTo>
                  <a:lnTo>
                    <a:pt x="5348" y="3184"/>
                  </a:lnTo>
                  <a:cubicBezTo>
                    <a:pt x="5348" y="2862"/>
                    <a:pt x="5122" y="2472"/>
                    <a:pt x="4843" y="2309"/>
                  </a:cubicBezTo>
                  <a:lnTo>
                    <a:pt x="961" y="69"/>
                  </a:lnTo>
                  <a:cubicBezTo>
                    <a:pt x="880" y="22"/>
                    <a:pt x="804" y="0"/>
                    <a:pt x="73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0" name="Google Shape;6120;p70"/>
            <p:cNvSpPr/>
            <p:nvPr/>
          </p:nvSpPr>
          <p:spPr>
            <a:xfrm>
              <a:off x="905500" y="1789500"/>
              <a:ext cx="122900" cy="255650"/>
            </a:xfrm>
            <a:custGeom>
              <a:avLst/>
              <a:gdLst/>
              <a:ahLst/>
              <a:cxnLst/>
              <a:rect l="l" t="t" r="r" b="b"/>
              <a:pathLst>
                <a:path w="4916" h="10226" extrusionOk="0">
                  <a:moveTo>
                    <a:pt x="302" y="1"/>
                  </a:moveTo>
                  <a:cubicBezTo>
                    <a:pt x="136" y="1"/>
                    <a:pt x="21" y="132"/>
                    <a:pt x="21" y="359"/>
                  </a:cubicBezTo>
                  <a:lnTo>
                    <a:pt x="2" y="7043"/>
                  </a:lnTo>
                  <a:cubicBezTo>
                    <a:pt x="1" y="7363"/>
                    <a:pt x="227" y="7755"/>
                    <a:pt x="507" y="7915"/>
                  </a:cubicBezTo>
                  <a:lnTo>
                    <a:pt x="4387" y="10156"/>
                  </a:lnTo>
                  <a:cubicBezTo>
                    <a:pt x="4469" y="10203"/>
                    <a:pt x="4546" y="10225"/>
                    <a:pt x="4615" y="10225"/>
                  </a:cubicBezTo>
                  <a:cubicBezTo>
                    <a:pt x="4781" y="10225"/>
                    <a:pt x="4895" y="10094"/>
                    <a:pt x="4895" y="9866"/>
                  </a:cubicBezTo>
                  <a:lnTo>
                    <a:pt x="4915" y="3184"/>
                  </a:lnTo>
                  <a:cubicBezTo>
                    <a:pt x="4915" y="2863"/>
                    <a:pt x="4689" y="2472"/>
                    <a:pt x="4411" y="2311"/>
                  </a:cubicBezTo>
                  <a:lnTo>
                    <a:pt x="529" y="69"/>
                  </a:lnTo>
                  <a:cubicBezTo>
                    <a:pt x="447" y="23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1" name="Google Shape;6121;p70"/>
            <p:cNvSpPr/>
            <p:nvPr/>
          </p:nvSpPr>
          <p:spPr>
            <a:xfrm>
              <a:off x="905550" y="1794225"/>
              <a:ext cx="122850" cy="246975"/>
            </a:xfrm>
            <a:custGeom>
              <a:avLst/>
              <a:gdLst/>
              <a:ahLst/>
              <a:cxnLst/>
              <a:rect l="l" t="t" r="r" b="b"/>
              <a:pathLst>
                <a:path w="4914" h="9879" extrusionOk="0">
                  <a:moveTo>
                    <a:pt x="47" y="1"/>
                  </a:moveTo>
                  <a:cubicBezTo>
                    <a:pt x="28" y="56"/>
                    <a:pt x="19" y="112"/>
                    <a:pt x="21" y="170"/>
                  </a:cubicBezTo>
                  <a:lnTo>
                    <a:pt x="21" y="247"/>
                  </a:lnTo>
                  <a:cubicBezTo>
                    <a:pt x="1498" y="1097"/>
                    <a:pt x="2977" y="1949"/>
                    <a:pt x="4453" y="2802"/>
                  </a:cubicBezTo>
                  <a:cubicBezTo>
                    <a:pt x="4606" y="2891"/>
                    <a:pt x="4759" y="2976"/>
                    <a:pt x="4913" y="3063"/>
                  </a:cubicBezTo>
                  <a:lnTo>
                    <a:pt x="4913" y="2993"/>
                  </a:lnTo>
                  <a:cubicBezTo>
                    <a:pt x="4912" y="2927"/>
                    <a:pt x="4903" y="2860"/>
                    <a:pt x="4887" y="2795"/>
                  </a:cubicBezTo>
                  <a:cubicBezTo>
                    <a:pt x="3273" y="1864"/>
                    <a:pt x="1659" y="933"/>
                    <a:pt x="47" y="1"/>
                  </a:cubicBezTo>
                  <a:close/>
                  <a:moveTo>
                    <a:pt x="18" y="840"/>
                  </a:moveTo>
                  <a:lnTo>
                    <a:pt x="18" y="1101"/>
                  </a:lnTo>
                  <a:cubicBezTo>
                    <a:pt x="1265" y="1817"/>
                    <a:pt x="2512" y="2537"/>
                    <a:pt x="3757" y="3256"/>
                  </a:cubicBezTo>
                  <a:cubicBezTo>
                    <a:pt x="4142" y="3478"/>
                    <a:pt x="4526" y="3700"/>
                    <a:pt x="4910" y="3920"/>
                  </a:cubicBezTo>
                  <a:lnTo>
                    <a:pt x="4910" y="3663"/>
                  </a:lnTo>
                  <a:lnTo>
                    <a:pt x="32" y="849"/>
                  </a:lnTo>
                  <a:lnTo>
                    <a:pt x="18" y="840"/>
                  </a:lnTo>
                  <a:close/>
                  <a:moveTo>
                    <a:pt x="15" y="1693"/>
                  </a:moveTo>
                  <a:lnTo>
                    <a:pt x="15" y="1948"/>
                  </a:lnTo>
                  <a:cubicBezTo>
                    <a:pt x="31" y="1960"/>
                    <a:pt x="47" y="1970"/>
                    <a:pt x="66" y="1981"/>
                  </a:cubicBezTo>
                  <a:lnTo>
                    <a:pt x="4581" y="4589"/>
                  </a:lnTo>
                  <a:cubicBezTo>
                    <a:pt x="4687" y="4651"/>
                    <a:pt x="4794" y="4712"/>
                    <a:pt x="4907" y="4776"/>
                  </a:cubicBezTo>
                  <a:lnTo>
                    <a:pt x="4907" y="4516"/>
                  </a:lnTo>
                  <a:cubicBezTo>
                    <a:pt x="3498" y="3705"/>
                    <a:pt x="2090" y="2892"/>
                    <a:pt x="683" y="2078"/>
                  </a:cubicBezTo>
                  <a:cubicBezTo>
                    <a:pt x="463" y="1951"/>
                    <a:pt x="241" y="1823"/>
                    <a:pt x="15" y="1693"/>
                  </a:cubicBezTo>
                  <a:close/>
                  <a:moveTo>
                    <a:pt x="5" y="5109"/>
                  </a:moveTo>
                  <a:cubicBezTo>
                    <a:pt x="5" y="5109"/>
                    <a:pt x="6" y="5110"/>
                    <a:pt x="6" y="5110"/>
                  </a:cubicBezTo>
                  <a:lnTo>
                    <a:pt x="6" y="5110"/>
                  </a:lnTo>
                  <a:lnTo>
                    <a:pt x="6" y="5109"/>
                  </a:lnTo>
                  <a:close/>
                  <a:moveTo>
                    <a:pt x="12" y="2545"/>
                  </a:moveTo>
                  <a:lnTo>
                    <a:pt x="12" y="2806"/>
                  </a:lnTo>
                  <a:cubicBezTo>
                    <a:pt x="22" y="2812"/>
                    <a:pt x="32" y="2819"/>
                    <a:pt x="42" y="2825"/>
                  </a:cubicBezTo>
                  <a:cubicBezTo>
                    <a:pt x="1665" y="3758"/>
                    <a:pt x="3285" y="4693"/>
                    <a:pt x="4904" y="5630"/>
                  </a:cubicBezTo>
                  <a:lnTo>
                    <a:pt x="4904" y="5370"/>
                  </a:lnTo>
                  <a:cubicBezTo>
                    <a:pt x="3273" y="4429"/>
                    <a:pt x="1643" y="3488"/>
                    <a:pt x="12" y="2545"/>
                  </a:cubicBezTo>
                  <a:close/>
                  <a:moveTo>
                    <a:pt x="10" y="3401"/>
                  </a:moveTo>
                  <a:lnTo>
                    <a:pt x="10" y="3660"/>
                  </a:lnTo>
                  <a:cubicBezTo>
                    <a:pt x="1642" y="4602"/>
                    <a:pt x="3273" y="5543"/>
                    <a:pt x="4903" y="6484"/>
                  </a:cubicBezTo>
                  <a:lnTo>
                    <a:pt x="4903" y="6224"/>
                  </a:lnTo>
                  <a:cubicBezTo>
                    <a:pt x="3341" y="5324"/>
                    <a:pt x="1780" y="4423"/>
                    <a:pt x="219" y="3521"/>
                  </a:cubicBezTo>
                  <a:cubicBezTo>
                    <a:pt x="151" y="3482"/>
                    <a:pt x="83" y="3443"/>
                    <a:pt x="10" y="3401"/>
                  </a:cubicBezTo>
                  <a:close/>
                  <a:moveTo>
                    <a:pt x="6" y="4255"/>
                  </a:moveTo>
                  <a:lnTo>
                    <a:pt x="8" y="4516"/>
                  </a:lnTo>
                  <a:cubicBezTo>
                    <a:pt x="16" y="4522"/>
                    <a:pt x="25" y="4528"/>
                    <a:pt x="35" y="4533"/>
                  </a:cubicBezTo>
                  <a:cubicBezTo>
                    <a:pt x="1519" y="5386"/>
                    <a:pt x="2999" y="6240"/>
                    <a:pt x="4480" y="7096"/>
                  </a:cubicBezTo>
                  <a:cubicBezTo>
                    <a:pt x="4617" y="7175"/>
                    <a:pt x="4755" y="7255"/>
                    <a:pt x="4900" y="7339"/>
                  </a:cubicBezTo>
                  <a:lnTo>
                    <a:pt x="4900" y="7080"/>
                  </a:lnTo>
                  <a:cubicBezTo>
                    <a:pt x="3269" y="6139"/>
                    <a:pt x="1637" y="5198"/>
                    <a:pt x="6" y="4255"/>
                  </a:cubicBezTo>
                  <a:close/>
                  <a:moveTo>
                    <a:pt x="6" y="5110"/>
                  </a:moveTo>
                  <a:lnTo>
                    <a:pt x="6" y="5370"/>
                  </a:lnTo>
                  <a:cubicBezTo>
                    <a:pt x="1637" y="6310"/>
                    <a:pt x="3269" y="7251"/>
                    <a:pt x="4900" y="8192"/>
                  </a:cubicBezTo>
                  <a:lnTo>
                    <a:pt x="4900" y="7931"/>
                  </a:lnTo>
                  <a:cubicBezTo>
                    <a:pt x="3415" y="7078"/>
                    <a:pt x="1933" y="6223"/>
                    <a:pt x="451" y="5366"/>
                  </a:cubicBezTo>
                  <a:cubicBezTo>
                    <a:pt x="305" y="5282"/>
                    <a:pt x="159" y="5198"/>
                    <a:pt x="6" y="5110"/>
                  </a:cubicBezTo>
                  <a:close/>
                  <a:moveTo>
                    <a:pt x="2" y="5963"/>
                  </a:moveTo>
                  <a:lnTo>
                    <a:pt x="3" y="6224"/>
                  </a:lnTo>
                  <a:cubicBezTo>
                    <a:pt x="9" y="6227"/>
                    <a:pt x="15" y="6231"/>
                    <a:pt x="21" y="6236"/>
                  </a:cubicBezTo>
                  <a:cubicBezTo>
                    <a:pt x="1646" y="7171"/>
                    <a:pt x="3272" y="8108"/>
                    <a:pt x="4896" y="9047"/>
                  </a:cubicBezTo>
                  <a:lnTo>
                    <a:pt x="4896" y="8788"/>
                  </a:lnTo>
                  <a:cubicBezTo>
                    <a:pt x="3264" y="7847"/>
                    <a:pt x="1633" y="6906"/>
                    <a:pt x="2" y="5963"/>
                  </a:cubicBezTo>
                  <a:close/>
                  <a:moveTo>
                    <a:pt x="0" y="6817"/>
                  </a:moveTo>
                  <a:lnTo>
                    <a:pt x="0" y="6852"/>
                  </a:lnTo>
                  <a:cubicBezTo>
                    <a:pt x="2" y="6936"/>
                    <a:pt x="15" y="7020"/>
                    <a:pt x="39" y="7102"/>
                  </a:cubicBezTo>
                  <a:cubicBezTo>
                    <a:pt x="1559" y="7976"/>
                    <a:pt x="3079" y="8853"/>
                    <a:pt x="4597" y="9730"/>
                  </a:cubicBezTo>
                  <a:cubicBezTo>
                    <a:pt x="4681" y="9780"/>
                    <a:pt x="4765" y="9828"/>
                    <a:pt x="4854" y="9878"/>
                  </a:cubicBezTo>
                  <a:cubicBezTo>
                    <a:pt x="4881" y="9815"/>
                    <a:pt x="4896" y="9746"/>
                    <a:pt x="4894" y="9677"/>
                  </a:cubicBezTo>
                  <a:lnTo>
                    <a:pt x="4894" y="9641"/>
                  </a:lnTo>
                  <a:cubicBezTo>
                    <a:pt x="3263" y="8699"/>
                    <a:pt x="1632" y="7758"/>
                    <a:pt x="0" y="6817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2" name="Google Shape;6122;p70"/>
            <p:cNvSpPr/>
            <p:nvPr/>
          </p:nvSpPr>
          <p:spPr>
            <a:xfrm>
              <a:off x="949925" y="1770850"/>
              <a:ext cx="103300" cy="57875"/>
            </a:xfrm>
            <a:custGeom>
              <a:avLst/>
              <a:gdLst/>
              <a:ahLst/>
              <a:cxnLst/>
              <a:rect l="l" t="t" r="r" b="b"/>
              <a:pathLst>
                <a:path w="4132" h="2315" extrusionOk="0">
                  <a:moveTo>
                    <a:pt x="663" y="1"/>
                  </a:moveTo>
                  <a:cubicBezTo>
                    <a:pt x="517" y="1"/>
                    <a:pt x="364" y="36"/>
                    <a:pt x="244" y="106"/>
                  </a:cubicBezTo>
                  <a:cubicBezTo>
                    <a:pt x="25" y="232"/>
                    <a:pt x="0" y="425"/>
                    <a:pt x="190" y="534"/>
                  </a:cubicBezTo>
                  <a:lnTo>
                    <a:pt x="3148" y="2241"/>
                  </a:lnTo>
                  <a:cubicBezTo>
                    <a:pt x="3234" y="2290"/>
                    <a:pt x="3349" y="2315"/>
                    <a:pt x="3469" y="2315"/>
                  </a:cubicBezTo>
                  <a:cubicBezTo>
                    <a:pt x="3615" y="2315"/>
                    <a:pt x="3769" y="2279"/>
                    <a:pt x="3889" y="2210"/>
                  </a:cubicBezTo>
                  <a:cubicBezTo>
                    <a:pt x="4108" y="2083"/>
                    <a:pt x="4131" y="1891"/>
                    <a:pt x="3941" y="1782"/>
                  </a:cubicBezTo>
                  <a:lnTo>
                    <a:pt x="985" y="74"/>
                  </a:lnTo>
                  <a:cubicBezTo>
                    <a:pt x="899" y="25"/>
                    <a:pt x="784" y="1"/>
                    <a:pt x="663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3" name="Google Shape;6123;p70"/>
            <p:cNvSpPr/>
            <p:nvPr/>
          </p:nvSpPr>
          <p:spPr>
            <a:xfrm>
              <a:off x="960150" y="1690825"/>
              <a:ext cx="63375" cy="91175"/>
            </a:xfrm>
            <a:custGeom>
              <a:avLst/>
              <a:gdLst/>
              <a:ahLst/>
              <a:cxnLst/>
              <a:rect l="l" t="t" r="r" b="b"/>
              <a:pathLst>
                <a:path w="2535" h="3647" extrusionOk="0">
                  <a:moveTo>
                    <a:pt x="345" y="1"/>
                  </a:moveTo>
                  <a:cubicBezTo>
                    <a:pt x="166" y="1"/>
                    <a:pt x="1" y="144"/>
                    <a:pt x="0" y="345"/>
                  </a:cubicBezTo>
                  <a:lnTo>
                    <a:pt x="0" y="3465"/>
                  </a:lnTo>
                  <a:cubicBezTo>
                    <a:pt x="0" y="3565"/>
                    <a:pt x="81" y="3646"/>
                    <a:pt x="181" y="3646"/>
                  </a:cubicBezTo>
                  <a:cubicBezTo>
                    <a:pt x="281" y="3646"/>
                    <a:pt x="363" y="3565"/>
                    <a:pt x="363" y="3465"/>
                  </a:cubicBezTo>
                  <a:lnTo>
                    <a:pt x="363" y="375"/>
                  </a:lnTo>
                  <a:lnTo>
                    <a:pt x="2225" y="1451"/>
                  </a:lnTo>
                  <a:cubicBezTo>
                    <a:pt x="2255" y="1472"/>
                    <a:pt x="2290" y="1481"/>
                    <a:pt x="2324" y="1481"/>
                  </a:cubicBezTo>
                  <a:cubicBezTo>
                    <a:pt x="2387" y="1481"/>
                    <a:pt x="2448" y="1449"/>
                    <a:pt x="2483" y="1390"/>
                  </a:cubicBezTo>
                  <a:cubicBezTo>
                    <a:pt x="2535" y="1300"/>
                    <a:pt x="2500" y="1184"/>
                    <a:pt x="2406" y="1138"/>
                  </a:cubicBezTo>
                  <a:lnTo>
                    <a:pt x="516" y="47"/>
                  </a:lnTo>
                  <a:cubicBezTo>
                    <a:pt x="461" y="15"/>
                    <a:pt x="402" y="1"/>
                    <a:pt x="345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4" name="Google Shape;6124;p70"/>
            <p:cNvSpPr/>
            <p:nvPr/>
          </p:nvSpPr>
          <p:spPr>
            <a:xfrm>
              <a:off x="977725" y="1697575"/>
              <a:ext cx="47650" cy="32425"/>
            </a:xfrm>
            <a:custGeom>
              <a:avLst/>
              <a:gdLst/>
              <a:ahLst/>
              <a:cxnLst/>
              <a:rect l="l" t="t" r="r" b="b"/>
              <a:pathLst>
                <a:path w="1906" h="1297" extrusionOk="0">
                  <a:moveTo>
                    <a:pt x="308" y="0"/>
                  </a:moveTo>
                  <a:cubicBezTo>
                    <a:pt x="214" y="0"/>
                    <a:pt x="123" y="49"/>
                    <a:pt x="73" y="135"/>
                  </a:cubicBezTo>
                  <a:cubicBezTo>
                    <a:pt x="0" y="260"/>
                    <a:pt x="38" y="420"/>
                    <a:pt x="158" y="499"/>
                  </a:cubicBezTo>
                  <a:lnTo>
                    <a:pt x="1478" y="1261"/>
                  </a:lnTo>
                  <a:cubicBezTo>
                    <a:pt x="1520" y="1284"/>
                    <a:pt x="1566" y="1297"/>
                    <a:pt x="1614" y="1297"/>
                  </a:cubicBezTo>
                  <a:cubicBezTo>
                    <a:pt x="1736" y="1296"/>
                    <a:pt x="1843" y="1213"/>
                    <a:pt x="1874" y="1095"/>
                  </a:cubicBezTo>
                  <a:cubicBezTo>
                    <a:pt x="1906" y="977"/>
                    <a:pt x="1855" y="852"/>
                    <a:pt x="1751" y="791"/>
                  </a:cubicBezTo>
                  <a:lnTo>
                    <a:pt x="431" y="30"/>
                  </a:lnTo>
                  <a:cubicBezTo>
                    <a:pt x="392" y="10"/>
                    <a:pt x="349" y="0"/>
                    <a:pt x="308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5" name="Google Shape;6125;p70"/>
            <p:cNvSpPr/>
            <p:nvPr/>
          </p:nvSpPr>
          <p:spPr>
            <a:xfrm>
              <a:off x="1012525" y="1718500"/>
              <a:ext cx="30475" cy="106100"/>
            </a:xfrm>
            <a:custGeom>
              <a:avLst/>
              <a:gdLst/>
              <a:ahLst/>
              <a:cxnLst/>
              <a:rect l="l" t="t" r="r" b="b"/>
              <a:pathLst>
                <a:path w="1219" h="4244" extrusionOk="0">
                  <a:moveTo>
                    <a:pt x="210" y="0"/>
                  </a:moveTo>
                  <a:cubicBezTo>
                    <a:pt x="148" y="0"/>
                    <a:pt x="86" y="32"/>
                    <a:pt x="53" y="90"/>
                  </a:cubicBezTo>
                  <a:cubicBezTo>
                    <a:pt x="0" y="182"/>
                    <a:pt x="35" y="298"/>
                    <a:pt x="130" y="344"/>
                  </a:cubicBezTo>
                  <a:lnTo>
                    <a:pt x="686" y="666"/>
                  </a:lnTo>
                  <a:cubicBezTo>
                    <a:pt x="792" y="727"/>
                    <a:pt x="856" y="838"/>
                    <a:pt x="856" y="959"/>
                  </a:cubicBezTo>
                  <a:lnTo>
                    <a:pt x="856" y="4062"/>
                  </a:lnTo>
                  <a:cubicBezTo>
                    <a:pt x="856" y="4162"/>
                    <a:pt x="937" y="4243"/>
                    <a:pt x="1037" y="4243"/>
                  </a:cubicBezTo>
                  <a:cubicBezTo>
                    <a:pt x="1137" y="4243"/>
                    <a:pt x="1219" y="4162"/>
                    <a:pt x="1219" y="4062"/>
                  </a:cubicBezTo>
                  <a:lnTo>
                    <a:pt x="1219" y="959"/>
                  </a:lnTo>
                  <a:cubicBezTo>
                    <a:pt x="1217" y="709"/>
                    <a:pt x="1084" y="477"/>
                    <a:pt x="868" y="353"/>
                  </a:cubicBezTo>
                  <a:lnTo>
                    <a:pt x="311" y="31"/>
                  </a:lnTo>
                  <a:cubicBezTo>
                    <a:pt x="280" y="10"/>
                    <a:pt x="245" y="0"/>
                    <a:pt x="210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6" name="Google Shape;6126;p70"/>
            <p:cNvSpPr/>
            <p:nvPr/>
          </p:nvSpPr>
          <p:spPr>
            <a:xfrm>
              <a:off x="934225" y="1827450"/>
              <a:ext cx="65500" cy="67825"/>
            </a:xfrm>
            <a:custGeom>
              <a:avLst/>
              <a:gdLst/>
              <a:ahLst/>
              <a:cxnLst/>
              <a:rect l="l" t="t" r="r" b="b"/>
              <a:pathLst>
                <a:path w="2620" h="2713" extrusionOk="0">
                  <a:moveTo>
                    <a:pt x="116" y="0"/>
                  </a:moveTo>
                  <a:cubicBezTo>
                    <a:pt x="48" y="0"/>
                    <a:pt x="0" y="63"/>
                    <a:pt x="0" y="168"/>
                  </a:cubicBezTo>
                  <a:lnTo>
                    <a:pt x="0" y="1032"/>
                  </a:lnTo>
                  <a:cubicBezTo>
                    <a:pt x="0" y="1173"/>
                    <a:pt x="86" y="1337"/>
                    <a:pt x="192" y="1399"/>
                  </a:cubicBezTo>
                  <a:lnTo>
                    <a:pt x="2428" y="2690"/>
                  </a:lnTo>
                  <a:cubicBezTo>
                    <a:pt x="2455" y="2705"/>
                    <a:pt x="2480" y="2712"/>
                    <a:pt x="2504" y="2712"/>
                  </a:cubicBezTo>
                  <a:cubicBezTo>
                    <a:pt x="2572" y="2712"/>
                    <a:pt x="2619" y="2650"/>
                    <a:pt x="2619" y="2545"/>
                  </a:cubicBezTo>
                  <a:lnTo>
                    <a:pt x="2619" y="1680"/>
                  </a:lnTo>
                  <a:cubicBezTo>
                    <a:pt x="2619" y="1540"/>
                    <a:pt x="2534" y="1376"/>
                    <a:pt x="2428" y="1314"/>
                  </a:cubicBezTo>
                  <a:lnTo>
                    <a:pt x="192" y="23"/>
                  </a:lnTo>
                  <a:cubicBezTo>
                    <a:pt x="165" y="7"/>
                    <a:pt x="139" y="0"/>
                    <a:pt x="11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7" name="Google Shape;6127;p70"/>
            <p:cNvSpPr/>
            <p:nvPr/>
          </p:nvSpPr>
          <p:spPr>
            <a:xfrm>
              <a:off x="924800" y="1779425"/>
              <a:ext cx="119875" cy="255200"/>
            </a:xfrm>
            <a:custGeom>
              <a:avLst/>
              <a:gdLst/>
              <a:ahLst/>
              <a:cxnLst/>
              <a:rect l="l" t="t" r="r" b="b"/>
              <a:pathLst>
                <a:path w="4795" h="10208" extrusionOk="0">
                  <a:moveTo>
                    <a:pt x="151" y="1"/>
                  </a:moveTo>
                  <a:lnTo>
                    <a:pt x="42" y="63"/>
                  </a:lnTo>
                  <a:lnTo>
                    <a:pt x="0" y="88"/>
                  </a:lnTo>
                  <a:cubicBezTo>
                    <a:pt x="8" y="103"/>
                    <a:pt x="24" y="113"/>
                    <a:pt x="41" y="113"/>
                  </a:cubicBezTo>
                  <a:cubicBezTo>
                    <a:pt x="46" y="113"/>
                    <a:pt x="52" y="112"/>
                    <a:pt x="57" y="110"/>
                  </a:cubicBezTo>
                  <a:cubicBezTo>
                    <a:pt x="80" y="101"/>
                    <a:pt x="105" y="97"/>
                    <a:pt x="132" y="97"/>
                  </a:cubicBezTo>
                  <a:cubicBezTo>
                    <a:pt x="194" y="97"/>
                    <a:pt x="263" y="119"/>
                    <a:pt x="334" y="160"/>
                  </a:cubicBezTo>
                  <a:lnTo>
                    <a:pt x="4216" y="2401"/>
                  </a:lnTo>
                  <a:cubicBezTo>
                    <a:pt x="4481" y="2553"/>
                    <a:pt x="4696" y="2926"/>
                    <a:pt x="4696" y="3230"/>
                  </a:cubicBezTo>
                  <a:lnTo>
                    <a:pt x="4677" y="9973"/>
                  </a:lnTo>
                  <a:cubicBezTo>
                    <a:pt x="4678" y="10038"/>
                    <a:pt x="4665" y="10104"/>
                    <a:pt x="4638" y="10162"/>
                  </a:cubicBezTo>
                  <a:cubicBezTo>
                    <a:pt x="4630" y="10176"/>
                    <a:pt x="4630" y="10193"/>
                    <a:pt x="4639" y="10208"/>
                  </a:cubicBezTo>
                  <a:lnTo>
                    <a:pt x="4681" y="10183"/>
                  </a:lnTo>
                  <a:lnTo>
                    <a:pt x="4749" y="10144"/>
                  </a:lnTo>
                  <a:cubicBezTo>
                    <a:pt x="4767" y="10088"/>
                    <a:pt x="4775" y="10031"/>
                    <a:pt x="4775" y="9973"/>
                  </a:cubicBezTo>
                  <a:lnTo>
                    <a:pt x="4793" y="3232"/>
                  </a:lnTo>
                  <a:cubicBezTo>
                    <a:pt x="4794" y="2895"/>
                    <a:pt x="4556" y="2485"/>
                    <a:pt x="4265" y="2317"/>
                  </a:cubicBezTo>
                  <a:lnTo>
                    <a:pt x="383" y="76"/>
                  </a:lnTo>
                  <a:cubicBezTo>
                    <a:pt x="314" y="31"/>
                    <a:pt x="232" y="7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8" name="Google Shape;6128;p70"/>
            <p:cNvSpPr/>
            <p:nvPr/>
          </p:nvSpPr>
          <p:spPr>
            <a:xfrm>
              <a:off x="1216900" y="1465750"/>
              <a:ext cx="132600" cy="171725"/>
            </a:xfrm>
            <a:custGeom>
              <a:avLst/>
              <a:gdLst/>
              <a:ahLst/>
              <a:cxnLst/>
              <a:rect l="l" t="t" r="r" b="b"/>
              <a:pathLst>
                <a:path w="5304" h="6869" extrusionOk="0">
                  <a:moveTo>
                    <a:pt x="1754" y="1"/>
                  </a:moveTo>
                  <a:cubicBezTo>
                    <a:pt x="1682" y="1"/>
                    <a:pt x="1609" y="5"/>
                    <a:pt x="1535" y="15"/>
                  </a:cubicBezTo>
                  <a:cubicBezTo>
                    <a:pt x="741" y="118"/>
                    <a:pt x="1" y="839"/>
                    <a:pt x="158" y="2086"/>
                  </a:cubicBezTo>
                  <a:cubicBezTo>
                    <a:pt x="163" y="2128"/>
                    <a:pt x="958" y="2367"/>
                    <a:pt x="1662" y="2367"/>
                  </a:cubicBezTo>
                  <a:cubicBezTo>
                    <a:pt x="1839" y="2367"/>
                    <a:pt x="2011" y="2352"/>
                    <a:pt x="2163" y="2315"/>
                  </a:cubicBezTo>
                  <a:lnTo>
                    <a:pt x="2163" y="2315"/>
                  </a:lnTo>
                  <a:cubicBezTo>
                    <a:pt x="2164" y="2325"/>
                    <a:pt x="2162" y="3318"/>
                    <a:pt x="2208" y="3874"/>
                  </a:cubicBezTo>
                  <a:cubicBezTo>
                    <a:pt x="2240" y="4254"/>
                    <a:pt x="2621" y="4493"/>
                    <a:pt x="2946" y="4597"/>
                  </a:cubicBezTo>
                  <a:cubicBezTo>
                    <a:pt x="3269" y="4702"/>
                    <a:pt x="3377" y="4915"/>
                    <a:pt x="3448" y="5234"/>
                  </a:cubicBezTo>
                  <a:cubicBezTo>
                    <a:pt x="3517" y="5546"/>
                    <a:pt x="3513" y="5863"/>
                    <a:pt x="3558" y="6176"/>
                  </a:cubicBezTo>
                  <a:cubicBezTo>
                    <a:pt x="3581" y="6327"/>
                    <a:pt x="3591" y="6479"/>
                    <a:pt x="3633" y="6626"/>
                  </a:cubicBezTo>
                  <a:cubicBezTo>
                    <a:pt x="3687" y="6809"/>
                    <a:pt x="3908" y="6868"/>
                    <a:pt x="4135" y="6868"/>
                  </a:cubicBezTo>
                  <a:cubicBezTo>
                    <a:pt x="4323" y="6868"/>
                    <a:pt x="4515" y="6827"/>
                    <a:pt x="4617" y="6784"/>
                  </a:cubicBezTo>
                  <a:cubicBezTo>
                    <a:pt x="5075" y="6591"/>
                    <a:pt x="5262" y="6081"/>
                    <a:pt x="5281" y="5615"/>
                  </a:cubicBezTo>
                  <a:cubicBezTo>
                    <a:pt x="5304" y="5047"/>
                    <a:pt x="5078" y="4519"/>
                    <a:pt x="4759" y="4058"/>
                  </a:cubicBezTo>
                  <a:cubicBezTo>
                    <a:pt x="4577" y="3797"/>
                    <a:pt x="4370" y="3556"/>
                    <a:pt x="4160" y="3318"/>
                  </a:cubicBezTo>
                  <a:cubicBezTo>
                    <a:pt x="3822" y="2938"/>
                    <a:pt x="3529" y="2532"/>
                    <a:pt x="3472" y="2015"/>
                  </a:cubicBezTo>
                  <a:cubicBezTo>
                    <a:pt x="3430" y="1626"/>
                    <a:pt x="3441" y="1262"/>
                    <a:pt x="3253" y="907"/>
                  </a:cubicBezTo>
                  <a:cubicBezTo>
                    <a:pt x="2959" y="344"/>
                    <a:pt x="2378" y="1"/>
                    <a:pt x="1754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9" name="Google Shape;6129;p70"/>
            <p:cNvSpPr/>
            <p:nvPr/>
          </p:nvSpPr>
          <p:spPr>
            <a:xfrm>
              <a:off x="1182050" y="1935850"/>
              <a:ext cx="81650" cy="59450"/>
            </a:xfrm>
            <a:custGeom>
              <a:avLst/>
              <a:gdLst/>
              <a:ahLst/>
              <a:cxnLst/>
              <a:rect l="l" t="t" r="r" b="b"/>
              <a:pathLst>
                <a:path w="3266" h="2378" extrusionOk="0">
                  <a:moveTo>
                    <a:pt x="2807" y="1"/>
                  </a:moveTo>
                  <a:cubicBezTo>
                    <a:pt x="2805" y="1"/>
                    <a:pt x="2802" y="1"/>
                    <a:pt x="2800" y="1"/>
                  </a:cubicBezTo>
                  <a:lnTo>
                    <a:pt x="1744" y="124"/>
                  </a:lnTo>
                  <a:lnTo>
                    <a:pt x="696" y="926"/>
                  </a:lnTo>
                  <a:lnTo>
                    <a:pt x="261" y="1184"/>
                  </a:lnTo>
                  <a:cubicBezTo>
                    <a:pt x="131" y="1258"/>
                    <a:pt x="41" y="1387"/>
                    <a:pt x="15" y="1535"/>
                  </a:cubicBezTo>
                  <a:cubicBezTo>
                    <a:pt x="3" y="1608"/>
                    <a:pt x="0" y="1682"/>
                    <a:pt x="7" y="1754"/>
                  </a:cubicBezTo>
                  <a:cubicBezTo>
                    <a:pt x="16" y="1837"/>
                    <a:pt x="44" y="1915"/>
                    <a:pt x="88" y="1983"/>
                  </a:cubicBezTo>
                  <a:cubicBezTo>
                    <a:pt x="189" y="2130"/>
                    <a:pt x="423" y="2362"/>
                    <a:pt x="919" y="2378"/>
                  </a:cubicBezTo>
                  <a:cubicBezTo>
                    <a:pt x="924" y="2378"/>
                    <a:pt x="930" y="2378"/>
                    <a:pt x="935" y="2378"/>
                  </a:cubicBezTo>
                  <a:cubicBezTo>
                    <a:pt x="1027" y="2378"/>
                    <a:pt x="1117" y="2353"/>
                    <a:pt x="1196" y="2308"/>
                  </a:cubicBezTo>
                  <a:lnTo>
                    <a:pt x="2997" y="1267"/>
                  </a:lnTo>
                  <a:cubicBezTo>
                    <a:pt x="3166" y="1171"/>
                    <a:pt x="3266" y="990"/>
                    <a:pt x="3260" y="797"/>
                  </a:cubicBezTo>
                  <a:cubicBezTo>
                    <a:pt x="3254" y="635"/>
                    <a:pt x="3231" y="435"/>
                    <a:pt x="3161" y="249"/>
                  </a:cubicBezTo>
                  <a:cubicBezTo>
                    <a:pt x="3107" y="100"/>
                    <a:pt x="2965" y="1"/>
                    <a:pt x="2807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0" name="Google Shape;6130;p70"/>
            <p:cNvSpPr/>
            <p:nvPr/>
          </p:nvSpPr>
          <p:spPr>
            <a:xfrm>
              <a:off x="1182225" y="1958275"/>
              <a:ext cx="81150" cy="37125"/>
            </a:xfrm>
            <a:custGeom>
              <a:avLst/>
              <a:gdLst/>
              <a:ahLst/>
              <a:cxnLst/>
              <a:rect l="l" t="t" r="r" b="b"/>
              <a:pathLst>
                <a:path w="3246" h="1485" extrusionOk="0">
                  <a:moveTo>
                    <a:pt x="1210" y="1199"/>
                  </a:moveTo>
                  <a:cubicBezTo>
                    <a:pt x="1120" y="1250"/>
                    <a:pt x="1017" y="1276"/>
                    <a:pt x="914" y="1273"/>
                  </a:cubicBezTo>
                  <a:cubicBezTo>
                    <a:pt x="385" y="1256"/>
                    <a:pt x="134" y="1008"/>
                    <a:pt x="28" y="853"/>
                  </a:cubicBezTo>
                  <a:cubicBezTo>
                    <a:pt x="18" y="837"/>
                    <a:pt x="9" y="821"/>
                    <a:pt x="0" y="803"/>
                  </a:cubicBezTo>
                  <a:cubicBezTo>
                    <a:pt x="0" y="822"/>
                    <a:pt x="0" y="840"/>
                    <a:pt x="2" y="859"/>
                  </a:cubicBezTo>
                  <a:cubicBezTo>
                    <a:pt x="9" y="940"/>
                    <a:pt x="37" y="1019"/>
                    <a:pt x="83" y="1088"/>
                  </a:cubicBezTo>
                  <a:cubicBezTo>
                    <a:pt x="183" y="1234"/>
                    <a:pt x="418" y="1466"/>
                    <a:pt x="912" y="1482"/>
                  </a:cubicBezTo>
                  <a:cubicBezTo>
                    <a:pt x="1010" y="1485"/>
                    <a:pt x="1107" y="1460"/>
                    <a:pt x="1189" y="1412"/>
                  </a:cubicBezTo>
                  <a:lnTo>
                    <a:pt x="2992" y="371"/>
                  </a:lnTo>
                  <a:cubicBezTo>
                    <a:pt x="3128" y="292"/>
                    <a:pt x="3222" y="155"/>
                    <a:pt x="3246" y="0"/>
                  </a:cubicBezTo>
                  <a:cubicBezTo>
                    <a:pt x="3211" y="33"/>
                    <a:pt x="3173" y="64"/>
                    <a:pt x="3130" y="89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1" name="Google Shape;6131;p70"/>
            <p:cNvSpPr/>
            <p:nvPr/>
          </p:nvSpPr>
          <p:spPr>
            <a:xfrm>
              <a:off x="1225400" y="1688175"/>
              <a:ext cx="28700" cy="263625"/>
            </a:xfrm>
            <a:custGeom>
              <a:avLst/>
              <a:gdLst/>
              <a:ahLst/>
              <a:cxnLst/>
              <a:rect l="l" t="t" r="r" b="b"/>
              <a:pathLst>
                <a:path w="1148" h="10545" extrusionOk="0">
                  <a:moveTo>
                    <a:pt x="574" y="0"/>
                  </a:moveTo>
                  <a:cubicBezTo>
                    <a:pt x="287" y="0"/>
                    <a:pt x="0" y="79"/>
                    <a:pt x="0" y="237"/>
                  </a:cubicBezTo>
                  <a:lnTo>
                    <a:pt x="106" y="10095"/>
                  </a:lnTo>
                  <a:cubicBezTo>
                    <a:pt x="106" y="10411"/>
                    <a:pt x="264" y="10545"/>
                    <a:pt x="582" y="10545"/>
                  </a:cubicBezTo>
                  <a:cubicBezTo>
                    <a:pt x="898" y="10545"/>
                    <a:pt x="1068" y="10391"/>
                    <a:pt x="1068" y="10073"/>
                  </a:cubicBezTo>
                  <a:lnTo>
                    <a:pt x="1147" y="237"/>
                  </a:lnTo>
                  <a:cubicBezTo>
                    <a:pt x="1147" y="79"/>
                    <a:pt x="861" y="0"/>
                    <a:pt x="574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2" name="Google Shape;6132;p70"/>
            <p:cNvSpPr/>
            <p:nvPr/>
          </p:nvSpPr>
          <p:spPr>
            <a:xfrm>
              <a:off x="1217900" y="1933275"/>
              <a:ext cx="25000" cy="25700"/>
            </a:xfrm>
            <a:custGeom>
              <a:avLst/>
              <a:gdLst/>
              <a:ahLst/>
              <a:cxnLst/>
              <a:rect l="l" t="t" r="r" b="b"/>
              <a:pathLst>
                <a:path w="1000" h="1028" extrusionOk="0">
                  <a:moveTo>
                    <a:pt x="348" y="967"/>
                  </a:moveTo>
                  <a:lnTo>
                    <a:pt x="300" y="951"/>
                  </a:lnTo>
                  <a:cubicBezTo>
                    <a:pt x="231" y="929"/>
                    <a:pt x="168" y="888"/>
                    <a:pt x="119" y="833"/>
                  </a:cubicBezTo>
                  <a:lnTo>
                    <a:pt x="119" y="833"/>
                  </a:lnTo>
                  <a:cubicBezTo>
                    <a:pt x="36" y="742"/>
                    <a:pt x="0" y="619"/>
                    <a:pt x="18" y="497"/>
                  </a:cubicBezTo>
                  <a:lnTo>
                    <a:pt x="60" y="221"/>
                  </a:lnTo>
                  <a:cubicBezTo>
                    <a:pt x="80" y="82"/>
                    <a:pt x="228" y="1"/>
                    <a:pt x="355" y="59"/>
                  </a:cubicBezTo>
                  <a:lnTo>
                    <a:pt x="840" y="274"/>
                  </a:lnTo>
                  <a:cubicBezTo>
                    <a:pt x="951" y="323"/>
                    <a:pt x="999" y="458"/>
                    <a:pt x="943" y="567"/>
                  </a:cubicBezTo>
                  <a:lnTo>
                    <a:pt x="840" y="762"/>
                  </a:lnTo>
                  <a:cubicBezTo>
                    <a:pt x="747" y="941"/>
                    <a:pt x="540" y="1028"/>
                    <a:pt x="348" y="967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3" name="Google Shape;6133;p70"/>
            <p:cNvSpPr/>
            <p:nvPr/>
          </p:nvSpPr>
          <p:spPr>
            <a:xfrm>
              <a:off x="1217500" y="1687200"/>
              <a:ext cx="44975" cy="85700"/>
            </a:xfrm>
            <a:custGeom>
              <a:avLst/>
              <a:gdLst/>
              <a:ahLst/>
              <a:cxnLst/>
              <a:rect l="l" t="t" r="r" b="b"/>
              <a:pathLst>
                <a:path w="1799" h="3428" extrusionOk="0">
                  <a:moveTo>
                    <a:pt x="13" y="1"/>
                  </a:moveTo>
                  <a:lnTo>
                    <a:pt x="2" y="2694"/>
                  </a:lnTo>
                  <a:cubicBezTo>
                    <a:pt x="0" y="3187"/>
                    <a:pt x="399" y="3425"/>
                    <a:pt x="892" y="3427"/>
                  </a:cubicBezTo>
                  <a:lnTo>
                    <a:pt x="895" y="3427"/>
                  </a:lnTo>
                  <a:cubicBezTo>
                    <a:pt x="1386" y="3427"/>
                    <a:pt x="1787" y="3191"/>
                    <a:pt x="1788" y="2699"/>
                  </a:cubicBezTo>
                  <a:lnTo>
                    <a:pt x="179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4" name="Google Shape;6134;p70"/>
            <p:cNvSpPr/>
            <p:nvPr/>
          </p:nvSpPr>
          <p:spPr>
            <a:xfrm>
              <a:off x="1224500" y="1964800"/>
              <a:ext cx="81650" cy="59425"/>
            </a:xfrm>
            <a:custGeom>
              <a:avLst/>
              <a:gdLst/>
              <a:ahLst/>
              <a:cxnLst/>
              <a:rect l="l" t="t" r="r" b="b"/>
              <a:pathLst>
                <a:path w="3266" h="2377" extrusionOk="0">
                  <a:moveTo>
                    <a:pt x="2806" y="0"/>
                  </a:moveTo>
                  <a:cubicBezTo>
                    <a:pt x="2803" y="0"/>
                    <a:pt x="2801" y="0"/>
                    <a:pt x="2799" y="0"/>
                  </a:cubicBezTo>
                  <a:lnTo>
                    <a:pt x="1743" y="123"/>
                  </a:lnTo>
                  <a:lnTo>
                    <a:pt x="695" y="925"/>
                  </a:lnTo>
                  <a:lnTo>
                    <a:pt x="260" y="1183"/>
                  </a:lnTo>
                  <a:cubicBezTo>
                    <a:pt x="131" y="1259"/>
                    <a:pt x="39" y="1386"/>
                    <a:pt x="13" y="1534"/>
                  </a:cubicBezTo>
                  <a:cubicBezTo>
                    <a:pt x="1" y="1607"/>
                    <a:pt x="0" y="1681"/>
                    <a:pt x="7" y="1753"/>
                  </a:cubicBezTo>
                  <a:cubicBezTo>
                    <a:pt x="15" y="1836"/>
                    <a:pt x="42" y="1914"/>
                    <a:pt x="89" y="1982"/>
                  </a:cubicBezTo>
                  <a:cubicBezTo>
                    <a:pt x="189" y="2129"/>
                    <a:pt x="423" y="2361"/>
                    <a:pt x="918" y="2377"/>
                  </a:cubicBezTo>
                  <a:cubicBezTo>
                    <a:pt x="923" y="2377"/>
                    <a:pt x="928" y="2377"/>
                    <a:pt x="933" y="2377"/>
                  </a:cubicBezTo>
                  <a:cubicBezTo>
                    <a:pt x="1025" y="2377"/>
                    <a:pt x="1117" y="2352"/>
                    <a:pt x="1195" y="2307"/>
                  </a:cubicBezTo>
                  <a:lnTo>
                    <a:pt x="2997" y="1266"/>
                  </a:lnTo>
                  <a:cubicBezTo>
                    <a:pt x="3164" y="1170"/>
                    <a:pt x="3266" y="989"/>
                    <a:pt x="3258" y="796"/>
                  </a:cubicBezTo>
                  <a:cubicBezTo>
                    <a:pt x="3254" y="634"/>
                    <a:pt x="3229" y="434"/>
                    <a:pt x="3160" y="248"/>
                  </a:cubicBezTo>
                  <a:cubicBezTo>
                    <a:pt x="3105" y="99"/>
                    <a:pt x="2964" y="0"/>
                    <a:pt x="2806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5" name="Google Shape;6135;p70"/>
            <p:cNvSpPr/>
            <p:nvPr/>
          </p:nvSpPr>
          <p:spPr>
            <a:xfrm>
              <a:off x="1224625" y="1987150"/>
              <a:ext cx="81200" cy="37200"/>
            </a:xfrm>
            <a:custGeom>
              <a:avLst/>
              <a:gdLst/>
              <a:ahLst/>
              <a:cxnLst/>
              <a:rect l="l" t="t" r="r" b="b"/>
              <a:pathLst>
                <a:path w="3248" h="1488" extrusionOk="0">
                  <a:moveTo>
                    <a:pt x="1210" y="1200"/>
                  </a:moveTo>
                  <a:cubicBezTo>
                    <a:pt x="1120" y="1252"/>
                    <a:pt x="1019" y="1278"/>
                    <a:pt x="914" y="1275"/>
                  </a:cubicBezTo>
                  <a:cubicBezTo>
                    <a:pt x="387" y="1257"/>
                    <a:pt x="136" y="1010"/>
                    <a:pt x="30" y="855"/>
                  </a:cubicBezTo>
                  <a:cubicBezTo>
                    <a:pt x="20" y="839"/>
                    <a:pt x="10" y="823"/>
                    <a:pt x="1" y="806"/>
                  </a:cubicBezTo>
                  <a:cubicBezTo>
                    <a:pt x="1" y="824"/>
                    <a:pt x="1" y="840"/>
                    <a:pt x="2" y="861"/>
                  </a:cubicBezTo>
                  <a:cubicBezTo>
                    <a:pt x="10" y="942"/>
                    <a:pt x="39" y="1020"/>
                    <a:pt x="84" y="1090"/>
                  </a:cubicBezTo>
                  <a:cubicBezTo>
                    <a:pt x="184" y="1235"/>
                    <a:pt x="418" y="1468"/>
                    <a:pt x="914" y="1484"/>
                  </a:cubicBezTo>
                  <a:cubicBezTo>
                    <a:pt x="1012" y="1487"/>
                    <a:pt x="1107" y="1462"/>
                    <a:pt x="1191" y="1413"/>
                  </a:cubicBezTo>
                  <a:lnTo>
                    <a:pt x="2992" y="372"/>
                  </a:lnTo>
                  <a:cubicBezTo>
                    <a:pt x="3129" y="294"/>
                    <a:pt x="3223" y="157"/>
                    <a:pt x="3248" y="1"/>
                  </a:cubicBezTo>
                  <a:cubicBezTo>
                    <a:pt x="3213" y="36"/>
                    <a:pt x="3174" y="66"/>
                    <a:pt x="3132" y="91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6" name="Google Shape;6136;p70"/>
            <p:cNvSpPr/>
            <p:nvPr/>
          </p:nvSpPr>
          <p:spPr>
            <a:xfrm>
              <a:off x="1267800" y="1755250"/>
              <a:ext cx="28750" cy="225475"/>
            </a:xfrm>
            <a:custGeom>
              <a:avLst/>
              <a:gdLst/>
              <a:ahLst/>
              <a:cxnLst/>
              <a:rect l="l" t="t" r="r" b="b"/>
              <a:pathLst>
                <a:path w="1150" h="9019" extrusionOk="0">
                  <a:moveTo>
                    <a:pt x="581" y="0"/>
                  </a:moveTo>
                  <a:cubicBezTo>
                    <a:pt x="292" y="0"/>
                    <a:pt x="1" y="79"/>
                    <a:pt x="1" y="234"/>
                  </a:cubicBezTo>
                  <a:lnTo>
                    <a:pt x="107" y="8569"/>
                  </a:lnTo>
                  <a:cubicBezTo>
                    <a:pt x="107" y="8887"/>
                    <a:pt x="266" y="9019"/>
                    <a:pt x="582" y="9019"/>
                  </a:cubicBezTo>
                  <a:cubicBezTo>
                    <a:pt x="900" y="9019"/>
                    <a:pt x="1070" y="8865"/>
                    <a:pt x="1070" y="8547"/>
                  </a:cubicBezTo>
                  <a:lnTo>
                    <a:pt x="1149" y="234"/>
                  </a:lnTo>
                  <a:cubicBezTo>
                    <a:pt x="1149" y="77"/>
                    <a:pt x="866" y="0"/>
                    <a:pt x="581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7" name="Google Shape;6137;p70"/>
            <p:cNvSpPr/>
            <p:nvPr/>
          </p:nvSpPr>
          <p:spPr>
            <a:xfrm>
              <a:off x="1260300" y="1962250"/>
              <a:ext cx="25000" cy="25650"/>
            </a:xfrm>
            <a:custGeom>
              <a:avLst/>
              <a:gdLst/>
              <a:ahLst/>
              <a:cxnLst/>
              <a:rect l="l" t="t" r="r" b="b"/>
              <a:pathLst>
                <a:path w="1000" h="1026" extrusionOk="0">
                  <a:moveTo>
                    <a:pt x="350" y="965"/>
                  </a:moveTo>
                  <a:lnTo>
                    <a:pt x="302" y="949"/>
                  </a:lnTo>
                  <a:cubicBezTo>
                    <a:pt x="233" y="927"/>
                    <a:pt x="169" y="887"/>
                    <a:pt x="121" y="833"/>
                  </a:cubicBezTo>
                  <a:lnTo>
                    <a:pt x="121" y="833"/>
                  </a:lnTo>
                  <a:cubicBezTo>
                    <a:pt x="38" y="740"/>
                    <a:pt x="1" y="617"/>
                    <a:pt x="20" y="495"/>
                  </a:cubicBezTo>
                  <a:lnTo>
                    <a:pt x="60" y="221"/>
                  </a:lnTo>
                  <a:cubicBezTo>
                    <a:pt x="80" y="82"/>
                    <a:pt x="228" y="1"/>
                    <a:pt x="357" y="57"/>
                  </a:cubicBezTo>
                  <a:lnTo>
                    <a:pt x="840" y="272"/>
                  </a:lnTo>
                  <a:cubicBezTo>
                    <a:pt x="953" y="321"/>
                    <a:pt x="1000" y="456"/>
                    <a:pt x="943" y="565"/>
                  </a:cubicBezTo>
                  <a:lnTo>
                    <a:pt x="842" y="762"/>
                  </a:lnTo>
                  <a:cubicBezTo>
                    <a:pt x="749" y="940"/>
                    <a:pt x="542" y="1026"/>
                    <a:pt x="350" y="965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8" name="Google Shape;6138;p70"/>
            <p:cNvSpPr/>
            <p:nvPr/>
          </p:nvSpPr>
          <p:spPr>
            <a:xfrm>
              <a:off x="1259950" y="1716150"/>
              <a:ext cx="44975" cy="66650"/>
            </a:xfrm>
            <a:custGeom>
              <a:avLst/>
              <a:gdLst/>
              <a:ahLst/>
              <a:cxnLst/>
              <a:rect l="l" t="t" r="r" b="b"/>
              <a:pathLst>
                <a:path w="1799" h="2666" extrusionOk="0">
                  <a:moveTo>
                    <a:pt x="13" y="0"/>
                  </a:moveTo>
                  <a:lnTo>
                    <a:pt x="2" y="1932"/>
                  </a:lnTo>
                  <a:cubicBezTo>
                    <a:pt x="0" y="2425"/>
                    <a:pt x="399" y="2664"/>
                    <a:pt x="892" y="2665"/>
                  </a:cubicBezTo>
                  <a:lnTo>
                    <a:pt x="895" y="2665"/>
                  </a:lnTo>
                  <a:cubicBezTo>
                    <a:pt x="1386" y="2665"/>
                    <a:pt x="1785" y="2429"/>
                    <a:pt x="1787" y="1937"/>
                  </a:cubicBezTo>
                  <a:lnTo>
                    <a:pt x="179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9" name="Google Shape;6139;p70"/>
            <p:cNvSpPr/>
            <p:nvPr/>
          </p:nvSpPr>
          <p:spPr>
            <a:xfrm>
              <a:off x="1144550" y="1553675"/>
              <a:ext cx="139500" cy="102725"/>
            </a:xfrm>
            <a:custGeom>
              <a:avLst/>
              <a:gdLst/>
              <a:ahLst/>
              <a:cxnLst/>
              <a:rect l="l" t="t" r="r" b="b"/>
              <a:pathLst>
                <a:path w="5580" h="4109" extrusionOk="0">
                  <a:moveTo>
                    <a:pt x="5008" y="0"/>
                  </a:moveTo>
                  <a:cubicBezTo>
                    <a:pt x="4787" y="0"/>
                    <a:pt x="4584" y="143"/>
                    <a:pt x="4516" y="364"/>
                  </a:cubicBezTo>
                  <a:cubicBezTo>
                    <a:pt x="4241" y="1292"/>
                    <a:pt x="3650" y="2479"/>
                    <a:pt x="3059" y="2959"/>
                  </a:cubicBezTo>
                  <a:cubicBezTo>
                    <a:pt x="2951" y="3047"/>
                    <a:pt x="2732" y="3085"/>
                    <a:pt x="2455" y="3085"/>
                  </a:cubicBezTo>
                  <a:cubicBezTo>
                    <a:pt x="1961" y="3085"/>
                    <a:pt x="1282" y="2964"/>
                    <a:pt x="711" y="2784"/>
                  </a:cubicBezTo>
                  <a:cubicBezTo>
                    <a:pt x="666" y="2771"/>
                    <a:pt x="620" y="2765"/>
                    <a:pt x="574" y="2765"/>
                  </a:cubicBezTo>
                  <a:cubicBezTo>
                    <a:pt x="356" y="2765"/>
                    <a:pt x="153" y="2906"/>
                    <a:pt x="85" y="3125"/>
                  </a:cubicBezTo>
                  <a:cubicBezTo>
                    <a:pt x="1" y="3387"/>
                    <a:pt x="141" y="3670"/>
                    <a:pt x="402" y="3763"/>
                  </a:cubicBezTo>
                  <a:cubicBezTo>
                    <a:pt x="682" y="3851"/>
                    <a:pt x="968" y="3924"/>
                    <a:pt x="1256" y="3980"/>
                  </a:cubicBezTo>
                  <a:cubicBezTo>
                    <a:pt x="1605" y="4050"/>
                    <a:pt x="2015" y="4108"/>
                    <a:pt x="2413" y="4108"/>
                  </a:cubicBezTo>
                  <a:cubicBezTo>
                    <a:pt x="2905" y="4108"/>
                    <a:pt x="3381" y="4020"/>
                    <a:pt x="3706" y="3757"/>
                  </a:cubicBezTo>
                  <a:cubicBezTo>
                    <a:pt x="4612" y="3023"/>
                    <a:pt x="5260" y="1463"/>
                    <a:pt x="5501" y="657"/>
                  </a:cubicBezTo>
                  <a:cubicBezTo>
                    <a:pt x="5579" y="386"/>
                    <a:pt x="5424" y="103"/>
                    <a:pt x="5154" y="22"/>
                  </a:cubicBezTo>
                  <a:cubicBezTo>
                    <a:pt x="5105" y="7"/>
                    <a:pt x="5056" y="0"/>
                    <a:pt x="5008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0" name="Google Shape;6140;p70"/>
            <p:cNvSpPr/>
            <p:nvPr/>
          </p:nvSpPr>
          <p:spPr>
            <a:xfrm>
              <a:off x="1204875" y="1548050"/>
              <a:ext cx="111525" cy="182950"/>
            </a:xfrm>
            <a:custGeom>
              <a:avLst/>
              <a:gdLst/>
              <a:ahLst/>
              <a:cxnLst/>
              <a:rect l="l" t="t" r="r" b="b"/>
              <a:pathLst>
                <a:path w="4461" h="7318" extrusionOk="0">
                  <a:moveTo>
                    <a:pt x="1847" y="1"/>
                  </a:moveTo>
                  <a:cubicBezTo>
                    <a:pt x="1832" y="1"/>
                    <a:pt x="1818" y="1"/>
                    <a:pt x="1804" y="2"/>
                  </a:cubicBezTo>
                  <a:cubicBezTo>
                    <a:pt x="54" y="60"/>
                    <a:pt x="1005" y="2855"/>
                    <a:pt x="768" y="4282"/>
                  </a:cubicBezTo>
                  <a:cubicBezTo>
                    <a:pt x="644" y="5025"/>
                    <a:pt x="1" y="4988"/>
                    <a:pt x="373" y="5663"/>
                  </a:cubicBezTo>
                  <a:cubicBezTo>
                    <a:pt x="834" y="6499"/>
                    <a:pt x="2100" y="7303"/>
                    <a:pt x="3056" y="7317"/>
                  </a:cubicBezTo>
                  <a:cubicBezTo>
                    <a:pt x="3061" y="7317"/>
                    <a:pt x="3066" y="7317"/>
                    <a:pt x="3072" y="7317"/>
                  </a:cubicBezTo>
                  <a:cubicBezTo>
                    <a:pt x="3380" y="7317"/>
                    <a:pt x="3862" y="7153"/>
                    <a:pt x="4083" y="6946"/>
                  </a:cubicBezTo>
                  <a:cubicBezTo>
                    <a:pt x="4461" y="6594"/>
                    <a:pt x="4371" y="5986"/>
                    <a:pt x="4319" y="5525"/>
                  </a:cubicBezTo>
                  <a:cubicBezTo>
                    <a:pt x="4216" y="4597"/>
                    <a:pt x="4065" y="3662"/>
                    <a:pt x="4078" y="2728"/>
                  </a:cubicBezTo>
                  <a:cubicBezTo>
                    <a:pt x="4090" y="2011"/>
                    <a:pt x="4313" y="1062"/>
                    <a:pt x="3650" y="571"/>
                  </a:cubicBezTo>
                  <a:lnTo>
                    <a:pt x="3646" y="567"/>
                  </a:lnTo>
                  <a:cubicBezTo>
                    <a:pt x="3251" y="276"/>
                    <a:pt x="2363" y="1"/>
                    <a:pt x="1847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1" name="Google Shape;6141;p70"/>
            <p:cNvSpPr/>
            <p:nvPr/>
          </p:nvSpPr>
          <p:spPr>
            <a:xfrm>
              <a:off x="1246025" y="1514825"/>
              <a:ext cx="30575" cy="64550"/>
            </a:xfrm>
            <a:custGeom>
              <a:avLst/>
              <a:gdLst/>
              <a:ahLst/>
              <a:cxnLst/>
              <a:rect l="l" t="t" r="r" b="b"/>
              <a:pathLst>
                <a:path w="1223" h="2582" extrusionOk="0">
                  <a:moveTo>
                    <a:pt x="643" y="1"/>
                  </a:moveTo>
                  <a:cubicBezTo>
                    <a:pt x="321" y="1"/>
                    <a:pt x="63" y="265"/>
                    <a:pt x="69" y="585"/>
                  </a:cubicBezTo>
                  <a:lnTo>
                    <a:pt x="150" y="1745"/>
                  </a:lnTo>
                  <a:cubicBezTo>
                    <a:pt x="150" y="2061"/>
                    <a:pt x="0" y="2582"/>
                    <a:pt x="318" y="2582"/>
                  </a:cubicBezTo>
                  <a:cubicBezTo>
                    <a:pt x="636" y="2582"/>
                    <a:pt x="1217" y="2061"/>
                    <a:pt x="1217" y="1745"/>
                  </a:cubicBezTo>
                  <a:lnTo>
                    <a:pt x="1217" y="585"/>
                  </a:lnTo>
                  <a:cubicBezTo>
                    <a:pt x="1223" y="265"/>
                    <a:pt x="963" y="1"/>
                    <a:pt x="643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2" name="Google Shape;6142;p70"/>
            <p:cNvSpPr/>
            <p:nvPr/>
          </p:nvSpPr>
          <p:spPr>
            <a:xfrm>
              <a:off x="1220575" y="1471950"/>
              <a:ext cx="73575" cy="82125"/>
            </a:xfrm>
            <a:custGeom>
              <a:avLst/>
              <a:gdLst/>
              <a:ahLst/>
              <a:cxnLst/>
              <a:rect l="l" t="t" r="r" b="b"/>
              <a:pathLst>
                <a:path w="2943" h="3285" extrusionOk="0">
                  <a:moveTo>
                    <a:pt x="1482" y="1"/>
                  </a:moveTo>
                  <a:cubicBezTo>
                    <a:pt x="1428" y="1"/>
                    <a:pt x="1374" y="4"/>
                    <a:pt x="1320" y="11"/>
                  </a:cubicBezTo>
                  <a:cubicBezTo>
                    <a:pt x="546" y="105"/>
                    <a:pt x="0" y="852"/>
                    <a:pt x="100" y="1678"/>
                  </a:cubicBezTo>
                  <a:cubicBezTo>
                    <a:pt x="169" y="2232"/>
                    <a:pt x="594" y="3062"/>
                    <a:pt x="1043" y="3269"/>
                  </a:cubicBezTo>
                  <a:cubicBezTo>
                    <a:pt x="1065" y="3279"/>
                    <a:pt x="1101" y="3284"/>
                    <a:pt x="1150" y="3284"/>
                  </a:cubicBezTo>
                  <a:cubicBezTo>
                    <a:pt x="1409" y="3284"/>
                    <a:pt x="2002" y="3136"/>
                    <a:pt x="2426" y="2731"/>
                  </a:cubicBezTo>
                  <a:cubicBezTo>
                    <a:pt x="2751" y="2419"/>
                    <a:pt x="2943" y="1659"/>
                    <a:pt x="2903" y="1334"/>
                  </a:cubicBezTo>
                  <a:cubicBezTo>
                    <a:pt x="2809" y="566"/>
                    <a:pt x="2190" y="1"/>
                    <a:pt x="148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3" name="Google Shape;6143;p70"/>
            <p:cNvSpPr/>
            <p:nvPr/>
          </p:nvSpPr>
          <p:spPr>
            <a:xfrm>
              <a:off x="1220525" y="1471925"/>
              <a:ext cx="73625" cy="76025"/>
            </a:xfrm>
            <a:custGeom>
              <a:avLst/>
              <a:gdLst/>
              <a:ahLst/>
              <a:cxnLst/>
              <a:rect l="l" t="t" r="r" b="b"/>
              <a:pathLst>
                <a:path w="2945" h="3041" extrusionOk="0">
                  <a:moveTo>
                    <a:pt x="1482" y="0"/>
                  </a:moveTo>
                  <a:cubicBezTo>
                    <a:pt x="1429" y="0"/>
                    <a:pt x="1375" y="4"/>
                    <a:pt x="1321" y="10"/>
                  </a:cubicBezTo>
                  <a:cubicBezTo>
                    <a:pt x="548" y="106"/>
                    <a:pt x="1" y="853"/>
                    <a:pt x="102" y="1678"/>
                  </a:cubicBezTo>
                  <a:cubicBezTo>
                    <a:pt x="126" y="1868"/>
                    <a:pt x="191" y="2090"/>
                    <a:pt x="285" y="2308"/>
                  </a:cubicBezTo>
                  <a:cubicBezTo>
                    <a:pt x="531" y="2428"/>
                    <a:pt x="820" y="2476"/>
                    <a:pt x="1108" y="2476"/>
                  </a:cubicBezTo>
                  <a:cubicBezTo>
                    <a:pt x="1179" y="2476"/>
                    <a:pt x="1249" y="2473"/>
                    <a:pt x="1319" y="2468"/>
                  </a:cubicBezTo>
                  <a:cubicBezTo>
                    <a:pt x="1335" y="2467"/>
                    <a:pt x="1351" y="2466"/>
                    <a:pt x="1367" y="2466"/>
                  </a:cubicBezTo>
                  <a:cubicBezTo>
                    <a:pt x="1662" y="2466"/>
                    <a:pt x="1920" y="2669"/>
                    <a:pt x="1976" y="2964"/>
                  </a:cubicBezTo>
                  <a:cubicBezTo>
                    <a:pt x="1980" y="2990"/>
                    <a:pt x="1985" y="3015"/>
                    <a:pt x="1990" y="3041"/>
                  </a:cubicBezTo>
                  <a:cubicBezTo>
                    <a:pt x="2150" y="2958"/>
                    <a:pt x="2296" y="2854"/>
                    <a:pt x="2427" y="2730"/>
                  </a:cubicBezTo>
                  <a:cubicBezTo>
                    <a:pt x="2753" y="2420"/>
                    <a:pt x="2945" y="1660"/>
                    <a:pt x="2905" y="1335"/>
                  </a:cubicBezTo>
                  <a:cubicBezTo>
                    <a:pt x="2811" y="567"/>
                    <a:pt x="2191" y="0"/>
                    <a:pt x="148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4" name="Google Shape;6144;p70"/>
            <p:cNvSpPr/>
            <p:nvPr/>
          </p:nvSpPr>
          <p:spPr>
            <a:xfrm>
              <a:off x="1251425" y="1526575"/>
              <a:ext cx="4775" cy="4100"/>
            </a:xfrm>
            <a:custGeom>
              <a:avLst/>
              <a:gdLst/>
              <a:ahLst/>
              <a:cxnLst/>
              <a:rect l="l" t="t" r="r" b="b"/>
              <a:pathLst>
                <a:path w="191" h="164" extrusionOk="0">
                  <a:moveTo>
                    <a:pt x="85" y="1"/>
                  </a:moveTo>
                  <a:cubicBezTo>
                    <a:pt x="37" y="2"/>
                    <a:pt x="0" y="41"/>
                    <a:pt x="3" y="89"/>
                  </a:cubicBezTo>
                  <a:cubicBezTo>
                    <a:pt x="7" y="135"/>
                    <a:pt x="45" y="163"/>
                    <a:pt x="85" y="163"/>
                  </a:cubicBezTo>
                  <a:cubicBezTo>
                    <a:pt x="106" y="163"/>
                    <a:pt x="127" y="155"/>
                    <a:pt x="144" y="137"/>
                  </a:cubicBezTo>
                  <a:cubicBezTo>
                    <a:pt x="190" y="85"/>
                    <a:pt x="154" y="1"/>
                    <a:pt x="8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5" name="Google Shape;6145;p70"/>
            <p:cNvSpPr/>
            <p:nvPr/>
          </p:nvSpPr>
          <p:spPr>
            <a:xfrm>
              <a:off x="1254725" y="1518650"/>
              <a:ext cx="5000" cy="3925"/>
            </a:xfrm>
            <a:custGeom>
              <a:avLst/>
              <a:gdLst/>
              <a:ahLst/>
              <a:cxnLst/>
              <a:rect l="l" t="t" r="r" b="b"/>
              <a:pathLst>
                <a:path w="200" h="157" extrusionOk="0">
                  <a:moveTo>
                    <a:pt x="87" y="1"/>
                  </a:moveTo>
                  <a:cubicBezTo>
                    <a:pt x="51" y="1"/>
                    <a:pt x="17" y="21"/>
                    <a:pt x="0" y="57"/>
                  </a:cubicBezTo>
                  <a:lnTo>
                    <a:pt x="174" y="157"/>
                  </a:lnTo>
                  <a:cubicBezTo>
                    <a:pt x="199" y="106"/>
                    <a:pt x="182" y="44"/>
                    <a:pt x="134" y="13"/>
                  </a:cubicBezTo>
                  <a:cubicBezTo>
                    <a:pt x="119" y="5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6" name="Google Shape;6146;p70"/>
            <p:cNvSpPr/>
            <p:nvPr/>
          </p:nvSpPr>
          <p:spPr>
            <a:xfrm>
              <a:off x="1245375" y="1543325"/>
              <a:ext cx="5125" cy="3575"/>
            </a:xfrm>
            <a:custGeom>
              <a:avLst/>
              <a:gdLst/>
              <a:ahLst/>
              <a:cxnLst/>
              <a:rect l="l" t="t" r="r" b="b"/>
              <a:pathLst>
                <a:path w="205" h="143" extrusionOk="0">
                  <a:moveTo>
                    <a:pt x="186" y="1"/>
                  </a:moveTo>
                  <a:lnTo>
                    <a:pt x="0" y="73"/>
                  </a:lnTo>
                  <a:cubicBezTo>
                    <a:pt x="13" y="116"/>
                    <a:pt x="52" y="143"/>
                    <a:pt x="94" y="143"/>
                  </a:cubicBezTo>
                  <a:cubicBezTo>
                    <a:pt x="105" y="143"/>
                    <a:pt x="116" y="141"/>
                    <a:pt x="126" y="137"/>
                  </a:cubicBezTo>
                  <a:cubicBezTo>
                    <a:pt x="179" y="114"/>
                    <a:pt x="205" y="54"/>
                    <a:pt x="186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7" name="Google Shape;6147;p70"/>
            <p:cNvSpPr/>
            <p:nvPr/>
          </p:nvSpPr>
          <p:spPr>
            <a:xfrm>
              <a:off x="1232150" y="1517675"/>
              <a:ext cx="4750" cy="4250"/>
            </a:xfrm>
            <a:custGeom>
              <a:avLst/>
              <a:gdLst/>
              <a:ahLst/>
              <a:cxnLst/>
              <a:rect l="l" t="t" r="r" b="b"/>
              <a:pathLst>
                <a:path w="190" h="170" extrusionOk="0">
                  <a:moveTo>
                    <a:pt x="111" y="1"/>
                  </a:moveTo>
                  <a:cubicBezTo>
                    <a:pt x="91" y="1"/>
                    <a:pt x="71" y="8"/>
                    <a:pt x="54" y="22"/>
                  </a:cubicBezTo>
                  <a:cubicBezTo>
                    <a:pt x="9" y="58"/>
                    <a:pt x="0" y="122"/>
                    <a:pt x="32" y="170"/>
                  </a:cubicBezTo>
                  <a:lnTo>
                    <a:pt x="190" y="43"/>
                  </a:lnTo>
                  <a:cubicBezTo>
                    <a:pt x="172" y="16"/>
                    <a:pt x="142" y="1"/>
                    <a:pt x="11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8" name="Google Shape;6148;p70"/>
            <p:cNvSpPr/>
            <p:nvPr/>
          </p:nvSpPr>
          <p:spPr>
            <a:xfrm>
              <a:off x="1234650" y="1526000"/>
              <a:ext cx="4775" cy="4050"/>
            </a:xfrm>
            <a:custGeom>
              <a:avLst/>
              <a:gdLst/>
              <a:ahLst/>
              <a:cxnLst/>
              <a:rect l="l" t="t" r="r" b="b"/>
              <a:pathLst>
                <a:path w="191" h="162" extrusionOk="0">
                  <a:moveTo>
                    <a:pt x="83" y="0"/>
                  </a:moveTo>
                  <a:cubicBezTo>
                    <a:pt x="36" y="2"/>
                    <a:pt x="0" y="41"/>
                    <a:pt x="2" y="87"/>
                  </a:cubicBezTo>
                  <a:cubicBezTo>
                    <a:pt x="5" y="133"/>
                    <a:pt x="44" y="162"/>
                    <a:pt x="83" y="162"/>
                  </a:cubicBezTo>
                  <a:cubicBezTo>
                    <a:pt x="104" y="162"/>
                    <a:pt x="126" y="153"/>
                    <a:pt x="142" y="135"/>
                  </a:cubicBezTo>
                  <a:cubicBezTo>
                    <a:pt x="190" y="83"/>
                    <a:pt x="154" y="0"/>
                    <a:pt x="8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9" name="Google Shape;6149;p70"/>
            <p:cNvSpPr/>
            <p:nvPr/>
          </p:nvSpPr>
          <p:spPr>
            <a:xfrm>
              <a:off x="1238000" y="1526475"/>
              <a:ext cx="7550" cy="12775"/>
            </a:xfrm>
            <a:custGeom>
              <a:avLst/>
              <a:gdLst/>
              <a:ahLst/>
              <a:cxnLst/>
              <a:rect l="l" t="t" r="r" b="b"/>
              <a:pathLst>
                <a:path w="302" h="511" extrusionOk="0">
                  <a:moveTo>
                    <a:pt x="301" y="0"/>
                  </a:moveTo>
                  <a:lnTo>
                    <a:pt x="1" y="445"/>
                  </a:lnTo>
                  <a:lnTo>
                    <a:pt x="291" y="51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0" name="Google Shape;6150;p70"/>
            <p:cNvSpPr/>
            <p:nvPr/>
          </p:nvSpPr>
          <p:spPr>
            <a:xfrm>
              <a:off x="1189150" y="1699250"/>
              <a:ext cx="25" cy="3750"/>
            </a:xfrm>
            <a:custGeom>
              <a:avLst/>
              <a:gdLst/>
              <a:ahLst/>
              <a:cxnLst/>
              <a:rect l="l" t="t" r="r" b="b"/>
              <a:pathLst>
                <a:path w="1" h="150" extrusionOk="0">
                  <a:moveTo>
                    <a:pt x="0" y="0"/>
                  </a:moveTo>
                  <a:lnTo>
                    <a:pt x="0" y="15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1" name="Google Shape;6151;p70"/>
            <p:cNvSpPr/>
            <p:nvPr/>
          </p:nvSpPr>
          <p:spPr>
            <a:xfrm>
              <a:off x="1188525" y="1698925"/>
              <a:ext cx="3425" cy="6025"/>
            </a:xfrm>
            <a:custGeom>
              <a:avLst/>
              <a:gdLst/>
              <a:ahLst/>
              <a:cxnLst/>
              <a:rect l="l" t="t" r="r" b="b"/>
              <a:pathLst>
                <a:path w="137" h="241" extrusionOk="0">
                  <a:moveTo>
                    <a:pt x="81" y="0"/>
                  </a:moveTo>
                  <a:cubicBezTo>
                    <a:pt x="61" y="0"/>
                    <a:pt x="42" y="5"/>
                    <a:pt x="24" y="13"/>
                  </a:cubicBezTo>
                  <a:cubicBezTo>
                    <a:pt x="12" y="19"/>
                    <a:pt x="2" y="32"/>
                    <a:pt x="1" y="47"/>
                  </a:cubicBezTo>
                  <a:lnTo>
                    <a:pt x="1" y="241"/>
                  </a:lnTo>
                  <a:cubicBezTo>
                    <a:pt x="2" y="228"/>
                    <a:pt x="11" y="215"/>
                    <a:pt x="24" y="209"/>
                  </a:cubicBezTo>
                  <a:cubicBezTo>
                    <a:pt x="42" y="200"/>
                    <a:pt x="61" y="195"/>
                    <a:pt x="81" y="195"/>
                  </a:cubicBezTo>
                  <a:cubicBezTo>
                    <a:pt x="100" y="195"/>
                    <a:pt x="119" y="200"/>
                    <a:pt x="137" y="209"/>
                  </a:cubicBezTo>
                  <a:lnTo>
                    <a:pt x="137" y="13"/>
                  </a:lnTo>
                  <a:cubicBezTo>
                    <a:pt x="119" y="5"/>
                    <a:pt x="100" y="0"/>
                    <a:pt x="8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2" name="Google Shape;6152;p70"/>
            <p:cNvSpPr/>
            <p:nvPr/>
          </p:nvSpPr>
          <p:spPr>
            <a:xfrm>
              <a:off x="1191925" y="1699250"/>
              <a:ext cx="650" cy="5750"/>
            </a:xfrm>
            <a:custGeom>
              <a:avLst/>
              <a:gdLst/>
              <a:ahLst/>
              <a:cxnLst/>
              <a:rect l="l" t="t" r="r" b="b"/>
              <a:pathLst>
                <a:path w="26" h="230" extrusionOk="0">
                  <a:moveTo>
                    <a:pt x="1" y="0"/>
                  </a:moveTo>
                  <a:lnTo>
                    <a:pt x="1" y="196"/>
                  </a:lnTo>
                  <a:cubicBezTo>
                    <a:pt x="14" y="202"/>
                    <a:pt x="23" y="215"/>
                    <a:pt x="24" y="229"/>
                  </a:cubicBezTo>
                  <a:cubicBezTo>
                    <a:pt x="24" y="170"/>
                    <a:pt x="26" y="92"/>
                    <a:pt x="24" y="34"/>
                  </a:cubicBezTo>
                  <a:cubicBezTo>
                    <a:pt x="23" y="19"/>
                    <a:pt x="14" y="6"/>
                    <a:pt x="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3" name="Google Shape;6153;p70"/>
            <p:cNvSpPr/>
            <p:nvPr/>
          </p:nvSpPr>
          <p:spPr>
            <a:xfrm>
              <a:off x="1188575" y="1700075"/>
              <a:ext cx="4000" cy="6075"/>
            </a:xfrm>
            <a:custGeom>
              <a:avLst/>
              <a:gdLst/>
              <a:ahLst/>
              <a:cxnLst/>
              <a:rect l="l" t="t" r="r" b="b"/>
              <a:pathLst>
                <a:path w="160" h="243" extrusionOk="0">
                  <a:moveTo>
                    <a:pt x="0" y="1"/>
                  </a:moveTo>
                  <a:lnTo>
                    <a:pt x="0" y="195"/>
                  </a:lnTo>
                  <a:cubicBezTo>
                    <a:pt x="1" y="210"/>
                    <a:pt x="10" y="223"/>
                    <a:pt x="23" y="228"/>
                  </a:cubicBezTo>
                  <a:cubicBezTo>
                    <a:pt x="41" y="238"/>
                    <a:pt x="60" y="242"/>
                    <a:pt x="79" y="242"/>
                  </a:cubicBezTo>
                  <a:cubicBezTo>
                    <a:pt x="99" y="242"/>
                    <a:pt x="118" y="238"/>
                    <a:pt x="136" y="228"/>
                  </a:cubicBezTo>
                  <a:cubicBezTo>
                    <a:pt x="149" y="223"/>
                    <a:pt x="158" y="210"/>
                    <a:pt x="160" y="196"/>
                  </a:cubicBezTo>
                  <a:lnTo>
                    <a:pt x="160" y="1"/>
                  </a:lnTo>
                  <a:cubicBezTo>
                    <a:pt x="158" y="15"/>
                    <a:pt x="149" y="27"/>
                    <a:pt x="136" y="33"/>
                  </a:cubicBezTo>
                  <a:cubicBezTo>
                    <a:pt x="118" y="42"/>
                    <a:pt x="99" y="47"/>
                    <a:pt x="79" y="47"/>
                  </a:cubicBezTo>
                  <a:cubicBezTo>
                    <a:pt x="60" y="47"/>
                    <a:pt x="41" y="42"/>
                    <a:pt x="23" y="33"/>
                  </a:cubicBezTo>
                  <a:cubicBezTo>
                    <a:pt x="10" y="27"/>
                    <a:pt x="1" y="14"/>
                    <a:pt x="0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4" name="Google Shape;6154;p70"/>
            <p:cNvSpPr/>
            <p:nvPr/>
          </p:nvSpPr>
          <p:spPr>
            <a:xfrm>
              <a:off x="1164050" y="1688600"/>
              <a:ext cx="45575" cy="31200"/>
            </a:xfrm>
            <a:custGeom>
              <a:avLst/>
              <a:gdLst/>
              <a:ahLst/>
              <a:cxnLst/>
              <a:rect l="l" t="t" r="r" b="b"/>
              <a:pathLst>
                <a:path w="1823" h="1248" extrusionOk="0">
                  <a:moveTo>
                    <a:pt x="1" y="0"/>
                  </a:moveTo>
                  <a:lnTo>
                    <a:pt x="1" y="196"/>
                  </a:lnTo>
                  <a:lnTo>
                    <a:pt x="1822" y="1247"/>
                  </a:lnTo>
                  <a:lnTo>
                    <a:pt x="1822" y="10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5" name="Google Shape;6155;p70"/>
            <p:cNvSpPr/>
            <p:nvPr/>
          </p:nvSpPr>
          <p:spPr>
            <a:xfrm>
              <a:off x="1092900" y="1688600"/>
              <a:ext cx="71175" cy="46225"/>
            </a:xfrm>
            <a:custGeom>
              <a:avLst/>
              <a:gdLst/>
              <a:ahLst/>
              <a:cxnLst/>
              <a:rect l="l" t="t" r="r" b="b"/>
              <a:pathLst>
                <a:path w="2847" h="1849" extrusionOk="0">
                  <a:moveTo>
                    <a:pt x="2847" y="0"/>
                  </a:moveTo>
                  <a:lnTo>
                    <a:pt x="0" y="1655"/>
                  </a:lnTo>
                  <a:lnTo>
                    <a:pt x="0" y="1849"/>
                  </a:lnTo>
                  <a:lnTo>
                    <a:pt x="2847" y="19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6" name="Google Shape;6156;p70"/>
            <p:cNvSpPr/>
            <p:nvPr/>
          </p:nvSpPr>
          <p:spPr>
            <a:xfrm>
              <a:off x="1092900" y="1729950"/>
              <a:ext cx="45550" cy="31200"/>
            </a:xfrm>
            <a:custGeom>
              <a:avLst/>
              <a:gdLst/>
              <a:ahLst/>
              <a:cxnLst/>
              <a:rect l="l" t="t" r="r" b="b"/>
              <a:pathLst>
                <a:path w="1822" h="1248" extrusionOk="0">
                  <a:moveTo>
                    <a:pt x="0" y="1"/>
                  </a:moveTo>
                  <a:lnTo>
                    <a:pt x="0" y="195"/>
                  </a:lnTo>
                  <a:lnTo>
                    <a:pt x="1822" y="1248"/>
                  </a:lnTo>
                  <a:lnTo>
                    <a:pt x="1822" y="10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7" name="Google Shape;6157;p70"/>
            <p:cNvSpPr/>
            <p:nvPr/>
          </p:nvSpPr>
          <p:spPr>
            <a:xfrm>
              <a:off x="1106600" y="1743350"/>
              <a:ext cx="8625" cy="7400"/>
            </a:xfrm>
            <a:custGeom>
              <a:avLst/>
              <a:gdLst/>
              <a:ahLst/>
              <a:cxnLst/>
              <a:rect l="l" t="t" r="r" b="b"/>
              <a:pathLst>
                <a:path w="345" h="296" extrusionOk="0">
                  <a:moveTo>
                    <a:pt x="172" y="1"/>
                  </a:moveTo>
                  <a:cubicBezTo>
                    <a:pt x="130" y="1"/>
                    <a:pt x="89" y="11"/>
                    <a:pt x="51" y="30"/>
                  </a:cubicBezTo>
                  <a:cubicBezTo>
                    <a:pt x="18" y="49"/>
                    <a:pt x="0" y="74"/>
                    <a:pt x="0" y="100"/>
                  </a:cubicBezTo>
                  <a:lnTo>
                    <a:pt x="0" y="295"/>
                  </a:lnTo>
                  <a:cubicBezTo>
                    <a:pt x="0" y="269"/>
                    <a:pt x="18" y="245"/>
                    <a:pt x="51" y="226"/>
                  </a:cubicBezTo>
                  <a:cubicBezTo>
                    <a:pt x="89" y="206"/>
                    <a:pt x="130" y="196"/>
                    <a:pt x="172" y="196"/>
                  </a:cubicBezTo>
                  <a:cubicBezTo>
                    <a:pt x="213" y="196"/>
                    <a:pt x="255" y="206"/>
                    <a:pt x="293" y="226"/>
                  </a:cubicBezTo>
                  <a:cubicBezTo>
                    <a:pt x="327" y="245"/>
                    <a:pt x="343" y="271"/>
                    <a:pt x="343" y="295"/>
                  </a:cubicBezTo>
                  <a:lnTo>
                    <a:pt x="343" y="100"/>
                  </a:lnTo>
                  <a:cubicBezTo>
                    <a:pt x="344" y="75"/>
                    <a:pt x="327" y="49"/>
                    <a:pt x="293" y="30"/>
                  </a:cubicBezTo>
                  <a:cubicBezTo>
                    <a:pt x="255" y="11"/>
                    <a:pt x="213" y="1"/>
                    <a:pt x="172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8" name="Google Shape;6158;p70"/>
            <p:cNvSpPr/>
            <p:nvPr/>
          </p:nvSpPr>
          <p:spPr>
            <a:xfrm>
              <a:off x="1106625" y="1745825"/>
              <a:ext cx="8600" cy="7400"/>
            </a:xfrm>
            <a:custGeom>
              <a:avLst/>
              <a:gdLst/>
              <a:ahLst/>
              <a:cxnLst/>
              <a:rect l="l" t="t" r="r" b="b"/>
              <a:pathLst>
                <a:path w="344" h="296" extrusionOk="0">
                  <a:moveTo>
                    <a:pt x="1" y="1"/>
                  </a:moveTo>
                  <a:lnTo>
                    <a:pt x="1" y="196"/>
                  </a:lnTo>
                  <a:cubicBezTo>
                    <a:pt x="1" y="223"/>
                    <a:pt x="17" y="247"/>
                    <a:pt x="52" y="267"/>
                  </a:cubicBezTo>
                  <a:cubicBezTo>
                    <a:pt x="89" y="286"/>
                    <a:pt x="131" y="296"/>
                    <a:pt x="172" y="296"/>
                  </a:cubicBezTo>
                  <a:cubicBezTo>
                    <a:pt x="214" y="296"/>
                    <a:pt x="255" y="286"/>
                    <a:pt x="294" y="267"/>
                  </a:cubicBezTo>
                  <a:cubicBezTo>
                    <a:pt x="327" y="247"/>
                    <a:pt x="343" y="223"/>
                    <a:pt x="343" y="198"/>
                  </a:cubicBezTo>
                  <a:lnTo>
                    <a:pt x="343" y="2"/>
                  </a:lnTo>
                  <a:cubicBezTo>
                    <a:pt x="343" y="27"/>
                    <a:pt x="327" y="53"/>
                    <a:pt x="294" y="72"/>
                  </a:cubicBezTo>
                  <a:cubicBezTo>
                    <a:pt x="255" y="91"/>
                    <a:pt x="214" y="100"/>
                    <a:pt x="172" y="100"/>
                  </a:cubicBezTo>
                  <a:cubicBezTo>
                    <a:pt x="131" y="100"/>
                    <a:pt x="89" y="91"/>
                    <a:pt x="52" y="72"/>
                  </a:cubicBezTo>
                  <a:cubicBezTo>
                    <a:pt x="17" y="51"/>
                    <a:pt x="1" y="27"/>
                    <a:pt x="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9" name="Google Shape;6159;p70"/>
            <p:cNvSpPr/>
            <p:nvPr/>
          </p:nvSpPr>
          <p:spPr>
            <a:xfrm>
              <a:off x="1138425" y="1714875"/>
              <a:ext cx="71200" cy="46275"/>
            </a:xfrm>
            <a:custGeom>
              <a:avLst/>
              <a:gdLst/>
              <a:ahLst/>
              <a:cxnLst/>
              <a:rect l="l" t="t" r="r" b="b"/>
              <a:pathLst>
                <a:path w="2848" h="1851" extrusionOk="0">
                  <a:moveTo>
                    <a:pt x="2847" y="0"/>
                  </a:moveTo>
                  <a:lnTo>
                    <a:pt x="1" y="1655"/>
                  </a:lnTo>
                  <a:lnTo>
                    <a:pt x="1" y="1851"/>
                  </a:lnTo>
                  <a:lnTo>
                    <a:pt x="2847" y="19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0" name="Google Shape;6160;p70"/>
            <p:cNvSpPr/>
            <p:nvPr/>
          </p:nvSpPr>
          <p:spPr>
            <a:xfrm>
              <a:off x="1081475" y="1683175"/>
              <a:ext cx="138150" cy="79325"/>
            </a:xfrm>
            <a:custGeom>
              <a:avLst/>
              <a:gdLst/>
              <a:ahLst/>
              <a:cxnLst/>
              <a:rect l="l" t="t" r="r" b="b"/>
              <a:pathLst>
                <a:path w="5526" h="3173" extrusionOk="0">
                  <a:moveTo>
                    <a:pt x="4363" y="630"/>
                  </a:moveTo>
                  <a:cubicBezTo>
                    <a:pt x="4383" y="630"/>
                    <a:pt x="4402" y="635"/>
                    <a:pt x="4420" y="643"/>
                  </a:cubicBezTo>
                  <a:cubicBezTo>
                    <a:pt x="4451" y="662"/>
                    <a:pt x="4451" y="691"/>
                    <a:pt x="4420" y="709"/>
                  </a:cubicBezTo>
                  <a:cubicBezTo>
                    <a:pt x="4402" y="718"/>
                    <a:pt x="4383" y="723"/>
                    <a:pt x="4363" y="723"/>
                  </a:cubicBezTo>
                  <a:cubicBezTo>
                    <a:pt x="4344" y="723"/>
                    <a:pt x="4325" y="718"/>
                    <a:pt x="4307" y="709"/>
                  </a:cubicBezTo>
                  <a:cubicBezTo>
                    <a:pt x="4277" y="691"/>
                    <a:pt x="4277" y="662"/>
                    <a:pt x="4307" y="643"/>
                  </a:cubicBezTo>
                  <a:cubicBezTo>
                    <a:pt x="4325" y="635"/>
                    <a:pt x="4344" y="630"/>
                    <a:pt x="4363" y="630"/>
                  </a:cubicBezTo>
                  <a:close/>
                  <a:moveTo>
                    <a:pt x="1178" y="2408"/>
                  </a:moveTo>
                  <a:cubicBezTo>
                    <a:pt x="1220" y="2408"/>
                    <a:pt x="1261" y="2418"/>
                    <a:pt x="1300" y="2437"/>
                  </a:cubicBezTo>
                  <a:cubicBezTo>
                    <a:pt x="1365" y="2476"/>
                    <a:pt x="1366" y="2539"/>
                    <a:pt x="1300" y="2578"/>
                  </a:cubicBezTo>
                  <a:cubicBezTo>
                    <a:pt x="1261" y="2597"/>
                    <a:pt x="1220" y="2607"/>
                    <a:pt x="1178" y="2607"/>
                  </a:cubicBezTo>
                  <a:cubicBezTo>
                    <a:pt x="1137" y="2607"/>
                    <a:pt x="1095" y="2597"/>
                    <a:pt x="1058" y="2578"/>
                  </a:cubicBezTo>
                  <a:cubicBezTo>
                    <a:pt x="991" y="2539"/>
                    <a:pt x="991" y="2476"/>
                    <a:pt x="1058" y="2437"/>
                  </a:cubicBezTo>
                  <a:cubicBezTo>
                    <a:pt x="1095" y="2418"/>
                    <a:pt x="1137" y="2408"/>
                    <a:pt x="1178" y="2408"/>
                  </a:cubicBezTo>
                  <a:close/>
                  <a:moveTo>
                    <a:pt x="3304" y="216"/>
                  </a:moveTo>
                  <a:lnTo>
                    <a:pt x="5125" y="1267"/>
                  </a:lnTo>
                  <a:lnTo>
                    <a:pt x="2279" y="2923"/>
                  </a:lnTo>
                  <a:lnTo>
                    <a:pt x="457" y="1872"/>
                  </a:lnTo>
                  <a:lnTo>
                    <a:pt x="3304" y="216"/>
                  </a:lnTo>
                  <a:close/>
                  <a:moveTo>
                    <a:pt x="3511" y="0"/>
                  </a:moveTo>
                  <a:cubicBezTo>
                    <a:pt x="3442" y="0"/>
                    <a:pt x="3373" y="15"/>
                    <a:pt x="3320" y="46"/>
                  </a:cubicBezTo>
                  <a:lnTo>
                    <a:pt x="106" y="1915"/>
                  </a:lnTo>
                  <a:cubicBezTo>
                    <a:pt x="1" y="1976"/>
                    <a:pt x="1" y="2075"/>
                    <a:pt x="108" y="2137"/>
                  </a:cubicBezTo>
                  <a:lnTo>
                    <a:pt x="1822" y="3127"/>
                  </a:lnTo>
                  <a:cubicBezTo>
                    <a:pt x="1875" y="3158"/>
                    <a:pt x="1944" y="3173"/>
                    <a:pt x="2014" y="3173"/>
                  </a:cubicBezTo>
                  <a:cubicBezTo>
                    <a:pt x="2083" y="3173"/>
                    <a:pt x="2152" y="3158"/>
                    <a:pt x="2205" y="3127"/>
                  </a:cubicBezTo>
                  <a:lnTo>
                    <a:pt x="5419" y="1260"/>
                  </a:lnTo>
                  <a:cubicBezTo>
                    <a:pt x="5525" y="1197"/>
                    <a:pt x="5524" y="1099"/>
                    <a:pt x="5418" y="1038"/>
                  </a:cubicBezTo>
                  <a:lnTo>
                    <a:pt x="3703" y="46"/>
                  </a:lnTo>
                  <a:cubicBezTo>
                    <a:pt x="3650" y="15"/>
                    <a:pt x="3580" y="0"/>
                    <a:pt x="3511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1" name="Google Shape;6161;p70"/>
            <p:cNvSpPr/>
            <p:nvPr/>
          </p:nvSpPr>
          <p:spPr>
            <a:xfrm>
              <a:off x="1186925" y="1698150"/>
              <a:ext cx="7275" cy="3875"/>
            </a:xfrm>
            <a:custGeom>
              <a:avLst/>
              <a:gdLst/>
              <a:ahLst/>
              <a:cxnLst/>
              <a:rect l="l" t="t" r="r" b="b"/>
              <a:pathLst>
                <a:path w="291" h="155" extrusionOk="0">
                  <a:moveTo>
                    <a:pt x="146" y="1"/>
                  </a:moveTo>
                  <a:cubicBezTo>
                    <a:pt x="114" y="1"/>
                    <a:pt x="82" y="8"/>
                    <a:pt x="53" y="23"/>
                  </a:cubicBezTo>
                  <a:cubicBezTo>
                    <a:pt x="1" y="54"/>
                    <a:pt x="1" y="102"/>
                    <a:pt x="53" y="131"/>
                  </a:cubicBezTo>
                  <a:cubicBezTo>
                    <a:pt x="82" y="147"/>
                    <a:pt x="114" y="154"/>
                    <a:pt x="146" y="154"/>
                  </a:cubicBezTo>
                  <a:cubicBezTo>
                    <a:pt x="178" y="154"/>
                    <a:pt x="210" y="147"/>
                    <a:pt x="240" y="131"/>
                  </a:cubicBezTo>
                  <a:cubicBezTo>
                    <a:pt x="291" y="101"/>
                    <a:pt x="291" y="53"/>
                    <a:pt x="240" y="23"/>
                  </a:cubicBezTo>
                  <a:cubicBezTo>
                    <a:pt x="210" y="8"/>
                    <a:pt x="178" y="1"/>
                    <a:pt x="146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2" name="Google Shape;6162;p70"/>
            <p:cNvSpPr/>
            <p:nvPr/>
          </p:nvSpPr>
          <p:spPr>
            <a:xfrm>
              <a:off x="1108625" y="1744650"/>
              <a:ext cx="4550" cy="2400"/>
            </a:xfrm>
            <a:custGeom>
              <a:avLst/>
              <a:gdLst/>
              <a:ahLst/>
              <a:cxnLst/>
              <a:rect l="l" t="t" r="r" b="b"/>
              <a:pathLst>
                <a:path w="182" h="96" extrusionOk="0">
                  <a:moveTo>
                    <a:pt x="91" y="0"/>
                  </a:moveTo>
                  <a:cubicBezTo>
                    <a:pt x="72" y="0"/>
                    <a:pt x="52" y="5"/>
                    <a:pt x="34" y="14"/>
                  </a:cubicBezTo>
                  <a:cubicBezTo>
                    <a:pt x="1" y="33"/>
                    <a:pt x="2" y="64"/>
                    <a:pt x="34" y="82"/>
                  </a:cubicBezTo>
                  <a:cubicBezTo>
                    <a:pt x="52" y="91"/>
                    <a:pt x="72" y="96"/>
                    <a:pt x="91" y="96"/>
                  </a:cubicBezTo>
                  <a:cubicBezTo>
                    <a:pt x="111" y="96"/>
                    <a:pt x="131" y="91"/>
                    <a:pt x="150" y="82"/>
                  </a:cubicBezTo>
                  <a:cubicBezTo>
                    <a:pt x="182" y="64"/>
                    <a:pt x="182" y="33"/>
                    <a:pt x="150" y="14"/>
                  </a:cubicBezTo>
                  <a:cubicBezTo>
                    <a:pt x="131" y="5"/>
                    <a:pt x="111" y="0"/>
                    <a:pt x="91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3" name="Google Shape;6163;p70"/>
            <p:cNvSpPr/>
            <p:nvPr/>
          </p:nvSpPr>
          <p:spPr>
            <a:xfrm>
              <a:off x="1092900" y="1688600"/>
              <a:ext cx="116725" cy="67650"/>
            </a:xfrm>
            <a:custGeom>
              <a:avLst/>
              <a:gdLst/>
              <a:ahLst/>
              <a:cxnLst/>
              <a:rect l="l" t="t" r="r" b="b"/>
              <a:pathLst>
                <a:path w="4669" h="2706" extrusionOk="0">
                  <a:moveTo>
                    <a:pt x="2847" y="0"/>
                  </a:moveTo>
                  <a:lnTo>
                    <a:pt x="0" y="1655"/>
                  </a:lnTo>
                  <a:lnTo>
                    <a:pt x="1822" y="2706"/>
                  </a:lnTo>
                  <a:lnTo>
                    <a:pt x="4668" y="105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4" name="Google Shape;6164;p70"/>
            <p:cNvSpPr/>
            <p:nvPr/>
          </p:nvSpPr>
          <p:spPr>
            <a:xfrm>
              <a:off x="1082125" y="1711850"/>
              <a:ext cx="136775" cy="55550"/>
            </a:xfrm>
            <a:custGeom>
              <a:avLst/>
              <a:gdLst/>
              <a:ahLst/>
              <a:cxnLst/>
              <a:rect l="l" t="t" r="r" b="b"/>
              <a:pathLst>
                <a:path w="5471" h="2222" extrusionOk="0">
                  <a:moveTo>
                    <a:pt x="5470" y="1"/>
                  </a:moveTo>
                  <a:lnTo>
                    <a:pt x="5470" y="7"/>
                  </a:lnTo>
                  <a:lnTo>
                    <a:pt x="5470" y="7"/>
                  </a:lnTo>
                  <a:cubicBezTo>
                    <a:pt x="5470" y="5"/>
                    <a:pt x="5470" y="3"/>
                    <a:pt x="5470" y="1"/>
                  </a:cubicBezTo>
                  <a:close/>
                  <a:moveTo>
                    <a:pt x="5470" y="7"/>
                  </a:moveTo>
                  <a:cubicBezTo>
                    <a:pt x="5469" y="46"/>
                    <a:pt x="5443" y="82"/>
                    <a:pt x="5393" y="111"/>
                  </a:cubicBezTo>
                  <a:lnTo>
                    <a:pt x="2179" y="1979"/>
                  </a:lnTo>
                  <a:cubicBezTo>
                    <a:pt x="2126" y="2010"/>
                    <a:pt x="2056" y="2026"/>
                    <a:pt x="1987" y="2026"/>
                  </a:cubicBezTo>
                  <a:cubicBezTo>
                    <a:pt x="1918" y="2026"/>
                    <a:pt x="1849" y="2010"/>
                    <a:pt x="1796" y="1979"/>
                  </a:cubicBezTo>
                  <a:lnTo>
                    <a:pt x="82" y="990"/>
                  </a:lnTo>
                  <a:cubicBezTo>
                    <a:pt x="27" y="958"/>
                    <a:pt x="1" y="917"/>
                    <a:pt x="1" y="878"/>
                  </a:cubicBezTo>
                  <a:lnTo>
                    <a:pt x="1" y="1073"/>
                  </a:lnTo>
                  <a:cubicBezTo>
                    <a:pt x="1" y="1113"/>
                    <a:pt x="28" y="1154"/>
                    <a:pt x="82" y="1184"/>
                  </a:cubicBezTo>
                  <a:lnTo>
                    <a:pt x="1796" y="2175"/>
                  </a:lnTo>
                  <a:cubicBezTo>
                    <a:pt x="1849" y="2206"/>
                    <a:pt x="1918" y="2221"/>
                    <a:pt x="1988" y="2221"/>
                  </a:cubicBezTo>
                  <a:cubicBezTo>
                    <a:pt x="2057" y="2221"/>
                    <a:pt x="2126" y="2206"/>
                    <a:pt x="2179" y="2175"/>
                  </a:cubicBezTo>
                  <a:lnTo>
                    <a:pt x="5392" y="307"/>
                  </a:lnTo>
                  <a:cubicBezTo>
                    <a:pt x="5444" y="276"/>
                    <a:pt x="5470" y="237"/>
                    <a:pt x="5470" y="197"/>
                  </a:cubicBezTo>
                  <a:lnTo>
                    <a:pt x="5470" y="7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5" name="Google Shape;6165;p70"/>
            <p:cNvSpPr/>
            <p:nvPr/>
          </p:nvSpPr>
          <p:spPr>
            <a:xfrm>
              <a:off x="1188375" y="1577575"/>
              <a:ext cx="123025" cy="166025"/>
            </a:xfrm>
            <a:custGeom>
              <a:avLst/>
              <a:gdLst/>
              <a:ahLst/>
              <a:cxnLst/>
              <a:rect l="l" t="t" r="r" b="b"/>
              <a:pathLst>
                <a:path w="4921" h="6641" extrusionOk="0">
                  <a:moveTo>
                    <a:pt x="4301" y="0"/>
                  </a:moveTo>
                  <a:cubicBezTo>
                    <a:pt x="4274" y="0"/>
                    <a:pt x="4247" y="2"/>
                    <a:pt x="4219" y="7"/>
                  </a:cubicBezTo>
                  <a:cubicBezTo>
                    <a:pt x="3939" y="52"/>
                    <a:pt x="3748" y="316"/>
                    <a:pt x="3793" y="595"/>
                  </a:cubicBezTo>
                  <a:cubicBezTo>
                    <a:pt x="3897" y="1242"/>
                    <a:pt x="4051" y="3259"/>
                    <a:pt x="3411" y="4029"/>
                  </a:cubicBezTo>
                  <a:cubicBezTo>
                    <a:pt x="3060" y="4451"/>
                    <a:pt x="1417" y="5230"/>
                    <a:pt x="363" y="5650"/>
                  </a:cubicBezTo>
                  <a:cubicBezTo>
                    <a:pt x="134" y="5740"/>
                    <a:pt x="1" y="5982"/>
                    <a:pt x="47" y="6223"/>
                  </a:cubicBezTo>
                  <a:cubicBezTo>
                    <a:pt x="94" y="6465"/>
                    <a:pt x="305" y="6641"/>
                    <a:pt x="553" y="6641"/>
                  </a:cubicBezTo>
                  <a:cubicBezTo>
                    <a:pt x="617" y="6641"/>
                    <a:pt x="682" y="6629"/>
                    <a:pt x="743" y="6605"/>
                  </a:cubicBezTo>
                  <a:cubicBezTo>
                    <a:pt x="1207" y="6420"/>
                    <a:pt x="3559" y="5460"/>
                    <a:pt x="4202" y="4686"/>
                  </a:cubicBezTo>
                  <a:cubicBezTo>
                    <a:pt x="4666" y="4126"/>
                    <a:pt x="4906" y="3230"/>
                    <a:pt x="4917" y="2019"/>
                  </a:cubicBezTo>
                  <a:cubicBezTo>
                    <a:pt x="4921" y="1489"/>
                    <a:pt x="4885" y="958"/>
                    <a:pt x="4808" y="433"/>
                  </a:cubicBezTo>
                  <a:cubicBezTo>
                    <a:pt x="4767" y="179"/>
                    <a:pt x="4549" y="0"/>
                    <a:pt x="4301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6" name="Google Shape;6166;p70"/>
            <p:cNvSpPr/>
            <p:nvPr/>
          </p:nvSpPr>
          <p:spPr>
            <a:xfrm>
              <a:off x="1279050" y="1676625"/>
              <a:ext cx="24600" cy="30300"/>
            </a:xfrm>
            <a:custGeom>
              <a:avLst/>
              <a:gdLst/>
              <a:ahLst/>
              <a:cxnLst/>
              <a:rect l="l" t="t" r="r" b="b"/>
              <a:pathLst>
                <a:path w="984" h="1212" extrusionOk="0">
                  <a:moveTo>
                    <a:pt x="984" y="1"/>
                  </a:moveTo>
                  <a:lnTo>
                    <a:pt x="984" y="1"/>
                  </a:lnTo>
                  <a:cubicBezTo>
                    <a:pt x="438" y="106"/>
                    <a:pt x="37" y="647"/>
                    <a:pt x="0" y="1211"/>
                  </a:cubicBezTo>
                  <a:cubicBezTo>
                    <a:pt x="241" y="1046"/>
                    <a:pt x="444" y="881"/>
                    <a:pt x="575" y="724"/>
                  </a:cubicBezTo>
                  <a:cubicBezTo>
                    <a:pt x="738" y="525"/>
                    <a:pt x="875" y="283"/>
                    <a:pt x="984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7" name="Google Shape;6167;p70"/>
            <p:cNvSpPr/>
            <p:nvPr/>
          </p:nvSpPr>
          <p:spPr>
            <a:xfrm>
              <a:off x="1196950" y="1592450"/>
              <a:ext cx="97525" cy="126625"/>
            </a:xfrm>
            <a:custGeom>
              <a:avLst/>
              <a:gdLst/>
              <a:ahLst/>
              <a:cxnLst/>
              <a:rect l="l" t="t" r="r" b="b"/>
              <a:pathLst>
                <a:path w="3901" h="5065" extrusionOk="0">
                  <a:moveTo>
                    <a:pt x="3450" y="0"/>
                  </a:moveTo>
                  <a:lnTo>
                    <a:pt x="3450" y="0"/>
                  </a:lnTo>
                  <a:cubicBezTo>
                    <a:pt x="3554" y="647"/>
                    <a:pt x="3706" y="2664"/>
                    <a:pt x="3067" y="3434"/>
                  </a:cubicBezTo>
                  <a:cubicBezTo>
                    <a:pt x="2717" y="3856"/>
                    <a:pt x="1074" y="4635"/>
                    <a:pt x="20" y="5055"/>
                  </a:cubicBezTo>
                  <a:cubicBezTo>
                    <a:pt x="5" y="5061"/>
                    <a:pt x="0" y="5064"/>
                    <a:pt x="5" y="5064"/>
                  </a:cubicBezTo>
                  <a:cubicBezTo>
                    <a:pt x="74" y="5064"/>
                    <a:pt x="2645" y="4273"/>
                    <a:pt x="3251" y="3544"/>
                  </a:cubicBezTo>
                  <a:cubicBezTo>
                    <a:pt x="3715" y="2985"/>
                    <a:pt x="3901" y="1253"/>
                    <a:pt x="345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8" name="Google Shape;6168;p70"/>
            <p:cNvSpPr/>
            <p:nvPr/>
          </p:nvSpPr>
          <p:spPr>
            <a:xfrm>
              <a:off x="1152275" y="1725850"/>
              <a:ext cx="52325" cy="32050"/>
            </a:xfrm>
            <a:custGeom>
              <a:avLst/>
              <a:gdLst/>
              <a:ahLst/>
              <a:cxnLst/>
              <a:rect l="l" t="t" r="r" b="b"/>
              <a:pathLst>
                <a:path w="2093" h="1282" extrusionOk="0">
                  <a:moveTo>
                    <a:pt x="64" y="1211"/>
                  </a:moveTo>
                  <a:cubicBezTo>
                    <a:pt x="64" y="1212"/>
                    <a:pt x="64" y="1212"/>
                    <a:pt x="64" y="1212"/>
                  </a:cubicBezTo>
                  <a:lnTo>
                    <a:pt x="64" y="1212"/>
                  </a:lnTo>
                  <a:cubicBezTo>
                    <a:pt x="64" y="1212"/>
                    <a:pt x="64" y="1211"/>
                    <a:pt x="64" y="1211"/>
                  </a:cubicBezTo>
                  <a:close/>
                  <a:moveTo>
                    <a:pt x="1728" y="0"/>
                  </a:moveTo>
                  <a:cubicBezTo>
                    <a:pt x="1685" y="0"/>
                    <a:pt x="1140" y="305"/>
                    <a:pt x="900" y="315"/>
                  </a:cubicBezTo>
                  <a:cubicBezTo>
                    <a:pt x="625" y="325"/>
                    <a:pt x="375" y="423"/>
                    <a:pt x="119" y="423"/>
                  </a:cubicBezTo>
                  <a:cubicBezTo>
                    <a:pt x="99" y="423"/>
                    <a:pt x="80" y="422"/>
                    <a:pt x="60" y="421"/>
                  </a:cubicBezTo>
                  <a:cubicBezTo>
                    <a:pt x="58" y="421"/>
                    <a:pt x="56" y="421"/>
                    <a:pt x="54" y="421"/>
                  </a:cubicBezTo>
                  <a:cubicBezTo>
                    <a:pt x="25" y="421"/>
                    <a:pt x="1" y="449"/>
                    <a:pt x="8" y="479"/>
                  </a:cubicBezTo>
                  <a:cubicBezTo>
                    <a:pt x="63" y="703"/>
                    <a:pt x="422" y="716"/>
                    <a:pt x="534" y="745"/>
                  </a:cubicBezTo>
                  <a:cubicBezTo>
                    <a:pt x="714" y="792"/>
                    <a:pt x="570" y="919"/>
                    <a:pt x="570" y="919"/>
                  </a:cubicBezTo>
                  <a:cubicBezTo>
                    <a:pt x="570" y="919"/>
                    <a:pt x="73" y="1212"/>
                    <a:pt x="64" y="1212"/>
                  </a:cubicBezTo>
                  <a:cubicBezTo>
                    <a:pt x="64" y="1212"/>
                    <a:pt x="64" y="1212"/>
                    <a:pt x="64" y="1212"/>
                  </a:cubicBezTo>
                  <a:lnTo>
                    <a:pt x="64" y="1212"/>
                  </a:lnTo>
                  <a:cubicBezTo>
                    <a:pt x="231" y="1242"/>
                    <a:pt x="432" y="1281"/>
                    <a:pt x="624" y="1281"/>
                  </a:cubicBezTo>
                  <a:cubicBezTo>
                    <a:pt x="757" y="1281"/>
                    <a:pt x="887" y="1262"/>
                    <a:pt x="997" y="1209"/>
                  </a:cubicBezTo>
                  <a:cubicBezTo>
                    <a:pt x="1288" y="1068"/>
                    <a:pt x="1928" y="631"/>
                    <a:pt x="2007" y="460"/>
                  </a:cubicBezTo>
                  <a:cubicBezTo>
                    <a:pt x="2092" y="258"/>
                    <a:pt x="1969" y="0"/>
                    <a:pt x="1748" y="0"/>
                  </a:cubicBezTo>
                  <a:cubicBezTo>
                    <a:pt x="1743" y="0"/>
                    <a:pt x="1737" y="0"/>
                    <a:pt x="1730" y="1"/>
                  </a:cubicBezTo>
                  <a:cubicBezTo>
                    <a:pt x="1730" y="0"/>
                    <a:pt x="1729" y="0"/>
                    <a:pt x="172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9" name="Google Shape;6169;p70"/>
            <p:cNvSpPr/>
            <p:nvPr/>
          </p:nvSpPr>
          <p:spPr>
            <a:xfrm>
              <a:off x="1215798" y="1465751"/>
              <a:ext cx="133700" cy="155448"/>
            </a:xfrm>
            <a:custGeom>
              <a:avLst/>
              <a:gdLst/>
              <a:ahLst/>
              <a:cxnLst/>
              <a:rect l="l" t="t" r="r" b="b"/>
              <a:pathLst>
                <a:path w="5348" h="6668" extrusionOk="0">
                  <a:moveTo>
                    <a:pt x="1798" y="1"/>
                  </a:moveTo>
                  <a:cubicBezTo>
                    <a:pt x="1725" y="1"/>
                    <a:pt x="1652" y="5"/>
                    <a:pt x="1579" y="15"/>
                  </a:cubicBezTo>
                  <a:cubicBezTo>
                    <a:pt x="785" y="119"/>
                    <a:pt x="0" y="923"/>
                    <a:pt x="157" y="2168"/>
                  </a:cubicBezTo>
                  <a:cubicBezTo>
                    <a:pt x="162" y="2207"/>
                    <a:pt x="583" y="2548"/>
                    <a:pt x="1246" y="2548"/>
                  </a:cubicBezTo>
                  <a:cubicBezTo>
                    <a:pt x="1368" y="2548"/>
                    <a:pt x="1498" y="2536"/>
                    <a:pt x="1636" y="2509"/>
                  </a:cubicBezTo>
                  <a:cubicBezTo>
                    <a:pt x="1667" y="2503"/>
                    <a:pt x="1699" y="2500"/>
                    <a:pt x="1730" y="2500"/>
                  </a:cubicBezTo>
                  <a:cubicBezTo>
                    <a:pt x="1988" y="2500"/>
                    <a:pt x="2209" y="2707"/>
                    <a:pt x="2214" y="2976"/>
                  </a:cubicBezTo>
                  <a:cubicBezTo>
                    <a:pt x="2220" y="3278"/>
                    <a:pt x="2230" y="3621"/>
                    <a:pt x="2252" y="3874"/>
                  </a:cubicBezTo>
                  <a:cubicBezTo>
                    <a:pt x="2284" y="4254"/>
                    <a:pt x="2601" y="4626"/>
                    <a:pt x="2942" y="4641"/>
                  </a:cubicBezTo>
                  <a:cubicBezTo>
                    <a:pt x="4269" y="4697"/>
                    <a:pt x="4991" y="5714"/>
                    <a:pt x="4861" y="6668"/>
                  </a:cubicBezTo>
                  <a:cubicBezTo>
                    <a:pt x="5174" y="6429"/>
                    <a:pt x="5309" y="6007"/>
                    <a:pt x="5325" y="5617"/>
                  </a:cubicBezTo>
                  <a:cubicBezTo>
                    <a:pt x="5348" y="5047"/>
                    <a:pt x="5122" y="4519"/>
                    <a:pt x="4803" y="4058"/>
                  </a:cubicBezTo>
                  <a:cubicBezTo>
                    <a:pt x="4621" y="3797"/>
                    <a:pt x="4414" y="3556"/>
                    <a:pt x="4204" y="3318"/>
                  </a:cubicBezTo>
                  <a:cubicBezTo>
                    <a:pt x="3866" y="2938"/>
                    <a:pt x="3573" y="2534"/>
                    <a:pt x="3516" y="2015"/>
                  </a:cubicBezTo>
                  <a:cubicBezTo>
                    <a:pt x="3474" y="1627"/>
                    <a:pt x="3485" y="1262"/>
                    <a:pt x="3297" y="907"/>
                  </a:cubicBezTo>
                  <a:cubicBezTo>
                    <a:pt x="3003" y="346"/>
                    <a:pt x="2421" y="1"/>
                    <a:pt x="1798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" name="Google Shape;6174;p71"/>
          <p:cNvSpPr txBox="1">
            <a:spLocks noGrp="1"/>
          </p:cNvSpPr>
          <p:nvPr>
            <p:ph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75" name="Google Shape;6175;p71"/>
          <p:cNvPicPr preferRelativeResize="0"/>
          <p:nvPr/>
        </p:nvPicPr>
        <p:blipFill rotWithShape="1">
          <a:blip r:embed="rId3">
            <a:alphaModFix/>
          </a:blip>
          <a:srcRect l="4621" t="11493" r="25992" b="10848"/>
          <a:stretch/>
        </p:blipFill>
        <p:spPr>
          <a:xfrm>
            <a:off x="143700" y="354650"/>
            <a:ext cx="7696174" cy="432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0" name="Google Shape;6180;p72"/>
          <p:cNvPicPr preferRelativeResize="0"/>
          <p:nvPr/>
        </p:nvPicPr>
        <p:blipFill rotWithShape="1">
          <a:blip r:embed="rId3">
            <a:alphaModFix/>
          </a:blip>
          <a:srcRect l="3456"/>
          <a:stretch/>
        </p:blipFill>
        <p:spPr>
          <a:xfrm>
            <a:off x="402275" y="1149650"/>
            <a:ext cx="7706175" cy="24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1" name="Google Shape;6181;p72"/>
          <p:cNvSpPr txBox="1"/>
          <p:nvPr/>
        </p:nvSpPr>
        <p:spPr>
          <a:xfrm>
            <a:off x="5398550" y="3798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Membuat pilihan apakah ingin mengakhiri program atau menggunakannya lagi</a:t>
            </a:r>
            <a:endParaRPr/>
          </a:p>
        </p:txBody>
      </p:sp>
      <p:sp>
        <p:nvSpPr>
          <p:cNvPr id="6182" name="Google Shape;6182;p72"/>
          <p:cNvSpPr/>
          <p:nvPr/>
        </p:nvSpPr>
        <p:spPr>
          <a:xfrm rot="10800000" flipH="1">
            <a:off x="7518950" y="1263372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83" name="Google Shape;6183;p72"/>
          <p:cNvGrpSpPr/>
          <p:nvPr/>
        </p:nvGrpSpPr>
        <p:grpSpPr>
          <a:xfrm>
            <a:off x="5664042" y="3693373"/>
            <a:ext cx="3296561" cy="1450049"/>
            <a:chOff x="199925" y="1661400"/>
            <a:chExt cx="4480850" cy="3059175"/>
          </a:xfrm>
        </p:grpSpPr>
        <p:sp>
          <p:nvSpPr>
            <p:cNvPr id="6184" name="Google Shape;6184;p72"/>
            <p:cNvSpPr/>
            <p:nvPr/>
          </p:nvSpPr>
          <p:spPr>
            <a:xfrm>
              <a:off x="199925" y="2105075"/>
              <a:ext cx="4480850" cy="2615500"/>
            </a:xfrm>
            <a:custGeom>
              <a:avLst/>
              <a:gdLst/>
              <a:ahLst/>
              <a:cxnLst/>
              <a:rect l="l" t="t" r="r" b="b"/>
              <a:pathLst>
                <a:path w="179234" h="104620" extrusionOk="0">
                  <a:moveTo>
                    <a:pt x="58256" y="1"/>
                  </a:moveTo>
                  <a:cubicBezTo>
                    <a:pt x="57100" y="1"/>
                    <a:pt x="55945" y="301"/>
                    <a:pt x="54910" y="902"/>
                  </a:cubicBezTo>
                  <a:lnTo>
                    <a:pt x="2675" y="31061"/>
                  </a:lnTo>
                  <a:cubicBezTo>
                    <a:pt x="0" y="32601"/>
                    <a:pt x="0" y="36465"/>
                    <a:pt x="2675" y="38010"/>
                  </a:cubicBezTo>
                  <a:lnTo>
                    <a:pt x="116496" y="103723"/>
                  </a:lnTo>
                  <a:cubicBezTo>
                    <a:pt x="117530" y="104321"/>
                    <a:pt x="118686" y="104619"/>
                    <a:pt x="119842" y="104619"/>
                  </a:cubicBezTo>
                  <a:cubicBezTo>
                    <a:pt x="120998" y="104619"/>
                    <a:pt x="122154" y="104321"/>
                    <a:pt x="123188" y="103723"/>
                  </a:cubicBezTo>
                  <a:lnTo>
                    <a:pt x="177449" y="72417"/>
                  </a:lnTo>
                  <a:cubicBezTo>
                    <a:pt x="179234" y="71385"/>
                    <a:pt x="179234" y="68809"/>
                    <a:pt x="177449" y="67777"/>
                  </a:cubicBezTo>
                  <a:lnTo>
                    <a:pt x="61603" y="902"/>
                  </a:lnTo>
                  <a:cubicBezTo>
                    <a:pt x="60568" y="301"/>
                    <a:pt x="59412" y="1"/>
                    <a:pt x="58256" y="1"/>
                  </a:cubicBezTo>
                  <a:close/>
                </a:path>
              </a:pathLst>
            </a:custGeom>
            <a:solidFill>
              <a:srgbClr val="B2B2B2">
                <a:alpha val="27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5" name="Google Shape;6185;p72"/>
            <p:cNvSpPr/>
            <p:nvPr/>
          </p:nvSpPr>
          <p:spPr>
            <a:xfrm>
              <a:off x="216175" y="2434800"/>
              <a:ext cx="4453825" cy="1956100"/>
            </a:xfrm>
            <a:custGeom>
              <a:avLst/>
              <a:gdLst/>
              <a:ahLst/>
              <a:cxnLst/>
              <a:rect l="l" t="t" r="r" b="b"/>
              <a:pathLst>
                <a:path w="178153" h="78244" extrusionOk="0">
                  <a:moveTo>
                    <a:pt x="4236" y="0"/>
                  </a:moveTo>
                  <a:lnTo>
                    <a:pt x="0" y="3155"/>
                  </a:lnTo>
                  <a:lnTo>
                    <a:pt x="0" y="8565"/>
                  </a:lnTo>
                  <a:lnTo>
                    <a:pt x="27" y="8565"/>
                  </a:lnTo>
                  <a:cubicBezTo>
                    <a:pt x="147" y="9848"/>
                    <a:pt x="890" y="10994"/>
                    <a:pt x="2009" y="11638"/>
                  </a:cubicBezTo>
                  <a:lnTo>
                    <a:pt x="115830" y="77351"/>
                  </a:lnTo>
                  <a:cubicBezTo>
                    <a:pt x="116864" y="77946"/>
                    <a:pt x="118017" y="78243"/>
                    <a:pt x="119171" y="78243"/>
                  </a:cubicBezTo>
                  <a:cubicBezTo>
                    <a:pt x="120325" y="78243"/>
                    <a:pt x="121479" y="77946"/>
                    <a:pt x="122517" y="77351"/>
                  </a:cubicBezTo>
                  <a:lnTo>
                    <a:pt x="176771" y="46039"/>
                  </a:lnTo>
                  <a:cubicBezTo>
                    <a:pt x="177634" y="45548"/>
                    <a:pt x="178152" y="44615"/>
                    <a:pt x="178103" y="43621"/>
                  </a:cubicBezTo>
                  <a:lnTo>
                    <a:pt x="178130" y="43621"/>
                  </a:lnTo>
                  <a:lnTo>
                    <a:pt x="178130" y="38681"/>
                  </a:lnTo>
                  <a:lnTo>
                    <a:pt x="168283" y="36629"/>
                  </a:lnTo>
                  <a:lnTo>
                    <a:pt x="119209" y="63475"/>
                  </a:lnTo>
                  <a:lnTo>
                    <a:pt x="42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6" name="Google Shape;6186;p72"/>
            <p:cNvSpPr/>
            <p:nvPr/>
          </p:nvSpPr>
          <p:spPr>
            <a:xfrm>
              <a:off x="199925" y="1661400"/>
              <a:ext cx="4480850" cy="2615375"/>
            </a:xfrm>
            <a:custGeom>
              <a:avLst/>
              <a:gdLst/>
              <a:ahLst/>
              <a:cxnLst/>
              <a:rect l="l" t="t" r="r" b="b"/>
              <a:pathLst>
                <a:path w="179234" h="104615" extrusionOk="0">
                  <a:moveTo>
                    <a:pt x="58256" y="0"/>
                  </a:moveTo>
                  <a:cubicBezTo>
                    <a:pt x="57100" y="0"/>
                    <a:pt x="55945" y="299"/>
                    <a:pt x="54910" y="897"/>
                  </a:cubicBezTo>
                  <a:lnTo>
                    <a:pt x="2675" y="31056"/>
                  </a:lnTo>
                  <a:cubicBezTo>
                    <a:pt x="0" y="32601"/>
                    <a:pt x="0" y="36461"/>
                    <a:pt x="2675" y="38005"/>
                  </a:cubicBezTo>
                  <a:lnTo>
                    <a:pt x="116496" y="103718"/>
                  </a:lnTo>
                  <a:cubicBezTo>
                    <a:pt x="117530" y="104316"/>
                    <a:pt x="118686" y="104615"/>
                    <a:pt x="119842" y="104615"/>
                  </a:cubicBezTo>
                  <a:cubicBezTo>
                    <a:pt x="120998" y="104615"/>
                    <a:pt x="122154" y="104316"/>
                    <a:pt x="123188" y="103718"/>
                  </a:cubicBezTo>
                  <a:lnTo>
                    <a:pt x="177449" y="72412"/>
                  </a:lnTo>
                  <a:cubicBezTo>
                    <a:pt x="179234" y="71386"/>
                    <a:pt x="179234" y="68809"/>
                    <a:pt x="177449" y="67772"/>
                  </a:cubicBezTo>
                  <a:lnTo>
                    <a:pt x="61603" y="897"/>
                  </a:lnTo>
                  <a:cubicBezTo>
                    <a:pt x="60568" y="299"/>
                    <a:pt x="59412" y="0"/>
                    <a:pt x="58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7" name="Google Shape;6187;p72"/>
            <p:cNvSpPr/>
            <p:nvPr/>
          </p:nvSpPr>
          <p:spPr>
            <a:xfrm>
              <a:off x="278125" y="1728250"/>
              <a:ext cx="4296625" cy="2481650"/>
            </a:xfrm>
            <a:custGeom>
              <a:avLst/>
              <a:gdLst/>
              <a:ahLst/>
              <a:cxnLst/>
              <a:rect l="l" t="t" r="r" b="b"/>
              <a:pathLst>
                <a:path w="171865" h="99266" extrusionOk="0">
                  <a:moveTo>
                    <a:pt x="55124" y="1"/>
                  </a:moveTo>
                  <a:cubicBezTo>
                    <a:pt x="54431" y="1"/>
                    <a:pt x="53739" y="180"/>
                    <a:pt x="53120" y="537"/>
                  </a:cubicBezTo>
                  <a:lnTo>
                    <a:pt x="44113" y="5739"/>
                  </a:lnTo>
                  <a:lnTo>
                    <a:pt x="45777" y="6695"/>
                  </a:lnTo>
                  <a:cubicBezTo>
                    <a:pt x="46886" y="7344"/>
                    <a:pt x="46886" y="8949"/>
                    <a:pt x="45777" y="9593"/>
                  </a:cubicBezTo>
                  <a:lnTo>
                    <a:pt x="23249" y="22596"/>
                  </a:lnTo>
                  <a:cubicBezTo>
                    <a:pt x="22526" y="23019"/>
                    <a:pt x="21717" y="23231"/>
                    <a:pt x="20907" y="23231"/>
                  </a:cubicBezTo>
                  <a:cubicBezTo>
                    <a:pt x="20098" y="23231"/>
                    <a:pt x="19289" y="23019"/>
                    <a:pt x="18566" y="22596"/>
                  </a:cubicBezTo>
                  <a:lnTo>
                    <a:pt x="16737" y="21548"/>
                  </a:lnTo>
                  <a:lnTo>
                    <a:pt x="890" y="30697"/>
                  </a:lnTo>
                  <a:cubicBezTo>
                    <a:pt x="0" y="31215"/>
                    <a:pt x="0" y="32498"/>
                    <a:pt x="890" y="33017"/>
                  </a:cubicBezTo>
                  <a:lnTo>
                    <a:pt x="114711" y="98729"/>
                  </a:lnTo>
                  <a:cubicBezTo>
                    <a:pt x="115330" y="99087"/>
                    <a:pt x="116022" y="99266"/>
                    <a:pt x="116715" y="99266"/>
                  </a:cubicBezTo>
                  <a:cubicBezTo>
                    <a:pt x="117407" y="99266"/>
                    <a:pt x="118101" y="99087"/>
                    <a:pt x="118723" y="98729"/>
                  </a:cubicBezTo>
                  <a:lnTo>
                    <a:pt x="170969" y="68581"/>
                  </a:lnTo>
                  <a:cubicBezTo>
                    <a:pt x="171864" y="68068"/>
                    <a:pt x="171864" y="66774"/>
                    <a:pt x="170969" y="66261"/>
                  </a:cubicBezTo>
                  <a:lnTo>
                    <a:pt x="57132" y="537"/>
                  </a:lnTo>
                  <a:cubicBezTo>
                    <a:pt x="56509" y="180"/>
                    <a:pt x="55816" y="1"/>
                    <a:pt x="55124" y="1"/>
                  </a:cubicBezTo>
                  <a:close/>
                </a:path>
              </a:pathLst>
            </a:custGeom>
            <a:solidFill>
              <a:srgbClr val="B4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8" name="Google Shape;6188;p72"/>
            <p:cNvSpPr/>
            <p:nvPr/>
          </p:nvSpPr>
          <p:spPr>
            <a:xfrm>
              <a:off x="460725" y="2446250"/>
              <a:ext cx="74400" cy="42875"/>
            </a:xfrm>
            <a:custGeom>
              <a:avLst/>
              <a:gdLst/>
              <a:ahLst/>
              <a:cxnLst/>
              <a:rect l="l" t="t" r="r" b="b"/>
              <a:pathLst>
                <a:path w="2976" h="1715" extrusionOk="0">
                  <a:moveTo>
                    <a:pt x="661" y="1"/>
                  </a:moveTo>
                  <a:lnTo>
                    <a:pt x="0" y="339"/>
                  </a:lnTo>
                  <a:lnTo>
                    <a:pt x="2358" y="1715"/>
                  </a:lnTo>
                  <a:lnTo>
                    <a:pt x="2975" y="1360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9" name="Google Shape;6189;p72"/>
            <p:cNvSpPr/>
            <p:nvPr/>
          </p:nvSpPr>
          <p:spPr>
            <a:xfrm>
              <a:off x="451150" y="2465375"/>
              <a:ext cx="63225" cy="36175"/>
            </a:xfrm>
            <a:custGeom>
              <a:avLst/>
              <a:gdLst/>
              <a:ahLst/>
              <a:cxnLst/>
              <a:rect l="l" t="t" r="r" b="b"/>
              <a:pathLst>
                <a:path w="2529" h="1447" extrusionOk="0">
                  <a:moveTo>
                    <a:pt x="678" y="0"/>
                  </a:moveTo>
                  <a:lnTo>
                    <a:pt x="1" y="355"/>
                  </a:lnTo>
                  <a:lnTo>
                    <a:pt x="1884" y="1447"/>
                  </a:lnTo>
                  <a:lnTo>
                    <a:pt x="2528" y="1075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0" name="Google Shape;6190;p72"/>
            <p:cNvSpPr/>
            <p:nvPr/>
          </p:nvSpPr>
          <p:spPr>
            <a:xfrm>
              <a:off x="440650" y="2485025"/>
              <a:ext cx="51875" cy="29500"/>
            </a:xfrm>
            <a:custGeom>
              <a:avLst/>
              <a:gdLst/>
              <a:ahLst/>
              <a:cxnLst/>
              <a:rect l="l" t="t" r="r" b="b"/>
              <a:pathLst>
                <a:path w="2075" h="1180" extrusionOk="0">
                  <a:moveTo>
                    <a:pt x="705" y="0"/>
                  </a:moveTo>
                  <a:lnTo>
                    <a:pt x="1" y="377"/>
                  </a:lnTo>
                  <a:lnTo>
                    <a:pt x="1404" y="1179"/>
                  </a:lnTo>
                  <a:lnTo>
                    <a:pt x="2075" y="7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1" name="Google Shape;6191;p72"/>
            <p:cNvSpPr/>
            <p:nvPr/>
          </p:nvSpPr>
          <p:spPr>
            <a:xfrm>
              <a:off x="431500" y="2506300"/>
              <a:ext cx="38250" cy="21725"/>
            </a:xfrm>
            <a:custGeom>
              <a:avLst/>
              <a:gdLst/>
              <a:ahLst/>
              <a:cxnLst/>
              <a:rect l="l" t="t" r="r" b="b"/>
              <a:pathLst>
                <a:path w="1530" h="869" extrusionOk="0">
                  <a:moveTo>
                    <a:pt x="721" y="1"/>
                  </a:moveTo>
                  <a:lnTo>
                    <a:pt x="1" y="399"/>
                  </a:lnTo>
                  <a:lnTo>
                    <a:pt x="825" y="869"/>
                  </a:lnTo>
                  <a:lnTo>
                    <a:pt x="1529" y="46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2" name="Google Shape;6192;p72"/>
            <p:cNvSpPr/>
            <p:nvPr/>
          </p:nvSpPr>
          <p:spPr>
            <a:xfrm>
              <a:off x="557475" y="2426175"/>
              <a:ext cx="40150" cy="26225"/>
            </a:xfrm>
            <a:custGeom>
              <a:avLst/>
              <a:gdLst/>
              <a:ahLst/>
              <a:cxnLst/>
              <a:rect l="l" t="t" r="r" b="b"/>
              <a:pathLst>
                <a:path w="1606" h="1049" extrusionOk="0">
                  <a:moveTo>
                    <a:pt x="538" y="123"/>
                  </a:moveTo>
                  <a:cubicBezTo>
                    <a:pt x="662" y="123"/>
                    <a:pt x="812" y="195"/>
                    <a:pt x="1021" y="367"/>
                  </a:cubicBezTo>
                  <a:cubicBezTo>
                    <a:pt x="1343" y="624"/>
                    <a:pt x="1376" y="771"/>
                    <a:pt x="1201" y="869"/>
                  </a:cubicBezTo>
                  <a:cubicBezTo>
                    <a:pt x="1147" y="898"/>
                    <a:pt x="1091" y="914"/>
                    <a:pt x="1030" y="914"/>
                  </a:cubicBezTo>
                  <a:cubicBezTo>
                    <a:pt x="894" y="914"/>
                    <a:pt x="734" y="836"/>
                    <a:pt x="519" y="651"/>
                  </a:cubicBezTo>
                  <a:cubicBezTo>
                    <a:pt x="224" y="394"/>
                    <a:pt x="213" y="263"/>
                    <a:pt x="372" y="171"/>
                  </a:cubicBezTo>
                  <a:cubicBezTo>
                    <a:pt x="423" y="140"/>
                    <a:pt x="478" y="123"/>
                    <a:pt x="538" y="123"/>
                  </a:cubicBezTo>
                  <a:close/>
                  <a:moveTo>
                    <a:pt x="610" y="0"/>
                  </a:moveTo>
                  <a:cubicBezTo>
                    <a:pt x="497" y="0"/>
                    <a:pt x="387" y="32"/>
                    <a:pt x="279" y="94"/>
                  </a:cubicBezTo>
                  <a:cubicBezTo>
                    <a:pt x="0" y="258"/>
                    <a:pt x="6" y="471"/>
                    <a:pt x="328" y="760"/>
                  </a:cubicBezTo>
                  <a:cubicBezTo>
                    <a:pt x="545" y="953"/>
                    <a:pt x="753" y="1048"/>
                    <a:pt x="954" y="1048"/>
                  </a:cubicBezTo>
                  <a:cubicBezTo>
                    <a:pt x="1072" y="1048"/>
                    <a:pt x="1187" y="1016"/>
                    <a:pt x="1300" y="951"/>
                  </a:cubicBezTo>
                  <a:cubicBezTo>
                    <a:pt x="1605" y="782"/>
                    <a:pt x="1578" y="547"/>
                    <a:pt x="1207" y="252"/>
                  </a:cubicBezTo>
                  <a:cubicBezTo>
                    <a:pt x="990" y="83"/>
                    <a:pt x="795" y="0"/>
                    <a:pt x="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3" name="Google Shape;6193;p72"/>
            <p:cNvSpPr/>
            <p:nvPr/>
          </p:nvSpPr>
          <p:spPr>
            <a:xfrm>
              <a:off x="583525" y="2410200"/>
              <a:ext cx="44125" cy="26600"/>
            </a:xfrm>
            <a:custGeom>
              <a:avLst/>
              <a:gdLst/>
              <a:ahLst/>
              <a:cxnLst/>
              <a:rect l="l" t="t" r="r" b="b"/>
              <a:pathLst>
                <a:path w="1765" h="1064" extrusionOk="0">
                  <a:moveTo>
                    <a:pt x="603" y="120"/>
                  </a:moveTo>
                  <a:cubicBezTo>
                    <a:pt x="666" y="120"/>
                    <a:pt x="726" y="140"/>
                    <a:pt x="782" y="182"/>
                  </a:cubicBezTo>
                  <a:cubicBezTo>
                    <a:pt x="874" y="247"/>
                    <a:pt x="885" y="313"/>
                    <a:pt x="820" y="427"/>
                  </a:cubicBezTo>
                  <a:lnTo>
                    <a:pt x="765" y="438"/>
                  </a:lnTo>
                  <a:cubicBezTo>
                    <a:pt x="665" y="469"/>
                    <a:pt x="586" y="487"/>
                    <a:pt x="519" y="487"/>
                  </a:cubicBezTo>
                  <a:cubicBezTo>
                    <a:pt x="455" y="487"/>
                    <a:pt x="401" y="470"/>
                    <a:pt x="350" y="433"/>
                  </a:cubicBezTo>
                  <a:lnTo>
                    <a:pt x="345" y="433"/>
                  </a:lnTo>
                  <a:cubicBezTo>
                    <a:pt x="225" y="346"/>
                    <a:pt x="258" y="253"/>
                    <a:pt x="394" y="182"/>
                  </a:cubicBezTo>
                  <a:cubicBezTo>
                    <a:pt x="465" y="142"/>
                    <a:pt x="535" y="120"/>
                    <a:pt x="603" y="120"/>
                  </a:cubicBezTo>
                  <a:close/>
                  <a:moveTo>
                    <a:pt x="1157" y="470"/>
                  </a:moveTo>
                  <a:cubicBezTo>
                    <a:pt x="1241" y="470"/>
                    <a:pt x="1306" y="492"/>
                    <a:pt x="1371" y="537"/>
                  </a:cubicBezTo>
                  <a:cubicBezTo>
                    <a:pt x="1519" y="640"/>
                    <a:pt x="1475" y="750"/>
                    <a:pt x="1311" y="848"/>
                  </a:cubicBezTo>
                  <a:cubicBezTo>
                    <a:pt x="1223" y="899"/>
                    <a:pt x="1134" y="926"/>
                    <a:pt x="1048" y="926"/>
                  </a:cubicBezTo>
                  <a:cubicBezTo>
                    <a:pt x="969" y="926"/>
                    <a:pt x="893" y="903"/>
                    <a:pt x="825" y="853"/>
                  </a:cubicBezTo>
                  <a:cubicBezTo>
                    <a:pt x="705" y="760"/>
                    <a:pt x="689" y="668"/>
                    <a:pt x="782" y="548"/>
                  </a:cubicBezTo>
                  <a:lnTo>
                    <a:pt x="853" y="526"/>
                  </a:lnTo>
                  <a:cubicBezTo>
                    <a:pt x="982" y="489"/>
                    <a:pt x="1078" y="470"/>
                    <a:pt x="1157" y="470"/>
                  </a:cubicBezTo>
                  <a:close/>
                  <a:moveTo>
                    <a:pt x="706" y="1"/>
                  </a:moveTo>
                  <a:cubicBezTo>
                    <a:pt x="571" y="1"/>
                    <a:pt x="427" y="48"/>
                    <a:pt x="307" y="116"/>
                  </a:cubicBezTo>
                  <a:cubicBezTo>
                    <a:pt x="99" y="231"/>
                    <a:pt x="1" y="406"/>
                    <a:pt x="170" y="531"/>
                  </a:cubicBezTo>
                  <a:cubicBezTo>
                    <a:pt x="237" y="584"/>
                    <a:pt x="317" y="609"/>
                    <a:pt x="424" y="609"/>
                  </a:cubicBezTo>
                  <a:cubicBezTo>
                    <a:pt x="483" y="609"/>
                    <a:pt x="551" y="601"/>
                    <a:pt x="629" y="586"/>
                  </a:cubicBezTo>
                  <a:lnTo>
                    <a:pt x="629" y="586"/>
                  </a:lnTo>
                  <a:cubicBezTo>
                    <a:pt x="509" y="733"/>
                    <a:pt x="498" y="853"/>
                    <a:pt x="634" y="962"/>
                  </a:cubicBezTo>
                  <a:cubicBezTo>
                    <a:pt x="721" y="1029"/>
                    <a:pt x="835" y="1063"/>
                    <a:pt x="961" y="1063"/>
                  </a:cubicBezTo>
                  <a:cubicBezTo>
                    <a:pt x="1103" y="1063"/>
                    <a:pt x="1261" y="1019"/>
                    <a:pt x="1415" y="930"/>
                  </a:cubicBezTo>
                  <a:cubicBezTo>
                    <a:pt x="1704" y="766"/>
                    <a:pt x="1764" y="564"/>
                    <a:pt x="1562" y="427"/>
                  </a:cubicBezTo>
                  <a:cubicBezTo>
                    <a:pt x="1477" y="367"/>
                    <a:pt x="1379" y="339"/>
                    <a:pt x="1260" y="339"/>
                  </a:cubicBezTo>
                  <a:cubicBezTo>
                    <a:pt x="1173" y="339"/>
                    <a:pt x="1074" y="354"/>
                    <a:pt x="962" y="384"/>
                  </a:cubicBezTo>
                  <a:cubicBezTo>
                    <a:pt x="1071" y="242"/>
                    <a:pt x="1071" y="149"/>
                    <a:pt x="956" y="73"/>
                  </a:cubicBezTo>
                  <a:cubicBezTo>
                    <a:pt x="884" y="22"/>
                    <a:pt x="797" y="1"/>
                    <a:pt x="7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4" name="Google Shape;6194;p72"/>
            <p:cNvSpPr/>
            <p:nvPr/>
          </p:nvSpPr>
          <p:spPr>
            <a:xfrm>
              <a:off x="615475" y="2406325"/>
              <a:ext cx="26500" cy="16275"/>
            </a:xfrm>
            <a:custGeom>
              <a:avLst/>
              <a:gdLst/>
              <a:ahLst/>
              <a:cxnLst/>
              <a:rect l="l" t="t" r="r" b="b"/>
              <a:pathLst>
                <a:path w="1060" h="651" extrusionOk="0">
                  <a:moveTo>
                    <a:pt x="226" y="0"/>
                  </a:moveTo>
                  <a:cubicBezTo>
                    <a:pt x="180" y="0"/>
                    <a:pt x="135" y="13"/>
                    <a:pt x="93" y="37"/>
                  </a:cubicBezTo>
                  <a:cubicBezTo>
                    <a:pt x="11" y="86"/>
                    <a:pt x="0" y="151"/>
                    <a:pt x="60" y="184"/>
                  </a:cubicBezTo>
                  <a:cubicBezTo>
                    <a:pt x="96" y="202"/>
                    <a:pt x="136" y="211"/>
                    <a:pt x="175" y="211"/>
                  </a:cubicBezTo>
                  <a:cubicBezTo>
                    <a:pt x="219" y="211"/>
                    <a:pt x="263" y="199"/>
                    <a:pt x="301" y="173"/>
                  </a:cubicBezTo>
                  <a:cubicBezTo>
                    <a:pt x="388" y="124"/>
                    <a:pt x="393" y="64"/>
                    <a:pt x="339" y="26"/>
                  </a:cubicBezTo>
                  <a:cubicBezTo>
                    <a:pt x="302" y="8"/>
                    <a:pt x="264" y="0"/>
                    <a:pt x="226" y="0"/>
                  </a:cubicBezTo>
                  <a:close/>
                  <a:moveTo>
                    <a:pt x="881" y="422"/>
                  </a:moveTo>
                  <a:cubicBezTo>
                    <a:pt x="832" y="422"/>
                    <a:pt x="784" y="436"/>
                    <a:pt x="743" y="462"/>
                  </a:cubicBezTo>
                  <a:cubicBezTo>
                    <a:pt x="650" y="511"/>
                    <a:pt x="650" y="582"/>
                    <a:pt x="705" y="621"/>
                  </a:cubicBezTo>
                  <a:cubicBezTo>
                    <a:pt x="744" y="641"/>
                    <a:pt x="786" y="650"/>
                    <a:pt x="828" y="650"/>
                  </a:cubicBezTo>
                  <a:cubicBezTo>
                    <a:pt x="877" y="650"/>
                    <a:pt x="925" y="636"/>
                    <a:pt x="967" y="610"/>
                  </a:cubicBezTo>
                  <a:cubicBezTo>
                    <a:pt x="1059" y="561"/>
                    <a:pt x="1059" y="490"/>
                    <a:pt x="999" y="451"/>
                  </a:cubicBezTo>
                  <a:cubicBezTo>
                    <a:pt x="962" y="432"/>
                    <a:pt x="921" y="422"/>
                    <a:pt x="881" y="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5" name="Google Shape;6195;p72"/>
            <p:cNvSpPr/>
            <p:nvPr/>
          </p:nvSpPr>
          <p:spPr>
            <a:xfrm>
              <a:off x="620525" y="2389700"/>
              <a:ext cx="44375" cy="25225"/>
            </a:xfrm>
            <a:custGeom>
              <a:avLst/>
              <a:gdLst/>
              <a:ahLst/>
              <a:cxnLst/>
              <a:rect l="l" t="t" r="r" b="b"/>
              <a:pathLst>
                <a:path w="1775" h="1009" extrusionOk="0">
                  <a:moveTo>
                    <a:pt x="661" y="1"/>
                  </a:moveTo>
                  <a:cubicBezTo>
                    <a:pt x="529" y="1"/>
                    <a:pt x="382" y="37"/>
                    <a:pt x="246" y="117"/>
                  </a:cubicBezTo>
                  <a:cubicBezTo>
                    <a:pt x="104" y="199"/>
                    <a:pt x="22" y="292"/>
                    <a:pt x="0" y="412"/>
                  </a:cubicBezTo>
                  <a:lnTo>
                    <a:pt x="170" y="396"/>
                  </a:lnTo>
                  <a:cubicBezTo>
                    <a:pt x="191" y="303"/>
                    <a:pt x="251" y="227"/>
                    <a:pt x="339" y="188"/>
                  </a:cubicBezTo>
                  <a:cubicBezTo>
                    <a:pt x="408" y="143"/>
                    <a:pt x="488" y="120"/>
                    <a:pt x="567" y="120"/>
                  </a:cubicBezTo>
                  <a:cubicBezTo>
                    <a:pt x="631" y="120"/>
                    <a:pt x="695" y="135"/>
                    <a:pt x="754" y="167"/>
                  </a:cubicBezTo>
                  <a:cubicBezTo>
                    <a:pt x="901" y="254"/>
                    <a:pt x="857" y="363"/>
                    <a:pt x="710" y="450"/>
                  </a:cubicBezTo>
                  <a:lnTo>
                    <a:pt x="650" y="483"/>
                  </a:lnTo>
                  <a:lnTo>
                    <a:pt x="737" y="565"/>
                  </a:lnTo>
                  <a:lnTo>
                    <a:pt x="830" y="511"/>
                  </a:lnTo>
                  <a:cubicBezTo>
                    <a:pt x="933" y="452"/>
                    <a:pt x="1030" y="415"/>
                    <a:pt x="1128" y="415"/>
                  </a:cubicBezTo>
                  <a:cubicBezTo>
                    <a:pt x="1202" y="415"/>
                    <a:pt x="1276" y="436"/>
                    <a:pt x="1354" y="483"/>
                  </a:cubicBezTo>
                  <a:cubicBezTo>
                    <a:pt x="1523" y="581"/>
                    <a:pt x="1512" y="702"/>
                    <a:pt x="1343" y="794"/>
                  </a:cubicBezTo>
                  <a:cubicBezTo>
                    <a:pt x="1227" y="860"/>
                    <a:pt x="1091" y="893"/>
                    <a:pt x="959" y="893"/>
                  </a:cubicBezTo>
                  <a:cubicBezTo>
                    <a:pt x="949" y="893"/>
                    <a:pt x="938" y="893"/>
                    <a:pt x="928" y="893"/>
                  </a:cubicBezTo>
                  <a:lnTo>
                    <a:pt x="879" y="1007"/>
                  </a:lnTo>
                  <a:cubicBezTo>
                    <a:pt x="900" y="1008"/>
                    <a:pt x="920" y="1009"/>
                    <a:pt x="941" y="1009"/>
                  </a:cubicBezTo>
                  <a:cubicBezTo>
                    <a:pt x="1128" y="1009"/>
                    <a:pt x="1312" y="964"/>
                    <a:pt x="1474" y="871"/>
                  </a:cubicBezTo>
                  <a:cubicBezTo>
                    <a:pt x="1769" y="702"/>
                    <a:pt x="1774" y="500"/>
                    <a:pt x="1551" y="374"/>
                  </a:cubicBezTo>
                  <a:cubicBezTo>
                    <a:pt x="1463" y="324"/>
                    <a:pt x="1365" y="301"/>
                    <a:pt x="1265" y="301"/>
                  </a:cubicBezTo>
                  <a:cubicBezTo>
                    <a:pt x="1148" y="301"/>
                    <a:pt x="1027" y="332"/>
                    <a:pt x="912" y="385"/>
                  </a:cubicBezTo>
                  <a:cubicBezTo>
                    <a:pt x="1059" y="265"/>
                    <a:pt x="1076" y="150"/>
                    <a:pt x="923" y="63"/>
                  </a:cubicBezTo>
                  <a:cubicBezTo>
                    <a:pt x="854" y="23"/>
                    <a:pt x="762" y="1"/>
                    <a:pt x="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6" name="Google Shape;6196;p72"/>
            <p:cNvSpPr/>
            <p:nvPr/>
          </p:nvSpPr>
          <p:spPr>
            <a:xfrm>
              <a:off x="646575" y="2374100"/>
              <a:ext cx="48750" cy="23050"/>
            </a:xfrm>
            <a:custGeom>
              <a:avLst/>
              <a:gdLst/>
              <a:ahLst/>
              <a:cxnLst/>
              <a:rect l="l" t="t" r="r" b="b"/>
              <a:pathLst>
                <a:path w="1950" h="922" extrusionOk="0">
                  <a:moveTo>
                    <a:pt x="622" y="118"/>
                  </a:moveTo>
                  <a:cubicBezTo>
                    <a:pt x="760" y="118"/>
                    <a:pt x="938" y="171"/>
                    <a:pt x="1191" y="299"/>
                  </a:cubicBezTo>
                  <a:cubicBezTo>
                    <a:pt x="1611" y="512"/>
                    <a:pt x="1677" y="638"/>
                    <a:pt x="1497" y="736"/>
                  </a:cubicBezTo>
                  <a:cubicBezTo>
                    <a:pt x="1433" y="774"/>
                    <a:pt x="1361" y="794"/>
                    <a:pt x="1276" y="794"/>
                  </a:cubicBezTo>
                  <a:cubicBezTo>
                    <a:pt x="1127" y="794"/>
                    <a:pt x="938" y="733"/>
                    <a:pt x="678" y="594"/>
                  </a:cubicBezTo>
                  <a:cubicBezTo>
                    <a:pt x="290" y="387"/>
                    <a:pt x="247" y="267"/>
                    <a:pt x="405" y="174"/>
                  </a:cubicBezTo>
                  <a:cubicBezTo>
                    <a:pt x="467" y="138"/>
                    <a:pt x="537" y="118"/>
                    <a:pt x="622" y="118"/>
                  </a:cubicBezTo>
                  <a:close/>
                  <a:moveTo>
                    <a:pt x="714" y="0"/>
                  </a:moveTo>
                  <a:cubicBezTo>
                    <a:pt x="556" y="0"/>
                    <a:pt x="413" y="39"/>
                    <a:pt x="285" y="114"/>
                  </a:cubicBezTo>
                  <a:cubicBezTo>
                    <a:pt x="1" y="278"/>
                    <a:pt x="45" y="469"/>
                    <a:pt x="476" y="709"/>
                  </a:cubicBezTo>
                  <a:cubicBezTo>
                    <a:pt x="740" y="850"/>
                    <a:pt x="981" y="921"/>
                    <a:pt x="1199" y="921"/>
                  </a:cubicBezTo>
                  <a:cubicBezTo>
                    <a:pt x="1358" y="921"/>
                    <a:pt x="1505" y="883"/>
                    <a:pt x="1639" y="807"/>
                  </a:cubicBezTo>
                  <a:cubicBezTo>
                    <a:pt x="1950" y="627"/>
                    <a:pt x="1873" y="419"/>
                    <a:pt x="1387" y="185"/>
                  </a:cubicBezTo>
                  <a:cubicBezTo>
                    <a:pt x="1136" y="60"/>
                    <a:pt x="913" y="0"/>
                    <a:pt x="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7" name="Google Shape;6197;p72"/>
            <p:cNvSpPr/>
            <p:nvPr/>
          </p:nvSpPr>
          <p:spPr>
            <a:xfrm>
              <a:off x="1601050" y="1792700"/>
              <a:ext cx="78625" cy="46975"/>
            </a:xfrm>
            <a:custGeom>
              <a:avLst/>
              <a:gdLst/>
              <a:ahLst/>
              <a:cxnLst/>
              <a:rect l="l" t="t" r="r" b="b"/>
              <a:pathLst>
                <a:path w="3145" h="1879" extrusionOk="0">
                  <a:moveTo>
                    <a:pt x="2151" y="1"/>
                  </a:moveTo>
                  <a:lnTo>
                    <a:pt x="1" y="1240"/>
                  </a:lnTo>
                  <a:lnTo>
                    <a:pt x="1032" y="1879"/>
                  </a:lnTo>
                  <a:lnTo>
                    <a:pt x="3145" y="672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8" name="Google Shape;6198;p72"/>
            <p:cNvSpPr/>
            <p:nvPr/>
          </p:nvSpPr>
          <p:spPr>
            <a:xfrm>
              <a:off x="1584275" y="1782200"/>
              <a:ext cx="111650" cy="67025"/>
            </a:xfrm>
            <a:custGeom>
              <a:avLst/>
              <a:gdLst/>
              <a:ahLst/>
              <a:cxnLst/>
              <a:rect l="l" t="t" r="r" b="b"/>
              <a:pathLst>
                <a:path w="4466" h="2681" extrusionOk="0">
                  <a:moveTo>
                    <a:pt x="3608" y="383"/>
                  </a:moveTo>
                  <a:lnTo>
                    <a:pt x="3952" y="617"/>
                  </a:lnTo>
                  <a:lnTo>
                    <a:pt x="3816" y="694"/>
                  </a:lnTo>
                  <a:lnTo>
                    <a:pt x="3472" y="464"/>
                  </a:lnTo>
                  <a:lnTo>
                    <a:pt x="3608" y="383"/>
                  </a:lnTo>
                  <a:close/>
                  <a:moveTo>
                    <a:pt x="2811" y="170"/>
                  </a:moveTo>
                  <a:lnTo>
                    <a:pt x="3210" y="443"/>
                  </a:lnTo>
                  <a:lnTo>
                    <a:pt x="3821" y="857"/>
                  </a:lnTo>
                  <a:lnTo>
                    <a:pt x="4203" y="1119"/>
                  </a:lnTo>
                  <a:lnTo>
                    <a:pt x="1720" y="2528"/>
                  </a:lnTo>
                  <a:lnTo>
                    <a:pt x="268" y="1638"/>
                  </a:lnTo>
                  <a:lnTo>
                    <a:pt x="2811" y="170"/>
                  </a:lnTo>
                  <a:close/>
                  <a:moveTo>
                    <a:pt x="2806" y="0"/>
                  </a:moveTo>
                  <a:lnTo>
                    <a:pt x="0" y="1622"/>
                  </a:lnTo>
                  <a:lnTo>
                    <a:pt x="1736" y="2681"/>
                  </a:lnTo>
                  <a:lnTo>
                    <a:pt x="4465" y="1136"/>
                  </a:lnTo>
                  <a:lnTo>
                    <a:pt x="3958" y="787"/>
                  </a:lnTo>
                  <a:lnTo>
                    <a:pt x="4220" y="639"/>
                  </a:lnTo>
                  <a:lnTo>
                    <a:pt x="3608" y="219"/>
                  </a:lnTo>
                  <a:lnTo>
                    <a:pt x="3346" y="36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9" name="Google Shape;6199;p72"/>
            <p:cNvSpPr/>
            <p:nvPr/>
          </p:nvSpPr>
          <p:spPr>
            <a:xfrm>
              <a:off x="1491600" y="1844225"/>
              <a:ext cx="71950" cy="48175"/>
            </a:xfrm>
            <a:custGeom>
              <a:avLst/>
              <a:gdLst/>
              <a:ahLst/>
              <a:cxnLst/>
              <a:rect l="l" t="t" r="r" b="b"/>
              <a:pathLst>
                <a:path w="2878" h="1927" extrusionOk="0">
                  <a:moveTo>
                    <a:pt x="2538" y="1"/>
                  </a:moveTo>
                  <a:cubicBezTo>
                    <a:pt x="2014" y="1"/>
                    <a:pt x="1496" y="136"/>
                    <a:pt x="1038" y="396"/>
                  </a:cubicBezTo>
                  <a:cubicBezTo>
                    <a:pt x="454" y="740"/>
                    <a:pt x="66" y="1237"/>
                    <a:pt x="1" y="1761"/>
                  </a:cubicBezTo>
                  <a:lnTo>
                    <a:pt x="399" y="1750"/>
                  </a:lnTo>
                  <a:cubicBezTo>
                    <a:pt x="454" y="1313"/>
                    <a:pt x="776" y="888"/>
                    <a:pt x="1267" y="598"/>
                  </a:cubicBezTo>
                  <a:cubicBezTo>
                    <a:pt x="1653" y="371"/>
                    <a:pt x="2095" y="250"/>
                    <a:pt x="2544" y="250"/>
                  </a:cubicBezTo>
                  <a:cubicBezTo>
                    <a:pt x="2635" y="250"/>
                    <a:pt x="2726" y="255"/>
                    <a:pt x="2817" y="265"/>
                  </a:cubicBezTo>
                  <a:lnTo>
                    <a:pt x="2877" y="20"/>
                  </a:lnTo>
                  <a:cubicBezTo>
                    <a:pt x="2764" y="7"/>
                    <a:pt x="2651" y="1"/>
                    <a:pt x="2538" y="1"/>
                  </a:cubicBezTo>
                  <a:close/>
                  <a:moveTo>
                    <a:pt x="2555" y="499"/>
                  </a:moveTo>
                  <a:cubicBezTo>
                    <a:pt x="2179" y="499"/>
                    <a:pt x="1805" y="604"/>
                    <a:pt x="1480" y="800"/>
                  </a:cubicBezTo>
                  <a:cubicBezTo>
                    <a:pt x="1076" y="1040"/>
                    <a:pt x="814" y="1395"/>
                    <a:pt x="776" y="1761"/>
                  </a:cubicBezTo>
                  <a:lnTo>
                    <a:pt x="1136" y="1745"/>
                  </a:lnTo>
                  <a:cubicBezTo>
                    <a:pt x="1174" y="1461"/>
                    <a:pt x="1376" y="1182"/>
                    <a:pt x="1687" y="986"/>
                  </a:cubicBezTo>
                  <a:cubicBezTo>
                    <a:pt x="1960" y="823"/>
                    <a:pt x="2265" y="740"/>
                    <a:pt x="2578" y="740"/>
                  </a:cubicBezTo>
                  <a:cubicBezTo>
                    <a:pt x="2623" y="740"/>
                    <a:pt x="2668" y="742"/>
                    <a:pt x="2714" y="746"/>
                  </a:cubicBezTo>
                  <a:lnTo>
                    <a:pt x="2774" y="511"/>
                  </a:lnTo>
                  <a:cubicBezTo>
                    <a:pt x="2701" y="503"/>
                    <a:pt x="2628" y="499"/>
                    <a:pt x="2555" y="499"/>
                  </a:cubicBezTo>
                  <a:close/>
                  <a:moveTo>
                    <a:pt x="2568" y="980"/>
                  </a:moveTo>
                  <a:cubicBezTo>
                    <a:pt x="2330" y="980"/>
                    <a:pt x="2095" y="1046"/>
                    <a:pt x="1895" y="1171"/>
                  </a:cubicBezTo>
                  <a:cubicBezTo>
                    <a:pt x="1649" y="1324"/>
                    <a:pt x="1502" y="1543"/>
                    <a:pt x="1485" y="1761"/>
                  </a:cubicBezTo>
                  <a:lnTo>
                    <a:pt x="1824" y="1739"/>
                  </a:lnTo>
                  <a:cubicBezTo>
                    <a:pt x="1844" y="1466"/>
                    <a:pt x="2210" y="1218"/>
                    <a:pt x="2553" y="1218"/>
                  </a:cubicBezTo>
                  <a:cubicBezTo>
                    <a:pt x="2574" y="1218"/>
                    <a:pt x="2595" y="1219"/>
                    <a:pt x="2615" y="1220"/>
                  </a:cubicBezTo>
                  <a:lnTo>
                    <a:pt x="2692" y="986"/>
                  </a:lnTo>
                  <a:cubicBezTo>
                    <a:pt x="2650" y="982"/>
                    <a:pt x="2609" y="980"/>
                    <a:pt x="2568" y="980"/>
                  </a:cubicBezTo>
                  <a:close/>
                  <a:moveTo>
                    <a:pt x="2509" y="1457"/>
                  </a:moveTo>
                  <a:cubicBezTo>
                    <a:pt x="2431" y="1457"/>
                    <a:pt x="2348" y="1480"/>
                    <a:pt x="2277" y="1526"/>
                  </a:cubicBezTo>
                  <a:cubicBezTo>
                    <a:pt x="2135" y="1619"/>
                    <a:pt x="2108" y="1772"/>
                    <a:pt x="2211" y="1859"/>
                  </a:cubicBezTo>
                  <a:cubicBezTo>
                    <a:pt x="2259" y="1904"/>
                    <a:pt x="2330" y="1926"/>
                    <a:pt x="2406" y="1926"/>
                  </a:cubicBezTo>
                  <a:cubicBezTo>
                    <a:pt x="2486" y="1926"/>
                    <a:pt x="2572" y="1901"/>
                    <a:pt x="2643" y="1854"/>
                  </a:cubicBezTo>
                  <a:cubicBezTo>
                    <a:pt x="2779" y="1766"/>
                    <a:pt x="2806" y="1619"/>
                    <a:pt x="2708" y="1526"/>
                  </a:cubicBezTo>
                  <a:cubicBezTo>
                    <a:pt x="2659" y="1480"/>
                    <a:pt x="2587" y="1457"/>
                    <a:pt x="2509" y="14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0" name="Google Shape;6200;p72"/>
            <p:cNvSpPr/>
            <p:nvPr/>
          </p:nvSpPr>
          <p:spPr>
            <a:xfrm>
              <a:off x="642625" y="1826425"/>
              <a:ext cx="3880950" cy="2360100"/>
            </a:xfrm>
            <a:custGeom>
              <a:avLst/>
              <a:gdLst/>
              <a:ahLst/>
              <a:cxnLst/>
              <a:rect l="l" t="t" r="r" b="b"/>
              <a:pathLst>
                <a:path w="155238" h="94404" extrusionOk="0">
                  <a:moveTo>
                    <a:pt x="54239" y="34128"/>
                  </a:moveTo>
                  <a:lnTo>
                    <a:pt x="85507" y="52186"/>
                  </a:lnTo>
                  <a:lnTo>
                    <a:pt x="79453" y="55679"/>
                  </a:lnTo>
                  <a:lnTo>
                    <a:pt x="94159" y="63999"/>
                  </a:lnTo>
                  <a:lnTo>
                    <a:pt x="94159" y="68491"/>
                  </a:lnTo>
                  <a:lnTo>
                    <a:pt x="44446" y="39784"/>
                  </a:lnTo>
                  <a:lnTo>
                    <a:pt x="54239" y="34128"/>
                  </a:lnTo>
                  <a:close/>
                  <a:moveTo>
                    <a:pt x="48431" y="0"/>
                  </a:moveTo>
                  <a:lnTo>
                    <a:pt x="34707" y="7970"/>
                  </a:lnTo>
                  <a:lnTo>
                    <a:pt x="31765" y="5126"/>
                  </a:lnTo>
                  <a:cubicBezTo>
                    <a:pt x="31623" y="5350"/>
                    <a:pt x="31427" y="5535"/>
                    <a:pt x="31197" y="5666"/>
                  </a:cubicBezTo>
                  <a:lnTo>
                    <a:pt x="28392" y="7288"/>
                  </a:lnTo>
                  <a:lnTo>
                    <a:pt x="39266" y="17796"/>
                  </a:lnTo>
                  <a:lnTo>
                    <a:pt x="46695" y="16535"/>
                  </a:lnTo>
                  <a:lnTo>
                    <a:pt x="46438" y="19422"/>
                  </a:lnTo>
                  <a:lnTo>
                    <a:pt x="30166" y="28817"/>
                  </a:lnTo>
                  <a:lnTo>
                    <a:pt x="17076" y="13816"/>
                  </a:lnTo>
                  <a:lnTo>
                    <a:pt x="13637" y="15809"/>
                  </a:lnTo>
                  <a:lnTo>
                    <a:pt x="21088" y="24341"/>
                  </a:lnTo>
                  <a:lnTo>
                    <a:pt x="1" y="36994"/>
                  </a:lnTo>
                  <a:lnTo>
                    <a:pt x="3871" y="39232"/>
                  </a:lnTo>
                  <a:lnTo>
                    <a:pt x="23686" y="27321"/>
                  </a:lnTo>
                  <a:lnTo>
                    <a:pt x="32448" y="37365"/>
                  </a:lnTo>
                  <a:lnTo>
                    <a:pt x="44047" y="44058"/>
                  </a:lnTo>
                  <a:lnTo>
                    <a:pt x="28353" y="53365"/>
                  </a:lnTo>
                  <a:lnTo>
                    <a:pt x="30346" y="54517"/>
                  </a:lnTo>
                  <a:lnTo>
                    <a:pt x="46040" y="45204"/>
                  </a:lnTo>
                  <a:lnTo>
                    <a:pt x="59474" y="52961"/>
                  </a:lnTo>
                  <a:lnTo>
                    <a:pt x="65429" y="70440"/>
                  </a:lnTo>
                  <a:lnTo>
                    <a:pt x="61701" y="72623"/>
                  </a:lnTo>
                  <a:lnTo>
                    <a:pt x="65593" y="74862"/>
                  </a:lnTo>
                  <a:lnTo>
                    <a:pt x="70146" y="72203"/>
                  </a:lnTo>
                  <a:lnTo>
                    <a:pt x="64605" y="55931"/>
                  </a:lnTo>
                  <a:lnTo>
                    <a:pt x="100458" y="76630"/>
                  </a:lnTo>
                  <a:lnTo>
                    <a:pt x="101659" y="81467"/>
                  </a:lnTo>
                  <a:lnTo>
                    <a:pt x="88029" y="82034"/>
                  </a:lnTo>
                  <a:lnTo>
                    <a:pt x="83083" y="84966"/>
                  </a:lnTo>
                  <a:lnTo>
                    <a:pt x="85076" y="86118"/>
                  </a:lnTo>
                  <a:lnTo>
                    <a:pt x="88624" y="84016"/>
                  </a:lnTo>
                  <a:lnTo>
                    <a:pt x="102145" y="83459"/>
                  </a:lnTo>
                  <a:lnTo>
                    <a:pt x="104858" y="94404"/>
                  </a:lnTo>
                  <a:lnTo>
                    <a:pt x="108379" y="92373"/>
                  </a:lnTo>
                  <a:lnTo>
                    <a:pt x="103848" y="74086"/>
                  </a:lnTo>
                  <a:lnTo>
                    <a:pt x="96168" y="69654"/>
                  </a:lnTo>
                  <a:lnTo>
                    <a:pt x="96168" y="62836"/>
                  </a:lnTo>
                  <a:lnTo>
                    <a:pt x="83503" y="55669"/>
                  </a:lnTo>
                  <a:lnTo>
                    <a:pt x="87516" y="53354"/>
                  </a:lnTo>
                  <a:lnTo>
                    <a:pt x="94197" y="57208"/>
                  </a:lnTo>
                  <a:lnTo>
                    <a:pt x="94546" y="57410"/>
                  </a:lnTo>
                  <a:lnTo>
                    <a:pt x="128904" y="61444"/>
                  </a:lnTo>
                  <a:lnTo>
                    <a:pt x="133336" y="64004"/>
                  </a:lnTo>
                  <a:lnTo>
                    <a:pt x="114837" y="74785"/>
                  </a:lnTo>
                  <a:lnTo>
                    <a:pt x="114837" y="83836"/>
                  </a:lnTo>
                  <a:lnTo>
                    <a:pt x="118991" y="86238"/>
                  </a:lnTo>
                  <a:lnTo>
                    <a:pt x="121000" y="85080"/>
                  </a:lnTo>
                  <a:lnTo>
                    <a:pt x="116846" y="82679"/>
                  </a:lnTo>
                  <a:lnTo>
                    <a:pt x="116846" y="75921"/>
                  </a:lnTo>
                  <a:lnTo>
                    <a:pt x="135334" y="65140"/>
                  </a:lnTo>
                  <a:lnTo>
                    <a:pt x="145433" y="70975"/>
                  </a:lnTo>
                  <a:lnTo>
                    <a:pt x="149336" y="68726"/>
                  </a:lnTo>
                  <a:lnTo>
                    <a:pt x="146175" y="66903"/>
                  </a:lnTo>
                  <a:lnTo>
                    <a:pt x="155237" y="61668"/>
                  </a:lnTo>
                  <a:lnTo>
                    <a:pt x="153228" y="60505"/>
                  </a:lnTo>
                  <a:lnTo>
                    <a:pt x="144167" y="65740"/>
                  </a:lnTo>
                  <a:lnTo>
                    <a:pt x="130509" y="57858"/>
                  </a:lnTo>
                  <a:lnTo>
                    <a:pt x="130159" y="57656"/>
                  </a:lnTo>
                  <a:lnTo>
                    <a:pt x="121971" y="56689"/>
                  </a:lnTo>
                  <a:lnTo>
                    <a:pt x="134526" y="49713"/>
                  </a:lnTo>
                  <a:lnTo>
                    <a:pt x="132496" y="48539"/>
                  </a:lnTo>
                  <a:lnTo>
                    <a:pt x="118560" y="56291"/>
                  </a:lnTo>
                  <a:lnTo>
                    <a:pt x="95797" y="53622"/>
                  </a:lnTo>
                  <a:lnTo>
                    <a:pt x="70746" y="39156"/>
                  </a:lnTo>
                  <a:lnTo>
                    <a:pt x="80528" y="33506"/>
                  </a:lnTo>
                  <a:lnTo>
                    <a:pt x="94781" y="41738"/>
                  </a:lnTo>
                  <a:lnTo>
                    <a:pt x="120618" y="41689"/>
                  </a:lnTo>
                  <a:lnTo>
                    <a:pt x="113887" y="37797"/>
                  </a:lnTo>
                  <a:lnTo>
                    <a:pt x="95824" y="37829"/>
                  </a:lnTo>
                  <a:lnTo>
                    <a:pt x="64976" y="20023"/>
                  </a:lnTo>
                  <a:lnTo>
                    <a:pt x="74016" y="14772"/>
                  </a:lnTo>
                  <a:lnTo>
                    <a:pt x="70118" y="12528"/>
                  </a:lnTo>
                  <a:lnTo>
                    <a:pt x="57187" y="20028"/>
                  </a:lnTo>
                  <a:lnTo>
                    <a:pt x="78525" y="32349"/>
                  </a:lnTo>
                  <a:lnTo>
                    <a:pt x="68732" y="37999"/>
                  </a:lnTo>
                  <a:lnTo>
                    <a:pt x="54239" y="29625"/>
                  </a:lnTo>
                  <a:lnTo>
                    <a:pt x="40543" y="37529"/>
                  </a:lnTo>
                  <a:lnTo>
                    <a:pt x="34959" y="34303"/>
                  </a:lnTo>
                  <a:lnTo>
                    <a:pt x="31509" y="30356"/>
                  </a:lnTo>
                  <a:lnTo>
                    <a:pt x="48349" y="20629"/>
                  </a:lnTo>
                  <a:lnTo>
                    <a:pt x="48737" y="16191"/>
                  </a:lnTo>
                  <a:lnTo>
                    <a:pt x="61783" y="13985"/>
                  </a:lnTo>
                  <a:lnTo>
                    <a:pt x="67040" y="10754"/>
                  </a:lnTo>
                  <a:lnTo>
                    <a:pt x="63202" y="8532"/>
                  </a:lnTo>
                  <a:lnTo>
                    <a:pt x="60380" y="10263"/>
                  </a:lnTo>
                  <a:lnTo>
                    <a:pt x="40559" y="13620"/>
                  </a:lnTo>
                  <a:lnTo>
                    <a:pt x="36209" y="9416"/>
                  </a:lnTo>
                  <a:lnTo>
                    <a:pt x="50434" y="1163"/>
                  </a:lnTo>
                  <a:lnTo>
                    <a:pt x="48431" y="0"/>
                  </a:lnTo>
                  <a:close/>
                </a:path>
              </a:pathLst>
            </a:custGeom>
            <a:solidFill>
              <a:srgbClr val="CFF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1" name="Google Shape;6201;p72"/>
            <p:cNvSpPr/>
            <p:nvPr/>
          </p:nvSpPr>
          <p:spPr>
            <a:xfrm>
              <a:off x="465775" y="1808675"/>
              <a:ext cx="1162875" cy="685225"/>
            </a:xfrm>
            <a:custGeom>
              <a:avLst/>
              <a:gdLst/>
              <a:ahLst/>
              <a:cxnLst/>
              <a:rect l="l" t="t" r="r" b="b"/>
              <a:pathLst>
                <a:path w="46515" h="27409" extrusionOk="0">
                  <a:moveTo>
                    <a:pt x="40974" y="0"/>
                  </a:moveTo>
                  <a:lnTo>
                    <a:pt x="36607" y="2522"/>
                  </a:lnTo>
                  <a:lnTo>
                    <a:pt x="38271" y="3478"/>
                  </a:lnTo>
                  <a:cubicBezTo>
                    <a:pt x="39380" y="4127"/>
                    <a:pt x="39380" y="5732"/>
                    <a:pt x="38271" y="6376"/>
                  </a:cubicBezTo>
                  <a:lnTo>
                    <a:pt x="15743" y="19379"/>
                  </a:lnTo>
                  <a:cubicBezTo>
                    <a:pt x="15020" y="19802"/>
                    <a:pt x="14211" y="20014"/>
                    <a:pt x="13401" y="20014"/>
                  </a:cubicBezTo>
                  <a:cubicBezTo>
                    <a:pt x="12592" y="20014"/>
                    <a:pt x="11783" y="19802"/>
                    <a:pt x="11060" y="19379"/>
                  </a:cubicBezTo>
                  <a:lnTo>
                    <a:pt x="9231" y="18331"/>
                  </a:lnTo>
                  <a:lnTo>
                    <a:pt x="0" y="23659"/>
                  </a:lnTo>
                  <a:lnTo>
                    <a:pt x="6196" y="27229"/>
                  </a:lnTo>
                  <a:cubicBezTo>
                    <a:pt x="6403" y="27349"/>
                    <a:pt x="6635" y="27409"/>
                    <a:pt x="6867" y="27409"/>
                  </a:cubicBezTo>
                  <a:cubicBezTo>
                    <a:pt x="7099" y="27409"/>
                    <a:pt x="7331" y="27349"/>
                    <a:pt x="7539" y="27229"/>
                  </a:cubicBezTo>
                  <a:lnTo>
                    <a:pt x="45854" y="5110"/>
                  </a:lnTo>
                  <a:cubicBezTo>
                    <a:pt x="46241" y="4897"/>
                    <a:pt x="46498" y="4488"/>
                    <a:pt x="46514" y="4040"/>
                  </a:cubicBezTo>
                  <a:lnTo>
                    <a:pt x="46514" y="3876"/>
                  </a:lnTo>
                  <a:cubicBezTo>
                    <a:pt x="46487" y="3423"/>
                    <a:pt x="46236" y="3014"/>
                    <a:pt x="45843" y="2790"/>
                  </a:cubicBezTo>
                  <a:lnTo>
                    <a:pt x="45701" y="2708"/>
                  </a:lnTo>
                  <a:lnTo>
                    <a:pt x="40974" y="0"/>
                  </a:lnTo>
                  <a:close/>
                </a:path>
              </a:pathLst>
            </a:custGeom>
            <a:solidFill>
              <a:srgbClr val="B2B2B2">
                <a:alpha val="27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6" name="Google Shape;6206;p73"/>
          <p:cNvGrpSpPr/>
          <p:nvPr/>
        </p:nvGrpSpPr>
        <p:grpSpPr>
          <a:xfrm>
            <a:off x="7386362" y="3803728"/>
            <a:ext cx="1757633" cy="1339770"/>
            <a:chOff x="3753575" y="734700"/>
            <a:chExt cx="182025" cy="138750"/>
          </a:xfrm>
        </p:grpSpPr>
        <p:sp>
          <p:nvSpPr>
            <p:cNvPr id="6207" name="Google Shape;6207;p73"/>
            <p:cNvSpPr/>
            <p:nvPr/>
          </p:nvSpPr>
          <p:spPr>
            <a:xfrm>
              <a:off x="3753575" y="767275"/>
              <a:ext cx="182025" cy="105025"/>
            </a:xfrm>
            <a:custGeom>
              <a:avLst/>
              <a:gdLst/>
              <a:ahLst/>
              <a:cxnLst/>
              <a:rect l="l" t="t" r="r" b="b"/>
              <a:pathLst>
                <a:path w="7281" h="4201" extrusionOk="0">
                  <a:moveTo>
                    <a:pt x="4139" y="1"/>
                  </a:moveTo>
                  <a:lnTo>
                    <a:pt x="0" y="2388"/>
                  </a:lnTo>
                  <a:lnTo>
                    <a:pt x="3144" y="4200"/>
                  </a:lnTo>
                  <a:lnTo>
                    <a:pt x="7281" y="1813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30A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8" name="Google Shape;6208;p73"/>
            <p:cNvSpPr/>
            <p:nvPr/>
          </p:nvSpPr>
          <p:spPr>
            <a:xfrm>
              <a:off x="3753575" y="826950"/>
              <a:ext cx="78600" cy="46500"/>
            </a:xfrm>
            <a:custGeom>
              <a:avLst/>
              <a:gdLst/>
              <a:ahLst/>
              <a:cxnLst/>
              <a:rect l="l" t="t" r="r" b="b"/>
              <a:pathLst>
                <a:path w="3144" h="1860" extrusionOk="0">
                  <a:moveTo>
                    <a:pt x="0" y="1"/>
                  </a:moveTo>
                  <a:lnTo>
                    <a:pt x="0" y="48"/>
                  </a:lnTo>
                  <a:lnTo>
                    <a:pt x="3144" y="1860"/>
                  </a:lnTo>
                  <a:lnTo>
                    <a:pt x="3144" y="1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9" name="Google Shape;6209;p73"/>
            <p:cNvSpPr/>
            <p:nvPr/>
          </p:nvSpPr>
          <p:spPr>
            <a:xfrm>
              <a:off x="3832150" y="812600"/>
              <a:ext cx="103450" cy="60850"/>
            </a:xfrm>
            <a:custGeom>
              <a:avLst/>
              <a:gdLst/>
              <a:ahLst/>
              <a:cxnLst/>
              <a:rect l="l" t="t" r="r" b="b"/>
              <a:pathLst>
                <a:path w="4138" h="2434" extrusionOk="0">
                  <a:moveTo>
                    <a:pt x="4138" y="0"/>
                  </a:moveTo>
                  <a:lnTo>
                    <a:pt x="1" y="2387"/>
                  </a:lnTo>
                  <a:lnTo>
                    <a:pt x="1" y="2434"/>
                  </a:lnTo>
                  <a:lnTo>
                    <a:pt x="4138" y="4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0" name="Google Shape;6210;p73"/>
            <p:cNvSpPr/>
            <p:nvPr/>
          </p:nvSpPr>
          <p:spPr>
            <a:xfrm>
              <a:off x="3774050" y="779350"/>
              <a:ext cx="139550" cy="80575"/>
            </a:xfrm>
            <a:custGeom>
              <a:avLst/>
              <a:gdLst/>
              <a:ahLst/>
              <a:cxnLst/>
              <a:rect l="l" t="t" r="r" b="b"/>
              <a:pathLst>
                <a:path w="5582" h="3223" extrusionOk="0">
                  <a:moveTo>
                    <a:pt x="3276" y="1"/>
                  </a:moveTo>
                  <a:lnTo>
                    <a:pt x="0" y="1891"/>
                  </a:lnTo>
                  <a:lnTo>
                    <a:pt x="2305" y="3223"/>
                  </a:lnTo>
                  <a:lnTo>
                    <a:pt x="5582" y="1332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2F4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1" name="Google Shape;6211;p73"/>
            <p:cNvSpPr/>
            <p:nvPr/>
          </p:nvSpPr>
          <p:spPr>
            <a:xfrm>
              <a:off x="3774050" y="826625"/>
              <a:ext cx="57625" cy="34125"/>
            </a:xfrm>
            <a:custGeom>
              <a:avLst/>
              <a:gdLst/>
              <a:ahLst/>
              <a:cxnLst/>
              <a:rect l="l" t="t" r="r" b="b"/>
              <a:pathLst>
                <a:path w="2305" h="1365" extrusionOk="0">
                  <a:moveTo>
                    <a:pt x="0" y="0"/>
                  </a:moveTo>
                  <a:lnTo>
                    <a:pt x="0" y="35"/>
                  </a:lnTo>
                  <a:lnTo>
                    <a:pt x="2305" y="1365"/>
                  </a:lnTo>
                  <a:lnTo>
                    <a:pt x="2305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C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2" name="Google Shape;6212;p73"/>
            <p:cNvSpPr/>
            <p:nvPr/>
          </p:nvSpPr>
          <p:spPr>
            <a:xfrm>
              <a:off x="3831650" y="812625"/>
              <a:ext cx="81950" cy="48125"/>
            </a:xfrm>
            <a:custGeom>
              <a:avLst/>
              <a:gdLst/>
              <a:ahLst/>
              <a:cxnLst/>
              <a:rect l="l" t="t" r="r" b="b"/>
              <a:pathLst>
                <a:path w="3278" h="1925" extrusionOk="0">
                  <a:moveTo>
                    <a:pt x="3278" y="1"/>
                  </a:moveTo>
                  <a:lnTo>
                    <a:pt x="1" y="1892"/>
                  </a:lnTo>
                  <a:lnTo>
                    <a:pt x="1" y="1925"/>
                  </a:lnTo>
                  <a:lnTo>
                    <a:pt x="3278" y="34"/>
                  </a:lnTo>
                  <a:lnTo>
                    <a:pt x="3278" y="1"/>
                  </a:lnTo>
                  <a:close/>
                </a:path>
              </a:pathLst>
            </a:custGeom>
            <a:solidFill>
              <a:srgbClr val="AD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3" name="Google Shape;6213;p73"/>
            <p:cNvSpPr/>
            <p:nvPr/>
          </p:nvSpPr>
          <p:spPr>
            <a:xfrm>
              <a:off x="3790250" y="766800"/>
              <a:ext cx="22350" cy="19600"/>
            </a:xfrm>
            <a:custGeom>
              <a:avLst/>
              <a:gdLst/>
              <a:ahLst/>
              <a:cxnLst/>
              <a:rect l="l" t="t" r="r" b="b"/>
              <a:pathLst>
                <a:path w="894" h="784" extrusionOk="0">
                  <a:moveTo>
                    <a:pt x="839" y="1"/>
                  </a:moveTo>
                  <a:lnTo>
                    <a:pt x="37" y="664"/>
                  </a:lnTo>
                  <a:lnTo>
                    <a:pt x="1" y="713"/>
                  </a:lnTo>
                  <a:lnTo>
                    <a:pt x="105" y="652"/>
                  </a:lnTo>
                  <a:cubicBezTo>
                    <a:pt x="105" y="652"/>
                    <a:pt x="196" y="781"/>
                    <a:pt x="209" y="784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25" y="784"/>
                    <a:pt x="894" y="110"/>
                    <a:pt x="894" y="110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8B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4" name="Google Shape;6214;p73"/>
            <p:cNvSpPr/>
            <p:nvPr/>
          </p:nvSpPr>
          <p:spPr>
            <a:xfrm>
              <a:off x="3792850" y="748325"/>
              <a:ext cx="102200" cy="59000"/>
            </a:xfrm>
            <a:custGeom>
              <a:avLst/>
              <a:gdLst/>
              <a:ahLst/>
              <a:cxnLst/>
              <a:rect l="l" t="t" r="r" b="b"/>
              <a:pathLst>
                <a:path w="4088" h="2360" extrusionOk="0">
                  <a:moveTo>
                    <a:pt x="2411" y="0"/>
                  </a:moveTo>
                  <a:lnTo>
                    <a:pt x="1" y="1391"/>
                  </a:lnTo>
                  <a:lnTo>
                    <a:pt x="1677" y="2360"/>
                  </a:lnTo>
                  <a:lnTo>
                    <a:pt x="4087" y="968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5" name="Google Shape;6215;p73"/>
            <p:cNvSpPr/>
            <p:nvPr/>
          </p:nvSpPr>
          <p:spPr>
            <a:xfrm>
              <a:off x="3834775" y="772500"/>
              <a:ext cx="60275" cy="73750"/>
            </a:xfrm>
            <a:custGeom>
              <a:avLst/>
              <a:gdLst/>
              <a:ahLst/>
              <a:cxnLst/>
              <a:rect l="l" t="t" r="r" b="b"/>
              <a:pathLst>
                <a:path w="2411" h="2950" extrusionOk="0">
                  <a:moveTo>
                    <a:pt x="2410" y="1"/>
                  </a:moveTo>
                  <a:lnTo>
                    <a:pt x="0" y="1393"/>
                  </a:lnTo>
                  <a:lnTo>
                    <a:pt x="0" y="2950"/>
                  </a:lnTo>
                  <a:lnTo>
                    <a:pt x="2410" y="1559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6" name="Google Shape;6216;p73"/>
            <p:cNvSpPr/>
            <p:nvPr/>
          </p:nvSpPr>
          <p:spPr>
            <a:xfrm>
              <a:off x="3792850" y="767975"/>
              <a:ext cx="41950" cy="78275"/>
            </a:xfrm>
            <a:custGeom>
              <a:avLst/>
              <a:gdLst/>
              <a:ahLst/>
              <a:cxnLst/>
              <a:rect l="l" t="t" r="r" b="b"/>
              <a:pathLst>
                <a:path w="1678" h="3131" extrusionOk="0">
                  <a:moveTo>
                    <a:pt x="752" y="0"/>
                  </a:moveTo>
                  <a:lnTo>
                    <a:pt x="1" y="605"/>
                  </a:lnTo>
                  <a:lnTo>
                    <a:pt x="1" y="2164"/>
                  </a:lnTo>
                  <a:lnTo>
                    <a:pt x="1677" y="3131"/>
                  </a:lnTo>
                  <a:lnTo>
                    <a:pt x="1677" y="1574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7" name="Google Shape;6217;p73"/>
            <p:cNvSpPr/>
            <p:nvPr/>
          </p:nvSpPr>
          <p:spPr>
            <a:xfrm>
              <a:off x="3834775" y="811250"/>
              <a:ext cx="60275" cy="38425"/>
            </a:xfrm>
            <a:custGeom>
              <a:avLst/>
              <a:gdLst/>
              <a:ahLst/>
              <a:cxnLst/>
              <a:rect l="l" t="t" r="r" b="b"/>
              <a:pathLst>
                <a:path w="2411" h="1537" extrusionOk="0">
                  <a:moveTo>
                    <a:pt x="2410" y="1"/>
                  </a:moveTo>
                  <a:lnTo>
                    <a:pt x="0" y="1391"/>
                  </a:lnTo>
                  <a:lnTo>
                    <a:pt x="0" y="1536"/>
                  </a:lnTo>
                  <a:lnTo>
                    <a:pt x="2410" y="144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94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8" name="Google Shape;6218;p73"/>
            <p:cNvSpPr/>
            <p:nvPr/>
          </p:nvSpPr>
          <p:spPr>
            <a:xfrm>
              <a:off x="3792850" y="821850"/>
              <a:ext cx="41950" cy="27825"/>
            </a:xfrm>
            <a:custGeom>
              <a:avLst/>
              <a:gdLst/>
              <a:ahLst/>
              <a:cxnLst/>
              <a:rect l="l" t="t" r="r" b="b"/>
              <a:pathLst>
                <a:path w="1678" h="1113" extrusionOk="0">
                  <a:moveTo>
                    <a:pt x="1" y="0"/>
                  </a:moveTo>
                  <a:lnTo>
                    <a:pt x="1" y="144"/>
                  </a:lnTo>
                  <a:lnTo>
                    <a:pt x="1677" y="1112"/>
                  </a:lnTo>
                  <a:lnTo>
                    <a:pt x="1677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9" name="Google Shape;6219;p73"/>
            <p:cNvSpPr/>
            <p:nvPr/>
          </p:nvSpPr>
          <p:spPr>
            <a:xfrm>
              <a:off x="3811200" y="734700"/>
              <a:ext cx="86450" cy="75625"/>
            </a:xfrm>
            <a:custGeom>
              <a:avLst/>
              <a:gdLst/>
              <a:ahLst/>
              <a:cxnLst/>
              <a:rect l="l" t="t" r="r" b="b"/>
              <a:pathLst>
                <a:path w="3458" h="3025" extrusionOk="0">
                  <a:moveTo>
                    <a:pt x="2200" y="0"/>
                  </a:moveTo>
                  <a:lnTo>
                    <a:pt x="1" y="1270"/>
                  </a:lnTo>
                  <a:lnTo>
                    <a:pt x="943" y="3025"/>
                  </a:lnTo>
                  <a:lnTo>
                    <a:pt x="3458" y="1573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0" name="Google Shape;6220;p73"/>
            <p:cNvSpPr/>
            <p:nvPr/>
          </p:nvSpPr>
          <p:spPr>
            <a:xfrm>
              <a:off x="3789950" y="766450"/>
              <a:ext cx="21275" cy="18175"/>
            </a:xfrm>
            <a:custGeom>
              <a:avLst/>
              <a:gdLst/>
              <a:ahLst/>
              <a:cxnLst/>
              <a:rect l="l" t="t" r="r" b="b"/>
              <a:pathLst>
                <a:path w="851" h="727" extrusionOk="0">
                  <a:moveTo>
                    <a:pt x="851" y="0"/>
                  </a:moveTo>
                  <a:lnTo>
                    <a:pt x="1" y="704"/>
                  </a:lnTo>
                  <a:lnTo>
                    <a:pt x="13" y="727"/>
                  </a:lnTo>
                  <a:lnTo>
                    <a:pt x="851" y="3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1" name="Google Shape;6221;p73"/>
            <p:cNvSpPr/>
            <p:nvPr/>
          </p:nvSpPr>
          <p:spPr>
            <a:xfrm>
              <a:off x="3811200" y="766450"/>
              <a:ext cx="23600" cy="44000"/>
            </a:xfrm>
            <a:custGeom>
              <a:avLst/>
              <a:gdLst/>
              <a:ahLst/>
              <a:cxnLst/>
              <a:rect l="l" t="t" r="r" b="b"/>
              <a:pathLst>
                <a:path w="944" h="1760" extrusionOk="0">
                  <a:moveTo>
                    <a:pt x="1" y="0"/>
                  </a:moveTo>
                  <a:lnTo>
                    <a:pt x="1" y="31"/>
                  </a:lnTo>
                  <a:lnTo>
                    <a:pt x="929" y="1759"/>
                  </a:lnTo>
                  <a:lnTo>
                    <a:pt x="943" y="17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2" name="Google Shape;6222;p73"/>
            <p:cNvSpPr/>
            <p:nvPr/>
          </p:nvSpPr>
          <p:spPr>
            <a:xfrm>
              <a:off x="3840125" y="805850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524" y="1"/>
                  </a:moveTo>
                  <a:lnTo>
                    <a:pt x="1" y="304"/>
                  </a:lnTo>
                  <a:lnTo>
                    <a:pt x="1" y="787"/>
                  </a:lnTo>
                  <a:lnTo>
                    <a:pt x="524" y="485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3" name="Google Shape;6223;p73"/>
            <p:cNvSpPr/>
            <p:nvPr/>
          </p:nvSpPr>
          <p:spPr>
            <a:xfrm>
              <a:off x="3840125" y="806625"/>
              <a:ext cx="12675" cy="18425"/>
            </a:xfrm>
            <a:custGeom>
              <a:avLst/>
              <a:gdLst/>
              <a:ahLst/>
              <a:cxnLst/>
              <a:rect l="l" t="t" r="r" b="b"/>
              <a:pathLst>
                <a:path w="507" h="737" extrusionOk="0">
                  <a:moveTo>
                    <a:pt x="507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7" y="44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4" name="Google Shape;6224;p73"/>
            <p:cNvSpPr/>
            <p:nvPr/>
          </p:nvSpPr>
          <p:spPr>
            <a:xfrm>
              <a:off x="3852600" y="806625"/>
              <a:ext cx="200" cy="11100"/>
            </a:xfrm>
            <a:custGeom>
              <a:avLst/>
              <a:gdLst/>
              <a:ahLst/>
              <a:cxnLst/>
              <a:rect l="l" t="t" r="r" b="b"/>
              <a:pathLst>
                <a:path w="8" h="444" extrusionOk="0">
                  <a:moveTo>
                    <a:pt x="8" y="0"/>
                  </a:moveTo>
                  <a:lnTo>
                    <a:pt x="1" y="4"/>
                  </a:lnTo>
                  <a:lnTo>
                    <a:pt x="1" y="439"/>
                  </a:lnTo>
                  <a:lnTo>
                    <a:pt x="8" y="44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5" name="Google Shape;6225;p73"/>
            <p:cNvSpPr/>
            <p:nvPr/>
          </p:nvSpPr>
          <p:spPr>
            <a:xfrm>
              <a:off x="3840125" y="817600"/>
              <a:ext cx="12675" cy="7450"/>
            </a:xfrm>
            <a:custGeom>
              <a:avLst/>
              <a:gdLst/>
              <a:ahLst/>
              <a:cxnLst/>
              <a:rect l="l" t="t" r="r" b="b"/>
              <a:pathLst>
                <a:path w="507" h="298" extrusionOk="0">
                  <a:moveTo>
                    <a:pt x="500" y="0"/>
                  </a:moveTo>
                  <a:lnTo>
                    <a:pt x="1" y="288"/>
                  </a:lnTo>
                  <a:lnTo>
                    <a:pt x="1" y="298"/>
                  </a:lnTo>
                  <a:lnTo>
                    <a:pt x="507" y="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6" name="Google Shape;6226;p73"/>
            <p:cNvSpPr/>
            <p:nvPr/>
          </p:nvSpPr>
          <p:spPr>
            <a:xfrm>
              <a:off x="3846250" y="810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7" y="0"/>
                  </a:moveTo>
                  <a:lnTo>
                    <a:pt x="1" y="9"/>
                  </a:lnTo>
                  <a:lnTo>
                    <a:pt x="1" y="453"/>
                  </a:lnTo>
                  <a:lnTo>
                    <a:pt x="17" y="44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7" name="Google Shape;6227;p73"/>
            <p:cNvSpPr/>
            <p:nvPr/>
          </p:nvSpPr>
          <p:spPr>
            <a:xfrm>
              <a:off x="3840125" y="813600"/>
              <a:ext cx="425" cy="11525"/>
            </a:xfrm>
            <a:custGeom>
              <a:avLst/>
              <a:gdLst/>
              <a:ahLst/>
              <a:cxnLst/>
              <a:rect l="l" t="t" r="r" b="b"/>
              <a:pathLst>
                <a:path w="17" h="461" extrusionOk="0">
                  <a:moveTo>
                    <a:pt x="17" y="1"/>
                  </a:moveTo>
                  <a:lnTo>
                    <a:pt x="1" y="10"/>
                  </a:lnTo>
                  <a:lnTo>
                    <a:pt x="1" y="461"/>
                  </a:lnTo>
                  <a:lnTo>
                    <a:pt x="17" y="4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8" name="Google Shape;6228;p73"/>
            <p:cNvSpPr/>
            <p:nvPr/>
          </p:nvSpPr>
          <p:spPr>
            <a:xfrm>
              <a:off x="3846075" y="810375"/>
              <a:ext cx="200" cy="11125"/>
            </a:xfrm>
            <a:custGeom>
              <a:avLst/>
              <a:gdLst/>
              <a:ahLst/>
              <a:cxnLst/>
              <a:rect l="l" t="t" r="r" b="b"/>
              <a:pathLst>
                <a:path w="8" h="445" extrusionOk="0">
                  <a:moveTo>
                    <a:pt x="8" y="1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8" y="4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9" name="Google Shape;6229;p73"/>
            <p:cNvSpPr/>
            <p:nvPr/>
          </p:nvSpPr>
          <p:spPr>
            <a:xfrm>
              <a:off x="3840000" y="813325"/>
              <a:ext cx="150" cy="12200"/>
            </a:xfrm>
            <a:custGeom>
              <a:avLst/>
              <a:gdLst/>
              <a:ahLst/>
              <a:cxnLst/>
              <a:rect l="l" t="t" r="r" b="b"/>
              <a:pathLst>
                <a:path w="6" h="488" extrusionOk="0">
                  <a:moveTo>
                    <a:pt x="0" y="0"/>
                  </a:moveTo>
                  <a:lnTo>
                    <a:pt x="0" y="485"/>
                  </a:lnTo>
                  <a:lnTo>
                    <a:pt x="6" y="488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0" name="Google Shape;6230;p73"/>
            <p:cNvSpPr/>
            <p:nvPr/>
          </p:nvSpPr>
          <p:spPr>
            <a:xfrm>
              <a:off x="3840000" y="805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1"/>
                  </a:moveTo>
                  <a:lnTo>
                    <a:pt x="0" y="302"/>
                  </a:lnTo>
                  <a:lnTo>
                    <a:pt x="6" y="307"/>
                  </a:lnTo>
                  <a:lnTo>
                    <a:pt x="529" y="4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1" name="Google Shape;6231;p73"/>
            <p:cNvSpPr/>
            <p:nvPr/>
          </p:nvSpPr>
          <p:spPr>
            <a:xfrm>
              <a:off x="3839600" y="825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0" y="0"/>
                  </a:moveTo>
                  <a:lnTo>
                    <a:pt x="0" y="23"/>
                  </a:lnTo>
                  <a:lnTo>
                    <a:pt x="106" y="84"/>
                  </a:lnTo>
                  <a:lnTo>
                    <a:pt x="106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2" name="Google Shape;6232;p73"/>
            <p:cNvSpPr/>
            <p:nvPr/>
          </p:nvSpPr>
          <p:spPr>
            <a:xfrm>
              <a:off x="3839600" y="817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0"/>
                  </a:moveTo>
                  <a:lnTo>
                    <a:pt x="0" y="328"/>
                  </a:lnTo>
                  <a:lnTo>
                    <a:pt x="106" y="389"/>
                  </a:lnTo>
                  <a:lnTo>
                    <a:pt x="674" y="6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3" name="Google Shape;6233;p73"/>
            <p:cNvSpPr/>
            <p:nvPr/>
          </p:nvSpPr>
          <p:spPr>
            <a:xfrm>
              <a:off x="3842225" y="819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69" y="0"/>
                  </a:moveTo>
                  <a:lnTo>
                    <a:pt x="1" y="328"/>
                  </a:lnTo>
                  <a:lnTo>
                    <a:pt x="1" y="351"/>
                  </a:lnTo>
                  <a:lnTo>
                    <a:pt x="569" y="24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4" name="Google Shape;6234;p73"/>
            <p:cNvSpPr/>
            <p:nvPr/>
          </p:nvSpPr>
          <p:spPr>
            <a:xfrm>
              <a:off x="3861025" y="796075"/>
              <a:ext cx="9625" cy="35475"/>
            </a:xfrm>
            <a:custGeom>
              <a:avLst/>
              <a:gdLst/>
              <a:ahLst/>
              <a:cxnLst/>
              <a:rect l="l" t="t" r="r" b="b"/>
              <a:pathLst>
                <a:path w="385" h="1419" extrusionOk="0">
                  <a:moveTo>
                    <a:pt x="384" y="0"/>
                  </a:moveTo>
                  <a:lnTo>
                    <a:pt x="0" y="222"/>
                  </a:lnTo>
                  <a:lnTo>
                    <a:pt x="0" y="1418"/>
                  </a:lnTo>
                  <a:lnTo>
                    <a:pt x="384" y="11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5" name="Google Shape;6235;p73"/>
            <p:cNvSpPr/>
            <p:nvPr/>
          </p:nvSpPr>
          <p:spPr>
            <a:xfrm>
              <a:off x="3860650" y="801400"/>
              <a:ext cx="400" cy="30150"/>
            </a:xfrm>
            <a:custGeom>
              <a:avLst/>
              <a:gdLst/>
              <a:ahLst/>
              <a:cxnLst/>
              <a:rect l="l" t="t" r="r" b="b"/>
              <a:pathLst>
                <a:path w="16" h="1206" extrusionOk="0">
                  <a:moveTo>
                    <a:pt x="1" y="0"/>
                  </a:moveTo>
                  <a:lnTo>
                    <a:pt x="1" y="1197"/>
                  </a:lnTo>
                  <a:lnTo>
                    <a:pt x="15" y="1205"/>
                  </a:lnTo>
                  <a:lnTo>
                    <a:pt x="15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6" name="Google Shape;6236;p73"/>
            <p:cNvSpPr/>
            <p:nvPr/>
          </p:nvSpPr>
          <p:spPr>
            <a:xfrm>
              <a:off x="3860650" y="795850"/>
              <a:ext cx="10000" cy="5775"/>
            </a:xfrm>
            <a:custGeom>
              <a:avLst/>
              <a:gdLst/>
              <a:ahLst/>
              <a:cxnLst/>
              <a:rect l="l" t="t" r="r" b="b"/>
              <a:pathLst>
                <a:path w="400" h="231" extrusionOk="0">
                  <a:moveTo>
                    <a:pt x="385" y="0"/>
                  </a:moveTo>
                  <a:lnTo>
                    <a:pt x="1" y="222"/>
                  </a:lnTo>
                  <a:lnTo>
                    <a:pt x="15" y="231"/>
                  </a:lnTo>
                  <a:lnTo>
                    <a:pt x="399" y="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D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7" name="Google Shape;6237;p73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0" y="19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8" name="Google Shape;6238;p73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308" y="15"/>
                  </a:lnTo>
                  <a:lnTo>
                    <a:pt x="308" y="1145"/>
                  </a:lnTo>
                  <a:lnTo>
                    <a:pt x="0" y="132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9" name="Google Shape;6239;p73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0" y="11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0" name="Google Shape;6240;p73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188" y="9"/>
                  </a:lnTo>
                  <a:lnTo>
                    <a:pt x="188" y="701"/>
                  </a:lnTo>
                  <a:lnTo>
                    <a:pt x="0" y="80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99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1" name="Google Shape;6241;p73"/>
            <p:cNvSpPr/>
            <p:nvPr/>
          </p:nvSpPr>
          <p:spPr>
            <a:xfrm>
              <a:off x="3857500" y="744450"/>
              <a:ext cx="6125" cy="15900"/>
            </a:xfrm>
            <a:custGeom>
              <a:avLst/>
              <a:gdLst/>
              <a:ahLst/>
              <a:cxnLst/>
              <a:rect l="l" t="t" r="r" b="b"/>
              <a:pathLst>
                <a:path w="245" h="636" extrusionOk="0">
                  <a:moveTo>
                    <a:pt x="0" y="0"/>
                  </a:moveTo>
                  <a:lnTo>
                    <a:pt x="0" y="329"/>
                  </a:lnTo>
                  <a:lnTo>
                    <a:pt x="244" y="635"/>
                  </a:lnTo>
                  <a:lnTo>
                    <a:pt x="244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2" name="Google Shape;6242;p73"/>
            <p:cNvSpPr/>
            <p:nvPr/>
          </p:nvSpPr>
          <p:spPr>
            <a:xfrm>
              <a:off x="3857500" y="740925"/>
              <a:ext cx="12175" cy="7050"/>
            </a:xfrm>
            <a:custGeom>
              <a:avLst/>
              <a:gdLst/>
              <a:ahLst/>
              <a:cxnLst/>
              <a:rect l="l" t="t" r="r" b="b"/>
              <a:pathLst>
                <a:path w="487" h="282" extrusionOk="0">
                  <a:moveTo>
                    <a:pt x="244" y="1"/>
                  </a:moveTo>
                  <a:lnTo>
                    <a:pt x="0" y="141"/>
                  </a:lnTo>
                  <a:lnTo>
                    <a:pt x="244" y="282"/>
                  </a:lnTo>
                  <a:lnTo>
                    <a:pt x="486" y="1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3" name="Google Shape;6243;p73"/>
            <p:cNvSpPr/>
            <p:nvPr/>
          </p:nvSpPr>
          <p:spPr>
            <a:xfrm>
              <a:off x="3863600" y="744450"/>
              <a:ext cx="6075" cy="15900"/>
            </a:xfrm>
            <a:custGeom>
              <a:avLst/>
              <a:gdLst/>
              <a:ahLst/>
              <a:cxnLst/>
              <a:rect l="l" t="t" r="r" b="b"/>
              <a:pathLst>
                <a:path w="243" h="636" extrusionOk="0">
                  <a:moveTo>
                    <a:pt x="242" y="0"/>
                  </a:moveTo>
                  <a:lnTo>
                    <a:pt x="0" y="141"/>
                  </a:lnTo>
                  <a:lnTo>
                    <a:pt x="0" y="635"/>
                  </a:lnTo>
                  <a:lnTo>
                    <a:pt x="242" y="49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4" name="Google Shape;6244;p73"/>
            <p:cNvSpPr/>
            <p:nvPr/>
          </p:nvSpPr>
          <p:spPr>
            <a:xfrm>
              <a:off x="3856775" y="743250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0"/>
                  </a:moveTo>
                  <a:lnTo>
                    <a:pt x="0" y="118"/>
                  </a:lnTo>
                  <a:lnTo>
                    <a:pt x="273" y="274"/>
                  </a:lnTo>
                  <a:lnTo>
                    <a:pt x="273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5" name="Google Shape;6245;p73"/>
            <p:cNvSpPr/>
            <p:nvPr/>
          </p:nvSpPr>
          <p:spPr>
            <a:xfrm>
              <a:off x="3856775" y="739325"/>
              <a:ext cx="13625" cy="7850"/>
            </a:xfrm>
            <a:custGeom>
              <a:avLst/>
              <a:gdLst/>
              <a:ahLst/>
              <a:cxnLst/>
              <a:rect l="l" t="t" r="r" b="b"/>
              <a:pathLst>
                <a:path w="545" h="314" extrusionOk="0">
                  <a:moveTo>
                    <a:pt x="273" y="1"/>
                  </a:moveTo>
                  <a:lnTo>
                    <a:pt x="0" y="157"/>
                  </a:lnTo>
                  <a:lnTo>
                    <a:pt x="273" y="314"/>
                  </a:lnTo>
                  <a:lnTo>
                    <a:pt x="544" y="15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6" name="Google Shape;6246;p73"/>
            <p:cNvSpPr/>
            <p:nvPr/>
          </p:nvSpPr>
          <p:spPr>
            <a:xfrm>
              <a:off x="3858975" y="740600"/>
              <a:ext cx="9200" cy="5325"/>
            </a:xfrm>
            <a:custGeom>
              <a:avLst/>
              <a:gdLst/>
              <a:ahLst/>
              <a:cxnLst/>
              <a:rect l="l" t="t" r="r" b="b"/>
              <a:pathLst>
                <a:path w="368" h="213" extrusionOk="0">
                  <a:moveTo>
                    <a:pt x="185" y="0"/>
                  </a:moveTo>
                  <a:lnTo>
                    <a:pt x="1" y="106"/>
                  </a:lnTo>
                  <a:lnTo>
                    <a:pt x="185" y="212"/>
                  </a:lnTo>
                  <a:lnTo>
                    <a:pt x="368" y="10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7" name="Google Shape;6247;p73"/>
            <p:cNvSpPr/>
            <p:nvPr/>
          </p:nvSpPr>
          <p:spPr>
            <a:xfrm>
              <a:off x="3863600" y="743250"/>
              <a:ext cx="6800" cy="6875"/>
            </a:xfrm>
            <a:custGeom>
              <a:avLst/>
              <a:gdLst/>
              <a:ahLst/>
              <a:cxnLst/>
              <a:rect l="l" t="t" r="r" b="b"/>
              <a:pathLst>
                <a:path w="272" h="275" extrusionOk="0">
                  <a:moveTo>
                    <a:pt x="271" y="0"/>
                  </a:moveTo>
                  <a:lnTo>
                    <a:pt x="0" y="157"/>
                  </a:lnTo>
                  <a:lnTo>
                    <a:pt x="0" y="274"/>
                  </a:lnTo>
                  <a:lnTo>
                    <a:pt x="271" y="11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F2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8" name="Google Shape;6248;p73"/>
            <p:cNvSpPr/>
            <p:nvPr/>
          </p:nvSpPr>
          <p:spPr>
            <a:xfrm>
              <a:off x="3858975" y="740600"/>
              <a:ext cx="4650" cy="3075"/>
            </a:xfrm>
            <a:custGeom>
              <a:avLst/>
              <a:gdLst/>
              <a:ahLst/>
              <a:cxnLst/>
              <a:rect l="l" t="t" r="r" b="b"/>
              <a:pathLst>
                <a:path w="186" h="123" extrusionOk="0">
                  <a:moveTo>
                    <a:pt x="185" y="0"/>
                  </a:moveTo>
                  <a:lnTo>
                    <a:pt x="1" y="106"/>
                  </a:lnTo>
                  <a:lnTo>
                    <a:pt x="28" y="122"/>
                  </a:lnTo>
                  <a:lnTo>
                    <a:pt x="185" y="3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9" name="Google Shape;6249;p73"/>
            <p:cNvSpPr/>
            <p:nvPr/>
          </p:nvSpPr>
          <p:spPr>
            <a:xfrm>
              <a:off x="3863600" y="74060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0" y="0"/>
                  </a:moveTo>
                  <a:lnTo>
                    <a:pt x="0" y="32"/>
                  </a:lnTo>
                  <a:lnTo>
                    <a:pt x="155" y="122"/>
                  </a:lnTo>
                  <a:lnTo>
                    <a:pt x="18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0" name="Google Shape;6250;p73"/>
            <p:cNvSpPr/>
            <p:nvPr/>
          </p:nvSpPr>
          <p:spPr>
            <a:xfrm>
              <a:off x="3860625" y="832125"/>
              <a:ext cx="5950" cy="4775"/>
            </a:xfrm>
            <a:custGeom>
              <a:avLst/>
              <a:gdLst/>
              <a:ahLst/>
              <a:cxnLst/>
              <a:rect l="l" t="t" r="r" b="b"/>
              <a:pathLst>
                <a:path w="238" h="191" extrusionOk="0">
                  <a:moveTo>
                    <a:pt x="0" y="1"/>
                  </a:moveTo>
                  <a:lnTo>
                    <a:pt x="0" y="53"/>
                  </a:lnTo>
                  <a:lnTo>
                    <a:pt x="238" y="191"/>
                  </a:lnTo>
                  <a:lnTo>
                    <a:pt x="238" y="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1" name="Google Shape;6251;p73"/>
            <p:cNvSpPr/>
            <p:nvPr/>
          </p:nvSpPr>
          <p:spPr>
            <a:xfrm>
              <a:off x="3860625" y="826125"/>
              <a:ext cx="16400" cy="9475"/>
            </a:xfrm>
            <a:custGeom>
              <a:avLst/>
              <a:gdLst/>
              <a:ahLst/>
              <a:cxnLst/>
              <a:rect l="l" t="t" r="r" b="b"/>
              <a:pathLst>
                <a:path w="656" h="379" extrusionOk="0">
                  <a:moveTo>
                    <a:pt x="418" y="0"/>
                  </a:moveTo>
                  <a:lnTo>
                    <a:pt x="0" y="241"/>
                  </a:lnTo>
                  <a:lnTo>
                    <a:pt x="238" y="379"/>
                  </a:lnTo>
                  <a:lnTo>
                    <a:pt x="656" y="138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2" name="Google Shape;6252;p73"/>
            <p:cNvSpPr/>
            <p:nvPr/>
          </p:nvSpPr>
          <p:spPr>
            <a:xfrm>
              <a:off x="3866550" y="829550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419" y="1"/>
                  </a:moveTo>
                  <a:lnTo>
                    <a:pt x="1" y="242"/>
                  </a:lnTo>
                  <a:lnTo>
                    <a:pt x="1" y="294"/>
                  </a:lnTo>
                  <a:lnTo>
                    <a:pt x="419" y="53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3" name="Google Shape;6253;p73"/>
            <p:cNvSpPr/>
            <p:nvPr/>
          </p:nvSpPr>
          <p:spPr>
            <a:xfrm>
              <a:off x="3860625" y="830800"/>
              <a:ext cx="3500" cy="3350"/>
            </a:xfrm>
            <a:custGeom>
              <a:avLst/>
              <a:gdLst/>
              <a:ahLst/>
              <a:cxnLst/>
              <a:rect l="l" t="t" r="r" b="b"/>
              <a:pathLst>
                <a:path w="140" h="134" extrusionOk="0">
                  <a:moveTo>
                    <a:pt x="0" y="0"/>
                  </a:moveTo>
                  <a:lnTo>
                    <a:pt x="0" y="54"/>
                  </a:lnTo>
                  <a:lnTo>
                    <a:pt x="139" y="134"/>
                  </a:lnTo>
                  <a:lnTo>
                    <a:pt x="139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4" name="Google Shape;6254;p73"/>
            <p:cNvSpPr/>
            <p:nvPr/>
          </p:nvSpPr>
          <p:spPr>
            <a:xfrm>
              <a:off x="3860625" y="824775"/>
              <a:ext cx="13925" cy="8075"/>
            </a:xfrm>
            <a:custGeom>
              <a:avLst/>
              <a:gdLst/>
              <a:ahLst/>
              <a:cxnLst/>
              <a:rect l="l" t="t" r="r" b="b"/>
              <a:pathLst>
                <a:path w="557" h="323" extrusionOk="0">
                  <a:moveTo>
                    <a:pt x="418" y="1"/>
                  </a:moveTo>
                  <a:lnTo>
                    <a:pt x="0" y="241"/>
                  </a:lnTo>
                  <a:lnTo>
                    <a:pt x="139" y="322"/>
                  </a:lnTo>
                  <a:lnTo>
                    <a:pt x="557" y="80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5" name="Google Shape;6255;p73"/>
            <p:cNvSpPr/>
            <p:nvPr/>
          </p:nvSpPr>
          <p:spPr>
            <a:xfrm>
              <a:off x="3864100" y="826775"/>
              <a:ext cx="10450" cy="7375"/>
            </a:xfrm>
            <a:custGeom>
              <a:avLst/>
              <a:gdLst/>
              <a:ahLst/>
              <a:cxnLst/>
              <a:rect l="l" t="t" r="r" b="b"/>
              <a:pathLst>
                <a:path w="418" h="295" extrusionOk="0">
                  <a:moveTo>
                    <a:pt x="418" y="0"/>
                  </a:moveTo>
                  <a:lnTo>
                    <a:pt x="0" y="242"/>
                  </a:lnTo>
                  <a:lnTo>
                    <a:pt x="0" y="295"/>
                  </a:lnTo>
                  <a:lnTo>
                    <a:pt x="418" y="5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6" name="Google Shape;6256;p73"/>
            <p:cNvSpPr/>
            <p:nvPr/>
          </p:nvSpPr>
          <p:spPr>
            <a:xfrm>
              <a:off x="3876775" y="784875"/>
              <a:ext cx="13150" cy="19700"/>
            </a:xfrm>
            <a:custGeom>
              <a:avLst/>
              <a:gdLst/>
              <a:ahLst/>
              <a:cxnLst/>
              <a:rect l="l" t="t" r="r" b="b"/>
              <a:pathLst>
                <a:path w="526" h="788" extrusionOk="0">
                  <a:moveTo>
                    <a:pt x="526" y="0"/>
                  </a:moveTo>
                  <a:lnTo>
                    <a:pt x="1" y="303"/>
                  </a:lnTo>
                  <a:lnTo>
                    <a:pt x="1" y="787"/>
                  </a:lnTo>
                  <a:lnTo>
                    <a:pt x="526" y="48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7" name="Google Shape;6257;p73"/>
            <p:cNvSpPr/>
            <p:nvPr/>
          </p:nvSpPr>
          <p:spPr>
            <a:xfrm>
              <a:off x="3876775" y="785625"/>
              <a:ext cx="12725" cy="18450"/>
            </a:xfrm>
            <a:custGeom>
              <a:avLst/>
              <a:gdLst/>
              <a:ahLst/>
              <a:cxnLst/>
              <a:rect l="l" t="t" r="r" b="b"/>
              <a:pathLst>
                <a:path w="509" h="738" extrusionOk="0">
                  <a:moveTo>
                    <a:pt x="508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8" y="44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8" name="Google Shape;6258;p73"/>
            <p:cNvSpPr/>
            <p:nvPr/>
          </p:nvSpPr>
          <p:spPr>
            <a:xfrm>
              <a:off x="3889250" y="785625"/>
              <a:ext cx="250" cy="11125"/>
            </a:xfrm>
            <a:custGeom>
              <a:avLst/>
              <a:gdLst/>
              <a:ahLst/>
              <a:cxnLst/>
              <a:rect l="l" t="t" r="r" b="b"/>
              <a:pathLst>
                <a:path w="10" h="445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9" name="Google Shape;6259;p73"/>
            <p:cNvSpPr/>
            <p:nvPr/>
          </p:nvSpPr>
          <p:spPr>
            <a:xfrm>
              <a:off x="3876775" y="796600"/>
              <a:ext cx="12725" cy="7475"/>
            </a:xfrm>
            <a:custGeom>
              <a:avLst/>
              <a:gdLst/>
              <a:ahLst/>
              <a:cxnLst/>
              <a:rect l="l" t="t" r="r" b="b"/>
              <a:pathLst>
                <a:path w="509" h="299" extrusionOk="0">
                  <a:moveTo>
                    <a:pt x="500" y="1"/>
                  </a:moveTo>
                  <a:lnTo>
                    <a:pt x="1" y="289"/>
                  </a:lnTo>
                  <a:lnTo>
                    <a:pt x="1" y="298"/>
                  </a:lnTo>
                  <a:lnTo>
                    <a:pt x="508" y="5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0" name="Google Shape;6260;p73"/>
            <p:cNvSpPr/>
            <p:nvPr/>
          </p:nvSpPr>
          <p:spPr>
            <a:xfrm>
              <a:off x="3882950" y="789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6" y="1"/>
                  </a:moveTo>
                  <a:lnTo>
                    <a:pt x="0" y="9"/>
                  </a:lnTo>
                  <a:lnTo>
                    <a:pt x="0" y="453"/>
                  </a:lnTo>
                  <a:lnTo>
                    <a:pt x="16" y="44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1" name="Google Shape;6261;p73"/>
            <p:cNvSpPr/>
            <p:nvPr/>
          </p:nvSpPr>
          <p:spPr>
            <a:xfrm>
              <a:off x="3876775" y="792625"/>
              <a:ext cx="425" cy="11500"/>
            </a:xfrm>
            <a:custGeom>
              <a:avLst/>
              <a:gdLst/>
              <a:ahLst/>
              <a:cxnLst/>
              <a:rect l="l" t="t" r="r" b="b"/>
              <a:pathLst>
                <a:path w="17" h="460" extrusionOk="0">
                  <a:moveTo>
                    <a:pt x="17" y="0"/>
                  </a:moveTo>
                  <a:lnTo>
                    <a:pt x="1" y="9"/>
                  </a:lnTo>
                  <a:lnTo>
                    <a:pt x="1" y="460"/>
                  </a:lnTo>
                  <a:lnTo>
                    <a:pt x="17" y="45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2" name="Google Shape;6262;p73"/>
            <p:cNvSpPr/>
            <p:nvPr/>
          </p:nvSpPr>
          <p:spPr>
            <a:xfrm>
              <a:off x="3882725" y="789400"/>
              <a:ext cx="250" cy="11100"/>
            </a:xfrm>
            <a:custGeom>
              <a:avLst/>
              <a:gdLst/>
              <a:ahLst/>
              <a:cxnLst/>
              <a:rect l="l" t="t" r="r" b="b"/>
              <a:pathLst>
                <a:path w="10" h="444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3" name="Google Shape;6263;p73"/>
            <p:cNvSpPr/>
            <p:nvPr/>
          </p:nvSpPr>
          <p:spPr>
            <a:xfrm>
              <a:off x="3876675" y="792375"/>
              <a:ext cx="125" cy="12200"/>
            </a:xfrm>
            <a:custGeom>
              <a:avLst/>
              <a:gdLst/>
              <a:ahLst/>
              <a:cxnLst/>
              <a:rect l="l" t="t" r="r" b="b"/>
              <a:pathLst>
                <a:path w="5" h="488" extrusionOk="0">
                  <a:moveTo>
                    <a:pt x="1" y="0"/>
                  </a:moveTo>
                  <a:lnTo>
                    <a:pt x="1" y="483"/>
                  </a:lnTo>
                  <a:lnTo>
                    <a:pt x="5" y="487"/>
                  </a:lnTo>
                  <a:lnTo>
                    <a:pt x="5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4" name="Google Shape;6264;p73"/>
            <p:cNvSpPr/>
            <p:nvPr/>
          </p:nvSpPr>
          <p:spPr>
            <a:xfrm>
              <a:off x="3876675" y="784800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0"/>
                  </a:moveTo>
                  <a:lnTo>
                    <a:pt x="1" y="303"/>
                  </a:lnTo>
                  <a:lnTo>
                    <a:pt x="5" y="306"/>
                  </a:lnTo>
                  <a:lnTo>
                    <a:pt x="53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5" name="Google Shape;6265;p73"/>
            <p:cNvSpPr/>
            <p:nvPr/>
          </p:nvSpPr>
          <p:spPr>
            <a:xfrm>
              <a:off x="3876275" y="804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1" y="1"/>
                  </a:moveTo>
                  <a:lnTo>
                    <a:pt x="1" y="24"/>
                  </a:lnTo>
                  <a:lnTo>
                    <a:pt x="105" y="85"/>
                  </a:lnTo>
                  <a:lnTo>
                    <a:pt x="105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6" name="Google Shape;6266;p73"/>
            <p:cNvSpPr/>
            <p:nvPr/>
          </p:nvSpPr>
          <p:spPr>
            <a:xfrm>
              <a:off x="3876275" y="796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1"/>
                  </a:moveTo>
                  <a:lnTo>
                    <a:pt x="1" y="329"/>
                  </a:lnTo>
                  <a:lnTo>
                    <a:pt x="105" y="389"/>
                  </a:lnTo>
                  <a:lnTo>
                    <a:pt x="675" y="6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7" name="Google Shape;6267;p73"/>
            <p:cNvSpPr/>
            <p:nvPr/>
          </p:nvSpPr>
          <p:spPr>
            <a:xfrm>
              <a:off x="3878900" y="798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70" y="1"/>
                  </a:moveTo>
                  <a:lnTo>
                    <a:pt x="0" y="328"/>
                  </a:lnTo>
                  <a:lnTo>
                    <a:pt x="0" y="352"/>
                  </a:lnTo>
                  <a:lnTo>
                    <a:pt x="570" y="2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8" name="Google Shape;6268;p73"/>
            <p:cNvSpPr/>
            <p:nvPr/>
          </p:nvSpPr>
          <p:spPr>
            <a:xfrm>
              <a:off x="3803950" y="800850"/>
              <a:ext cx="13125" cy="29175"/>
            </a:xfrm>
            <a:custGeom>
              <a:avLst/>
              <a:gdLst/>
              <a:ahLst/>
              <a:cxnLst/>
              <a:rect l="l" t="t" r="r" b="b"/>
              <a:pathLst>
                <a:path w="525" h="1167" extrusionOk="0">
                  <a:moveTo>
                    <a:pt x="1" y="0"/>
                  </a:moveTo>
                  <a:lnTo>
                    <a:pt x="1" y="863"/>
                  </a:lnTo>
                  <a:lnTo>
                    <a:pt x="524" y="1166"/>
                  </a:lnTo>
                  <a:lnTo>
                    <a:pt x="524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9" name="Google Shape;6269;p73"/>
            <p:cNvSpPr/>
            <p:nvPr/>
          </p:nvSpPr>
          <p:spPr>
            <a:xfrm>
              <a:off x="3804350" y="801600"/>
              <a:ext cx="12725" cy="27925"/>
            </a:xfrm>
            <a:custGeom>
              <a:avLst/>
              <a:gdLst/>
              <a:ahLst/>
              <a:cxnLst/>
              <a:rect l="l" t="t" r="r" b="b"/>
              <a:pathLst>
                <a:path w="509" h="1117" extrusionOk="0">
                  <a:moveTo>
                    <a:pt x="1" y="1"/>
                  </a:moveTo>
                  <a:lnTo>
                    <a:pt x="1" y="825"/>
                  </a:lnTo>
                  <a:lnTo>
                    <a:pt x="508" y="1116"/>
                  </a:lnTo>
                  <a:lnTo>
                    <a:pt x="508" y="2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0" name="Google Shape;6270;p73"/>
            <p:cNvSpPr/>
            <p:nvPr/>
          </p:nvSpPr>
          <p:spPr>
            <a:xfrm>
              <a:off x="3804350" y="801600"/>
              <a:ext cx="250" cy="20625"/>
            </a:xfrm>
            <a:custGeom>
              <a:avLst/>
              <a:gdLst/>
              <a:ahLst/>
              <a:cxnLst/>
              <a:rect l="l" t="t" r="r" b="b"/>
              <a:pathLst>
                <a:path w="10" h="825" extrusionOk="0">
                  <a:moveTo>
                    <a:pt x="1" y="1"/>
                  </a:moveTo>
                  <a:lnTo>
                    <a:pt x="1" y="825"/>
                  </a:lnTo>
                  <a:lnTo>
                    <a:pt x="9" y="820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1" name="Google Shape;6271;p73"/>
            <p:cNvSpPr/>
            <p:nvPr/>
          </p:nvSpPr>
          <p:spPr>
            <a:xfrm>
              <a:off x="3804350" y="822100"/>
              <a:ext cx="12725" cy="7425"/>
            </a:xfrm>
            <a:custGeom>
              <a:avLst/>
              <a:gdLst/>
              <a:ahLst/>
              <a:cxnLst/>
              <a:rect l="l" t="t" r="r" b="b"/>
              <a:pathLst>
                <a:path w="509" h="297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2" name="Google Shape;6272;p73"/>
            <p:cNvSpPr/>
            <p:nvPr/>
          </p:nvSpPr>
          <p:spPr>
            <a:xfrm>
              <a:off x="3810525" y="805175"/>
              <a:ext cx="425" cy="20825"/>
            </a:xfrm>
            <a:custGeom>
              <a:avLst/>
              <a:gdLst/>
              <a:ahLst/>
              <a:cxnLst/>
              <a:rect l="l" t="t" r="r" b="b"/>
              <a:pathLst>
                <a:path w="17" h="833" extrusionOk="0">
                  <a:moveTo>
                    <a:pt x="0" y="0"/>
                  </a:moveTo>
                  <a:lnTo>
                    <a:pt x="0" y="822"/>
                  </a:lnTo>
                  <a:lnTo>
                    <a:pt x="16" y="832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3" name="Google Shape;6273;p73"/>
            <p:cNvSpPr/>
            <p:nvPr/>
          </p:nvSpPr>
          <p:spPr>
            <a:xfrm>
              <a:off x="3816650" y="808600"/>
              <a:ext cx="425" cy="21025"/>
            </a:xfrm>
            <a:custGeom>
              <a:avLst/>
              <a:gdLst/>
              <a:ahLst/>
              <a:cxnLst/>
              <a:rect l="l" t="t" r="r" b="b"/>
              <a:pathLst>
                <a:path w="17" h="841" extrusionOk="0">
                  <a:moveTo>
                    <a:pt x="0" y="1"/>
                  </a:moveTo>
                  <a:lnTo>
                    <a:pt x="0" y="830"/>
                  </a:lnTo>
                  <a:lnTo>
                    <a:pt x="16" y="840"/>
                  </a:lnTo>
                  <a:lnTo>
                    <a:pt x="16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4" name="Google Shape;6274;p73"/>
            <p:cNvSpPr/>
            <p:nvPr/>
          </p:nvSpPr>
          <p:spPr>
            <a:xfrm>
              <a:off x="3810925" y="805375"/>
              <a:ext cx="200" cy="20625"/>
            </a:xfrm>
            <a:custGeom>
              <a:avLst/>
              <a:gdLst/>
              <a:ahLst/>
              <a:cxnLst/>
              <a:rect l="l" t="t" r="r" b="b"/>
              <a:pathLst>
                <a:path w="8" h="825" extrusionOk="0">
                  <a:moveTo>
                    <a:pt x="0" y="1"/>
                  </a:moveTo>
                  <a:lnTo>
                    <a:pt x="0" y="824"/>
                  </a:lnTo>
                  <a:lnTo>
                    <a:pt x="7" y="819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5" name="Google Shape;6275;p73"/>
            <p:cNvSpPr/>
            <p:nvPr/>
          </p:nvSpPr>
          <p:spPr>
            <a:xfrm>
              <a:off x="3817050" y="808350"/>
              <a:ext cx="150" cy="21675"/>
            </a:xfrm>
            <a:custGeom>
              <a:avLst/>
              <a:gdLst/>
              <a:ahLst/>
              <a:cxnLst/>
              <a:rect l="l" t="t" r="r" b="b"/>
              <a:pathLst>
                <a:path w="6" h="867" extrusionOk="0">
                  <a:moveTo>
                    <a:pt x="6" y="1"/>
                  </a:moveTo>
                  <a:lnTo>
                    <a:pt x="0" y="4"/>
                  </a:lnTo>
                  <a:lnTo>
                    <a:pt x="0" y="866"/>
                  </a:lnTo>
                  <a:lnTo>
                    <a:pt x="6" y="86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6" name="Google Shape;6276;p73"/>
            <p:cNvSpPr/>
            <p:nvPr/>
          </p:nvSpPr>
          <p:spPr>
            <a:xfrm>
              <a:off x="3803950" y="800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1"/>
                  </a:moveTo>
                  <a:lnTo>
                    <a:pt x="1" y="3"/>
                  </a:lnTo>
                  <a:lnTo>
                    <a:pt x="524" y="307"/>
                  </a:lnTo>
                  <a:lnTo>
                    <a:pt x="530" y="3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7" name="Google Shape;6277;p73"/>
            <p:cNvSpPr/>
            <p:nvPr/>
          </p:nvSpPr>
          <p:spPr>
            <a:xfrm>
              <a:off x="3814950" y="830275"/>
              <a:ext cx="2625" cy="2150"/>
            </a:xfrm>
            <a:custGeom>
              <a:avLst/>
              <a:gdLst/>
              <a:ahLst/>
              <a:cxnLst/>
              <a:rect l="l" t="t" r="r" b="b"/>
              <a:pathLst>
                <a:path w="105" h="86" extrusionOk="0">
                  <a:moveTo>
                    <a:pt x="104" y="1"/>
                  </a:moveTo>
                  <a:lnTo>
                    <a:pt x="0" y="62"/>
                  </a:lnTo>
                  <a:lnTo>
                    <a:pt x="0" y="85"/>
                  </a:lnTo>
                  <a:lnTo>
                    <a:pt x="104" y="2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8" name="Google Shape;6278;p73"/>
            <p:cNvSpPr/>
            <p:nvPr/>
          </p:nvSpPr>
          <p:spPr>
            <a:xfrm>
              <a:off x="3800725" y="822100"/>
              <a:ext cx="16850" cy="9725"/>
            </a:xfrm>
            <a:custGeom>
              <a:avLst/>
              <a:gdLst/>
              <a:ahLst/>
              <a:cxnLst/>
              <a:rect l="l" t="t" r="r" b="b"/>
              <a:pathLst>
                <a:path w="674" h="389" extrusionOk="0">
                  <a:moveTo>
                    <a:pt x="105" y="0"/>
                  </a:moveTo>
                  <a:lnTo>
                    <a:pt x="1" y="60"/>
                  </a:lnTo>
                  <a:lnTo>
                    <a:pt x="569" y="389"/>
                  </a:lnTo>
                  <a:lnTo>
                    <a:pt x="673" y="32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9" name="Google Shape;6279;p73"/>
            <p:cNvSpPr/>
            <p:nvPr/>
          </p:nvSpPr>
          <p:spPr>
            <a:xfrm>
              <a:off x="3800725" y="823575"/>
              <a:ext cx="14250" cy="8850"/>
            </a:xfrm>
            <a:custGeom>
              <a:avLst/>
              <a:gdLst/>
              <a:ahLst/>
              <a:cxnLst/>
              <a:rect l="l" t="t" r="r" b="b"/>
              <a:pathLst>
                <a:path w="570" h="354" extrusionOk="0">
                  <a:moveTo>
                    <a:pt x="1" y="1"/>
                  </a:moveTo>
                  <a:lnTo>
                    <a:pt x="1" y="24"/>
                  </a:lnTo>
                  <a:lnTo>
                    <a:pt x="569" y="353"/>
                  </a:lnTo>
                  <a:lnTo>
                    <a:pt x="569" y="3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0" name="Google Shape;6280;p73"/>
            <p:cNvSpPr/>
            <p:nvPr/>
          </p:nvSpPr>
          <p:spPr>
            <a:xfrm>
              <a:off x="3803950" y="779000"/>
              <a:ext cx="13125" cy="15500"/>
            </a:xfrm>
            <a:custGeom>
              <a:avLst/>
              <a:gdLst/>
              <a:ahLst/>
              <a:cxnLst/>
              <a:rect l="l" t="t" r="r" b="b"/>
              <a:pathLst>
                <a:path w="525" h="620" extrusionOk="0">
                  <a:moveTo>
                    <a:pt x="1" y="0"/>
                  </a:moveTo>
                  <a:lnTo>
                    <a:pt x="1" y="316"/>
                  </a:lnTo>
                  <a:lnTo>
                    <a:pt x="524" y="619"/>
                  </a:lnTo>
                  <a:lnTo>
                    <a:pt x="524" y="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1" name="Google Shape;6281;p73"/>
            <p:cNvSpPr/>
            <p:nvPr/>
          </p:nvSpPr>
          <p:spPr>
            <a:xfrm>
              <a:off x="3804350" y="779750"/>
              <a:ext cx="12725" cy="14225"/>
            </a:xfrm>
            <a:custGeom>
              <a:avLst/>
              <a:gdLst/>
              <a:ahLst/>
              <a:cxnLst/>
              <a:rect l="l" t="t" r="r" b="b"/>
              <a:pathLst>
                <a:path w="509" h="569" extrusionOk="0">
                  <a:moveTo>
                    <a:pt x="1" y="1"/>
                  </a:moveTo>
                  <a:lnTo>
                    <a:pt x="1" y="278"/>
                  </a:lnTo>
                  <a:lnTo>
                    <a:pt x="508" y="569"/>
                  </a:lnTo>
                  <a:lnTo>
                    <a:pt x="508" y="2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2" name="Google Shape;6282;p73"/>
            <p:cNvSpPr/>
            <p:nvPr/>
          </p:nvSpPr>
          <p:spPr>
            <a:xfrm>
              <a:off x="3804350" y="779750"/>
              <a:ext cx="250" cy="6950"/>
            </a:xfrm>
            <a:custGeom>
              <a:avLst/>
              <a:gdLst/>
              <a:ahLst/>
              <a:cxnLst/>
              <a:rect l="l" t="t" r="r" b="b"/>
              <a:pathLst>
                <a:path w="10" h="278" extrusionOk="0">
                  <a:moveTo>
                    <a:pt x="1" y="1"/>
                  </a:moveTo>
                  <a:lnTo>
                    <a:pt x="1" y="278"/>
                  </a:lnTo>
                  <a:lnTo>
                    <a:pt x="9" y="273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3" name="Google Shape;6283;p73"/>
            <p:cNvSpPr/>
            <p:nvPr/>
          </p:nvSpPr>
          <p:spPr>
            <a:xfrm>
              <a:off x="3804350" y="786575"/>
              <a:ext cx="12725" cy="7400"/>
            </a:xfrm>
            <a:custGeom>
              <a:avLst/>
              <a:gdLst/>
              <a:ahLst/>
              <a:cxnLst/>
              <a:rect l="l" t="t" r="r" b="b"/>
              <a:pathLst>
                <a:path w="509" h="296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4" name="Google Shape;6284;p73"/>
            <p:cNvSpPr/>
            <p:nvPr/>
          </p:nvSpPr>
          <p:spPr>
            <a:xfrm>
              <a:off x="3810525" y="783275"/>
              <a:ext cx="425" cy="7200"/>
            </a:xfrm>
            <a:custGeom>
              <a:avLst/>
              <a:gdLst/>
              <a:ahLst/>
              <a:cxnLst/>
              <a:rect l="l" t="t" r="r" b="b"/>
              <a:pathLst>
                <a:path w="17" h="288" extrusionOk="0">
                  <a:moveTo>
                    <a:pt x="0" y="0"/>
                  </a:moveTo>
                  <a:lnTo>
                    <a:pt x="0" y="279"/>
                  </a:lnTo>
                  <a:lnTo>
                    <a:pt x="16" y="287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5" name="Google Shape;6285;p73"/>
            <p:cNvSpPr/>
            <p:nvPr/>
          </p:nvSpPr>
          <p:spPr>
            <a:xfrm>
              <a:off x="3816650" y="786750"/>
              <a:ext cx="425" cy="7350"/>
            </a:xfrm>
            <a:custGeom>
              <a:avLst/>
              <a:gdLst/>
              <a:ahLst/>
              <a:cxnLst/>
              <a:rect l="l" t="t" r="r" b="b"/>
              <a:pathLst>
                <a:path w="17" h="294" extrusionOk="0">
                  <a:moveTo>
                    <a:pt x="0" y="0"/>
                  </a:moveTo>
                  <a:lnTo>
                    <a:pt x="0" y="283"/>
                  </a:lnTo>
                  <a:lnTo>
                    <a:pt x="16" y="293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6" name="Google Shape;6286;p73"/>
            <p:cNvSpPr/>
            <p:nvPr/>
          </p:nvSpPr>
          <p:spPr>
            <a:xfrm>
              <a:off x="3810925" y="783525"/>
              <a:ext cx="200" cy="6950"/>
            </a:xfrm>
            <a:custGeom>
              <a:avLst/>
              <a:gdLst/>
              <a:ahLst/>
              <a:cxnLst/>
              <a:rect l="l" t="t" r="r" b="b"/>
              <a:pathLst>
                <a:path w="8" h="278" extrusionOk="0">
                  <a:moveTo>
                    <a:pt x="0" y="0"/>
                  </a:moveTo>
                  <a:lnTo>
                    <a:pt x="0" y="277"/>
                  </a:lnTo>
                  <a:lnTo>
                    <a:pt x="7" y="272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7" name="Google Shape;6287;p73"/>
            <p:cNvSpPr/>
            <p:nvPr/>
          </p:nvSpPr>
          <p:spPr>
            <a:xfrm>
              <a:off x="3817050" y="786450"/>
              <a:ext cx="150" cy="8050"/>
            </a:xfrm>
            <a:custGeom>
              <a:avLst/>
              <a:gdLst/>
              <a:ahLst/>
              <a:cxnLst/>
              <a:rect l="l" t="t" r="r" b="b"/>
              <a:pathLst>
                <a:path w="6" h="322" extrusionOk="0">
                  <a:moveTo>
                    <a:pt x="6" y="1"/>
                  </a:moveTo>
                  <a:lnTo>
                    <a:pt x="0" y="5"/>
                  </a:lnTo>
                  <a:lnTo>
                    <a:pt x="0" y="321"/>
                  </a:lnTo>
                  <a:lnTo>
                    <a:pt x="6" y="3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8" name="Google Shape;6288;p73"/>
            <p:cNvSpPr/>
            <p:nvPr/>
          </p:nvSpPr>
          <p:spPr>
            <a:xfrm>
              <a:off x="3803950" y="77892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0"/>
                  </a:moveTo>
                  <a:lnTo>
                    <a:pt x="1" y="3"/>
                  </a:lnTo>
                  <a:lnTo>
                    <a:pt x="524" y="306"/>
                  </a:lnTo>
                  <a:lnTo>
                    <a:pt x="530" y="30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91" name="Google Shape;6291;p73"/>
          <p:cNvSpPr/>
          <p:nvPr/>
        </p:nvSpPr>
        <p:spPr>
          <a:xfrm rot="10800000" flipH="1">
            <a:off x="6089525" y="48420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92" name="Google Shape;6292;p73"/>
          <p:cNvPicPr preferRelativeResize="0"/>
          <p:nvPr/>
        </p:nvPicPr>
        <p:blipFill rotWithShape="1">
          <a:blip r:embed="rId3">
            <a:alphaModFix/>
          </a:blip>
          <a:srcRect t="4054" r="70174" b="63480"/>
          <a:stretch/>
        </p:blipFill>
        <p:spPr>
          <a:xfrm>
            <a:off x="920075" y="379175"/>
            <a:ext cx="2869474" cy="184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3" name="Google Shape;6293;p73"/>
          <p:cNvPicPr preferRelativeResize="0"/>
          <p:nvPr/>
        </p:nvPicPr>
        <p:blipFill rotWithShape="1">
          <a:blip r:embed="rId4">
            <a:alphaModFix/>
          </a:blip>
          <a:srcRect t="3700" r="23611" b="13146"/>
          <a:stretch/>
        </p:blipFill>
        <p:spPr>
          <a:xfrm>
            <a:off x="4340800" y="106500"/>
            <a:ext cx="4270824" cy="26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4" name="Google Shape;6294;p73"/>
          <p:cNvPicPr preferRelativeResize="0"/>
          <p:nvPr/>
        </p:nvPicPr>
        <p:blipFill rotWithShape="1">
          <a:blip r:embed="rId5">
            <a:alphaModFix/>
          </a:blip>
          <a:srcRect t="2942" r="24471" b="36385"/>
          <a:stretch/>
        </p:blipFill>
        <p:spPr>
          <a:xfrm>
            <a:off x="251775" y="2553150"/>
            <a:ext cx="5180602" cy="2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p29"/>
          <p:cNvGrpSpPr/>
          <p:nvPr/>
        </p:nvGrpSpPr>
        <p:grpSpPr>
          <a:xfrm>
            <a:off x="7386362" y="3803728"/>
            <a:ext cx="1757633" cy="1339770"/>
            <a:chOff x="3753575" y="734700"/>
            <a:chExt cx="182025" cy="138750"/>
          </a:xfrm>
        </p:grpSpPr>
        <p:sp>
          <p:nvSpPr>
            <p:cNvPr id="971" name="Google Shape;971;p29"/>
            <p:cNvSpPr/>
            <p:nvPr/>
          </p:nvSpPr>
          <p:spPr>
            <a:xfrm>
              <a:off x="3753575" y="767275"/>
              <a:ext cx="182025" cy="105025"/>
            </a:xfrm>
            <a:custGeom>
              <a:avLst/>
              <a:gdLst/>
              <a:ahLst/>
              <a:cxnLst/>
              <a:rect l="l" t="t" r="r" b="b"/>
              <a:pathLst>
                <a:path w="7281" h="4201" extrusionOk="0">
                  <a:moveTo>
                    <a:pt x="4139" y="1"/>
                  </a:moveTo>
                  <a:lnTo>
                    <a:pt x="0" y="2388"/>
                  </a:lnTo>
                  <a:lnTo>
                    <a:pt x="3144" y="4200"/>
                  </a:lnTo>
                  <a:lnTo>
                    <a:pt x="7281" y="1813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30A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3753575" y="826950"/>
              <a:ext cx="78600" cy="46500"/>
            </a:xfrm>
            <a:custGeom>
              <a:avLst/>
              <a:gdLst/>
              <a:ahLst/>
              <a:cxnLst/>
              <a:rect l="l" t="t" r="r" b="b"/>
              <a:pathLst>
                <a:path w="3144" h="1860" extrusionOk="0">
                  <a:moveTo>
                    <a:pt x="0" y="1"/>
                  </a:moveTo>
                  <a:lnTo>
                    <a:pt x="0" y="48"/>
                  </a:lnTo>
                  <a:lnTo>
                    <a:pt x="3144" y="1860"/>
                  </a:lnTo>
                  <a:lnTo>
                    <a:pt x="3144" y="1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3832150" y="812600"/>
              <a:ext cx="103450" cy="60850"/>
            </a:xfrm>
            <a:custGeom>
              <a:avLst/>
              <a:gdLst/>
              <a:ahLst/>
              <a:cxnLst/>
              <a:rect l="l" t="t" r="r" b="b"/>
              <a:pathLst>
                <a:path w="4138" h="2434" extrusionOk="0">
                  <a:moveTo>
                    <a:pt x="4138" y="0"/>
                  </a:moveTo>
                  <a:lnTo>
                    <a:pt x="1" y="2387"/>
                  </a:lnTo>
                  <a:lnTo>
                    <a:pt x="1" y="2434"/>
                  </a:lnTo>
                  <a:lnTo>
                    <a:pt x="4138" y="4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29"/>
            <p:cNvSpPr/>
            <p:nvPr/>
          </p:nvSpPr>
          <p:spPr>
            <a:xfrm>
              <a:off x="3774050" y="779350"/>
              <a:ext cx="139550" cy="80575"/>
            </a:xfrm>
            <a:custGeom>
              <a:avLst/>
              <a:gdLst/>
              <a:ahLst/>
              <a:cxnLst/>
              <a:rect l="l" t="t" r="r" b="b"/>
              <a:pathLst>
                <a:path w="5582" h="3223" extrusionOk="0">
                  <a:moveTo>
                    <a:pt x="3276" y="1"/>
                  </a:moveTo>
                  <a:lnTo>
                    <a:pt x="0" y="1891"/>
                  </a:lnTo>
                  <a:lnTo>
                    <a:pt x="2305" y="3223"/>
                  </a:lnTo>
                  <a:lnTo>
                    <a:pt x="5582" y="1332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2F4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9"/>
            <p:cNvSpPr/>
            <p:nvPr/>
          </p:nvSpPr>
          <p:spPr>
            <a:xfrm>
              <a:off x="3774050" y="826625"/>
              <a:ext cx="57625" cy="34125"/>
            </a:xfrm>
            <a:custGeom>
              <a:avLst/>
              <a:gdLst/>
              <a:ahLst/>
              <a:cxnLst/>
              <a:rect l="l" t="t" r="r" b="b"/>
              <a:pathLst>
                <a:path w="2305" h="1365" extrusionOk="0">
                  <a:moveTo>
                    <a:pt x="0" y="0"/>
                  </a:moveTo>
                  <a:lnTo>
                    <a:pt x="0" y="35"/>
                  </a:lnTo>
                  <a:lnTo>
                    <a:pt x="2305" y="1365"/>
                  </a:lnTo>
                  <a:lnTo>
                    <a:pt x="2305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C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9"/>
            <p:cNvSpPr/>
            <p:nvPr/>
          </p:nvSpPr>
          <p:spPr>
            <a:xfrm>
              <a:off x="3831650" y="812625"/>
              <a:ext cx="81950" cy="48125"/>
            </a:xfrm>
            <a:custGeom>
              <a:avLst/>
              <a:gdLst/>
              <a:ahLst/>
              <a:cxnLst/>
              <a:rect l="l" t="t" r="r" b="b"/>
              <a:pathLst>
                <a:path w="3278" h="1925" extrusionOk="0">
                  <a:moveTo>
                    <a:pt x="3278" y="1"/>
                  </a:moveTo>
                  <a:lnTo>
                    <a:pt x="1" y="1892"/>
                  </a:lnTo>
                  <a:lnTo>
                    <a:pt x="1" y="1925"/>
                  </a:lnTo>
                  <a:lnTo>
                    <a:pt x="3278" y="34"/>
                  </a:lnTo>
                  <a:lnTo>
                    <a:pt x="3278" y="1"/>
                  </a:lnTo>
                  <a:close/>
                </a:path>
              </a:pathLst>
            </a:custGeom>
            <a:solidFill>
              <a:srgbClr val="AD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9"/>
            <p:cNvSpPr/>
            <p:nvPr/>
          </p:nvSpPr>
          <p:spPr>
            <a:xfrm>
              <a:off x="3790250" y="766800"/>
              <a:ext cx="22350" cy="19600"/>
            </a:xfrm>
            <a:custGeom>
              <a:avLst/>
              <a:gdLst/>
              <a:ahLst/>
              <a:cxnLst/>
              <a:rect l="l" t="t" r="r" b="b"/>
              <a:pathLst>
                <a:path w="894" h="784" extrusionOk="0">
                  <a:moveTo>
                    <a:pt x="839" y="1"/>
                  </a:moveTo>
                  <a:lnTo>
                    <a:pt x="37" y="664"/>
                  </a:lnTo>
                  <a:lnTo>
                    <a:pt x="1" y="713"/>
                  </a:lnTo>
                  <a:lnTo>
                    <a:pt x="105" y="652"/>
                  </a:lnTo>
                  <a:cubicBezTo>
                    <a:pt x="105" y="652"/>
                    <a:pt x="196" y="781"/>
                    <a:pt x="209" y="784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25" y="784"/>
                    <a:pt x="894" y="110"/>
                    <a:pt x="894" y="110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8B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9"/>
            <p:cNvSpPr/>
            <p:nvPr/>
          </p:nvSpPr>
          <p:spPr>
            <a:xfrm>
              <a:off x="3792850" y="748325"/>
              <a:ext cx="102200" cy="59000"/>
            </a:xfrm>
            <a:custGeom>
              <a:avLst/>
              <a:gdLst/>
              <a:ahLst/>
              <a:cxnLst/>
              <a:rect l="l" t="t" r="r" b="b"/>
              <a:pathLst>
                <a:path w="4088" h="2360" extrusionOk="0">
                  <a:moveTo>
                    <a:pt x="2411" y="0"/>
                  </a:moveTo>
                  <a:lnTo>
                    <a:pt x="1" y="1391"/>
                  </a:lnTo>
                  <a:lnTo>
                    <a:pt x="1677" y="2360"/>
                  </a:lnTo>
                  <a:lnTo>
                    <a:pt x="4087" y="968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9"/>
            <p:cNvSpPr/>
            <p:nvPr/>
          </p:nvSpPr>
          <p:spPr>
            <a:xfrm>
              <a:off x="3834775" y="772500"/>
              <a:ext cx="60275" cy="73750"/>
            </a:xfrm>
            <a:custGeom>
              <a:avLst/>
              <a:gdLst/>
              <a:ahLst/>
              <a:cxnLst/>
              <a:rect l="l" t="t" r="r" b="b"/>
              <a:pathLst>
                <a:path w="2411" h="2950" extrusionOk="0">
                  <a:moveTo>
                    <a:pt x="2410" y="1"/>
                  </a:moveTo>
                  <a:lnTo>
                    <a:pt x="0" y="1393"/>
                  </a:lnTo>
                  <a:lnTo>
                    <a:pt x="0" y="2950"/>
                  </a:lnTo>
                  <a:lnTo>
                    <a:pt x="2410" y="1559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9"/>
            <p:cNvSpPr/>
            <p:nvPr/>
          </p:nvSpPr>
          <p:spPr>
            <a:xfrm>
              <a:off x="3792850" y="767975"/>
              <a:ext cx="41950" cy="78275"/>
            </a:xfrm>
            <a:custGeom>
              <a:avLst/>
              <a:gdLst/>
              <a:ahLst/>
              <a:cxnLst/>
              <a:rect l="l" t="t" r="r" b="b"/>
              <a:pathLst>
                <a:path w="1678" h="3131" extrusionOk="0">
                  <a:moveTo>
                    <a:pt x="752" y="0"/>
                  </a:moveTo>
                  <a:lnTo>
                    <a:pt x="1" y="605"/>
                  </a:lnTo>
                  <a:lnTo>
                    <a:pt x="1" y="2164"/>
                  </a:lnTo>
                  <a:lnTo>
                    <a:pt x="1677" y="3131"/>
                  </a:lnTo>
                  <a:lnTo>
                    <a:pt x="1677" y="1574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29"/>
            <p:cNvSpPr/>
            <p:nvPr/>
          </p:nvSpPr>
          <p:spPr>
            <a:xfrm>
              <a:off x="3834775" y="811250"/>
              <a:ext cx="60275" cy="38425"/>
            </a:xfrm>
            <a:custGeom>
              <a:avLst/>
              <a:gdLst/>
              <a:ahLst/>
              <a:cxnLst/>
              <a:rect l="l" t="t" r="r" b="b"/>
              <a:pathLst>
                <a:path w="2411" h="1537" extrusionOk="0">
                  <a:moveTo>
                    <a:pt x="2410" y="1"/>
                  </a:moveTo>
                  <a:lnTo>
                    <a:pt x="0" y="1391"/>
                  </a:lnTo>
                  <a:lnTo>
                    <a:pt x="0" y="1536"/>
                  </a:lnTo>
                  <a:lnTo>
                    <a:pt x="2410" y="144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94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29"/>
            <p:cNvSpPr/>
            <p:nvPr/>
          </p:nvSpPr>
          <p:spPr>
            <a:xfrm>
              <a:off x="3792850" y="821850"/>
              <a:ext cx="41950" cy="27825"/>
            </a:xfrm>
            <a:custGeom>
              <a:avLst/>
              <a:gdLst/>
              <a:ahLst/>
              <a:cxnLst/>
              <a:rect l="l" t="t" r="r" b="b"/>
              <a:pathLst>
                <a:path w="1678" h="1113" extrusionOk="0">
                  <a:moveTo>
                    <a:pt x="1" y="0"/>
                  </a:moveTo>
                  <a:lnTo>
                    <a:pt x="1" y="144"/>
                  </a:lnTo>
                  <a:lnTo>
                    <a:pt x="1677" y="1112"/>
                  </a:lnTo>
                  <a:lnTo>
                    <a:pt x="1677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9"/>
            <p:cNvSpPr/>
            <p:nvPr/>
          </p:nvSpPr>
          <p:spPr>
            <a:xfrm>
              <a:off x="3811200" y="734700"/>
              <a:ext cx="86450" cy="75625"/>
            </a:xfrm>
            <a:custGeom>
              <a:avLst/>
              <a:gdLst/>
              <a:ahLst/>
              <a:cxnLst/>
              <a:rect l="l" t="t" r="r" b="b"/>
              <a:pathLst>
                <a:path w="3458" h="3025" extrusionOk="0">
                  <a:moveTo>
                    <a:pt x="2200" y="0"/>
                  </a:moveTo>
                  <a:lnTo>
                    <a:pt x="1" y="1270"/>
                  </a:lnTo>
                  <a:lnTo>
                    <a:pt x="943" y="3025"/>
                  </a:lnTo>
                  <a:lnTo>
                    <a:pt x="3458" y="1573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9"/>
            <p:cNvSpPr/>
            <p:nvPr/>
          </p:nvSpPr>
          <p:spPr>
            <a:xfrm>
              <a:off x="3789950" y="766450"/>
              <a:ext cx="21275" cy="18175"/>
            </a:xfrm>
            <a:custGeom>
              <a:avLst/>
              <a:gdLst/>
              <a:ahLst/>
              <a:cxnLst/>
              <a:rect l="l" t="t" r="r" b="b"/>
              <a:pathLst>
                <a:path w="851" h="727" extrusionOk="0">
                  <a:moveTo>
                    <a:pt x="851" y="0"/>
                  </a:moveTo>
                  <a:lnTo>
                    <a:pt x="1" y="704"/>
                  </a:lnTo>
                  <a:lnTo>
                    <a:pt x="13" y="727"/>
                  </a:lnTo>
                  <a:lnTo>
                    <a:pt x="851" y="3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9"/>
            <p:cNvSpPr/>
            <p:nvPr/>
          </p:nvSpPr>
          <p:spPr>
            <a:xfrm>
              <a:off x="3811200" y="766450"/>
              <a:ext cx="23600" cy="44000"/>
            </a:xfrm>
            <a:custGeom>
              <a:avLst/>
              <a:gdLst/>
              <a:ahLst/>
              <a:cxnLst/>
              <a:rect l="l" t="t" r="r" b="b"/>
              <a:pathLst>
                <a:path w="944" h="1760" extrusionOk="0">
                  <a:moveTo>
                    <a:pt x="1" y="0"/>
                  </a:moveTo>
                  <a:lnTo>
                    <a:pt x="1" y="31"/>
                  </a:lnTo>
                  <a:lnTo>
                    <a:pt x="929" y="1759"/>
                  </a:lnTo>
                  <a:lnTo>
                    <a:pt x="943" y="17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9"/>
            <p:cNvSpPr/>
            <p:nvPr/>
          </p:nvSpPr>
          <p:spPr>
            <a:xfrm>
              <a:off x="3840125" y="805850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524" y="1"/>
                  </a:moveTo>
                  <a:lnTo>
                    <a:pt x="1" y="304"/>
                  </a:lnTo>
                  <a:lnTo>
                    <a:pt x="1" y="787"/>
                  </a:lnTo>
                  <a:lnTo>
                    <a:pt x="524" y="485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9"/>
            <p:cNvSpPr/>
            <p:nvPr/>
          </p:nvSpPr>
          <p:spPr>
            <a:xfrm>
              <a:off x="3840125" y="806625"/>
              <a:ext cx="12675" cy="18425"/>
            </a:xfrm>
            <a:custGeom>
              <a:avLst/>
              <a:gdLst/>
              <a:ahLst/>
              <a:cxnLst/>
              <a:rect l="l" t="t" r="r" b="b"/>
              <a:pathLst>
                <a:path w="507" h="737" extrusionOk="0">
                  <a:moveTo>
                    <a:pt x="507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7" y="44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29"/>
            <p:cNvSpPr/>
            <p:nvPr/>
          </p:nvSpPr>
          <p:spPr>
            <a:xfrm>
              <a:off x="3852600" y="806625"/>
              <a:ext cx="200" cy="11100"/>
            </a:xfrm>
            <a:custGeom>
              <a:avLst/>
              <a:gdLst/>
              <a:ahLst/>
              <a:cxnLst/>
              <a:rect l="l" t="t" r="r" b="b"/>
              <a:pathLst>
                <a:path w="8" h="444" extrusionOk="0">
                  <a:moveTo>
                    <a:pt x="8" y="0"/>
                  </a:moveTo>
                  <a:lnTo>
                    <a:pt x="1" y="4"/>
                  </a:lnTo>
                  <a:lnTo>
                    <a:pt x="1" y="439"/>
                  </a:lnTo>
                  <a:lnTo>
                    <a:pt x="8" y="44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9"/>
            <p:cNvSpPr/>
            <p:nvPr/>
          </p:nvSpPr>
          <p:spPr>
            <a:xfrm>
              <a:off x="3840125" y="817600"/>
              <a:ext cx="12675" cy="7450"/>
            </a:xfrm>
            <a:custGeom>
              <a:avLst/>
              <a:gdLst/>
              <a:ahLst/>
              <a:cxnLst/>
              <a:rect l="l" t="t" r="r" b="b"/>
              <a:pathLst>
                <a:path w="507" h="298" extrusionOk="0">
                  <a:moveTo>
                    <a:pt x="500" y="0"/>
                  </a:moveTo>
                  <a:lnTo>
                    <a:pt x="1" y="288"/>
                  </a:lnTo>
                  <a:lnTo>
                    <a:pt x="1" y="298"/>
                  </a:lnTo>
                  <a:lnTo>
                    <a:pt x="507" y="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9"/>
            <p:cNvSpPr/>
            <p:nvPr/>
          </p:nvSpPr>
          <p:spPr>
            <a:xfrm>
              <a:off x="3846250" y="810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7" y="0"/>
                  </a:moveTo>
                  <a:lnTo>
                    <a:pt x="1" y="9"/>
                  </a:lnTo>
                  <a:lnTo>
                    <a:pt x="1" y="453"/>
                  </a:lnTo>
                  <a:lnTo>
                    <a:pt x="17" y="44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9"/>
            <p:cNvSpPr/>
            <p:nvPr/>
          </p:nvSpPr>
          <p:spPr>
            <a:xfrm>
              <a:off x="3840125" y="813600"/>
              <a:ext cx="425" cy="11525"/>
            </a:xfrm>
            <a:custGeom>
              <a:avLst/>
              <a:gdLst/>
              <a:ahLst/>
              <a:cxnLst/>
              <a:rect l="l" t="t" r="r" b="b"/>
              <a:pathLst>
                <a:path w="17" h="461" extrusionOk="0">
                  <a:moveTo>
                    <a:pt x="17" y="1"/>
                  </a:moveTo>
                  <a:lnTo>
                    <a:pt x="1" y="10"/>
                  </a:lnTo>
                  <a:lnTo>
                    <a:pt x="1" y="461"/>
                  </a:lnTo>
                  <a:lnTo>
                    <a:pt x="17" y="4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9"/>
            <p:cNvSpPr/>
            <p:nvPr/>
          </p:nvSpPr>
          <p:spPr>
            <a:xfrm>
              <a:off x="3846075" y="810375"/>
              <a:ext cx="200" cy="11125"/>
            </a:xfrm>
            <a:custGeom>
              <a:avLst/>
              <a:gdLst/>
              <a:ahLst/>
              <a:cxnLst/>
              <a:rect l="l" t="t" r="r" b="b"/>
              <a:pathLst>
                <a:path w="8" h="445" extrusionOk="0">
                  <a:moveTo>
                    <a:pt x="8" y="1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8" y="4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9"/>
            <p:cNvSpPr/>
            <p:nvPr/>
          </p:nvSpPr>
          <p:spPr>
            <a:xfrm>
              <a:off x="3840000" y="813325"/>
              <a:ext cx="150" cy="12200"/>
            </a:xfrm>
            <a:custGeom>
              <a:avLst/>
              <a:gdLst/>
              <a:ahLst/>
              <a:cxnLst/>
              <a:rect l="l" t="t" r="r" b="b"/>
              <a:pathLst>
                <a:path w="6" h="488" extrusionOk="0">
                  <a:moveTo>
                    <a:pt x="0" y="0"/>
                  </a:moveTo>
                  <a:lnTo>
                    <a:pt x="0" y="485"/>
                  </a:lnTo>
                  <a:lnTo>
                    <a:pt x="6" y="488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29"/>
            <p:cNvSpPr/>
            <p:nvPr/>
          </p:nvSpPr>
          <p:spPr>
            <a:xfrm>
              <a:off x="3840000" y="805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1"/>
                  </a:moveTo>
                  <a:lnTo>
                    <a:pt x="0" y="302"/>
                  </a:lnTo>
                  <a:lnTo>
                    <a:pt x="6" y="307"/>
                  </a:lnTo>
                  <a:lnTo>
                    <a:pt x="529" y="4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3839600" y="825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0" y="0"/>
                  </a:moveTo>
                  <a:lnTo>
                    <a:pt x="0" y="23"/>
                  </a:lnTo>
                  <a:lnTo>
                    <a:pt x="106" y="84"/>
                  </a:lnTo>
                  <a:lnTo>
                    <a:pt x="106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9"/>
            <p:cNvSpPr/>
            <p:nvPr/>
          </p:nvSpPr>
          <p:spPr>
            <a:xfrm>
              <a:off x="3839600" y="817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0"/>
                  </a:moveTo>
                  <a:lnTo>
                    <a:pt x="0" y="328"/>
                  </a:lnTo>
                  <a:lnTo>
                    <a:pt x="106" y="389"/>
                  </a:lnTo>
                  <a:lnTo>
                    <a:pt x="674" y="6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9"/>
            <p:cNvSpPr/>
            <p:nvPr/>
          </p:nvSpPr>
          <p:spPr>
            <a:xfrm>
              <a:off x="3842225" y="819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69" y="0"/>
                  </a:moveTo>
                  <a:lnTo>
                    <a:pt x="1" y="328"/>
                  </a:lnTo>
                  <a:lnTo>
                    <a:pt x="1" y="351"/>
                  </a:lnTo>
                  <a:lnTo>
                    <a:pt x="569" y="24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3861025" y="796075"/>
              <a:ext cx="9625" cy="35475"/>
            </a:xfrm>
            <a:custGeom>
              <a:avLst/>
              <a:gdLst/>
              <a:ahLst/>
              <a:cxnLst/>
              <a:rect l="l" t="t" r="r" b="b"/>
              <a:pathLst>
                <a:path w="385" h="1419" extrusionOk="0">
                  <a:moveTo>
                    <a:pt x="384" y="0"/>
                  </a:moveTo>
                  <a:lnTo>
                    <a:pt x="0" y="222"/>
                  </a:lnTo>
                  <a:lnTo>
                    <a:pt x="0" y="1418"/>
                  </a:lnTo>
                  <a:lnTo>
                    <a:pt x="384" y="11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29"/>
            <p:cNvSpPr/>
            <p:nvPr/>
          </p:nvSpPr>
          <p:spPr>
            <a:xfrm>
              <a:off x="3860650" y="801400"/>
              <a:ext cx="400" cy="30150"/>
            </a:xfrm>
            <a:custGeom>
              <a:avLst/>
              <a:gdLst/>
              <a:ahLst/>
              <a:cxnLst/>
              <a:rect l="l" t="t" r="r" b="b"/>
              <a:pathLst>
                <a:path w="16" h="1206" extrusionOk="0">
                  <a:moveTo>
                    <a:pt x="1" y="0"/>
                  </a:moveTo>
                  <a:lnTo>
                    <a:pt x="1" y="1197"/>
                  </a:lnTo>
                  <a:lnTo>
                    <a:pt x="15" y="1205"/>
                  </a:lnTo>
                  <a:lnTo>
                    <a:pt x="15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3860650" y="795850"/>
              <a:ext cx="10000" cy="5775"/>
            </a:xfrm>
            <a:custGeom>
              <a:avLst/>
              <a:gdLst/>
              <a:ahLst/>
              <a:cxnLst/>
              <a:rect l="l" t="t" r="r" b="b"/>
              <a:pathLst>
                <a:path w="400" h="231" extrusionOk="0">
                  <a:moveTo>
                    <a:pt x="385" y="0"/>
                  </a:moveTo>
                  <a:lnTo>
                    <a:pt x="1" y="222"/>
                  </a:lnTo>
                  <a:lnTo>
                    <a:pt x="15" y="231"/>
                  </a:lnTo>
                  <a:lnTo>
                    <a:pt x="399" y="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D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0" y="19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308" y="15"/>
                  </a:lnTo>
                  <a:lnTo>
                    <a:pt x="308" y="1145"/>
                  </a:lnTo>
                  <a:lnTo>
                    <a:pt x="0" y="132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29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0" y="11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29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188" y="9"/>
                  </a:lnTo>
                  <a:lnTo>
                    <a:pt x="188" y="701"/>
                  </a:lnTo>
                  <a:lnTo>
                    <a:pt x="0" y="80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99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3857500" y="744450"/>
              <a:ext cx="6125" cy="15900"/>
            </a:xfrm>
            <a:custGeom>
              <a:avLst/>
              <a:gdLst/>
              <a:ahLst/>
              <a:cxnLst/>
              <a:rect l="l" t="t" r="r" b="b"/>
              <a:pathLst>
                <a:path w="245" h="636" extrusionOk="0">
                  <a:moveTo>
                    <a:pt x="0" y="0"/>
                  </a:moveTo>
                  <a:lnTo>
                    <a:pt x="0" y="329"/>
                  </a:lnTo>
                  <a:lnTo>
                    <a:pt x="244" y="635"/>
                  </a:lnTo>
                  <a:lnTo>
                    <a:pt x="244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3857500" y="740925"/>
              <a:ext cx="12175" cy="7050"/>
            </a:xfrm>
            <a:custGeom>
              <a:avLst/>
              <a:gdLst/>
              <a:ahLst/>
              <a:cxnLst/>
              <a:rect l="l" t="t" r="r" b="b"/>
              <a:pathLst>
                <a:path w="487" h="282" extrusionOk="0">
                  <a:moveTo>
                    <a:pt x="244" y="1"/>
                  </a:moveTo>
                  <a:lnTo>
                    <a:pt x="0" y="141"/>
                  </a:lnTo>
                  <a:lnTo>
                    <a:pt x="244" y="282"/>
                  </a:lnTo>
                  <a:lnTo>
                    <a:pt x="486" y="1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3863600" y="744450"/>
              <a:ext cx="6075" cy="15900"/>
            </a:xfrm>
            <a:custGeom>
              <a:avLst/>
              <a:gdLst/>
              <a:ahLst/>
              <a:cxnLst/>
              <a:rect l="l" t="t" r="r" b="b"/>
              <a:pathLst>
                <a:path w="243" h="636" extrusionOk="0">
                  <a:moveTo>
                    <a:pt x="242" y="0"/>
                  </a:moveTo>
                  <a:lnTo>
                    <a:pt x="0" y="141"/>
                  </a:lnTo>
                  <a:lnTo>
                    <a:pt x="0" y="635"/>
                  </a:lnTo>
                  <a:lnTo>
                    <a:pt x="242" y="49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29"/>
            <p:cNvSpPr/>
            <p:nvPr/>
          </p:nvSpPr>
          <p:spPr>
            <a:xfrm>
              <a:off x="3856775" y="743250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0"/>
                  </a:moveTo>
                  <a:lnTo>
                    <a:pt x="0" y="118"/>
                  </a:lnTo>
                  <a:lnTo>
                    <a:pt x="273" y="274"/>
                  </a:lnTo>
                  <a:lnTo>
                    <a:pt x="273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29"/>
            <p:cNvSpPr/>
            <p:nvPr/>
          </p:nvSpPr>
          <p:spPr>
            <a:xfrm>
              <a:off x="3856775" y="739325"/>
              <a:ext cx="13625" cy="7850"/>
            </a:xfrm>
            <a:custGeom>
              <a:avLst/>
              <a:gdLst/>
              <a:ahLst/>
              <a:cxnLst/>
              <a:rect l="l" t="t" r="r" b="b"/>
              <a:pathLst>
                <a:path w="545" h="314" extrusionOk="0">
                  <a:moveTo>
                    <a:pt x="273" y="1"/>
                  </a:moveTo>
                  <a:lnTo>
                    <a:pt x="0" y="157"/>
                  </a:lnTo>
                  <a:lnTo>
                    <a:pt x="273" y="314"/>
                  </a:lnTo>
                  <a:lnTo>
                    <a:pt x="544" y="15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29"/>
            <p:cNvSpPr/>
            <p:nvPr/>
          </p:nvSpPr>
          <p:spPr>
            <a:xfrm>
              <a:off x="3858975" y="740600"/>
              <a:ext cx="9200" cy="5325"/>
            </a:xfrm>
            <a:custGeom>
              <a:avLst/>
              <a:gdLst/>
              <a:ahLst/>
              <a:cxnLst/>
              <a:rect l="l" t="t" r="r" b="b"/>
              <a:pathLst>
                <a:path w="368" h="213" extrusionOk="0">
                  <a:moveTo>
                    <a:pt x="185" y="0"/>
                  </a:moveTo>
                  <a:lnTo>
                    <a:pt x="1" y="106"/>
                  </a:lnTo>
                  <a:lnTo>
                    <a:pt x="185" y="212"/>
                  </a:lnTo>
                  <a:lnTo>
                    <a:pt x="368" y="10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29"/>
            <p:cNvSpPr/>
            <p:nvPr/>
          </p:nvSpPr>
          <p:spPr>
            <a:xfrm>
              <a:off x="3863600" y="743250"/>
              <a:ext cx="6800" cy="6875"/>
            </a:xfrm>
            <a:custGeom>
              <a:avLst/>
              <a:gdLst/>
              <a:ahLst/>
              <a:cxnLst/>
              <a:rect l="l" t="t" r="r" b="b"/>
              <a:pathLst>
                <a:path w="272" h="275" extrusionOk="0">
                  <a:moveTo>
                    <a:pt x="271" y="0"/>
                  </a:moveTo>
                  <a:lnTo>
                    <a:pt x="0" y="157"/>
                  </a:lnTo>
                  <a:lnTo>
                    <a:pt x="0" y="274"/>
                  </a:lnTo>
                  <a:lnTo>
                    <a:pt x="271" y="11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F2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29"/>
            <p:cNvSpPr/>
            <p:nvPr/>
          </p:nvSpPr>
          <p:spPr>
            <a:xfrm>
              <a:off x="3858975" y="740600"/>
              <a:ext cx="4650" cy="3075"/>
            </a:xfrm>
            <a:custGeom>
              <a:avLst/>
              <a:gdLst/>
              <a:ahLst/>
              <a:cxnLst/>
              <a:rect l="l" t="t" r="r" b="b"/>
              <a:pathLst>
                <a:path w="186" h="123" extrusionOk="0">
                  <a:moveTo>
                    <a:pt x="185" y="0"/>
                  </a:moveTo>
                  <a:lnTo>
                    <a:pt x="1" y="106"/>
                  </a:lnTo>
                  <a:lnTo>
                    <a:pt x="28" y="122"/>
                  </a:lnTo>
                  <a:lnTo>
                    <a:pt x="185" y="3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29"/>
            <p:cNvSpPr/>
            <p:nvPr/>
          </p:nvSpPr>
          <p:spPr>
            <a:xfrm>
              <a:off x="3863600" y="74060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0" y="0"/>
                  </a:moveTo>
                  <a:lnTo>
                    <a:pt x="0" y="32"/>
                  </a:lnTo>
                  <a:lnTo>
                    <a:pt x="155" y="122"/>
                  </a:lnTo>
                  <a:lnTo>
                    <a:pt x="18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9"/>
            <p:cNvSpPr/>
            <p:nvPr/>
          </p:nvSpPr>
          <p:spPr>
            <a:xfrm>
              <a:off x="3860625" y="832125"/>
              <a:ext cx="5950" cy="4775"/>
            </a:xfrm>
            <a:custGeom>
              <a:avLst/>
              <a:gdLst/>
              <a:ahLst/>
              <a:cxnLst/>
              <a:rect l="l" t="t" r="r" b="b"/>
              <a:pathLst>
                <a:path w="238" h="191" extrusionOk="0">
                  <a:moveTo>
                    <a:pt x="0" y="1"/>
                  </a:moveTo>
                  <a:lnTo>
                    <a:pt x="0" y="53"/>
                  </a:lnTo>
                  <a:lnTo>
                    <a:pt x="238" y="191"/>
                  </a:lnTo>
                  <a:lnTo>
                    <a:pt x="238" y="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9"/>
            <p:cNvSpPr/>
            <p:nvPr/>
          </p:nvSpPr>
          <p:spPr>
            <a:xfrm>
              <a:off x="3860625" y="826125"/>
              <a:ext cx="16400" cy="9475"/>
            </a:xfrm>
            <a:custGeom>
              <a:avLst/>
              <a:gdLst/>
              <a:ahLst/>
              <a:cxnLst/>
              <a:rect l="l" t="t" r="r" b="b"/>
              <a:pathLst>
                <a:path w="656" h="379" extrusionOk="0">
                  <a:moveTo>
                    <a:pt x="418" y="0"/>
                  </a:moveTo>
                  <a:lnTo>
                    <a:pt x="0" y="241"/>
                  </a:lnTo>
                  <a:lnTo>
                    <a:pt x="238" y="379"/>
                  </a:lnTo>
                  <a:lnTo>
                    <a:pt x="656" y="138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9"/>
            <p:cNvSpPr/>
            <p:nvPr/>
          </p:nvSpPr>
          <p:spPr>
            <a:xfrm>
              <a:off x="3866550" y="829550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419" y="1"/>
                  </a:moveTo>
                  <a:lnTo>
                    <a:pt x="1" y="242"/>
                  </a:lnTo>
                  <a:lnTo>
                    <a:pt x="1" y="294"/>
                  </a:lnTo>
                  <a:lnTo>
                    <a:pt x="419" y="53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29"/>
            <p:cNvSpPr/>
            <p:nvPr/>
          </p:nvSpPr>
          <p:spPr>
            <a:xfrm>
              <a:off x="3860625" y="830800"/>
              <a:ext cx="3500" cy="3350"/>
            </a:xfrm>
            <a:custGeom>
              <a:avLst/>
              <a:gdLst/>
              <a:ahLst/>
              <a:cxnLst/>
              <a:rect l="l" t="t" r="r" b="b"/>
              <a:pathLst>
                <a:path w="140" h="134" extrusionOk="0">
                  <a:moveTo>
                    <a:pt x="0" y="0"/>
                  </a:moveTo>
                  <a:lnTo>
                    <a:pt x="0" y="54"/>
                  </a:lnTo>
                  <a:lnTo>
                    <a:pt x="139" y="134"/>
                  </a:lnTo>
                  <a:lnTo>
                    <a:pt x="139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9"/>
            <p:cNvSpPr/>
            <p:nvPr/>
          </p:nvSpPr>
          <p:spPr>
            <a:xfrm>
              <a:off x="3860625" y="824775"/>
              <a:ext cx="13925" cy="8075"/>
            </a:xfrm>
            <a:custGeom>
              <a:avLst/>
              <a:gdLst/>
              <a:ahLst/>
              <a:cxnLst/>
              <a:rect l="l" t="t" r="r" b="b"/>
              <a:pathLst>
                <a:path w="557" h="323" extrusionOk="0">
                  <a:moveTo>
                    <a:pt x="418" y="1"/>
                  </a:moveTo>
                  <a:lnTo>
                    <a:pt x="0" y="241"/>
                  </a:lnTo>
                  <a:lnTo>
                    <a:pt x="139" y="322"/>
                  </a:lnTo>
                  <a:lnTo>
                    <a:pt x="557" y="80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9"/>
            <p:cNvSpPr/>
            <p:nvPr/>
          </p:nvSpPr>
          <p:spPr>
            <a:xfrm>
              <a:off x="3864100" y="826775"/>
              <a:ext cx="10450" cy="7375"/>
            </a:xfrm>
            <a:custGeom>
              <a:avLst/>
              <a:gdLst/>
              <a:ahLst/>
              <a:cxnLst/>
              <a:rect l="l" t="t" r="r" b="b"/>
              <a:pathLst>
                <a:path w="418" h="295" extrusionOk="0">
                  <a:moveTo>
                    <a:pt x="418" y="0"/>
                  </a:moveTo>
                  <a:lnTo>
                    <a:pt x="0" y="242"/>
                  </a:lnTo>
                  <a:lnTo>
                    <a:pt x="0" y="295"/>
                  </a:lnTo>
                  <a:lnTo>
                    <a:pt x="418" y="5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9"/>
            <p:cNvSpPr/>
            <p:nvPr/>
          </p:nvSpPr>
          <p:spPr>
            <a:xfrm>
              <a:off x="3876775" y="784875"/>
              <a:ext cx="13150" cy="19700"/>
            </a:xfrm>
            <a:custGeom>
              <a:avLst/>
              <a:gdLst/>
              <a:ahLst/>
              <a:cxnLst/>
              <a:rect l="l" t="t" r="r" b="b"/>
              <a:pathLst>
                <a:path w="526" h="788" extrusionOk="0">
                  <a:moveTo>
                    <a:pt x="526" y="0"/>
                  </a:moveTo>
                  <a:lnTo>
                    <a:pt x="1" y="303"/>
                  </a:lnTo>
                  <a:lnTo>
                    <a:pt x="1" y="787"/>
                  </a:lnTo>
                  <a:lnTo>
                    <a:pt x="526" y="48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29"/>
            <p:cNvSpPr/>
            <p:nvPr/>
          </p:nvSpPr>
          <p:spPr>
            <a:xfrm>
              <a:off x="3876775" y="785625"/>
              <a:ext cx="12725" cy="18450"/>
            </a:xfrm>
            <a:custGeom>
              <a:avLst/>
              <a:gdLst/>
              <a:ahLst/>
              <a:cxnLst/>
              <a:rect l="l" t="t" r="r" b="b"/>
              <a:pathLst>
                <a:path w="509" h="738" extrusionOk="0">
                  <a:moveTo>
                    <a:pt x="508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8" y="44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29"/>
            <p:cNvSpPr/>
            <p:nvPr/>
          </p:nvSpPr>
          <p:spPr>
            <a:xfrm>
              <a:off x="3889250" y="785625"/>
              <a:ext cx="250" cy="11125"/>
            </a:xfrm>
            <a:custGeom>
              <a:avLst/>
              <a:gdLst/>
              <a:ahLst/>
              <a:cxnLst/>
              <a:rect l="l" t="t" r="r" b="b"/>
              <a:pathLst>
                <a:path w="10" h="445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9"/>
            <p:cNvSpPr/>
            <p:nvPr/>
          </p:nvSpPr>
          <p:spPr>
            <a:xfrm>
              <a:off x="3876775" y="796600"/>
              <a:ext cx="12725" cy="7475"/>
            </a:xfrm>
            <a:custGeom>
              <a:avLst/>
              <a:gdLst/>
              <a:ahLst/>
              <a:cxnLst/>
              <a:rect l="l" t="t" r="r" b="b"/>
              <a:pathLst>
                <a:path w="509" h="299" extrusionOk="0">
                  <a:moveTo>
                    <a:pt x="500" y="1"/>
                  </a:moveTo>
                  <a:lnTo>
                    <a:pt x="1" y="289"/>
                  </a:lnTo>
                  <a:lnTo>
                    <a:pt x="1" y="298"/>
                  </a:lnTo>
                  <a:lnTo>
                    <a:pt x="508" y="5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29"/>
            <p:cNvSpPr/>
            <p:nvPr/>
          </p:nvSpPr>
          <p:spPr>
            <a:xfrm>
              <a:off x="3882950" y="789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6" y="1"/>
                  </a:moveTo>
                  <a:lnTo>
                    <a:pt x="0" y="9"/>
                  </a:lnTo>
                  <a:lnTo>
                    <a:pt x="0" y="453"/>
                  </a:lnTo>
                  <a:lnTo>
                    <a:pt x="16" y="44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29"/>
            <p:cNvSpPr/>
            <p:nvPr/>
          </p:nvSpPr>
          <p:spPr>
            <a:xfrm>
              <a:off x="3876775" y="792625"/>
              <a:ext cx="425" cy="11500"/>
            </a:xfrm>
            <a:custGeom>
              <a:avLst/>
              <a:gdLst/>
              <a:ahLst/>
              <a:cxnLst/>
              <a:rect l="l" t="t" r="r" b="b"/>
              <a:pathLst>
                <a:path w="17" h="460" extrusionOk="0">
                  <a:moveTo>
                    <a:pt x="17" y="0"/>
                  </a:moveTo>
                  <a:lnTo>
                    <a:pt x="1" y="9"/>
                  </a:lnTo>
                  <a:lnTo>
                    <a:pt x="1" y="460"/>
                  </a:lnTo>
                  <a:lnTo>
                    <a:pt x="17" y="45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29"/>
            <p:cNvSpPr/>
            <p:nvPr/>
          </p:nvSpPr>
          <p:spPr>
            <a:xfrm>
              <a:off x="3882725" y="789400"/>
              <a:ext cx="250" cy="11100"/>
            </a:xfrm>
            <a:custGeom>
              <a:avLst/>
              <a:gdLst/>
              <a:ahLst/>
              <a:cxnLst/>
              <a:rect l="l" t="t" r="r" b="b"/>
              <a:pathLst>
                <a:path w="10" h="444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9"/>
            <p:cNvSpPr/>
            <p:nvPr/>
          </p:nvSpPr>
          <p:spPr>
            <a:xfrm>
              <a:off x="3876675" y="792375"/>
              <a:ext cx="125" cy="12200"/>
            </a:xfrm>
            <a:custGeom>
              <a:avLst/>
              <a:gdLst/>
              <a:ahLst/>
              <a:cxnLst/>
              <a:rect l="l" t="t" r="r" b="b"/>
              <a:pathLst>
                <a:path w="5" h="488" extrusionOk="0">
                  <a:moveTo>
                    <a:pt x="1" y="0"/>
                  </a:moveTo>
                  <a:lnTo>
                    <a:pt x="1" y="483"/>
                  </a:lnTo>
                  <a:lnTo>
                    <a:pt x="5" y="487"/>
                  </a:lnTo>
                  <a:lnTo>
                    <a:pt x="5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9"/>
            <p:cNvSpPr/>
            <p:nvPr/>
          </p:nvSpPr>
          <p:spPr>
            <a:xfrm>
              <a:off x="3876675" y="784800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0"/>
                  </a:moveTo>
                  <a:lnTo>
                    <a:pt x="1" y="303"/>
                  </a:lnTo>
                  <a:lnTo>
                    <a:pt x="5" y="306"/>
                  </a:lnTo>
                  <a:lnTo>
                    <a:pt x="53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9"/>
            <p:cNvSpPr/>
            <p:nvPr/>
          </p:nvSpPr>
          <p:spPr>
            <a:xfrm>
              <a:off x="3876275" y="804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1" y="1"/>
                  </a:moveTo>
                  <a:lnTo>
                    <a:pt x="1" y="24"/>
                  </a:lnTo>
                  <a:lnTo>
                    <a:pt x="105" y="85"/>
                  </a:lnTo>
                  <a:lnTo>
                    <a:pt x="105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9"/>
            <p:cNvSpPr/>
            <p:nvPr/>
          </p:nvSpPr>
          <p:spPr>
            <a:xfrm>
              <a:off x="3876275" y="796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1"/>
                  </a:moveTo>
                  <a:lnTo>
                    <a:pt x="1" y="329"/>
                  </a:lnTo>
                  <a:lnTo>
                    <a:pt x="105" y="389"/>
                  </a:lnTo>
                  <a:lnTo>
                    <a:pt x="675" y="6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9"/>
            <p:cNvSpPr/>
            <p:nvPr/>
          </p:nvSpPr>
          <p:spPr>
            <a:xfrm>
              <a:off x="3878900" y="798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70" y="1"/>
                  </a:moveTo>
                  <a:lnTo>
                    <a:pt x="0" y="328"/>
                  </a:lnTo>
                  <a:lnTo>
                    <a:pt x="0" y="352"/>
                  </a:lnTo>
                  <a:lnTo>
                    <a:pt x="570" y="2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9"/>
            <p:cNvSpPr/>
            <p:nvPr/>
          </p:nvSpPr>
          <p:spPr>
            <a:xfrm>
              <a:off x="3803950" y="800850"/>
              <a:ext cx="13125" cy="29175"/>
            </a:xfrm>
            <a:custGeom>
              <a:avLst/>
              <a:gdLst/>
              <a:ahLst/>
              <a:cxnLst/>
              <a:rect l="l" t="t" r="r" b="b"/>
              <a:pathLst>
                <a:path w="525" h="1167" extrusionOk="0">
                  <a:moveTo>
                    <a:pt x="1" y="0"/>
                  </a:moveTo>
                  <a:lnTo>
                    <a:pt x="1" y="863"/>
                  </a:lnTo>
                  <a:lnTo>
                    <a:pt x="524" y="1166"/>
                  </a:lnTo>
                  <a:lnTo>
                    <a:pt x="524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9"/>
            <p:cNvSpPr/>
            <p:nvPr/>
          </p:nvSpPr>
          <p:spPr>
            <a:xfrm>
              <a:off x="3804350" y="801600"/>
              <a:ext cx="12725" cy="27925"/>
            </a:xfrm>
            <a:custGeom>
              <a:avLst/>
              <a:gdLst/>
              <a:ahLst/>
              <a:cxnLst/>
              <a:rect l="l" t="t" r="r" b="b"/>
              <a:pathLst>
                <a:path w="509" h="1117" extrusionOk="0">
                  <a:moveTo>
                    <a:pt x="1" y="1"/>
                  </a:moveTo>
                  <a:lnTo>
                    <a:pt x="1" y="825"/>
                  </a:lnTo>
                  <a:lnTo>
                    <a:pt x="508" y="1116"/>
                  </a:lnTo>
                  <a:lnTo>
                    <a:pt x="508" y="2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9"/>
            <p:cNvSpPr/>
            <p:nvPr/>
          </p:nvSpPr>
          <p:spPr>
            <a:xfrm>
              <a:off x="3804350" y="801600"/>
              <a:ext cx="250" cy="20625"/>
            </a:xfrm>
            <a:custGeom>
              <a:avLst/>
              <a:gdLst/>
              <a:ahLst/>
              <a:cxnLst/>
              <a:rect l="l" t="t" r="r" b="b"/>
              <a:pathLst>
                <a:path w="10" h="825" extrusionOk="0">
                  <a:moveTo>
                    <a:pt x="1" y="1"/>
                  </a:moveTo>
                  <a:lnTo>
                    <a:pt x="1" y="825"/>
                  </a:lnTo>
                  <a:lnTo>
                    <a:pt x="9" y="820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9"/>
            <p:cNvSpPr/>
            <p:nvPr/>
          </p:nvSpPr>
          <p:spPr>
            <a:xfrm>
              <a:off x="3804350" y="822100"/>
              <a:ext cx="12725" cy="7425"/>
            </a:xfrm>
            <a:custGeom>
              <a:avLst/>
              <a:gdLst/>
              <a:ahLst/>
              <a:cxnLst/>
              <a:rect l="l" t="t" r="r" b="b"/>
              <a:pathLst>
                <a:path w="509" h="297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9"/>
            <p:cNvSpPr/>
            <p:nvPr/>
          </p:nvSpPr>
          <p:spPr>
            <a:xfrm>
              <a:off x="3810525" y="805175"/>
              <a:ext cx="425" cy="20825"/>
            </a:xfrm>
            <a:custGeom>
              <a:avLst/>
              <a:gdLst/>
              <a:ahLst/>
              <a:cxnLst/>
              <a:rect l="l" t="t" r="r" b="b"/>
              <a:pathLst>
                <a:path w="17" h="833" extrusionOk="0">
                  <a:moveTo>
                    <a:pt x="0" y="0"/>
                  </a:moveTo>
                  <a:lnTo>
                    <a:pt x="0" y="822"/>
                  </a:lnTo>
                  <a:lnTo>
                    <a:pt x="16" y="832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9"/>
            <p:cNvSpPr/>
            <p:nvPr/>
          </p:nvSpPr>
          <p:spPr>
            <a:xfrm>
              <a:off x="3816650" y="808600"/>
              <a:ext cx="425" cy="21025"/>
            </a:xfrm>
            <a:custGeom>
              <a:avLst/>
              <a:gdLst/>
              <a:ahLst/>
              <a:cxnLst/>
              <a:rect l="l" t="t" r="r" b="b"/>
              <a:pathLst>
                <a:path w="17" h="841" extrusionOk="0">
                  <a:moveTo>
                    <a:pt x="0" y="1"/>
                  </a:moveTo>
                  <a:lnTo>
                    <a:pt x="0" y="830"/>
                  </a:lnTo>
                  <a:lnTo>
                    <a:pt x="16" y="840"/>
                  </a:lnTo>
                  <a:lnTo>
                    <a:pt x="16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9"/>
            <p:cNvSpPr/>
            <p:nvPr/>
          </p:nvSpPr>
          <p:spPr>
            <a:xfrm>
              <a:off x="3810925" y="805375"/>
              <a:ext cx="200" cy="20625"/>
            </a:xfrm>
            <a:custGeom>
              <a:avLst/>
              <a:gdLst/>
              <a:ahLst/>
              <a:cxnLst/>
              <a:rect l="l" t="t" r="r" b="b"/>
              <a:pathLst>
                <a:path w="8" h="825" extrusionOk="0">
                  <a:moveTo>
                    <a:pt x="0" y="1"/>
                  </a:moveTo>
                  <a:lnTo>
                    <a:pt x="0" y="824"/>
                  </a:lnTo>
                  <a:lnTo>
                    <a:pt x="7" y="819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9"/>
            <p:cNvSpPr/>
            <p:nvPr/>
          </p:nvSpPr>
          <p:spPr>
            <a:xfrm>
              <a:off x="3817050" y="808350"/>
              <a:ext cx="150" cy="21675"/>
            </a:xfrm>
            <a:custGeom>
              <a:avLst/>
              <a:gdLst/>
              <a:ahLst/>
              <a:cxnLst/>
              <a:rect l="l" t="t" r="r" b="b"/>
              <a:pathLst>
                <a:path w="6" h="867" extrusionOk="0">
                  <a:moveTo>
                    <a:pt x="6" y="1"/>
                  </a:moveTo>
                  <a:lnTo>
                    <a:pt x="0" y="4"/>
                  </a:lnTo>
                  <a:lnTo>
                    <a:pt x="0" y="866"/>
                  </a:lnTo>
                  <a:lnTo>
                    <a:pt x="6" y="86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29"/>
            <p:cNvSpPr/>
            <p:nvPr/>
          </p:nvSpPr>
          <p:spPr>
            <a:xfrm>
              <a:off x="3803950" y="800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1"/>
                  </a:moveTo>
                  <a:lnTo>
                    <a:pt x="1" y="3"/>
                  </a:lnTo>
                  <a:lnTo>
                    <a:pt x="524" y="307"/>
                  </a:lnTo>
                  <a:lnTo>
                    <a:pt x="530" y="3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29"/>
            <p:cNvSpPr/>
            <p:nvPr/>
          </p:nvSpPr>
          <p:spPr>
            <a:xfrm>
              <a:off x="3814950" y="830275"/>
              <a:ext cx="2625" cy="2150"/>
            </a:xfrm>
            <a:custGeom>
              <a:avLst/>
              <a:gdLst/>
              <a:ahLst/>
              <a:cxnLst/>
              <a:rect l="l" t="t" r="r" b="b"/>
              <a:pathLst>
                <a:path w="105" h="86" extrusionOk="0">
                  <a:moveTo>
                    <a:pt x="104" y="1"/>
                  </a:moveTo>
                  <a:lnTo>
                    <a:pt x="0" y="62"/>
                  </a:lnTo>
                  <a:lnTo>
                    <a:pt x="0" y="85"/>
                  </a:lnTo>
                  <a:lnTo>
                    <a:pt x="104" y="2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29"/>
            <p:cNvSpPr/>
            <p:nvPr/>
          </p:nvSpPr>
          <p:spPr>
            <a:xfrm>
              <a:off x="3800725" y="822100"/>
              <a:ext cx="16850" cy="9725"/>
            </a:xfrm>
            <a:custGeom>
              <a:avLst/>
              <a:gdLst/>
              <a:ahLst/>
              <a:cxnLst/>
              <a:rect l="l" t="t" r="r" b="b"/>
              <a:pathLst>
                <a:path w="674" h="389" extrusionOk="0">
                  <a:moveTo>
                    <a:pt x="105" y="0"/>
                  </a:moveTo>
                  <a:lnTo>
                    <a:pt x="1" y="60"/>
                  </a:lnTo>
                  <a:lnTo>
                    <a:pt x="569" y="389"/>
                  </a:lnTo>
                  <a:lnTo>
                    <a:pt x="673" y="32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29"/>
            <p:cNvSpPr/>
            <p:nvPr/>
          </p:nvSpPr>
          <p:spPr>
            <a:xfrm>
              <a:off x="3800725" y="823575"/>
              <a:ext cx="14250" cy="8850"/>
            </a:xfrm>
            <a:custGeom>
              <a:avLst/>
              <a:gdLst/>
              <a:ahLst/>
              <a:cxnLst/>
              <a:rect l="l" t="t" r="r" b="b"/>
              <a:pathLst>
                <a:path w="570" h="354" extrusionOk="0">
                  <a:moveTo>
                    <a:pt x="1" y="1"/>
                  </a:moveTo>
                  <a:lnTo>
                    <a:pt x="1" y="24"/>
                  </a:lnTo>
                  <a:lnTo>
                    <a:pt x="569" y="353"/>
                  </a:lnTo>
                  <a:lnTo>
                    <a:pt x="569" y="3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29"/>
            <p:cNvSpPr/>
            <p:nvPr/>
          </p:nvSpPr>
          <p:spPr>
            <a:xfrm>
              <a:off x="3803950" y="779000"/>
              <a:ext cx="13125" cy="15500"/>
            </a:xfrm>
            <a:custGeom>
              <a:avLst/>
              <a:gdLst/>
              <a:ahLst/>
              <a:cxnLst/>
              <a:rect l="l" t="t" r="r" b="b"/>
              <a:pathLst>
                <a:path w="525" h="620" extrusionOk="0">
                  <a:moveTo>
                    <a:pt x="1" y="0"/>
                  </a:moveTo>
                  <a:lnTo>
                    <a:pt x="1" y="316"/>
                  </a:lnTo>
                  <a:lnTo>
                    <a:pt x="524" y="619"/>
                  </a:lnTo>
                  <a:lnTo>
                    <a:pt x="524" y="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29"/>
            <p:cNvSpPr/>
            <p:nvPr/>
          </p:nvSpPr>
          <p:spPr>
            <a:xfrm>
              <a:off x="3804350" y="779750"/>
              <a:ext cx="12725" cy="14225"/>
            </a:xfrm>
            <a:custGeom>
              <a:avLst/>
              <a:gdLst/>
              <a:ahLst/>
              <a:cxnLst/>
              <a:rect l="l" t="t" r="r" b="b"/>
              <a:pathLst>
                <a:path w="509" h="569" extrusionOk="0">
                  <a:moveTo>
                    <a:pt x="1" y="1"/>
                  </a:moveTo>
                  <a:lnTo>
                    <a:pt x="1" y="278"/>
                  </a:lnTo>
                  <a:lnTo>
                    <a:pt x="508" y="569"/>
                  </a:lnTo>
                  <a:lnTo>
                    <a:pt x="508" y="2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29"/>
            <p:cNvSpPr/>
            <p:nvPr/>
          </p:nvSpPr>
          <p:spPr>
            <a:xfrm>
              <a:off x="3804350" y="779750"/>
              <a:ext cx="250" cy="6950"/>
            </a:xfrm>
            <a:custGeom>
              <a:avLst/>
              <a:gdLst/>
              <a:ahLst/>
              <a:cxnLst/>
              <a:rect l="l" t="t" r="r" b="b"/>
              <a:pathLst>
                <a:path w="10" h="278" extrusionOk="0">
                  <a:moveTo>
                    <a:pt x="1" y="1"/>
                  </a:moveTo>
                  <a:lnTo>
                    <a:pt x="1" y="278"/>
                  </a:lnTo>
                  <a:lnTo>
                    <a:pt x="9" y="273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29"/>
            <p:cNvSpPr/>
            <p:nvPr/>
          </p:nvSpPr>
          <p:spPr>
            <a:xfrm>
              <a:off x="3804350" y="786575"/>
              <a:ext cx="12725" cy="7400"/>
            </a:xfrm>
            <a:custGeom>
              <a:avLst/>
              <a:gdLst/>
              <a:ahLst/>
              <a:cxnLst/>
              <a:rect l="l" t="t" r="r" b="b"/>
              <a:pathLst>
                <a:path w="509" h="296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9"/>
            <p:cNvSpPr/>
            <p:nvPr/>
          </p:nvSpPr>
          <p:spPr>
            <a:xfrm>
              <a:off x="3810525" y="783275"/>
              <a:ext cx="425" cy="7200"/>
            </a:xfrm>
            <a:custGeom>
              <a:avLst/>
              <a:gdLst/>
              <a:ahLst/>
              <a:cxnLst/>
              <a:rect l="l" t="t" r="r" b="b"/>
              <a:pathLst>
                <a:path w="17" h="288" extrusionOk="0">
                  <a:moveTo>
                    <a:pt x="0" y="0"/>
                  </a:moveTo>
                  <a:lnTo>
                    <a:pt x="0" y="279"/>
                  </a:lnTo>
                  <a:lnTo>
                    <a:pt x="16" y="287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9"/>
            <p:cNvSpPr/>
            <p:nvPr/>
          </p:nvSpPr>
          <p:spPr>
            <a:xfrm>
              <a:off x="3816650" y="786750"/>
              <a:ext cx="425" cy="7350"/>
            </a:xfrm>
            <a:custGeom>
              <a:avLst/>
              <a:gdLst/>
              <a:ahLst/>
              <a:cxnLst/>
              <a:rect l="l" t="t" r="r" b="b"/>
              <a:pathLst>
                <a:path w="17" h="294" extrusionOk="0">
                  <a:moveTo>
                    <a:pt x="0" y="0"/>
                  </a:moveTo>
                  <a:lnTo>
                    <a:pt x="0" y="283"/>
                  </a:lnTo>
                  <a:lnTo>
                    <a:pt x="16" y="293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9"/>
            <p:cNvSpPr/>
            <p:nvPr/>
          </p:nvSpPr>
          <p:spPr>
            <a:xfrm>
              <a:off x="3810925" y="783525"/>
              <a:ext cx="200" cy="6950"/>
            </a:xfrm>
            <a:custGeom>
              <a:avLst/>
              <a:gdLst/>
              <a:ahLst/>
              <a:cxnLst/>
              <a:rect l="l" t="t" r="r" b="b"/>
              <a:pathLst>
                <a:path w="8" h="278" extrusionOk="0">
                  <a:moveTo>
                    <a:pt x="0" y="0"/>
                  </a:moveTo>
                  <a:lnTo>
                    <a:pt x="0" y="277"/>
                  </a:lnTo>
                  <a:lnTo>
                    <a:pt x="7" y="272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9"/>
            <p:cNvSpPr/>
            <p:nvPr/>
          </p:nvSpPr>
          <p:spPr>
            <a:xfrm>
              <a:off x="3817050" y="786450"/>
              <a:ext cx="150" cy="8050"/>
            </a:xfrm>
            <a:custGeom>
              <a:avLst/>
              <a:gdLst/>
              <a:ahLst/>
              <a:cxnLst/>
              <a:rect l="l" t="t" r="r" b="b"/>
              <a:pathLst>
                <a:path w="6" h="322" extrusionOk="0">
                  <a:moveTo>
                    <a:pt x="6" y="1"/>
                  </a:moveTo>
                  <a:lnTo>
                    <a:pt x="0" y="5"/>
                  </a:lnTo>
                  <a:lnTo>
                    <a:pt x="0" y="321"/>
                  </a:lnTo>
                  <a:lnTo>
                    <a:pt x="6" y="3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9"/>
            <p:cNvSpPr/>
            <p:nvPr/>
          </p:nvSpPr>
          <p:spPr>
            <a:xfrm>
              <a:off x="3803950" y="77892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0"/>
                  </a:moveTo>
                  <a:lnTo>
                    <a:pt x="1" y="3"/>
                  </a:lnTo>
                  <a:lnTo>
                    <a:pt x="524" y="306"/>
                  </a:lnTo>
                  <a:lnTo>
                    <a:pt x="530" y="30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3" name="Google Shape;1053;p29"/>
          <p:cNvSpPr txBox="1">
            <a:spLocks noGrp="1"/>
          </p:cNvSpPr>
          <p:nvPr>
            <p:ph type="subTitle" idx="4294967295"/>
          </p:nvPr>
        </p:nvSpPr>
        <p:spPr>
          <a:xfrm>
            <a:off x="535900" y="519350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Prototipe Fungsi yang digunakan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29"/>
          <p:cNvSpPr txBox="1">
            <a:spLocks noGrp="1"/>
          </p:cNvSpPr>
          <p:nvPr>
            <p:ph type="subTitle" idx="4294967295"/>
          </p:nvPr>
        </p:nvSpPr>
        <p:spPr>
          <a:xfrm>
            <a:off x="462400" y="14367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55" name="Google Shape;1055;p29"/>
          <p:cNvSpPr/>
          <p:nvPr/>
        </p:nvSpPr>
        <p:spPr>
          <a:xfrm rot="10800000" flipH="1">
            <a:off x="1119550" y="1090847"/>
            <a:ext cx="879600" cy="156300"/>
          </a:xfrm>
          <a:prstGeom prst="rect">
            <a:avLst/>
          </a:prstGeom>
          <a:solidFill>
            <a:srgbClr val="F4AA9E">
              <a:alpha val="5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6" name="Google Shape;1056;p29"/>
          <p:cNvPicPr preferRelativeResize="0"/>
          <p:nvPr/>
        </p:nvPicPr>
        <p:blipFill rotWithShape="1">
          <a:blip r:embed="rId3">
            <a:alphaModFix/>
          </a:blip>
          <a:srcRect l="15411" b="52280"/>
          <a:stretch/>
        </p:blipFill>
        <p:spPr>
          <a:xfrm>
            <a:off x="2944927" y="1450950"/>
            <a:ext cx="3176975" cy="309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29"/>
          <p:cNvPicPr preferRelativeResize="0"/>
          <p:nvPr/>
        </p:nvPicPr>
        <p:blipFill rotWithShape="1">
          <a:blip r:embed="rId3">
            <a:alphaModFix/>
          </a:blip>
          <a:srcRect l="14507" t="48135"/>
          <a:stretch/>
        </p:blipFill>
        <p:spPr>
          <a:xfrm>
            <a:off x="6121900" y="1450950"/>
            <a:ext cx="2954125" cy="309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410" y="1450950"/>
            <a:ext cx="2566640" cy="33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9" name="Google Shape;6299;p74"/>
          <p:cNvGrpSpPr/>
          <p:nvPr/>
        </p:nvGrpSpPr>
        <p:grpSpPr>
          <a:xfrm>
            <a:off x="7386362" y="3803728"/>
            <a:ext cx="1757633" cy="1339770"/>
            <a:chOff x="3753575" y="734700"/>
            <a:chExt cx="182025" cy="138750"/>
          </a:xfrm>
        </p:grpSpPr>
        <p:sp>
          <p:nvSpPr>
            <p:cNvPr id="6300" name="Google Shape;6300;p74"/>
            <p:cNvSpPr/>
            <p:nvPr/>
          </p:nvSpPr>
          <p:spPr>
            <a:xfrm>
              <a:off x="3753575" y="767275"/>
              <a:ext cx="182025" cy="105025"/>
            </a:xfrm>
            <a:custGeom>
              <a:avLst/>
              <a:gdLst/>
              <a:ahLst/>
              <a:cxnLst/>
              <a:rect l="l" t="t" r="r" b="b"/>
              <a:pathLst>
                <a:path w="7281" h="4201" extrusionOk="0">
                  <a:moveTo>
                    <a:pt x="4139" y="1"/>
                  </a:moveTo>
                  <a:lnTo>
                    <a:pt x="0" y="2388"/>
                  </a:lnTo>
                  <a:lnTo>
                    <a:pt x="3144" y="4200"/>
                  </a:lnTo>
                  <a:lnTo>
                    <a:pt x="7281" y="1813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30A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1" name="Google Shape;6301;p74"/>
            <p:cNvSpPr/>
            <p:nvPr/>
          </p:nvSpPr>
          <p:spPr>
            <a:xfrm>
              <a:off x="3753575" y="826950"/>
              <a:ext cx="78600" cy="46500"/>
            </a:xfrm>
            <a:custGeom>
              <a:avLst/>
              <a:gdLst/>
              <a:ahLst/>
              <a:cxnLst/>
              <a:rect l="l" t="t" r="r" b="b"/>
              <a:pathLst>
                <a:path w="3144" h="1860" extrusionOk="0">
                  <a:moveTo>
                    <a:pt x="0" y="1"/>
                  </a:moveTo>
                  <a:lnTo>
                    <a:pt x="0" y="48"/>
                  </a:lnTo>
                  <a:lnTo>
                    <a:pt x="3144" y="1860"/>
                  </a:lnTo>
                  <a:lnTo>
                    <a:pt x="3144" y="1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2" name="Google Shape;6302;p74"/>
            <p:cNvSpPr/>
            <p:nvPr/>
          </p:nvSpPr>
          <p:spPr>
            <a:xfrm>
              <a:off x="3832150" y="812600"/>
              <a:ext cx="103450" cy="60850"/>
            </a:xfrm>
            <a:custGeom>
              <a:avLst/>
              <a:gdLst/>
              <a:ahLst/>
              <a:cxnLst/>
              <a:rect l="l" t="t" r="r" b="b"/>
              <a:pathLst>
                <a:path w="4138" h="2434" extrusionOk="0">
                  <a:moveTo>
                    <a:pt x="4138" y="0"/>
                  </a:moveTo>
                  <a:lnTo>
                    <a:pt x="1" y="2387"/>
                  </a:lnTo>
                  <a:lnTo>
                    <a:pt x="1" y="2434"/>
                  </a:lnTo>
                  <a:lnTo>
                    <a:pt x="4138" y="4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3" name="Google Shape;6303;p74"/>
            <p:cNvSpPr/>
            <p:nvPr/>
          </p:nvSpPr>
          <p:spPr>
            <a:xfrm>
              <a:off x="3774050" y="779350"/>
              <a:ext cx="139550" cy="80575"/>
            </a:xfrm>
            <a:custGeom>
              <a:avLst/>
              <a:gdLst/>
              <a:ahLst/>
              <a:cxnLst/>
              <a:rect l="l" t="t" r="r" b="b"/>
              <a:pathLst>
                <a:path w="5582" h="3223" extrusionOk="0">
                  <a:moveTo>
                    <a:pt x="3276" y="1"/>
                  </a:moveTo>
                  <a:lnTo>
                    <a:pt x="0" y="1891"/>
                  </a:lnTo>
                  <a:lnTo>
                    <a:pt x="2305" y="3223"/>
                  </a:lnTo>
                  <a:lnTo>
                    <a:pt x="5582" y="1332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2F4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4" name="Google Shape;6304;p74"/>
            <p:cNvSpPr/>
            <p:nvPr/>
          </p:nvSpPr>
          <p:spPr>
            <a:xfrm>
              <a:off x="3774050" y="826625"/>
              <a:ext cx="57625" cy="34125"/>
            </a:xfrm>
            <a:custGeom>
              <a:avLst/>
              <a:gdLst/>
              <a:ahLst/>
              <a:cxnLst/>
              <a:rect l="l" t="t" r="r" b="b"/>
              <a:pathLst>
                <a:path w="2305" h="1365" extrusionOk="0">
                  <a:moveTo>
                    <a:pt x="0" y="0"/>
                  </a:moveTo>
                  <a:lnTo>
                    <a:pt x="0" y="35"/>
                  </a:lnTo>
                  <a:lnTo>
                    <a:pt x="2305" y="1365"/>
                  </a:lnTo>
                  <a:lnTo>
                    <a:pt x="2305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C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5" name="Google Shape;6305;p74"/>
            <p:cNvSpPr/>
            <p:nvPr/>
          </p:nvSpPr>
          <p:spPr>
            <a:xfrm>
              <a:off x="3831650" y="812625"/>
              <a:ext cx="81950" cy="48125"/>
            </a:xfrm>
            <a:custGeom>
              <a:avLst/>
              <a:gdLst/>
              <a:ahLst/>
              <a:cxnLst/>
              <a:rect l="l" t="t" r="r" b="b"/>
              <a:pathLst>
                <a:path w="3278" h="1925" extrusionOk="0">
                  <a:moveTo>
                    <a:pt x="3278" y="1"/>
                  </a:moveTo>
                  <a:lnTo>
                    <a:pt x="1" y="1892"/>
                  </a:lnTo>
                  <a:lnTo>
                    <a:pt x="1" y="1925"/>
                  </a:lnTo>
                  <a:lnTo>
                    <a:pt x="3278" y="34"/>
                  </a:lnTo>
                  <a:lnTo>
                    <a:pt x="3278" y="1"/>
                  </a:lnTo>
                  <a:close/>
                </a:path>
              </a:pathLst>
            </a:custGeom>
            <a:solidFill>
              <a:srgbClr val="AD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6" name="Google Shape;6306;p74"/>
            <p:cNvSpPr/>
            <p:nvPr/>
          </p:nvSpPr>
          <p:spPr>
            <a:xfrm>
              <a:off x="3790250" y="766800"/>
              <a:ext cx="22350" cy="19600"/>
            </a:xfrm>
            <a:custGeom>
              <a:avLst/>
              <a:gdLst/>
              <a:ahLst/>
              <a:cxnLst/>
              <a:rect l="l" t="t" r="r" b="b"/>
              <a:pathLst>
                <a:path w="894" h="784" extrusionOk="0">
                  <a:moveTo>
                    <a:pt x="839" y="1"/>
                  </a:moveTo>
                  <a:lnTo>
                    <a:pt x="37" y="664"/>
                  </a:lnTo>
                  <a:lnTo>
                    <a:pt x="1" y="713"/>
                  </a:lnTo>
                  <a:lnTo>
                    <a:pt x="105" y="652"/>
                  </a:lnTo>
                  <a:cubicBezTo>
                    <a:pt x="105" y="652"/>
                    <a:pt x="196" y="781"/>
                    <a:pt x="209" y="784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25" y="784"/>
                    <a:pt x="894" y="110"/>
                    <a:pt x="894" y="110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8B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7" name="Google Shape;6307;p74"/>
            <p:cNvSpPr/>
            <p:nvPr/>
          </p:nvSpPr>
          <p:spPr>
            <a:xfrm>
              <a:off x="3792850" y="748325"/>
              <a:ext cx="102200" cy="59000"/>
            </a:xfrm>
            <a:custGeom>
              <a:avLst/>
              <a:gdLst/>
              <a:ahLst/>
              <a:cxnLst/>
              <a:rect l="l" t="t" r="r" b="b"/>
              <a:pathLst>
                <a:path w="4088" h="2360" extrusionOk="0">
                  <a:moveTo>
                    <a:pt x="2411" y="0"/>
                  </a:moveTo>
                  <a:lnTo>
                    <a:pt x="1" y="1391"/>
                  </a:lnTo>
                  <a:lnTo>
                    <a:pt x="1677" y="2360"/>
                  </a:lnTo>
                  <a:lnTo>
                    <a:pt x="4087" y="968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8" name="Google Shape;6308;p74"/>
            <p:cNvSpPr/>
            <p:nvPr/>
          </p:nvSpPr>
          <p:spPr>
            <a:xfrm>
              <a:off x="3834775" y="772500"/>
              <a:ext cx="60275" cy="73750"/>
            </a:xfrm>
            <a:custGeom>
              <a:avLst/>
              <a:gdLst/>
              <a:ahLst/>
              <a:cxnLst/>
              <a:rect l="l" t="t" r="r" b="b"/>
              <a:pathLst>
                <a:path w="2411" h="2950" extrusionOk="0">
                  <a:moveTo>
                    <a:pt x="2410" y="1"/>
                  </a:moveTo>
                  <a:lnTo>
                    <a:pt x="0" y="1393"/>
                  </a:lnTo>
                  <a:lnTo>
                    <a:pt x="0" y="2950"/>
                  </a:lnTo>
                  <a:lnTo>
                    <a:pt x="2410" y="1559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9" name="Google Shape;6309;p74"/>
            <p:cNvSpPr/>
            <p:nvPr/>
          </p:nvSpPr>
          <p:spPr>
            <a:xfrm>
              <a:off x="3792850" y="767975"/>
              <a:ext cx="41950" cy="78275"/>
            </a:xfrm>
            <a:custGeom>
              <a:avLst/>
              <a:gdLst/>
              <a:ahLst/>
              <a:cxnLst/>
              <a:rect l="l" t="t" r="r" b="b"/>
              <a:pathLst>
                <a:path w="1678" h="3131" extrusionOk="0">
                  <a:moveTo>
                    <a:pt x="752" y="0"/>
                  </a:moveTo>
                  <a:lnTo>
                    <a:pt x="1" y="605"/>
                  </a:lnTo>
                  <a:lnTo>
                    <a:pt x="1" y="2164"/>
                  </a:lnTo>
                  <a:lnTo>
                    <a:pt x="1677" y="3131"/>
                  </a:lnTo>
                  <a:lnTo>
                    <a:pt x="1677" y="1574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0" name="Google Shape;6310;p74"/>
            <p:cNvSpPr/>
            <p:nvPr/>
          </p:nvSpPr>
          <p:spPr>
            <a:xfrm>
              <a:off x="3834775" y="811250"/>
              <a:ext cx="60275" cy="38425"/>
            </a:xfrm>
            <a:custGeom>
              <a:avLst/>
              <a:gdLst/>
              <a:ahLst/>
              <a:cxnLst/>
              <a:rect l="l" t="t" r="r" b="b"/>
              <a:pathLst>
                <a:path w="2411" h="1537" extrusionOk="0">
                  <a:moveTo>
                    <a:pt x="2410" y="1"/>
                  </a:moveTo>
                  <a:lnTo>
                    <a:pt x="0" y="1391"/>
                  </a:lnTo>
                  <a:lnTo>
                    <a:pt x="0" y="1536"/>
                  </a:lnTo>
                  <a:lnTo>
                    <a:pt x="2410" y="144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94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1" name="Google Shape;6311;p74"/>
            <p:cNvSpPr/>
            <p:nvPr/>
          </p:nvSpPr>
          <p:spPr>
            <a:xfrm>
              <a:off x="3792850" y="821850"/>
              <a:ext cx="41950" cy="27825"/>
            </a:xfrm>
            <a:custGeom>
              <a:avLst/>
              <a:gdLst/>
              <a:ahLst/>
              <a:cxnLst/>
              <a:rect l="l" t="t" r="r" b="b"/>
              <a:pathLst>
                <a:path w="1678" h="1113" extrusionOk="0">
                  <a:moveTo>
                    <a:pt x="1" y="0"/>
                  </a:moveTo>
                  <a:lnTo>
                    <a:pt x="1" y="144"/>
                  </a:lnTo>
                  <a:lnTo>
                    <a:pt x="1677" y="1112"/>
                  </a:lnTo>
                  <a:lnTo>
                    <a:pt x="1677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2" name="Google Shape;6312;p74"/>
            <p:cNvSpPr/>
            <p:nvPr/>
          </p:nvSpPr>
          <p:spPr>
            <a:xfrm>
              <a:off x="3811200" y="734700"/>
              <a:ext cx="86450" cy="75625"/>
            </a:xfrm>
            <a:custGeom>
              <a:avLst/>
              <a:gdLst/>
              <a:ahLst/>
              <a:cxnLst/>
              <a:rect l="l" t="t" r="r" b="b"/>
              <a:pathLst>
                <a:path w="3458" h="3025" extrusionOk="0">
                  <a:moveTo>
                    <a:pt x="2200" y="0"/>
                  </a:moveTo>
                  <a:lnTo>
                    <a:pt x="1" y="1270"/>
                  </a:lnTo>
                  <a:lnTo>
                    <a:pt x="943" y="3025"/>
                  </a:lnTo>
                  <a:lnTo>
                    <a:pt x="3458" y="1573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3" name="Google Shape;6313;p74"/>
            <p:cNvSpPr/>
            <p:nvPr/>
          </p:nvSpPr>
          <p:spPr>
            <a:xfrm>
              <a:off x="3789950" y="766450"/>
              <a:ext cx="21275" cy="18175"/>
            </a:xfrm>
            <a:custGeom>
              <a:avLst/>
              <a:gdLst/>
              <a:ahLst/>
              <a:cxnLst/>
              <a:rect l="l" t="t" r="r" b="b"/>
              <a:pathLst>
                <a:path w="851" h="727" extrusionOk="0">
                  <a:moveTo>
                    <a:pt x="851" y="0"/>
                  </a:moveTo>
                  <a:lnTo>
                    <a:pt x="1" y="704"/>
                  </a:lnTo>
                  <a:lnTo>
                    <a:pt x="13" y="727"/>
                  </a:lnTo>
                  <a:lnTo>
                    <a:pt x="851" y="3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4" name="Google Shape;6314;p74"/>
            <p:cNvSpPr/>
            <p:nvPr/>
          </p:nvSpPr>
          <p:spPr>
            <a:xfrm>
              <a:off x="3811200" y="766450"/>
              <a:ext cx="23600" cy="44000"/>
            </a:xfrm>
            <a:custGeom>
              <a:avLst/>
              <a:gdLst/>
              <a:ahLst/>
              <a:cxnLst/>
              <a:rect l="l" t="t" r="r" b="b"/>
              <a:pathLst>
                <a:path w="944" h="1760" extrusionOk="0">
                  <a:moveTo>
                    <a:pt x="1" y="0"/>
                  </a:moveTo>
                  <a:lnTo>
                    <a:pt x="1" y="31"/>
                  </a:lnTo>
                  <a:lnTo>
                    <a:pt x="929" y="1759"/>
                  </a:lnTo>
                  <a:lnTo>
                    <a:pt x="943" y="17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5" name="Google Shape;6315;p74"/>
            <p:cNvSpPr/>
            <p:nvPr/>
          </p:nvSpPr>
          <p:spPr>
            <a:xfrm>
              <a:off x="3840125" y="805850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524" y="1"/>
                  </a:moveTo>
                  <a:lnTo>
                    <a:pt x="1" y="304"/>
                  </a:lnTo>
                  <a:lnTo>
                    <a:pt x="1" y="787"/>
                  </a:lnTo>
                  <a:lnTo>
                    <a:pt x="524" y="485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6" name="Google Shape;6316;p74"/>
            <p:cNvSpPr/>
            <p:nvPr/>
          </p:nvSpPr>
          <p:spPr>
            <a:xfrm>
              <a:off x="3840125" y="806625"/>
              <a:ext cx="12675" cy="18425"/>
            </a:xfrm>
            <a:custGeom>
              <a:avLst/>
              <a:gdLst/>
              <a:ahLst/>
              <a:cxnLst/>
              <a:rect l="l" t="t" r="r" b="b"/>
              <a:pathLst>
                <a:path w="507" h="737" extrusionOk="0">
                  <a:moveTo>
                    <a:pt x="507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7" y="44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7" name="Google Shape;6317;p74"/>
            <p:cNvSpPr/>
            <p:nvPr/>
          </p:nvSpPr>
          <p:spPr>
            <a:xfrm>
              <a:off x="3852600" y="806625"/>
              <a:ext cx="200" cy="11100"/>
            </a:xfrm>
            <a:custGeom>
              <a:avLst/>
              <a:gdLst/>
              <a:ahLst/>
              <a:cxnLst/>
              <a:rect l="l" t="t" r="r" b="b"/>
              <a:pathLst>
                <a:path w="8" h="444" extrusionOk="0">
                  <a:moveTo>
                    <a:pt x="8" y="0"/>
                  </a:moveTo>
                  <a:lnTo>
                    <a:pt x="1" y="4"/>
                  </a:lnTo>
                  <a:lnTo>
                    <a:pt x="1" y="439"/>
                  </a:lnTo>
                  <a:lnTo>
                    <a:pt x="8" y="44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8" name="Google Shape;6318;p74"/>
            <p:cNvSpPr/>
            <p:nvPr/>
          </p:nvSpPr>
          <p:spPr>
            <a:xfrm>
              <a:off x="3840125" y="817600"/>
              <a:ext cx="12675" cy="7450"/>
            </a:xfrm>
            <a:custGeom>
              <a:avLst/>
              <a:gdLst/>
              <a:ahLst/>
              <a:cxnLst/>
              <a:rect l="l" t="t" r="r" b="b"/>
              <a:pathLst>
                <a:path w="507" h="298" extrusionOk="0">
                  <a:moveTo>
                    <a:pt x="500" y="0"/>
                  </a:moveTo>
                  <a:lnTo>
                    <a:pt x="1" y="288"/>
                  </a:lnTo>
                  <a:lnTo>
                    <a:pt x="1" y="298"/>
                  </a:lnTo>
                  <a:lnTo>
                    <a:pt x="507" y="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9" name="Google Shape;6319;p74"/>
            <p:cNvSpPr/>
            <p:nvPr/>
          </p:nvSpPr>
          <p:spPr>
            <a:xfrm>
              <a:off x="3846250" y="810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7" y="0"/>
                  </a:moveTo>
                  <a:lnTo>
                    <a:pt x="1" y="9"/>
                  </a:lnTo>
                  <a:lnTo>
                    <a:pt x="1" y="453"/>
                  </a:lnTo>
                  <a:lnTo>
                    <a:pt x="17" y="44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0" name="Google Shape;6320;p74"/>
            <p:cNvSpPr/>
            <p:nvPr/>
          </p:nvSpPr>
          <p:spPr>
            <a:xfrm>
              <a:off x="3840125" y="813600"/>
              <a:ext cx="425" cy="11525"/>
            </a:xfrm>
            <a:custGeom>
              <a:avLst/>
              <a:gdLst/>
              <a:ahLst/>
              <a:cxnLst/>
              <a:rect l="l" t="t" r="r" b="b"/>
              <a:pathLst>
                <a:path w="17" h="461" extrusionOk="0">
                  <a:moveTo>
                    <a:pt x="17" y="1"/>
                  </a:moveTo>
                  <a:lnTo>
                    <a:pt x="1" y="10"/>
                  </a:lnTo>
                  <a:lnTo>
                    <a:pt x="1" y="461"/>
                  </a:lnTo>
                  <a:lnTo>
                    <a:pt x="17" y="4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1" name="Google Shape;6321;p74"/>
            <p:cNvSpPr/>
            <p:nvPr/>
          </p:nvSpPr>
          <p:spPr>
            <a:xfrm>
              <a:off x="3846075" y="810375"/>
              <a:ext cx="200" cy="11125"/>
            </a:xfrm>
            <a:custGeom>
              <a:avLst/>
              <a:gdLst/>
              <a:ahLst/>
              <a:cxnLst/>
              <a:rect l="l" t="t" r="r" b="b"/>
              <a:pathLst>
                <a:path w="8" h="445" extrusionOk="0">
                  <a:moveTo>
                    <a:pt x="8" y="1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8" y="4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2" name="Google Shape;6322;p74"/>
            <p:cNvSpPr/>
            <p:nvPr/>
          </p:nvSpPr>
          <p:spPr>
            <a:xfrm>
              <a:off x="3840000" y="813325"/>
              <a:ext cx="150" cy="12200"/>
            </a:xfrm>
            <a:custGeom>
              <a:avLst/>
              <a:gdLst/>
              <a:ahLst/>
              <a:cxnLst/>
              <a:rect l="l" t="t" r="r" b="b"/>
              <a:pathLst>
                <a:path w="6" h="488" extrusionOk="0">
                  <a:moveTo>
                    <a:pt x="0" y="0"/>
                  </a:moveTo>
                  <a:lnTo>
                    <a:pt x="0" y="485"/>
                  </a:lnTo>
                  <a:lnTo>
                    <a:pt x="6" y="488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3" name="Google Shape;6323;p74"/>
            <p:cNvSpPr/>
            <p:nvPr/>
          </p:nvSpPr>
          <p:spPr>
            <a:xfrm>
              <a:off x="3840000" y="805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1"/>
                  </a:moveTo>
                  <a:lnTo>
                    <a:pt x="0" y="302"/>
                  </a:lnTo>
                  <a:lnTo>
                    <a:pt x="6" y="307"/>
                  </a:lnTo>
                  <a:lnTo>
                    <a:pt x="529" y="4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4" name="Google Shape;6324;p74"/>
            <p:cNvSpPr/>
            <p:nvPr/>
          </p:nvSpPr>
          <p:spPr>
            <a:xfrm>
              <a:off x="3839600" y="825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0" y="0"/>
                  </a:moveTo>
                  <a:lnTo>
                    <a:pt x="0" y="23"/>
                  </a:lnTo>
                  <a:lnTo>
                    <a:pt x="106" y="84"/>
                  </a:lnTo>
                  <a:lnTo>
                    <a:pt x="106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5" name="Google Shape;6325;p74"/>
            <p:cNvSpPr/>
            <p:nvPr/>
          </p:nvSpPr>
          <p:spPr>
            <a:xfrm>
              <a:off x="3839600" y="817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0"/>
                  </a:moveTo>
                  <a:lnTo>
                    <a:pt x="0" y="328"/>
                  </a:lnTo>
                  <a:lnTo>
                    <a:pt x="106" y="389"/>
                  </a:lnTo>
                  <a:lnTo>
                    <a:pt x="674" y="6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6" name="Google Shape;6326;p74"/>
            <p:cNvSpPr/>
            <p:nvPr/>
          </p:nvSpPr>
          <p:spPr>
            <a:xfrm>
              <a:off x="3842225" y="819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69" y="0"/>
                  </a:moveTo>
                  <a:lnTo>
                    <a:pt x="1" y="328"/>
                  </a:lnTo>
                  <a:lnTo>
                    <a:pt x="1" y="351"/>
                  </a:lnTo>
                  <a:lnTo>
                    <a:pt x="569" y="24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7" name="Google Shape;6327;p74"/>
            <p:cNvSpPr/>
            <p:nvPr/>
          </p:nvSpPr>
          <p:spPr>
            <a:xfrm>
              <a:off x="3861025" y="796075"/>
              <a:ext cx="9625" cy="35475"/>
            </a:xfrm>
            <a:custGeom>
              <a:avLst/>
              <a:gdLst/>
              <a:ahLst/>
              <a:cxnLst/>
              <a:rect l="l" t="t" r="r" b="b"/>
              <a:pathLst>
                <a:path w="385" h="1419" extrusionOk="0">
                  <a:moveTo>
                    <a:pt x="384" y="0"/>
                  </a:moveTo>
                  <a:lnTo>
                    <a:pt x="0" y="222"/>
                  </a:lnTo>
                  <a:lnTo>
                    <a:pt x="0" y="1418"/>
                  </a:lnTo>
                  <a:lnTo>
                    <a:pt x="384" y="11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8" name="Google Shape;6328;p74"/>
            <p:cNvSpPr/>
            <p:nvPr/>
          </p:nvSpPr>
          <p:spPr>
            <a:xfrm>
              <a:off x="3860650" y="801400"/>
              <a:ext cx="400" cy="30150"/>
            </a:xfrm>
            <a:custGeom>
              <a:avLst/>
              <a:gdLst/>
              <a:ahLst/>
              <a:cxnLst/>
              <a:rect l="l" t="t" r="r" b="b"/>
              <a:pathLst>
                <a:path w="16" h="1206" extrusionOk="0">
                  <a:moveTo>
                    <a:pt x="1" y="0"/>
                  </a:moveTo>
                  <a:lnTo>
                    <a:pt x="1" y="1197"/>
                  </a:lnTo>
                  <a:lnTo>
                    <a:pt x="15" y="1205"/>
                  </a:lnTo>
                  <a:lnTo>
                    <a:pt x="15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9" name="Google Shape;6329;p74"/>
            <p:cNvSpPr/>
            <p:nvPr/>
          </p:nvSpPr>
          <p:spPr>
            <a:xfrm>
              <a:off x="3860650" y="795850"/>
              <a:ext cx="10000" cy="5775"/>
            </a:xfrm>
            <a:custGeom>
              <a:avLst/>
              <a:gdLst/>
              <a:ahLst/>
              <a:cxnLst/>
              <a:rect l="l" t="t" r="r" b="b"/>
              <a:pathLst>
                <a:path w="400" h="231" extrusionOk="0">
                  <a:moveTo>
                    <a:pt x="385" y="0"/>
                  </a:moveTo>
                  <a:lnTo>
                    <a:pt x="1" y="222"/>
                  </a:lnTo>
                  <a:lnTo>
                    <a:pt x="15" y="231"/>
                  </a:lnTo>
                  <a:lnTo>
                    <a:pt x="399" y="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D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0" name="Google Shape;6330;p74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0" y="19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1" name="Google Shape;6331;p74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308" y="15"/>
                  </a:lnTo>
                  <a:lnTo>
                    <a:pt x="308" y="1145"/>
                  </a:lnTo>
                  <a:lnTo>
                    <a:pt x="0" y="132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2" name="Google Shape;6332;p74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0" y="11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3" name="Google Shape;6333;p74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188" y="9"/>
                  </a:lnTo>
                  <a:lnTo>
                    <a:pt x="188" y="701"/>
                  </a:lnTo>
                  <a:lnTo>
                    <a:pt x="0" y="80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99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4" name="Google Shape;6334;p74"/>
            <p:cNvSpPr/>
            <p:nvPr/>
          </p:nvSpPr>
          <p:spPr>
            <a:xfrm>
              <a:off x="3857500" y="744450"/>
              <a:ext cx="6125" cy="15900"/>
            </a:xfrm>
            <a:custGeom>
              <a:avLst/>
              <a:gdLst/>
              <a:ahLst/>
              <a:cxnLst/>
              <a:rect l="l" t="t" r="r" b="b"/>
              <a:pathLst>
                <a:path w="245" h="636" extrusionOk="0">
                  <a:moveTo>
                    <a:pt x="0" y="0"/>
                  </a:moveTo>
                  <a:lnTo>
                    <a:pt x="0" y="329"/>
                  </a:lnTo>
                  <a:lnTo>
                    <a:pt x="244" y="635"/>
                  </a:lnTo>
                  <a:lnTo>
                    <a:pt x="244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5" name="Google Shape;6335;p74"/>
            <p:cNvSpPr/>
            <p:nvPr/>
          </p:nvSpPr>
          <p:spPr>
            <a:xfrm>
              <a:off x="3857500" y="740925"/>
              <a:ext cx="12175" cy="7050"/>
            </a:xfrm>
            <a:custGeom>
              <a:avLst/>
              <a:gdLst/>
              <a:ahLst/>
              <a:cxnLst/>
              <a:rect l="l" t="t" r="r" b="b"/>
              <a:pathLst>
                <a:path w="487" h="282" extrusionOk="0">
                  <a:moveTo>
                    <a:pt x="244" y="1"/>
                  </a:moveTo>
                  <a:lnTo>
                    <a:pt x="0" y="141"/>
                  </a:lnTo>
                  <a:lnTo>
                    <a:pt x="244" y="282"/>
                  </a:lnTo>
                  <a:lnTo>
                    <a:pt x="486" y="1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6" name="Google Shape;6336;p74"/>
            <p:cNvSpPr/>
            <p:nvPr/>
          </p:nvSpPr>
          <p:spPr>
            <a:xfrm>
              <a:off x="3863600" y="744450"/>
              <a:ext cx="6075" cy="15900"/>
            </a:xfrm>
            <a:custGeom>
              <a:avLst/>
              <a:gdLst/>
              <a:ahLst/>
              <a:cxnLst/>
              <a:rect l="l" t="t" r="r" b="b"/>
              <a:pathLst>
                <a:path w="243" h="636" extrusionOk="0">
                  <a:moveTo>
                    <a:pt x="242" y="0"/>
                  </a:moveTo>
                  <a:lnTo>
                    <a:pt x="0" y="141"/>
                  </a:lnTo>
                  <a:lnTo>
                    <a:pt x="0" y="635"/>
                  </a:lnTo>
                  <a:lnTo>
                    <a:pt x="242" y="49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7" name="Google Shape;6337;p74"/>
            <p:cNvSpPr/>
            <p:nvPr/>
          </p:nvSpPr>
          <p:spPr>
            <a:xfrm>
              <a:off x="3856775" y="743250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0"/>
                  </a:moveTo>
                  <a:lnTo>
                    <a:pt x="0" y="118"/>
                  </a:lnTo>
                  <a:lnTo>
                    <a:pt x="273" y="274"/>
                  </a:lnTo>
                  <a:lnTo>
                    <a:pt x="273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8" name="Google Shape;6338;p74"/>
            <p:cNvSpPr/>
            <p:nvPr/>
          </p:nvSpPr>
          <p:spPr>
            <a:xfrm>
              <a:off x="3856775" y="739325"/>
              <a:ext cx="13625" cy="7850"/>
            </a:xfrm>
            <a:custGeom>
              <a:avLst/>
              <a:gdLst/>
              <a:ahLst/>
              <a:cxnLst/>
              <a:rect l="l" t="t" r="r" b="b"/>
              <a:pathLst>
                <a:path w="545" h="314" extrusionOk="0">
                  <a:moveTo>
                    <a:pt x="273" y="1"/>
                  </a:moveTo>
                  <a:lnTo>
                    <a:pt x="0" y="157"/>
                  </a:lnTo>
                  <a:lnTo>
                    <a:pt x="273" y="314"/>
                  </a:lnTo>
                  <a:lnTo>
                    <a:pt x="544" y="15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9" name="Google Shape;6339;p74"/>
            <p:cNvSpPr/>
            <p:nvPr/>
          </p:nvSpPr>
          <p:spPr>
            <a:xfrm>
              <a:off x="3858975" y="740600"/>
              <a:ext cx="9200" cy="5325"/>
            </a:xfrm>
            <a:custGeom>
              <a:avLst/>
              <a:gdLst/>
              <a:ahLst/>
              <a:cxnLst/>
              <a:rect l="l" t="t" r="r" b="b"/>
              <a:pathLst>
                <a:path w="368" h="213" extrusionOk="0">
                  <a:moveTo>
                    <a:pt x="185" y="0"/>
                  </a:moveTo>
                  <a:lnTo>
                    <a:pt x="1" y="106"/>
                  </a:lnTo>
                  <a:lnTo>
                    <a:pt x="185" y="212"/>
                  </a:lnTo>
                  <a:lnTo>
                    <a:pt x="368" y="10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0" name="Google Shape;6340;p74"/>
            <p:cNvSpPr/>
            <p:nvPr/>
          </p:nvSpPr>
          <p:spPr>
            <a:xfrm>
              <a:off x="3863600" y="743250"/>
              <a:ext cx="6800" cy="6875"/>
            </a:xfrm>
            <a:custGeom>
              <a:avLst/>
              <a:gdLst/>
              <a:ahLst/>
              <a:cxnLst/>
              <a:rect l="l" t="t" r="r" b="b"/>
              <a:pathLst>
                <a:path w="272" h="275" extrusionOk="0">
                  <a:moveTo>
                    <a:pt x="271" y="0"/>
                  </a:moveTo>
                  <a:lnTo>
                    <a:pt x="0" y="157"/>
                  </a:lnTo>
                  <a:lnTo>
                    <a:pt x="0" y="274"/>
                  </a:lnTo>
                  <a:lnTo>
                    <a:pt x="271" y="11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F2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1" name="Google Shape;6341;p74"/>
            <p:cNvSpPr/>
            <p:nvPr/>
          </p:nvSpPr>
          <p:spPr>
            <a:xfrm>
              <a:off x="3858975" y="740600"/>
              <a:ext cx="4650" cy="3075"/>
            </a:xfrm>
            <a:custGeom>
              <a:avLst/>
              <a:gdLst/>
              <a:ahLst/>
              <a:cxnLst/>
              <a:rect l="l" t="t" r="r" b="b"/>
              <a:pathLst>
                <a:path w="186" h="123" extrusionOk="0">
                  <a:moveTo>
                    <a:pt x="185" y="0"/>
                  </a:moveTo>
                  <a:lnTo>
                    <a:pt x="1" y="106"/>
                  </a:lnTo>
                  <a:lnTo>
                    <a:pt x="28" y="122"/>
                  </a:lnTo>
                  <a:lnTo>
                    <a:pt x="185" y="3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2" name="Google Shape;6342;p74"/>
            <p:cNvSpPr/>
            <p:nvPr/>
          </p:nvSpPr>
          <p:spPr>
            <a:xfrm>
              <a:off x="3863600" y="74060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0" y="0"/>
                  </a:moveTo>
                  <a:lnTo>
                    <a:pt x="0" y="32"/>
                  </a:lnTo>
                  <a:lnTo>
                    <a:pt x="155" y="122"/>
                  </a:lnTo>
                  <a:lnTo>
                    <a:pt x="18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3" name="Google Shape;6343;p74"/>
            <p:cNvSpPr/>
            <p:nvPr/>
          </p:nvSpPr>
          <p:spPr>
            <a:xfrm>
              <a:off x="3860625" y="832125"/>
              <a:ext cx="5950" cy="4775"/>
            </a:xfrm>
            <a:custGeom>
              <a:avLst/>
              <a:gdLst/>
              <a:ahLst/>
              <a:cxnLst/>
              <a:rect l="l" t="t" r="r" b="b"/>
              <a:pathLst>
                <a:path w="238" h="191" extrusionOk="0">
                  <a:moveTo>
                    <a:pt x="0" y="1"/>
                  </a:moveTo>
                  <a:lnTo>
                    <a:pt x="0" y="53"/>
                  </a:lnTo>
                  <a:lnTo>
                    <a:pt x="238" y="191"/>
                  </a:lnTo>
                  <a:lnTo>
                    <a:pt x="238" y="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4" name="Google Shape;6344;p74"/>
            <p:cNvSpPr/>
            <p:nvPr/>
          </p:nvSpPr>
          <p:spPr>
            <a:xfrm>
              <a:off x="3860625" y="826125"/>
              <a:ext cx="16400" cy="9475"/>
            </a:xfrm>
            <a:custGeom>
              <a:avLst/>
              <a:gdLst/>
              <a:ahLst/>
              <a:cxnLst/>
              <a:rect l="l" t="t" r="r" b="b"/>
              <a:pathLst>
                <a:path w="656" h="379" extrusionOk="0">
                  <a:moveTo>
                    <a:pt x="418" y="0"/>
                  </a:moveTo>
                  <a:lnTo>
                    <a:pt x="0" y="241"/>
                  </a:lnTo>
                  <a:lnTo>
                    <a:pt x="238" y="379"/>
                  </a:lnTo>
                  <a:lnTo>
                    <a:pt x="656" y="138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5" name="Google Shape;6345;p74"/>
            <p:cNvSpPr/>
            <p:nvPr/>
          </p:nvSpPr>
          <p:spPr>
            <a:xfrm>
              <a:off x="3866550" y="829550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419" y="1"/>
                  </a:moveTo>
                  <a:lnTo>
                    <a:pt x="1" y="242"/>
                  </a:lnTo>
                  <a:lnTo>
                    <a:pt x="1" y="294"/>
                  </a:lnTo>
                  <a:lnTo>
                    <a:pt x="419" y="53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6" name="Google Shape;6346;p74"/>
            <p:cNvSpPr/>
            <p:nvPr/>
          </p:nvSpPr>
          <p:spPr>
            <a:xfrm>
              <a:off x="3860625" y="830800"/>
              <a:ext cx="3500" cy="3350"/>
            </a:xfrm>
            <a:custGeom>
              <a:avLst/>
              <a:gdLst/>
              <a:ahLst/>
              <a:cxnLst/>
              <a:rect l="l" t="t" r="r" b="b"/>
              <a:pathLst>
                <a:path w="140" h="134" extrusionOk="0">
                  <a:moveTo>
                    <a:pt x="0" y="0"/>
                  </a:moveTo>
                  <a:lnTo>
                    <a:pt x="0" y="54"/>
                  </a:lnTo>
                  <a:lnTo>
                    <a:pt x="139" y="134"/>
                  </a:lnTo>
                  <a:lnTo>
                    <a:pt x="139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7" name="Google Shape;6347;p74"/>
            <p:cNvSpPr/>
            <p:nvPr/>
          </p:nvSpPr>
          <p:spPr>
            <a:xfrm>
              <a:off x="3860625" y="824775"/>
              <a:ext cx="13925" cy="8075"/>
            </a:xfrm>
            <a:custGeom>
              <a:avLst/>
              <a:gdLst/>
              <a:ahLst/>
              <a:cxnLst/>
              <a:rect l="l" t="t" r="r" b="b"/>
              <a:pathLst>
                <a:path w="557" h="323" extrusionOk="0">
                  <a:moveTo>
                    <a:pt x="418" y="1"/>
                  </a:moveTo>
                  <a:lnTo>
                    <a:pt x="0" y="241"/>
                  </a:lnTo>
                  <a:lnTo>
                    <a:pt x="139" y="322"/>
                  </a:lnTo>
                  <a:lnTo>
                    <a:pt x="557" y="80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8" name="Google Shape;6348;p74"/>
            <p:cNvSpPr/>
            <p:nvPr/>
          </p:nvSpPr>
          <p:spPr>
            <a:xfrm>
              <a:off x="3864100" y="826775"/>
              <a:ext cx="10450" cy="7375"/>
            </a:xfrm>
            <a:custGeom>
              <a:avLst/>
              <a:gdLst/>
              <a:ahLst/>
              <a:cxnLst/>
              <a:rect l="l" t="t" r="r" b="b"/>
              <a:pathLst>
                <a:path w="418" h="295" extrusionOk="0">
                  <a:moveTo>
                    <a:pt x="418" y="0"/>
                  </a:moveTo>
                  <a:lnTo>
                    <a:pt x="0" y="242"/>
                  </a:lnTo>
                  <a:lnTo>
                    <a:pt x="0" y="295"/>
                  </a:lnTo>
                  <a:lnTo>
                    <a:pt x="418" y="5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9" name="Google Shape;6349;p74"/>
            <p:cNvSpPr/>
            <p:nvPr/>
          </p:nvSpPr>
          <p:spPr>
            <a:xfrm>
              <a:off x="3876775" y="784875"/>
              <a:ext cx="13150" cy="19700"/>
            </a:xfrm>
            <a:custGeom>
              <a:avLst/>
              <a:gdLst/>
              <a:ahLst/>
              <a:cxnLst/>
              <a:rect l="l" t="t" r="r" b="b"/>
              <a:pathLst>
                <a:path w="526" h="788" extrusionOk="0">
                  <a:moveTo>
                    <a:pt x="526" y="0"/>
                  </a:moveTo>
                  <a:lnTo>
                    <a:pt x="1" y="303"/>
                  </a:lnTo>
                  <a:lnTo>
                    <a:pt x="1" y="787"/>
                  </a:lnTo>
                  <a:lnTo>
                    <a:pt x="526" y="48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0" name="Google Shape;6350;p74"/>
            <p:cNvSpPr/>
            <p:nvPr/>
          </p:nvSpPr>
          <p:spPr>
            <a:xfrm>
              <a:off x="3876775" y="785625"/>
              <a:ext cx="12725" cy="18450"/>
            </a:xfrm>
            <a:custGeom>
              <a:avLst/>
              <a:gdLst/>
              <a:ahLst/>
              <a:cxnLst/>
              <a:rect l="l" t="t" r="r" b="b"/>
              <a:pathLst>
                <a:path w="509" h="738" extrusionOk="0">
                  <a:moveTo>
                    <a:pt x="508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8" y="44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1" name="Google Shape;6351;p74"/>
            <p:cNvSpPr/>
            <p:nvPr/>
          </p:nvSpPr>
          <p:spPr>
            <a:xfrm>
              <a:off x="3889250" y="785625"/>
              <a:ext cx="250" cy="11125"/>
            </a:xfrm>
            <a:custGeom>
              <a:avLst/>
              <a:gdLst/>
              <a:ahLst/>
              <a:cxnLst/>
              <a:rect l="l" t="t" r="r" b="b"/>
              <a:pathLst>
                <a:path w="10" h="445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2" name="Google Shape;6352;p74"/>
            <p:cNvSpPr/>
            <p:nvPr/>
          </p:nvSpPr>
          <p:spPr>
            <a:xfrm>
              <a:off x="3876775" y="796600"/>
              <a:ext cx="12725" cy="7475"/>
            </a:xfrm>
            <a:custGeom>
              <a:avLst/>
              <a:gdLst/>
              <a:ahLst/>
              <a:cxnLst/>
              <a:rect l="l" t="t" r="r" b="b"/>
              <a:pathLst>
                <a:path w="509" h="299" extrusionOk="0">
                  <a:moveTo>
                    <a:pt x="500" y="1"/>
                  </a:moveTo>
                  <a:lnTo>
                    <a:pt x="1" y="289"/>
                  </a:lnTo>
                  <a:lnTo>
                    <a:pt x="1" y="298"/>
                  </a:lnTo>
                  <a:lnTo>
                    <a:pt x="508" y="5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3" name="Google Shape;6353;p74"/>
            <p:cNvSpPr/>
            <p:nvPr/>
          </p:nvSpPr>
          <p:spPr>
            <a:xfrm>
              <a:off x="3882950" y="789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6" y="1"/>
                  </a:moveTo>
                  <a:lnTo>
                    <a:pt x="0" y="9"/>
                  </a:lnTo>
                  <a:lnTo>
                    <a:pt x="0" y="453"/>
                  </a:lnTo>
                  <a:lnTo>
                    <a:pt x="16" y="44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4" name="Google Shape;6354;p74"/>
            <p:cNvSpPr/>
            <p:nvPr/>
          </p:nvSpPr>
          <p:spPr>
            <a:xfrm>
              <a:off x="3876775" y="792625"/>
              <a:ext cx="425" cy="11500"/>
            </a:xfrm>
            <a:custGeom>
              <a:avLst/>
              <a:gdLst/>
              <a:ahLst/>
              <a:cxnLst/>
              <a:rect l="l" t="t" r="r" b="b"/>
              <a:pathLst>
                <a:path w="17" h="460" extrusionOk="0">
                  <a:moveTo>
                    <a:pt x="17" y="0"/>
                  </a:moveTo>
                  <a:lnTo>
                    <a:pt x="1" y="9"/>
                  </a:lnTo>
                  <a:lnTo>
                    <a:pt x="1" y="460"/>
                  </a:lnTo>
                  <a:lnTo>
                    <a:pt x="17" y="45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5" name="Google Shape;6355;p74"/>
            <p:cNvSpPr/>
            <p:nvPr/>
          </p:nvSpPr>
          <p:spPr>
            <a:xfrm>
              <a:off x="3882725" y="789400"/>
              <a:ext cx="250" cy="11100"/>
            </a:xfrm>
            <a:custGeom>
              <a:avLst/>
              <a:gdLst/>
              <a:ahLst/>
              <a:cxnLst/>
              <a:rect l="l" t="t" r="r" b="b"/>
              <a:pathLst>
                <a:path w="10" h="444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6" name="Google Shape;6356;p74"/>
            <p:cNvSpPr/>
            <p:nvPr/>
          </p:nvSpPr>
          <p:spPr>
            <a:xfrm>
              <a:off x="3876675" y="792375"/>
              <a:ext cx="125" cy="12200"/>
            </a:xfrm>
            <a:custGeom>
              <a:avLst/>
              <a:gdLst/>
              <a:ahLst/>
              <a:cxnLst/>
              <a:rect l="l" t="t" r="r" b="b"/>
              <a:pathLst>
                <a:path w="5" h="488" extrusionOk="0">
                  <a:moveTo>
                    <a:pt x="1" y="0"/>
                  </a:moveTo>
                  <a:lnTo>
                    <a:pt x="1" y="483"/>
                  </a:lnTo>
                  <a:lnTo>
                    <a:pt x="5" y="487"/>
                  </a:lnTo>
                  <a:lnTo>
                    <a:pt x="5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7" name="Google Shape;6357;p74"/>
            <p:cNvSpPr/>
            <p:nvPr/>
          </p:nvSpPr>
          <p:spPr>
            <a:xfrm>
              <a:off x="3876675" y="784800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0"/>
                  </a:moveTo>
                  <a:lnTo>
                    <a:pt x="1" y="303"/>
                  </a:lnTo>
                  <a:lnTo>
                    <a:pt x="5" y="306"/>
                  </a:lnTo>
                  <a:lnTo>
                    <a:pt x="53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8" name="Google Shape;6358;p74"/>
            <p:cNvSpPr/>
            <p:nvPr/>
          </p:nvSpPr>
          <p:spPr>
            <a:xfrm>
              <a:off x="3876275" y="804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1" y="1"/>
                  </a:moveTo>
                  <a:lnTo>
                    <a:pt x="1" y="24"/>
                  </a:lnTo>
                  <a:lnTo>
                    <a:pt x="105" y="85"/>
                  </a:lnTo>
                  <a:lnTo>
                    <a:pt x="105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9" name="Google Shape;6359;p74"/>
            <p:cNvSpPr/>
            <p:nvPr/>
          </p:nvSpPr>
          <p:spPr>
            <a:xfrm>
              <a:off x="3876275" y="796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1"/>
                  </a:moveTo>
                  <a:lnTo>
                    <a:pt x="1" y="329"/>
                  </a:lnTo>
                  <a:lnTo>
                    <a:pt x="105" y="389"/>
                  </a:lnTo>
                  <a:lnTo>
                    <a:pt x="675" y="6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0" name="Google Shape;6360;p74"/>
            <p:cNvSpPr/>
            <p:nvPr/>
          </p:nvSpPr>
          <p:spPr>
            <a:xfrm>
              <a:off x="3878900" y="798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70" y="1"/>
                  </a:moveTo>
                  <a:lnTo>
                    <a:pt x="0" y="328"/>
                  </a:lnTo>
                  <a:lnTo>
                    <a:pt x="0" y="352"/>
                  </a:lnTo>
                  <a:lnTo>
                    <a:pt x="570" y="2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1" name="Google Shape;6361;p74"/>
            <p:cNvSpPr/>
            <p:nvPr/>
          </p:nvSpPr>
          <p:spPr>
            <a:xfrm>
              <a:off x="3803950" y="800850"/>
              <a:ext cx="13125" cy="29175"/>
            </a:xfrm>
            <a:custGeom>
              <a:avLst/>
              <a:gdLst/>
              <a:ahLst/>
              <a:cxnLst/>
              <a:rect l="l" t="t" r="r" b="b"/>
              <a:pathLst>
                <a:path w="525" h="1167" extrusionOk="0">
                  <a:moveTo>
                    <a:pt x="1" y="0"/>
                  </a:moveTo>
                  <a:lnTo>
                    <a:pt x="1" y="863"/>
                  </a:lnTo>
                  <a:lnTo>
                    <a:pt x="524" y="1166"/>
                  </a:lnTo>
                  <a:lnTo>
                    <a:pt x="524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2" name="Google Shape;6362;p74"/>
            <p:cNvSpPr/>
            <p:nvPr/>
          </p:nvSpPr>
          <p:spPr>
            <a:xfrm>
              <a:off x="3804350" y="801600"/>
              <a:ext cx="12725" cy="27925"/>
            </a:xfrm>
            <a:custGeom>
              <a:avLst/>
              <a:gdLst/>
              <a:ahLst/>
              <a:cxnLst/>
              <a:rect l="l" t="t" r="r" b="b"/>
              <a:pathLst>
                <a:path w="509" h="1117" extrusionOk="0">
                  <a:moveTo>
                    <a:pt x="1" y="1"/>
                  </a:moveTo>
                  <a:lnTo>
                    <a:pt x="1" y="825"/>
                  </a:lnTo>
                  <a:lnTo>
                    <a:pt x="508" y="1116"/>
                  </a:lnTo>
                  <a:lnTo>
                    <a:pt x="508" y="2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3" name="Google Shape;6363;p74"/>
            <p:cNvSpPr/>
            <p:nvPr/>
          </p:nvSpPr>
          <p:spPr>
            <a:xfrm>
              <a:off x="3804350" y="801600"/>
              <a:ext cx="250" cy="20625"/>
            </a:xfrm>
            <a:custGeom>
              <a:avLst/>
              <a:gdLst/>
              <a:ahLst/>
              <a:cxnLst/>
              <a:rect l="l" t="t" r="r" b="b"/>
              <a:pathLst>
                <a:path w="10" h="825" extrusionOk="0">
                  <a:moveTo>
                    <a:pt x="1" y="1"/>
                  </a:moveTo>
                  <a:lnTo>
                    <a:pt x="1" y="825"/>
                  </a:lnTo>
                  <a:lnTo>
                    <a:pt x="9" y="820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4" name="Google Shape;6364;p74"/>
            <p:cNvSpPr/>
            <p:nvPr/>
          </p:nvSpPr>
          <p:spPr>
            <a:xfrm>
              <a:off x="3804350" y="822100"/>
              <a:ext cx="12725" cy="7425"/>
            </a:xfrm>
            <a:custGeom>
              <a:avLst/>
              <a:gdLst/>
              <a:ahLst/>
              <a:cxnLst/>
              <a:rect l="l" t="t" r="r" b="b"/>
              <a:pathLst>
                <a:path w="509" h="297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5" name="Google Shape;6365;p74"/>
            <p:cNvSpPr/>
            <p:nvPr/>
          </p:nvSpPr>
          <p:spPr>
            <a:xfrm>
              <a:off x="3810525" y="805175"/>
              <a:ext cx="425" cy="20825"/>
            </a:xfrm>
            <a:custGeom>
              <a:avLst/>
              <a:gdLst/>
              <a:ahLst/>
              <a:cxnLst/>
              <a:rect l="l" t="t" r="r" b="b"/>
              <a:pathLst>
                <a:path w="17" h="833" extrusionOk="0">
                  <a:moveTo>
                    <a:pt x="0" y="0"/>
                  </a:moveTo>
                  <a:lnTo>
                    <a:pt x="0" y="822"/>
                  </a:lnTo>
                  <a:lnTo>
                    <a:pt x="16" y="832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6" name="Google Shape;6366;p74"/>
            <p:cNvSpPr/>
            <p:nvPr/>
          </p:nvSpPr>
          <p:spPr>
            <a:xfrm>
              <a:off x="3816650" y="808600"/>
              <a:ext cx="425" cy="21025"/>
            </a:xfrm>
            <a:custGeom>
              <a:avLst/>
              <a:gdLst/>
              <a:ahLst/>
              <a:cxnLst/>
              <a:rect l="l" t="t" r="r" b="b"/>
              <a:pathLst>
                <a:path w="17" h="841" extrusionOk="0">
                  <a:moveTo>
                    <a:pt x="0" y="1"/>
                  </a:moveTo>
                  <a:lnTo>
                    <a:pt x="0" y="830"/>
                  </a:lnTo>
                  <a:lnTo>
                    <a:pt x="16" y="840"/>
                  </a:lnTo>
                  <a:lnTo>
                    <a:pt x="16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7" name="Google Shape;6367;p74"/>
            <p:cNvSpPr/>
            <p:nvPr/>
          </p:nvSpPr>
          <p:spPr>
            <a:xfrm>
              <a:off x="3810925" y="805375"/>
              <a:ext cx="200" cy="20625"/>
            </a:xfrm>
            <a:custGeom>
              <a:avLst/>
              <a:gdLst/>
              <a:ahLst/>
              <a:cxnLst/>
              <a:rect l="l" t="t" r="r" b="b"/>
              <a:pathLst>
                <a:path w="8" h="825" extrusionOk="0">
                  <a:moveTo>
                    <a:pt x="0" y="1"/>
                  </a:moveTo>
                  <a:lnTo>
                    <a:pt x="0" y="824"/>
                  </a:lnTo>
                  <a:lnTo>
                    <a:pt x="7" y="819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8" name="Google Shape;6368;p74"/>
            <p:cNvSpPr/>
            <p:nvPr/>
          </p:nvSpPr>
          <p:spPr>
            <a:xfrm>
              <a:off x="3817050" y="808350"/>
              <a:ext cx="150" cy="21675"/>
            </a:xfrm>
            <a:custGeom>
              <a:avLst/>
              <a:gdLst/>
              <a:ahLst/>
              <a:cxnLst/>
              <a:rect l="l" t="t" r="r" b="b"/>
              <a:pathLst>
                <a:path w="6" h="867" extrusionOk="0">
                  <a:moveTo>
                    <a:pt x="6" y="1"/>
                  </a:moveTo>
                  <a:lnTo>
                    <a:pt x="0" y="4"/>
                  </a:lnTo>
                  <a:lnTo>
                    <a:pt x="0" y="866"/>
                  </a:lnTo>
                  <a:lnTo>
                    <a:pt x="6" y="86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9" name="Google Shape;6369;p74"/>
            <p:cNvSpPr/>
            <p:nvPr/>
          </p:nvSpPr>
          <p:spPr>
            <a:xfrm>
              <a:off x="3803950" y="800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1"/>
                  </a:moveTo>
                  <a:lnTo>
                    <a:pt x="1" y="3"/>
                  </a:lnTo>
                  <a:lnTo>
                    <a:pt x="524" y="307"/>
                  </a:lnTo>
                  <a:lnTo>
                    <a:pt x="530" y="3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0" name="Google Shape;6370;p74"/>
            <p:cNvSpPr/>
            <p:nvPr/>
          </p:nvSpPr>
          <p:spPr>
            <a:xfrm>
              <a:off x="3814950" y="830275"/>
              <a:ext cx="2625" cy="2150"/>
            </a:xfrm>
            <a:custGeom>
              <a:avLst/>
              <a:gdLst/>
              <a:ahLst/>
              <a:cxnLst/>
              <a:rect l="l" t="t" r="r" b="b"/>
              <a:pathLst>
                <a:path w="105" h="86" extrusionOk="0">
                  <a:moveTo>
                    <a:pt x="104" y="1"/>
                  </a:moveTo>
                  <a:lnTo>
                    <a:pt x="0" y="62"/>
                  </a:lnTo>
                  <a:lnTo>
                    <a:pt x="0" y="85"/>
                  </a:lnTo>
                  <a:lnTo>
                    <a:pt x="104" y="2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1" name="Google Shape;6371;p74"/>
            <p:cNvSpPr/>
            <p:nvPr/>
          </p:nvSpPr>
          <p:spPr>
            <a:xfrm>
              <a:off x="3800725" y="822100"/>
              <a:ext cx="16850" cy="9725"/>
            </a:xfrm>
            <a:custGeom>
              <a:avLst/>
              <a:gdLst/>
              <a:ahLst/>
              <a:cxnLst/>
              <a:rect l="l" t="t" r="r" b="b"/>
              <a:pathLst>
                <a:path w="674" h="389" extrusionOk="0">
                  <a:moveTo>
                    <a:pt x="105" y="0"/>
                  </a:moveTo>
                  <a:lnTo>
                    <a:pt x="1" y="60"/>
                  </a:lnTo>
                  <a:lnTo>
                    <a:pt x="569" y="389"/>
                  </a:lnTo>
                  <a:lnTo>
                    <a:pt x="673" y="32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2" name="Google Shape;6372;p74"/>
            <p:cNvSpPr/>
            <p:nvPr/>
          </p:nvSpPr>
          <p:spPr>
            <a:xfrm>
              <a:off x="3800725" y="823575"/>
              <a:ext cx="14250" cy="8850"/>
            </a:xfrm>
            <a:custGeom>
              <a:avLst/>
              <a:gdLst/>
              <a:ahLst/>
              <a:cxnLst/>
              <a:rect l="l" t="t" r="r" b="b"/>
              <a:pathLst>
                <a:path w="570" h="354" extrusionOk="0">
                  <a:moveTo>
                    <a:pt x="1" y="1"/>
                  </a:moveTo>
                  <a:lnTo>
                    <a:pt x="1" y="24"/>
                  </a:lnTo>
                  <a:lnTo>
                    <a:pt x="569" y="353"/>
                  </a:lnTo>
                  <a:lnTo>
                    <a:pt x="569" y="3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3" name="Google Shape;6373;p74"/>
            <p:cNvSpPr/>
            <p:nvPr/>
          </p:nvSpPr>
          <p:spPr>
            <a:xfrm>
              <a:off x="3803950" y="779000"/>
              <a:ext cx="13125" cy="15500"/>
            </a:xfrm>
            <a:custGeom>
              <a:avLst/>
              <a:gdLst/>
              <a:ahLst/>
              <a:cxnLst/>
              <a:rect l="l" t="t" r="r" b="b"/>
              <a:pathLst>
                <a:path w="525" h="620" extrusionOk="0">
                  <a:moveTo>
                    <a:pt x="1" y="0"/>
                  </a:moveTo>
                  <a:lnTo>
                    <a:pt x="1" y="316"/>
                  </a:lnTo>
                  <a:lnTo>
                    <a:pt x="524" y="619"/>
                  </a:lnTo>
                  <a:lnTo>
                    <a:pt x="524" y="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4" name="Google Shape;6374;p74"/>
            <p:cNvSpPr/>
            <p:nvPr/>
          </p:nvSpPr>
          <p:spPr>
            <a:xfrm>
              <a:off x="3804350" y="779750"/>
              <a:ext cx="12725" cy="14225"/>
            </a:xfrm>
            <a:custGeom>
              <a:avLst/>
              <a:gdLst/>
              <a:ahLst/>
              <a:cxnLst/>
              <a:rect l="l" t="t" r="r" b="b"/>
              <a:pathLst>
                <a:path w="509" h="569" extrusionOk="0">
                  <a:moveTo>
                    <a:pt x="1" y="1"/>
                  </a:moveTo>
                  <a:lnTo>
                    <a:pt x="1" y="278"/>
                  </a:lnTo>
                  <a:lnTo>
                    <a:pt x="508" y="569"/>
                  </a:lnTo>
                  <a:lnTo>
                    <a:pt x="508" y="2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5" name="Google Shape;6375;p74"/>
            <p:cNvSpPr/>
            <p:nvPr/>
          </p:nvSpPr>
          <p:spPr>
            <a:xfrm>
              <a:off x="3804350" y="779750"/>
              <a:ext cx="250" cy="6950"/>
            </a:xfrm>
            <a:custGeom>
              <a:avLst/>
              <a:gdLst/>
              <a:ahLst/>
              <a:cxnLst/>
              <a:rect l="l" t="t" r="r" b="b"/>
              <a:pathLst>
                <a:path w="10" h="278" extrusionOk="0">
                  <a:moveTo>
                    <a:pt x="1" y="1"/>
                  </a:moveTo>
                  <a:lnTo>
                    <a:pt x="1" y="278"/>
                  </a:lnTo>
                  <a:lnTo>
                    <a:pt x="9" y="273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6" name="Google Shape;6376;p74"/>
            <p:cNvSpPr/>
            <p:nvPr/>
          </p:nvSpPr>
          <p:spPr>
            <a:xfrm>
              <a:off x="3804350" y="786575"/>
              <a:ext cx="12725" cy="7400"/>
            </a:xfrm>
            <a:custGeom>
              <a:avLst/>
              <a:gdLst/>
              <a:ahLst/>
              <a:cxnLst/>
              <a:rect l="l" t="t" r="r" b="b"/>
              <a:pathLst>
                <a:path w="509" h="296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7" name="Google Shape;6377;p74"/>
            <p:cNvSpPr/>
            <p:nvPr/>
          </p:nvSpPr>
          <p:spPr>
            <a:xfrm>
              <a:off x="3810525" y="783275"/>
              <a:ext cx="425" cy="7200"/>
            </a:xfrm>
            <a:custGeom>
              <a:avLst/>
              <a:gdLst/>
              <a:ahLst/>
              <a:cxnLst/>
              <a:rect l="l" t="t" r="r" b="b"/>
              <a:pathLst>
                <a:path w="17" h="288" extrusionOk="0">
                  <a:moveTo>
                    <a:pt x="0" y="0"/>
                  </a:moveTo>
                  <a:lnTo>
                    <a:pt x="0" y="279"/>
                  </a:lnTo>
                  <a:lnTo>
                    <a:pt x="16" y="287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8" name="Google Shape;6378;p74"/>
            <p:cNvSpPr/>
            <p:nvPr/>
          </p:nvSpPr>
          <p:spPr>
            <a:xfrm>
              <a:off x="3816650" y="786750"/>
              <a:ext cx="425" cy="7350"/>
            </a:xfrm>
            <a:custGeom>
              <a:avLst/>
              <a:gdLst/>
              <a:ahLst/>
              <a:cxnLst/>
              <a:rect l="l" t="t" r="r" b="b"/>
              <a:pathLst>
                <a:path w="17" h="294" extrusionOk="0">
                  <a:moveTo>
                    <a:pt x="0" y="0"/>
                  </a:moveTo>
                  <a:lnTo>
                    <a:pt x="0" y="283"/>
                  </a:lnTo>
                  <a:lnTo>
                    <a:pt x="16" y="293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9" name="Google Shape;6379;p74"/>
            <p:cNvSpPr/>
            <p:nvPr/>
          </p:nvSpPr>
          <p:spPr>
            <a:xfrm>
              <a:off x="3810925" y="783525"/>
              <a:ext cx="200" cy="6950"/>
            </a:xfrm>
            <a:custGeom>
              <a:avLst/>
              <a:gdLst/>
              <a:ahLst/>
              <a:cxnLst/>
              <a:rect l="l" t="t" r="r" b="b"/>
              <a:pathLst>
                <a:path w="8" h="278" extrusionOk="0">
                  <a:moveTo>
                    <a:pt x="0" y="0"/>
                  </a:moveTo>
                  <a:lnTo>
                    <a:pt x="0" y="277"/>
                  </a:lnTo>
                  <a:lnTo>
                    <a:pt x="7" y="272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0" name="Google Shape;6380;p74"/>
            <p:cNvSpPr/>
            <p:nvPr/>
          </p:nvSpPr>
          <p:spPr>
            <a:xfrm>
              <a:off x="3817050" y="786450"/>
              <a:ext cx="150" cy="8050"/>
            </a:xfrm>
            <a:custGeom>
              <a:avLst/>
              <a:gdLst/>
              <a:ahLst/>
              <a:cxnLst/>
              <a:rect l="l" t="t" r="r" b="b"/>
              <a:pathLst>
                <a:path w="6" h="322" extrusionOk="0">
                  <a:moveTo>
                    <a:pt x="6" y="1"/>
                  </a:moveTo>
                  <a:lnTo>
                    <a:pt x="0" y="5"/>
                  </a:lnTo>
                  <a:lnTo>
                    <a:pt x="0" y="321"/>
                  </a:lnTo>
                  <a:lnTo>
                    <a:pt x="6" y="3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1" name="Google Shape;6381;p74"/>
            <p:cNvSpPr/>
            <p:nvPr/>
          </p:nvSpPr>
          <p:spPr>
            <a:xfrm>
              <a:off x="3803950" y="77892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0"/>
                  </a:moveTo>
                  <a:lnTo>
                    <a:pt x="1" y="3"/>
                  </a:lnTo>
                  <a:lnTo>
                    <a:pt x="524" y="306"/>
                  </a:lnTo>
                  <a:lnTo>
                    <a:pt x="530" y="30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84" name="Google Shape;6384;p74"/>
          <p:cNvSpPr/>
          <p:nvPr/>
        </p:nvSpPr>
        <p:spPr>
          <a:xfrm rot="10800000" flipH="1">
            <a:off x="1119550" y="10908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85" name="Google Shape;6385;p74"/>
          <p:cNvPicPr preferRelativeResize="0"/>
          <p:nvPr/>
        </p:nvPicPr>
        <p:blipFill rotWithShape="1">
          <a:blip r:embed="rId3">
            <a:alphaModFix/>
          </a:blip>
          <a:srcRect t="3051" r="23100" b="34409"/>
          <a:stretch/>
        </p:blipFill>
        <p:spPr>
          <a:xfrm>
            <a:off x="3346400" y="1816850"/>
            <a:ext cx="5671051" cy="25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6" name="Google Shape;6386;p74"/>
          <p:cNvPicPr preferRelativeResize="0"/>
          <p:nvPr/>
        </p:nvPicPr>
        <p:blipFill rotWithShape="1">
          <a:blip r:embed="rId4">
            <a:alphaModFix/>
          </a:blip>
          <a:srcRect t="3788" r="62941" b="14910"/>
          <a:stretch/>
        </p:blipFill>
        <p:spPr>
          <a:xfrm>
            <a:off x="123950" y="1301150"/>
            <a:ext cx="3024125" cy="373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1" name="Google Shape;6391;p75"/>
          <p:cNvGrpSpPr/>
          <p:nvPr/>
        </p:nvGrpSpPr>
        <p:grpSpPr>
          <a:xfrm>
            <a:off x="7386362" y="3803728"/>
            <a:ext cx="1757633" cy="1339770"/>
            <a:chOff x="3753575" y="734700"/>
            <a:chExt cx="182025" cy="138750"/>
          </a:xfrm>
        </p:grpSpPr>
        <p:sp>
          <p:nvSpPr>
            <p:cNvPr id="6392" name="Google Shape;6392;p75"/>
            <p:cNvSpPr/>
            <p:nvPr/>
          </p:nvSpPr>
          <p:spPr>
            <a:xfrm>
              <a:off x="3753575" y="767275"/>
              <a:ext cx="182025" cy="105025"/>
            </a:xfrm>
            <a:custGeom>
              <a:avLst/>
              <a:gdLst/>
              <a:ahLst/>
              <a:cxnLst/>
              <a:rect l="l" t="t" r="r" b="b"/>
              <a:pathLst>
                <a:path w="7281" h="4201" extrusionOk="0">
                  <a:moveTo>
                    <a:pt x="4139" y="1"/>
                  </a:moveTo>
                  <a:lnTo>
                    <a:pt x="0" y="2388"/>
                  </a:lnTo>
                  <a:lnTo>
                    <a:pt x="3144" y="4200"/>
                  </a:lnTo>
                  <a:lnTo>
                    <a:pt x="7281" y="1813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30A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3" name="Google Shape;6393;p75"/>
            <p:cNvSpPr/>
            <p:nvPr/>
          </p:nvSpPr>
          <p:spPr>
            <a:xfrm>
              <a:off x="3753575" y="826950"/>
              <a:ext cx="78600" cy="46500"/>
            </a:xfrm>
            <a:custGeom>
              <a:avLst/>
              <a:gdLst/>
              <a:ahLst/>
              <a:cxnLst/>
              <a:rect l="l" t="t" r="r" b="b"/>
              <a:pathLst>
                <a:path w="3144" h="1860" extrusionOk="0">
                  <a:moveTo>
                    <a:pt x="0" y="1"/>
                  </a:moveTo>
                  <a:lnTo>
                    <a:pt x="0" y="48"/>
                  </a:lnTo>
                  <a:lnTo>
                    <a:pt x="3144" y="1860"/>
                  </a:lnTo>
                  <a:lnTo>
                    <a:pt x="3144" y="1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4" name="Google Shape;6394;p75"/>
            <p:cNvSpPr/>
            <p:nvPr/>
          </p:nvSpPr>
          <p:spPr>
            <a:xfrm>
              <a:off x="3832150" y="812600"/>
              <a:ext cx="103450" cy="60850"/>
            </a:xfrm>
            <a:custGeom>
              <a:avLst/>
              <a:gdLst/>
              <a:ahLst/>
              <a:cxnLst/>
              <a:rect l="l" t="t" r="r" b="b"/>
              <a:pathLst>
                <a:path w="4138" h="2434" extrusionOk="0">
                  <a:moveTo>
                    <a:pt x="4138" y="0"/>
                  </a:moveTo>
                  <a:lnTo>
                    <a:pt x="1" y="2387"/>
                  </a:lnTo>
                  <a:lnTo>
                    <a:pt x="1" y="2434"/>
                  </a:lnTo>
                  <a:lnTo>
                    <a:pt x="4138" y="4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5" name="Google Shape;6395;p75"/>
            <p:cNvSpPr/>
            <p:nvPr/>
          </p:nvSpPr>
          <p:spPr>
            <a:xfrm>
              <a:off x="3774050" y="779350"/>
              <a:ext cx="139550" cy="80575"/>
            </a:xfrm>
            <a:custGeom>
              <a:avLst/>
              <a:gdLst/>
              <a:ahLst/>
              <a:cxnLst/>
              <a:rect l="l" t="t" r="r" b="b"/>
              <a:pathLst>
                <a:path w="5582" h="3223" extrusionOk="0">
                  <a:moveTo>
                    <a:pt x="3276" y="1"/>
                  </a:moveTo>
                  <a:lnTo>
                    <a:pt x="0" y="1891"/>
                  </a:lnTo>
                  <a:lnTo>
                    <a:pt x="2305" y="3223"/>
                  </a:lnTo>
                  <a:lnTo>
                    <a:pt x="5582" y="1332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2F4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6" name="Google Shape;6396;p75"/>
            <p:cNvSpPr/>
            <p:nvPr/>
          </p:nvSpPr>
          <p:spPr>
            <a:xfrm>
              <a:off x="3774050" y="826625"/>
              <a:ext cx="57625" cy="34125"/>
            </a:xfrm>
            <a:custGeom>
              <a:avLst/>
              <a:gdLst/>
              <a:ahLst/>
              <a:cxnLst/>
              <a:rect l="l" t="t" r="r" b="b"/>
              <a:pathLst>
                <a:path w="2305" h="1365" extrusionOk="0">
                  <a:moveTo>
                    <a:pt x="0" y="0"/>
                  </a:moveTo>
                  <a:lnTo>
                    <a:pt x="0" y="35"/>
                  </a:lnTo>
                  <a:lnTo>
                    <a:pt x="2305" y="1365"/>
                  </a:lnTo>
                  <a:lnTo>
                    <a:pt x="2305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C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7" name="Google Shape;6397;p75"/>
            <p:cNvSpPr/>
            <p:nvPr/>
          </p:nvSpPr>
          <p:spPr>
            <a:xfrm>
              <a:off x="3831650" y="812625"/>
              <a:ext cx="81950" cy="48125"/>
            </a:xfrm>
            <a:custGeom>
              <a:avLst/>
              <a:gdLst/>
              <a:ahLst/>
              <a:cxnLst/>
              <a:rect l="l" t="t" r="r" b="b"/>
              <a:pathLst>
                <a:path w="3278" h="1925" extrusionOk="0">
                  <a:moveTo>
                    <a:pt x="3278" y="1"/>
                  </a:moveTo>
                  <a:lnTo>
                    <a:pt x="1" y="1892"/>
                  </a:lnTo>
                  <a:lnTo>
                    <a:pt x="1" y="1925"/>
                  </a:lnTo>
                  <a:lnTo>
                    <a:pt x="3278" y="34"/>
                  </a:lnTo>
                  <a:lnTo>
                    <a:pt x="3278" y="1"/>
                  </a:lnTo>
                  <a:close/>
                </a:path>
              </a:pathLst>
            </a:custGeom>
            <a:solidFill>
              <a:srgbClr val="AD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8" name="Google Shape;6398;p75"/>
            <p:cNvSpPr/>
            <p:nvPr/>
          </p:nvSpPr>
          <p:spPr>
            <a:xfrm>
              <a:off x="3790250" y="766800"/>
              <a:ext cx="22350" cy="19600"/>
            </a:xfrm>
            <a:custGeom>
              <a:avLst/>
              <a:gdLst/>
              <a:ahLst/>
              <a:cxnLst/>
              <a:rect l="l" t="t" r="r" b="b"/>
              <a:pathLst>
                <a:path w="894" h="784" extrusionOk="0">
                  <a:moveTo>
                    <a:pt x="839" y="1"/>
                  </a:moveTo>
                  <a:lnTo>
                    <a:pt x="37" y="664"/>
                  </a:lnTo>
                  <a:lnTo>
                    <a:pt x="1" y="713"/>
                  </a:lnTo>
                  <a:lnTo>
                    <a:pt x="105" y="652"/>
                  </a:lnTo>
                  <a:cubicBezTo>
                    <a:pt x="105" y="652"/>
                    <a:pt x="196" y="781"/>
                    <a:pt x="209" y="784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25" y="784"/>
                    <a:pt x="894" y="110"/>
                    <a:pt x="894" y="110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8B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9" name="Google Shape;6399;p75"/>
            <p:cNvSpPr/>
            <p:nvPr/>
          </p:nvSpPr>
          <p:spPr>
            <a:xfrm>
              <a:off x="3792850" y="748325"/>
              <a:ext cx="102200" cy="59000"/>
            </a:xfrm>
            <a:custGeom>
              <a:avLst/>
              <a:gdLst/>
              <a:ahLst/>
              <a:cxnLst/>
              <a:rect l="l" t="t" r="r" b="b"/>
              <a:pathLst>
                <a:path w="4088" h="2360" extrusionOk="0">
                  <a:moveTo>
                    <a:pt x="2411" y="0"/>
                  </a:moveTo>
                  <a:lnTo>
                    <a:pt x="1" y="1391"/>
                  </a:lnTo>
                  <a:lnTo>
                    <a:pt x="1677" y="2360"/>
                  </a:lnTo>
                  <a:lnTo>
                    <a:pt x="4087" y="968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0" name="Google Shape;6400;p75"/>
            <p:cNvSpPr/>
            <p:nvPr/>
          </p:nvSpPr>
          <p:spPr>
            <a:xfrm>
              <a:off x="3834775" y="772500"/>
              <a:ext cx="60275" cy="73750"/>
            </a:xfrm>
            <a:custGeom>
              <a:avLst/>
              <a:gdLst/>
              <a:ahLst/>
              <a:cxnLst/>
              <a:rect l="l" t="t" r="r" b="b"/>
              <a:pathLst>
                <a:path w="2411" h="2950" extrusionOk="0">
                  <a:moveTo>
                    <a:pt x="2410" y="1"/>
                  </a:moveTo>
                  <a:lnTo>
                    <a:pt x="0" y="1393"/>
                  </a:lnTo>
                  <a:lnTo>
                    <a:pt x="0" y="2950"/>
                  </a:lnTo>
                  <a:lnTo>
                    <a:pt x="2410" y="1559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1" name="Google Shape;6401;p75"/>
            <p:cNvSpPr/>
            <p:nvPr/>
          </p:nvSpPr>
          <p:spPr>
            <a:xfrm>
              <a:off x="3792850" y="767975"/>
              <a:ext cx="41950" cy="78275"/>
            </a:xfrm>
            <a:custGeom>
              <a:avLst/>
              <a:gdLst/>
              <a:ahLst/>
              <a:cxnLst/>
              <a:rect l="l" t="t" r="r" b="b"/>
              <a:pathLst>
                <a:path w="1678" h="3131" extrusionOk="0">
                  <a:moveTo>
                    <a:pt x="752" y="0"/>
                  </a:moveTo>
                  <a:lnTo>
                    <a:pt x="1" y="605"/>
                  </a:lnTo>
                  <a:lnTo>
                    <a:pt x="1" y="2164"/>
                  </a:lnTo>
                  <a:lnTo>
                    <a:pt x="1677" y="3131"/>
                  </a:lnTo>
                  <a:lnTo>
                    <a:pt x="1677" y="1574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2" name="Google Shape;6402;p75"/>
            <p:cNvSpPr/>
            <p:nvPr/>
          </p:nvSpPr>
          <p:spPr>
            <a:xfrm>
              <a:off x="3834775" y="811250"/>
              <a:ext cx="60275" cy="38425"/>
            </a:xfrm>
            <a:custGeom>
              <a:avLst/>
              <a:gdLst/>
              <a:ahLst/>
              <a:cxnLst/>
              <a:rect l="l" t="t" r="r" b="b"/>
              <a:pathLst>
                <a:path w="2411" h="1537" extrusionOk="0">
                  <a:moveTo>
                    <a:pt x="2410" y="1"/>
                  </a:moveTo>
                  <a:lnTo>
                    <a:pt x="0" y="1391"/>
                  </a:lnTo>
                  <a:lnTo>
                    <a:pt x="0" y="1536"/>
                  </a:lnTo>
                  <a:lnTo>
                    <a:pt x="2410" y="144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94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3" name="Google Shape;6403;p75"/>
            <p:cNvSpPr/>
            <p:nvPr/>
          </p:nvSpPr>
          <p:spPr>
            <a:xfrm>
              <a:off x="3792850" y="821850"/>
              <a:ext cx="41950" cy="27825"/>
            </a:xfrm>
            <a:custGeom>
              <a:avLst/>
              <a:gdLst/>
              <a:ahLst/>
              <a:cxnLst/>
              <a:rect l="l" t="t" r="r" b="b"/>
              <a:pathLst>
                <a:path w="1678" h="1113" extrusionOk="0">
                  <a:moveTo>
                    <a:pt x="1" y="0"/>
                  </a:moveTo>
                  <a:lnTo>
                    <a:pt x="1" y="144"/>
                  </a:lnTo>
                  <a:lnTo>
                    <a:pt x="1677" y="1112"/>
                  </a:lnTo>
                  <a:lnTo>
                    <a:pt x="1677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4" name="Google Shape;6404;p75"/>
            <p:cNvSpPr/>
            <p:nvPr/>
          </p:nvSpPr>
          <p:spPr>
            <a:xfrm>
              <a:off x="3811200" y="734700"/>
              <a:ext cx="86450" cy="75625"/>
            </a:xfrm>
            <a:custGeom>
              <a:avLst/>
              <a:gdLst/>
              <a:ahLst/>
              <a:cxnLst/>
              <a:rect l="l" t="t" r="r" b="b"/>
              <a:pathLst>
                <a:path w="3458" h="3025" extrusionOk="0">
                  <a:moveTo>
                    <a:pt x="2200" y="0"/>
                  </a:moveTo>
                  <a:lnTo>
                    <a:pt x="1" y="1270"/>
                  </a:lnTo>
                  <a:lnTo>
                    <a:pt x="943" y="3025"/>
                  </a:lnTo>
                  <a:lnTo>
                    <a:pt x="3458" y="1573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5" name="Google Shape;6405;p75"/>
            <p:cNvSpPr/>
            <p:nvPr/>
          </p:nvSpPr>
          <p:spPr>
            <a:xfrm>
              <a:off x="3789950" y="766450"/>
              <a:ext cx="21275" cy="18175"/>
            </a:xfrm>
            <a:custGeom>
              <a:avLst/>
              <a:gdLst/>
              <a:ahLst/>
              <a:cxnLst/>
              <a:rect l="l" t="t" r="r" b="b"/>
              <a:pathLst>
                <a:path w="851" h="727" extrusionOk="0">
                  <a:moveTo>
                    <a:pt x="851" y="0"/>
                  </a:moveTo>
                  <a:lnTo>
                    <a:pt x="1" y="704"/>
                  </a:lnTo>
                  <a:lnTo>
                    <a:pt x="13" y="727"/>
                  </a:lnTo>
                  <a:lnTo>
                    <a:pt x="851" y="3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6" name="Google Shape;6406;p75"/>
            <p:cNvSpPr/>
            <p:nvPr/>
          </p:nvSpPr>
          <p:spPr>
            <a:xfrm>
              <a:off x="3811200" y="766450"/>
              <a:ext cx="23600" cy="44000"/>
            </a:xfrm>
            <a:custGeom>
              <a:avLst/>
              <a:gdLst/>
              <a:ahLst/>
              <a:cxnLst/>
              <a:rect l="l" t="t" r="r" b="b"/>
              <a:pathLst>
                <a:path w="944" h="1760" extrusionOk="0">
                  <a:moveTo>
                    <a:pt x="1" y="0"/>
                  </a:moveTo>
                  <a:lnTo>
                    <a:pt x="1" y="31"/>
                  </a:lnTo>
                  <a:lnTo>
                    <a:pt x="929" y="1759"/>
                  </a:lnTo>
                  <a:lnTo>
                    <a:pt x="943" y="17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7" name="Google Shape;6407;p75"/>
            <p:cNvSpPr/>
            <p:nvPr/>
          </p:nvSpPr>
          <p:spPr>
            <a:xfrm>
              <a:off x="3840125" y="805850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524" y="1"/>
                  </a:moveTo>
                  <a:lnTo>
                    <a:pt x="1" y="304"/>
                  </a:lnTo>
                  <a:lnTo>
                    <a:pt x="1" y="787"/>
                  </a:lnTo>
                  <a:lnTo>
                    <a:pt x="524" y="485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8" name="Google Shape;6408;p75"/>
            <p:cNvSpPr/>
            <p:nvPr/>
          </p:nvSpPr>
          <p:spPr>
            <a:xfrm>
              <a:off x="3840125" y="806625"/>
              <a:ext cx="12675" cy="18425"/>
            </a:xfrm>
            <a:custGeom>
              <a:avLst/>
              <a:gdLst/>
              <a:ahLst/>
              <a:cxnLst/>
              <a:rect l="l" t="t" r="r" b="b"/>
              <a:pathLst>
                <a:path w="507" h="737" extrusionOk="0">
                  <a:moveTo>
                    <a:pt x="507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7" y="44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9" name="Google Shape;6409;p75"/>
            <p:cNvSpPr/>
            <p:nvPr/>
          </p:nvSpPr>
          <p:spPr>
            <a:xfrm>
              <a:off x="3852600" y="806625"/>
              <a:ext cx="200" cy="11100"/>
            </a:xfrm>
            <a:custGeom>
              <a:avLst/>
              <a:gdLst/>
              <a:ahLst/>
              <a:cxnLst/>
              <a:rect l="l" t="t" r="r" b="b"/>
              <a:pathLst>
                <a:path w="8" h="444" extrusionOk="0">
                  <a:moveTo>
                    <a:pt x="8" y="0"/>
                  </a:moveTo>
                  <a:lnTo>
                    <a:pt x="1" y="4"/>
                  </a:lnTo>
                  <a:lnTo>
                    <a:pt x="1" y="439"/>
                  </a:lnTo>
                  <a:lnTo>
                    <a:pt x="8" y="44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0" name="Google Shape;6410;p75"/>
            <p:cNvSpPr/>
            <p:nvPr/>
          </p:nvSpPr>
          <p:spPr>
            <a:xfrm>
              <a:off x="3840125" y="817600"/>
              <a:ext cx="12675" cy="7450"/>
            </a:xfrm>
            <a:custGeom>
              <a:avLst/>
              <a:gdLst/>
              <a:ahLst/>
              <a:cxnLst/>
              <a:rect l="l" t="t" r="r" b="b"/>
              <a:pathLst>
                <a:path w="507" h="298" extrusionOk="0">
                  <a:moveTo>
                    <a:pt x="500" y="0"/>
                  </a:moveTo>
                  <a:lnTo>
                    <a:pt x="1" y="288"/>
                  </a:lnTo>
                  <a:lnTo>
                    <a:pt x="1" y="298"/>
                  </a:lnTo>
                  <a:lnTo>
                    <a:pt x="507" y="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1" name="Google Shape;6411;p75"/>
            <p:cNvSpPr/>
            <p:nvPr/>
          </p:nvSpPr>
          <p:spPr>
            <a:xfrm>
              <a:off x="3846250" y="810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7" y="0"/>
                  </a:moveTo>
                  <a:lnTo>
                    <a:pt x="1" y="9"/>
                  </a:lnTo>
                  <a:lnTo>
                    <a:pt x="1" y="453"/>
                  </a:lnTo>
                  <a:lnTo>
                    <a:pt x="17" y="44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2" name="Google Shape;6412;p75"/>
            <p:cNvSpPr/>
            <p:nvPr/>
          </p:nvSpPr>
          <p:spPr>
            <a:xfrm>
              <a:off x="3840125" y="813600"/>
              <a:ext cx="425" cy="11525"/>
            </a:xfrm>
            <a:custGeom>
              <a:avLst/>
              <a:gdLst/>
              <a:ahLst/>
              <a:cxnLst/>
              <a:rect l="l" t="t" r="r" b="b"/>
              <a:pathLst>
                <a:path w="17" h="461" extrusionOk="0">
                  <a:moveTo>
                    <a:pt x="17" y="1"/>
                  </a:moveTo>
                  <a:lnTo>
                    <a:pt x="1" y="10"/>
                  </a:lnTo>
                  <a:lnTo>
                    <a:pt x="1" y="461"/>
                  </a:lnTo>
                  <a:lnTo>
                    <a:pt x="17" y="4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3" name="Google Shape;6413;p75"/>
            <p:cNvSpPr/>
            <p:nvPr/>
          </p:nvSpPr>
          <p:spPr>
            <a:xfrm>
              <a:off x="3846075" y="810375"/>
              <a:ext cx="200" cy="11125"/>
            </a:xfrm>
            <a:custGeom>
              <a:avLst/>
              <a:gdLst/>
              <a:ahLst/>
              <a:cxnLst/>
              <a:rect l="l" t="t" r="r" b="b"/>
              <a:pathLst>
                <a:path w="8" h="445" extrusionOk="0">
                  <a:moveTo>
                    <a:pt x="8" y="1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8" y="4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4" name="Google Shape;6414;p75"/>
            <p:cNvSpPr/>
            <p:nvPr/>
          </p:nvSpPr>
          <p:spPr>
            <a:xfrm>
              <a:off x="3840000" y="813325"/>
              <a:ext cx="150" cy="12200"/>
            </a:xfrm>
            <a:custGeom>
              <a:avLst/>
              <a:gdLst/>
              <a:ahLst/>
              <a:cxnLst/>
              <a:rect l="l" t="t" r="r" b="b"/>
              <a:pathLst>
                <a:path w="6" h="488" extrusionOk="0">
                  <a:moveTo>
                    <a:pt x="0" y="0"/>
                  </a:moveTo>
                  <a:lnTo>
                    <a:pt x="0" y="485"/>
                  </a:lnTo>
                  <a:lnTo>
                    <a:pt x="6" y="488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5" name="Google Shape;6415;p75"/>
            <p:cNvSpPr/>
            <p:nvPr/>
          </p:nvSpPr>
          <p:spPr>
            <a:xfrm>
              <a:off x="3840000" y="805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1"/>
                  </a:moveTo>
                  <a:lnTo>
                    <a:pt x="0" y="302"/>
                  </a:lnTo>
                  <a:lnTo>
                    <a:pt x="6" y="307"/>
                  </a:lnTo>
                  <a:lnTo>
                    <a:pt x="529" y="4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6" name="Google Shape;6416;p75"/>
            <p:cNvSpPr/>
            <p:nvPr/>
          </p:nvSpPr>
          <p:spPr>
            <a:xfrm>
              <a:off x="3839600" y="825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0" y="0"/>
                  </a:moveTo>
                  <a:lnTo>
                    <a:pt x="0" y="23"/>
                  </a:lnTo>
                  <a:lnTo>
                    <a:pt x="106" y="84"/>
                  </a:lnTo>
                  <a:lnTo>
                    <a:pt x="106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7" name="Google Shape;6417;p75"/>
            <p:cNvSpPr/>
            <p:nvPr/>
          </p:nvSpPr>
          <p:spPr>
            <a:xfrm>
              <a:off x="3839600" y="817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0"/>
                  </a:moveTo>
                  <a:lnTo>
                    <a:pt x="0" y="328"/>
                  </a:lnTo>
                  <a:lnTo>
                    <a:pt x="106" y="389"/>
                  </a:lnTo>
                  <a:lnTo>
                    <a:pt x="674" y="6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8" name="Google Shape;6418;p75"/>
            <p:cNvSpPr/>
            <p:nvPr/>
          </p:nvSpPr>
          <p:spPr>
            <a:xfrm>
              <a:off x="3842225" y="819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69" y="0"/>
                  </a:moveTo>
                  <a:lnTo>
                    <a:pt x="1" y="328"/>
                  </a:lnTo>
                  <a:lnTo>
                    <a:pt x="1" y="351"/>
                  </a:lnTo>
                  <a:lnTo>
                    <a:pt x="569" y="24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9" name="Google Shape;6419;p75"/>
            <p:cNvSpPr/>
            <p:nvPr/>
          </p:nvSpPr>
          <p:spPr>
            <a:xfrm>
              <a:off x="3861025" y="796075"/>
              <a:ext cx="9625" cy="35475"/>
            </a:xfrm>
            <a:custGeom>
              <a:avLst/>
              <a:gdLst/>
              <a:ahLst/>
              <a:cxnLst/>
              <a:rect l="l" t="t" r="r" b="b"/>
              <a:pathLst>
                <a:path w="385" h="1419" extrusionOk="0">
                  <a:moveTo>
                    <a:pt x="384" y="0"/>
                  </a:moveTo>
                  <a:lnTo>
                    <a:pt x="0" y="222"/>
                  </a:lnTo>
                  <a:lnTo>
                    <a:pt x="0" y="1418"/>
                  </a:lnTo>
                  <a:lnTo>
                    <a:pt x="384" y="11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0" name="Google Shape;6420;p75"/>
            <p:cNvSpPr/>
            <p:nvPr/>
          </p:nvSpPr>
          <p:spPr>
            <a:xfrm>
              <a:off x="3860650" y="801400"/>
              <a:ext cx="400" cy="30150"/>
            </a:xfrm>
            <a:custGeom>
              <a:avLst/>
              <a:gdLst/>
              <a:ahLst/>
              <a:cxnLst/>
              <a:rect l="l" t="t" r="r" b="b"/>
              <a:pathLst>
                <a:path w="16" h="1206" extrusionOk="0">
                  <a:moveTo>
                    <a:pt x="1" y="0"/>
                  </a:moveTo>
                  <a:lnTo>
                    <a:pt x="1" y="1197"/>
                  </a:lnTo>
                  <a:lnTo>
                    <a:pt x="15" y="1205"/>
                  </a:lnTo>
                  <a:lnTo>
                    <a:pt x="15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1" name="Google Shape;6421;p75"/>
            <p:cNvSpPr/>
            <p:nvPr/>
          </p:nvSpPr>
          <p:spPr>
            <a:xfrm>
              <a:off x="3860650" y="795850"/>
              <a:ext cx="10000" cy="5775"/>
            </a:xfrm>
            <a:custGeom>
              <a:avLst/>
              <a:gdLst/>
              <a:ahLst/>
              <a:cxnLst/>
              <a:rect l="l" t="t" r="r" b="b"/>
              <a:pathLst>
                <a:path w="400" h="231" extrusionOk="0">
                  <a:moveTo>
                    <a:pt x="385" y="0"/>
                  </a:moveTo>
                  <a:lnTo>
                    <a:pt x="1" y="222"/>
                  </a:lnTo>
                  <a:lnTo>
                    <a:pt x="15" y="231"/>
                  </a:lnTo>
                  <a:lnTo>
                    <a:pt x="399" y="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D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2" name="Google Shape;6422;p75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0" y="19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3" name="Google Shape;6423;p75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308" y="15"/>
                  </a:lnTo>
                  <a:lnTo>
                    <a:pt x="308" y="1145"/>
                  </a:lnTo>
                  <a:lnTo>
                    <a:pt x="0" y="132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4" name="Google Shape;6424;p75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0" y="11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5" name="Google Shape;6425;p75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188" y="9"/>
                  </a:lnTo>
                  <a:lnTo>
                    <a:pt x="188" y="701"/>
                  </a:lnTo>
                  <a:lnTo>
                    <a:pt x="0" y="80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99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6" name="Google Shape;6426;p75"/>
            <p:cNvSpPr/>
            <p:nvPr/>
          </p:nvSpPr>
          <p:spPr>
            <a:xfrm>
              <a:off x="3857500" y="744450"/>
              <a:ext cx="6125" cy="15900"/>
            </a:xfrm>
            <a:custGeom>
              <a:avLst/>
              <a:gdLst/>
              <a:ahLst/>
              <a:cxnLst/>
              <a:rect l="l" t="t" r="r" b="b"/>
              <a:pathLst>
                <a:path w="245" h="636" extrusionOk="0">
                  <a:moveTo>
                    <a:pt x="0" y="0"/>
                  </a:moveTo>
                  <a:lnTo>
                    <a:pt x="0" y="329"/>
                  </a:lnTo>
                  <a:lnTo>
                    <a:pt x="244" y="635"/>
                  </a:lnTo>
                  <a:lnTo>
                    <a:pt x="244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7" name="Google Shape;6427;p75"/>
            <p:cNvSpPr/>
            <p:nvPr/>
          </p:nvSpPr>
          <p:spPr>
            <a:xfrm>
              <a:off x="3857500" y="740925"/>
              <a:ext cx="12175" cy="7050"/>
            </a:xfrm>
            <a:custGeom>
              <a:avLst/>
              <a:gdLst/>
              <a:ahLst/>
              <a:cxnLst/>
              <a:rect l="l" t="t" r="r" b="b"/>
              <a:pathLst>
                <a:path w="487" h="282" extrusionOk="0">
                  <a:moveTo>
                    <a:pt x="244" y="1"/>
                  </a:moveTo>
                  <a:lnTo>
                    <a:pt x="0" y="141"/>
                  </a:lnTo>
                  <a:lnTo>
                    <a:pt x="244" y="282"/>
                  </a:lnTo>
                  <a:lnTo>
                    <a:pt x="486" y="1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8" name="Google Shape;6428;p75"/>
            <p:cNvSpPr/>
            <p:nvPr/>
          </p:nvSpPr>
          <p:spPr>
            <a:xfrm>
              <a:off x="3863600" y="744450"/>
              <a:ext cx="6075" cy="15900"/>
            </a:xfrm>
            <a:custGeom>
              <a:avLst/>
              <a:gdLst/>
              <a:ahLst/>
              <a:cxnLst/>
              <a:rect l="l" t="t" r="r" b="b"/>
              <a:pathLst>
                <a:path w="243" h="636" extrusionOk="0">
                  <a:moveTo>
                    <a:pt x="242" y="0"/>
                  </a:moveTo>
                  <a:lnTo>
                    <a:pt x="0" y="141"/>
                  </a:lnTo>
                  <a:lnTo>
                    <a:pt x="0" y="635"/>
                  </a:lnTo>
                  <a:lnTo>
                    <a:pt x="242" y="49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9" name="Google Shape;6429;p75"/>
            <p:cNvSpPr/>
            <p:nvPr/>
          </p:nvSpPr>
          <p:spPr>
            <a:xfrm>
              <a:off x="3856775" y="743250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0"/>
                  </a:moveTo>
                  <a:lnTo>
                    <a:pt x="0" y="118"/>
                  </a:lnTo>
                  <a:lnTo>
                    <a:pt x="273" y="274"/>
                  </a:lnTo>
                  <a:lnTo>
                    <a:pt x="273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0" name="Google Shape;6430;p75"/>
            <p:cNvSpPr/>
            <p:nvPr/>
          </p:nvSpPr>
          <p:spPr>
            <a:xfrm>
              <a:off x="3856775" y="739325"/>
              <a:ext cx="13625" cy="7850"/>
            </a:xfrm>
            <a:custGeom>
              <a:avLst/>
              <a:gdLst/>
              <a:ahLst/>
              <a:cxnLst/>
              <a:rect l="l" t="t" r="r" b="b"/>
              <a:pathLst>
                <a:path w="545" h="314" extrusionOk="0">
                  <a:moveTo>
                    <a:pt x="273" y="1"/>
                  </a:moveTo>
                  <a:lnTo>
                    <a:pt x="0" y="157"/>
                  </a:lnTo>
                  <a:lnTo>
                    <a:pt x="273" y="314"/>
                  </a:lnTo>
                  <a:lnTo>
                    <a:pt x="544" y="15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1" name="Google Shape;6431;p75"/>
            <p:cNvSpPr/>
            <p:nvPr/>
          </p:nvSpPr>
          <p:spPr>
            <a:xfrm>
              <a:off x="3858975" y="740600"/>
              <a:ext cx="9200" cy="5325"/>
            </a:xfrm>
            <a:custGeom>
              <a:avLst/>
              <a:gdLst/>
              <a:ahLst/>
              <a:cxnLst/>
              <a:rect l="l" t="t" r="r" b="b"/>
              <a:pathLst>
                <a:path w="368" h="213" extrusionOk="0">
                  <a:moveTo>
                    <a:pt x="185" y="0"/>
                  </a:moveTo>
                  <a:lnTo>
                    <a:pt x="1" y="106"/>
                  </a:lnTo>
                  <a:lnTo>
                    <a:pt x="185" y="212"/>
                  </a:lnTo>
                  <a:lnTo>
                    <a:pt x="368" y="10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2" name="Google Shape;6432;p75"/>
            <p:cNvSpPr/>
            <p:nvPr/>
          </p:nvSpPr>
          <p:spPr>
            <a:xfrm>
              <a:off x="3863600" y="743250"/>
              <a:ext cx="6800" cy="6875"/>
            </a:xfrm>
            <a:custGeom>
              <a:avLst/>
              <a:gdLst/>
              <a:ahLst/>
              <a:cxnLst/>
              <a:rect l="l" t="t" r="r" b="b"/>
              <a:pathLst>
                <a:path w="272" h="275" extrusionOk="0">
                  <a:moveTo>
                    <a:pt x="271" y="0"/>
                  </a:moveTo>
                  <a:lnTo>
                    <a:pt x="0" y="157"/>
                  </a:lnTo>
                  <a:lnTo>
                    <a:pt x="0" y="274"/>
                  </a:lnTo>
                  <a:lnTo>
                    <a:pt x="271" y="11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F2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3" name="Google Shape;6433;p75"/>
            <p:cNvSpPr/>
            <p:nvPr/>
          </p:nvSpPr>
          <p:spPr>
            <a:xfrm>
              <a:off x="3858975" y="740600"/>
              <a:ext cx="4650" cy="3075"/>
            </a:xfrm>
            <a:custGeom>
              <a:avLst/>
              <a:gdLst/>
              <a:ahLst/>
              <a:cxnLst/>
              <a:rect l="l" t="t" r="r" b="b"/>
              <a:pathLst>
                <a:path w="186" h="123" extrusionOk="0">
                  <a:moveTo>
                    <a:pt x="185" y="0"/>
                  </a:moveTo>
                  <a:lnTo>
                    <a:pt x="1" y="106"/>
                  </a:lnTo>
                  <a:lnTo>
                    <a:pt x="28" y="122"/>
                  </a:lnTo>
                  <a:lnTo>
                    <a:pt x="185" y="3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4" name="Google Shape;6434;p75"/>
            <p:cNvSpPr/>
            <p:nvPr/>
          </p:nvSpPr>
          <p:spPr>
            <a:xfrm>
              <a:off x="3863600" y="74060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0" y="0"/>
                  </a:moveTo>
                  <a:lnTo>
                    <a:pt x="0" y="32"/>
                  </a:lnTo>
                  <a:lnTo>
                    <a:pt x="155" y="122"/>
                  </a:lnTo>
                  <a:lnTo>
                    <a:pt x="18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5" name="Google Shape;6435;p75"/>
            <p:cNvSpPr/>
            <p:nvPr/>
          </p:nvSpPr>
          <p:spPr>
            <a:xfrm>
              <a:off x="3860625" y="832125"/>
              <a:ext cx="5950" cy="4775"/>
            </a:xfrm>
            <a:custGeom>
              <a:avLst/>
              <a:gdLst/>
              <a:ahLst/>
              <a:cxnLst/>
              <a:rect l="l" t="t" r="r" b="b"/>
              <a:pathLst>
                <a:path w="238" h="191" extrusionOk="0">
                  <a:moveTo>
                    <a:pt x="0" y="1"/>
                  </a:moveTo>
                  <a:lnTo>
                    <a:pt x="0" y="53"/>
                  </a:lnTo>
                  <a:lnTo>
                    <a:pt x="238" y="191"/>
                  </a:lnTo>
                  <a:lnTo>
                    <a:pt x="238" y="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6" name="Google Shape;6436;p75"/>
            <p:cNvSpPr/>
            <p:nvPr/>
          </p:nvSpPr>
          <p:spPr>
            <a:xfrm>
              <a:off x="3860625" y="826125"/>
              <a:ext cx="16400" cy="9475"/>
            </a:xfrm>
            <a:custGeom>
              <a:avLst/>
              <a:gdLst/>
              <a:ahLst/>
              <a:cxnLst/>
              <a:rect l="l" t="t" r="r" b="b"/>
              <a:pathLst>
                <a:path w="656" h="379" extrusionOk="0">
                  <a:moveTo>
                    <a:pt x="418" y="0"/>
                  </a:moveTo>
                  <a:lnTo>
                    <a:pt x="0" y="241"/>
                  </a:lnTo>
                  <a:lnTo>
                    <a:pt x="238" y="379"/>
                  </a:lnTo>
                  <a:lnTo>
                    <a:pt x="656" y="138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7" name="Google Shape;6437;p75"/>
            <p:cNvSpPr/>
            <p:nvPr/>
          </p:nvSpPr>
          <p:spPr>
            <a:xfrm>
              <a:off x="3866550" y="829550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419" y="1"/>
                  </a:moveTo>
                  <a:lnTo>
                    <a:pt x="1" y="242"/>
                  </a:lnTo>
                  <a:lnTo>
                    <a:pt x="1" y="294"/>
                  </a:lnTo>
                  <a:lnTo>
                    <a:pt x="419" y="53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8" name="Google Shape;6438;p75"/>
            <p:cNvSpPr/>
            <p:nvPr/>
          </p:nvSpPr>
          <p:spPr>
            <a:xfrm>
              <a:off x="3860625" y="830800"/>
              <a:ext cx="3500" cy="3350"/>
            </a:xfrm>
            <a:custGeom>
              <a:avLst/>
              <a:gdLst/>
              <a:ahLst/>
              <a:cxnLst/>
              <a:rect l="l" t="t" r="r" b="b"/>
              <a:pathLst>
                <a:path w="140" h="134" extrusionOk="0">
                  <a:moveTo>
                    <a:pt x="0" y="0"/>
                  </a:moveTo>
                  <a:lnTo>
                    <a:pt x="0" y="54"/>
                  </a:lnTo>
                  <a:lnTo>
                    <a:pt x="139" y="134"/>
                  </a:lnTo>
                  <a:lnTo>
                    <a:pt x="139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9" name="Google Shape;6439;p75"/>
            <p:cNvSpPr/>
            <p:nvPr/>
          </p:nvSpPr>
          <p:spPr>
            <a:xfrm>
              <a:off x="3860625" y="824775"/>
              <a:ext cx="13925" cy="8075"/>
            </a:xfrm>
            <a:custGeom>
              <a:avLst/>
              <a:gdLst/>
              <a:ahLst/>
              <a:cxnLst/>
              <a:rect l="l" t="t" r="r" b="b"/>
              <a:pathLst>
                <a:path w="557" h="323" extrusionOk="0">
                  <a:moveTo>
                    <a:pt x="418" y="1"/>
                  </a:moveTo>
                  <a:lnTo>
                    <a:pt x="0" y="241"/>
                  </a:lnTo>
                  <a:lnTo>
                    <a:pt x="139" y="322"/>
                  </a:lnTo>
                  <a:lnTo>
                    <a:pt x="557" y="80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0" name="Google Shape;6440;p75"/>
            <p:cNvSpPr/>
            <p:nvPr/>
          </p:nvSpPr>
          <p:spPr>
            <a:xfrm>
              <a:off x="3864100" y="826775"/>
              <a:ext cx="10450" cy="7375"/>
            </a:xfrm>
            <a:custGeom>
              <a:avLst/>
              <a:gdLst/>
              <a:ahLst/>
              <a:cxnLst/>
              <a:rect l="l" t="t" r="r" b="b"/>
              <a:pathLst>
                <a:path w="418" h="295" extrusionOk="0">
                  <a:moveTo>
                    <a:pt x="418" y="0"/>
                  </a:moveTo>
                  <a:lnTo>
                    <a:pt x="0" y="242"/>
                  </a:lnTo>
                  <a:lnTo>
                    <a:pt x="0" y="295"/>
                  </a:lnTo>
                  <a:lnTo>
                    <a:pt x="418" y="5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1" name="Google Shape;6441;p75"/>
            <p:cNvSpPr/>
            <p:nvPr/>
          </p:nvSpPr>
          <p:spPr>
            <a:xfrm>
              <a:off x="3876775" y="784875"/>
              <a:ext cx="13150" cy="19700"/>
            </a:xfrm>
            <a:custGeom>
              <a:avLst/>
              <a:gdLst/>
              <a:ahLst/>
              <a:cxnLst/>
              <a:rect l="l" t="t" r="r" b="b"/>
              <a:pathLst>
                <a:path w="526" h="788" extrusionOk="0">
                  <a:moveTo>
                    <a:pt x="526" y="0"/>
                  </a:moveTo>
                  <a:lnTo>
                    <a:pt x="1" y="303"/>
                  </a:lnTo>
                  <a:lnTo>
                    <a:pt x="1" y="787"/>
                  </a:lnTo>
                  <a:lnTo>
                    <a:pt x="526" y="48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2" name="Google Shape;6442;p75"/>
            <p:cNvSpPr/>
            <p:nvPr/>
          </p:nvSpPr>
          <p:spPr>
            <a:xfrm>
              <a:off x="3876775" y="785625"/>
              <a:ext cx="12725" cy="18450"/>
            </a:xfrm>
            <a:custGeom>
              <a:avLst/>
              <a:gdLst/>
              <a:ahLst/>
              <a:cxnLst/>
              <a:rect l="l" t="t" r="r" b="b"/>
              <a:pathLst>
                <a:path w="509" h="738" extrusionOk="0">
                  <a:moveTo>
                    <a:pt x="508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8" y="44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3" name="Google Shape;6443;p75"/>
            <p:cNvSpPr/>
            <p:nvPr/>
          </p:nvSpPr>
          <p:spPr>
            <a:xfrm>
              <a:off x="3889250" y="785625"/>
              <a:ext cx="250" cy="11125"/>
            </a:xfrm>
            <a:custGeom>
              <a:avLst/>
              <a:gdLst/>
              <a:ahLst/>
              <a:cxnLst/>
              <a:rect l="l" t="t" r="r" b="b"/>
              <a:pathLst>
                <a:path w="10" h="445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4" name="Google Shape;6444;p75"/>
            <p:cNvSpPr/>
            <p:nvPr/>
          </p:nvSpPr>
          <p:spPr>
            <a:xfrm>
              <a:off x="3876775" y="796600"/>
              <a:ext cx="12725" cy="7475"/>
            </a:xfrm>
            <a:custGeom>
              <a:avLst/>
              <a:gdLst/>
              <a:ahLst/>
              <a:cxnLst/>
              <a:rect l="l" t="t" r="r" b="b"/>
              <a:pathLst>
                <a:path w="509" h="299" extrusionOk="0">
                  <a:moveTo>
                    <a:pt x="500" y="1"/>
                  </a:moveTo>
                  <a:lnTo>
                    <a:pt x="1" y="289"/>
                  </a:lnTo>
                  <a:lnTo>
                    <a:pt x="1" y="298"/>
                  </a:lnTo>
                  <a:lnTo>
                    <a:pt x="508" y="5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5" name="Google Shape;6445;p75"/>
            <p:cNvSpPr/>
            <p:nvPr/>
          </p:nvSpPr>
          <p:spPr>
            <a:xfrm>
              <a:off x="3882950" y="789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6" y="1"/>
                  </a:moveTo>
                  <a:lnTo>
                    <a:pt x="0" y="9"/>
                  </a:lnTo>
                  <a:lnTo>
                    <a:pt x="0" y="453"/>
                  </a:lnTo>
                  <a:lnTo>
                    <a:pt x="16" y="44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6" name="Google Shape;6446;p75"/>
            <p:cNvSpPr/>
            <p:nvPr/>
          </p:nvSpPr>
          <p:spPr>
            <a:xfrm>
              <a:off x="3876775" y="792625"/>
              <a:ext cx="425" cy="11500"/>
            </a:xfrm>
            <a:custGeom>
              <a:avLst/>
              <a:gdLst/>
              <a:ahLst/>
              <a:cxnLst/>
              <a:rect l="l" t="t" r="r" b="b"/>
              <a:pathLst>
                <a:path w="17" h="460" extrusionOk="0">
                  <a:moveTo>
                    <a:pt x="17" y="0"/>
                  </a:moveTo>
                  <a:lnTo>
                    <a:pt x="1" y="9"/>
                  </a:lnTo>
                  <a:lnTo>
                    <a:pt x="1" y="460"/>
                  </a:lnTo>
                  <a:lnTo>
                    <a:pt x="17" y="45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7" name="Google Shape;6447;p75"/>
            <p:cNvSpPr/>
            <p:nvPr/>
          </p:nvSpPr>
          <p:spPr>
            <a:xfrm>
              <a:off x="3882725" y="789400"/>
              <a:ext cx="250" cy="11100"/>
            </a:xfrm>
            <a:custGeom>
              <a:avLst/>
              <a:gdLst/>
              <a:ahLst/>
              <a:cxnLst/>
              <a:rect l="l" t="t" r="r" b="b"/>
              <a:pathLst>
                <a:path w="10" h="444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8" name="Google Shape;6448;p75"/>
            <p:cNvSpPr/>
            <p:nvPr/>
          </p:nvSpPr>
          <p:spPr>
            <a:xfrm>
              <a:off x="3876675" y="792375"/>
              <a:ext cx="125" cy="12200"/>
            </a:xfrm>
            <a:custGeom>
              <a:avLst/>
              <a:gdLst/>
              <a:ahLst/>
              <a:cxnLst/>
              <a:rect l="l" t="t" r="r" b="b"/>
              <a:pathLst>
                <a:path w="5" h="488" extrusionOk="0">
                  <a:moveTo>
                    <a:pt x="1" y="0"/>
                  </a:moveTo>
                  <a:lnTo>
                    <a:pt x="1" y="483"/>
                  </a:lnTo>
                  <a:lnTo>
                    <a:pt x="5" y="487"/>
                  </a:lnTo>
                  <a:lnTo>
                    <a:pt x="5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9" name="Google Shape;6449;p75"/>
            <p:cNvSpPr/>
            <p:nvPr/>
          </p:nvSpPr>
          <p:spPr>
            <a:xfrm>
              <a:off x="3876675" y="784800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0"/>
                  </a:moveTo>
                  <a:lnTo>
                    <a:pt x="1" y="303"/>
                  </a:lnTo>
                  <a:lnTo>
                    <a:pt x="5" y="306"/>
                  </a:lnTo>
                  <a:lnTo>
                    <a:pt x="53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0" name="Google Shape;6450;p75"/>
            <p:cNvSpPr/>
            <p:nvPr/>
          </p:nvSpPr>
          <p:spPr>
            <a:xfrm>
              <a:off x="3876275" y="804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1" y="1"/>
                  </a:moveTo>
                  <a:lnTo>
                    <a:pt x="1" y="24"/>
                  </a:lnTo>
                  <a:lnTo>
                    <a:pt x="105" y="85"/>
                  </a:lnTo>
                  <a:lnTo>
                    <a:pt x="105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1" name="Google Shape;6451;p75"/>
            <p:cNvSpPr/>
            <p:nvPr/>
          </p:nvSpPr>
          <p:spPr>
            <a:xfrm>
              <a:off x="3876275" y="796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1"/>
                  </a:moveTo>
                  <a:lnTo>
                    <a:pt x="1" y="329"/>
                  </a:lnTo>
                  <a:lnTo>
                    <a:pt x="105" y="389"/>
                  </a:lnTo>
                  <a:lnTo>
                    <a:pt x="675" y="6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2" name="Google Shape;6452;p75"/>
            <p:cNvSpPr/>
            <p:nvPr/>
          </p:nvSpPr>
          <p:spPr>
            <a:xfrm>
              <a:off x="3878900" y="798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70" y="1"/>
                  </a:moveTo>
                  <a:lnTo>
                    <a:pt x="0" y="328"/>
                  </a:lnTo>
                  <a:lnTo>
                    <a:pt x="0" y="352"/>
                  </a:lnTo>
                  <a:lnTo>
                    <a:pt x="570" y="2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3" name="Google Shape;6453;p75"/>
            <p:cNvSpPr/>
            <p:nvPr/>
          </p:nvSpPr>
          <p:spPr>
            <a:xfrm>
              <a:off x="3803950" y="800850"/>
              <a:ext cx="13125" cy="29175"/>
            </a:xfrm>
            <a:custGeom>
              <a:avLst/>
              <a:gdLst/>
              <a:ahLst/>
              <a:cxnLst/>
              <a:rect l="l" t="t" r="r" b="b"/>
              <a:pathLst>
                <a:path w="525" h="1167" extrusionOk="0">
                  <a:moveTo>
                    <a:pt x="1" y="0"/>
                  </a:moveTo>
                  <a:lnTo>
                    <a:pt x="1" y="863"/>
                  </a:lnTo>
                  <a:lnTo>
                    <a:pt x="524" y="1166"/>
                  </a:lnTo>
                  <a:lnTo>
                    <a:pt x="524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4" name="Google Shape;6454;p75"/>
            <p:cNvSpPr/>
            <p:nvPr/>
          </p:nvSpPr>
          <p:spPr>
            <a:xfrm>
              <a:off x="3804350" y="801600"/>
              <a:ext cx="12725" cy="27925"/>
            </a:xfrm>
            <a:custGeom>
              <a:avLst/>
              <a:gdLst/>
              <a:ahLst/>
              <a:cxnLst/>
              <a:rect l="l" t="t" r="r" b="b"/>
              <a:pathLst>
                <a:path w="509" h="1117" extrusionOk="0">
                  <a:moveTo>
                    <a:pt x="1" y="1"/>
                  </a:moveTo>
                  <a:lnTo>
                    <a:pt x="1" y="825"/>
                  </a:lnTo>
                  <a:lnTo>
                    <a:pt x="508" y="1116"/>
                  </a:lnTo>
                  <a:lnTo>
                    <a:pt x="508" y="2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5" name="Google Shape;6455;p75"/>
            <p:cNvSpPr/>
            <p:nvPr/>
          </p:nvSpPr>
          <p:spPr>
            <a:xfrm>
              <a:off x="3804350" y="801600"/>
              <a:ext cx="250" cy="20625"/>
            </a:xfrm>
            <a:custGeom>
              <a:avLst/>
              <a:gdLst/>
              <a:ahLst/>
              <a:cxnLst/>
              <a:rect l="l" t="t" r="r" b="b"/>
              <a:pathLst>
                <a:path w="10" h="825" extrusionOk="0">
                  <a:moveTo>
                    <a:pt x="1" y="1"/>
                  </a:moveTo>
                  <a:lnTo>
                    <a:pt x="1" y="825"/>
                  </a:lnTo>
                  <a:lnTo>
                    <a:pt x="9" y="820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6" name="Google Shape;6456;p75"/>
            <p:cNvSpPr/>
            <p:nvPr/>
          </p:nvSpPr>
          <p:spPr>
            <a:xfrm>
              <a:off x="3804350" y="822100"/>
              <a:ext cx="12725" cy="7425"/>
            </a:xfrm>
            <a:custGeom>
              <a:avLst/>
              <a:gdLst/>
              <a:ahLst/>
              <a:cxnLst/>
              <a:rect l="l" t="t" r="r" b="b"/>
              <a:pathLst>
                <a:path w="509" h="297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7" name="Google Shape;6457;p75"/>
            <p:cNvSpPr/>
            <p:nvPr/>
          </p:nvSpPr>
          <p:spPr>
            <a:xfrm>
              <a:off x="3810525" y="805175"/>
              <a:ext cx="425" cy="20825"/>
            </a:xfrm>
            <a:custGeom>
              <a:avLst/>
              <a:gdLst/>
              <a:ahLst/>
              <a:cxnLst/>
              <a:rect l="l" t="t" r="r" b="b"/>
              <a:pathLst>
                <a:path w="17" h="833" extrusionOk="0">
                  <a:moveTo>
                    <a:pt x="0" y="0"/>
                  </a:moveTo>
                  <a:lnTo>
                    <a:pt x="0" y="822"/>
                  </a:lnTo>
                  <a:lnTo>
                    <a:pt x="16" y="832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8" name="Google Shape;6458;p75"/>
            <p:cNvSpPr/>
            <p:nvPr/>
          </p:nvSpPr>
          <p:spPr>
            <a:xfrm>
              <a:off x="3816650" y="808600"/>
              <a:ext cx="425" cy="21025"/>
            </a:xfrm>
            <a:custGeom>
              <a:avLst/>
              <a:gdLst/>
              <a:ahLst/>
              <a:cxnLst/>
              <a:rect l="l" t="t" r="r" b="b"/>
              <a:pathLst>
                <a:path w="17" h="841" extrusionOk="0">
                  <a:moveTo>
                    <a:pt x="0" y="1"/>
                  </a:moveTo>
                  <a:lnTo>
                    <a:pt x="0" y="830"/>
                  </a:lnTo>
                  <a:lnTo>
                    <a:pt x="16" y="840"/>
                  </a:lnTo>
                  <a:lnTo>
                    <a:pt x="16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9" name="Google Shape;6459;p75"/>
            <p:cNvSpPr/>
            <p:nvPr/>
          </p:nvSpPr>
          <p:spPr>
            <a:xfrm>
              <a:off x="3810925" y="805375"/>
              <a:ext cx="200" cy="20625"/>
            </a:xfrm>
            <a:custGeom>
              <a:avLst/>
              <a:gdLst/>
              <a:ahLst/>
              <a:cxnLst/>
              <a:rect l="l" t="t" r="r" b="b"/>
              <a:pathLst>
                <a:path w="8" h="825" extrusionOk="0">
                  <a:moveTo>
                    <a:pt x="0" y="1"/>
                  </a:moveTo>
                  <a:lnTo>
                    <a:pt x="0" y="824"/>
                  </a:lnTo>
                  <a:lnTo>
                    <a:pt x="7" y="819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0" name="Google Shape;6460;p75"/>
            <p:cNvSpPr/>
            <p:nvPr/>
          </p:nvSpPr>
          <p:spPr>
            <a:xfrm>
              <a:off x="3817050" y="808350"/>
              <a:ext cx="150" cy="21675"/>
            </a:xfrm>
            <a:custGeom>
              <a:avLst/>
              <a:gdLst/>
              <a:ahLst/>
              <a:cxnLst/>
              <a:rect l="l" t="t" r="r" b="b"/>
              <a:pathLst>
                <a:path w="6" h="867" extrusionOk="0">
                  <a:moveTo>
                    <a:pt x="6" y="1"/>
                  </a:moveTo>
                  <a:lnTo>
                    <a:pt x="0" y="4"/>
                  </a:lnTo>
                  <a:lnTo>
                    <a:pt x="0" y="866"/>
                  </a:lnTo>
                  <a:lnTo>
                    <a:pt x="6" y="86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1" name="Google Shape;6461;p75"/>
            <p:cNvSpPr/>
            <p:nvPr/>
          </p:nvSpPr>
          <p:spPr>
            <a:xfrm>
              <a:off x="3803950" y="800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1"/>
                  </a:moveTo>
                  <a:lnTo>
                    <a:pt x="1" y="3"/>
                  </a:lnTo>
                  <a:lnTo>
                    <a:pt x="524" y="307"/>
                  </a:lnTo>
                  <a:lnTo>
                    <a:pt x="530" y="3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2" name="Google Shape;6462;p75"/>
            <p:cNvSpPr/>
            <p:nvPr/>
          </p:nvSpPr>
          <p:spPr>
            <a:xfrm>
              <a:off x="3814950" y="830275"/>
              <a:ext cx="2625" cy="2150"/>
            </a:xfrm>
            <a:custGeom>
              <a:avLst/>
              <a:gdLst/>
              <a:ahLst/>
              <a:cxnLst/>
              <a:rect l="l" t="t" r="r" b="b"/>
              <a:pathLst>
                <a:path w="105" h="86" extrusionOk="0">
                  <a:moveTo>
                    <a:pt x="104" y="1"/>
                  </a:moveTo>
                  <a:lnTo>
                    <a:pt x="0" y="62"/>
                  </a:lnTo>
                  <a:lnTo>
                    <a:pt x="0" y="85"/>
                  </a:lnTo>
                  <a:lnTo>
                    <a:pt x="104" y="2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3" name="Google Shape;6463;p75"/>
            <p:cNvSpPr/>
            <p:nvPr/>
          </p:nvSpPr>
          <p:spPr>
            <a:xfrm>
              <a:off x="3800725" y="822100"/>
              <a:ext cx="16850" cy="9725"/>
            </a:xfrm>
            <a:custGeom>
              <a:avLst/>
              <a:gdLst/>
              <a:ahLst/>
              <a:cxnLst/>
              <a:rect l="l" t="t" r="r" b="b"/>
              <a:pathLst>
                <a:path w="674" h="389" extrusionOk="0">
                  <a:moveTo>
                    <a:pt x="105" y="0"/>
                  </a:moveTo>
                  <a:lnTo>
                    <a:pt x="1" y="60"/>
                  </a:lnTo>
                  <a:lnTo>
                    <a:pt x="569" y="389"/>
                  </a:lnTo>
                  <a:lnTo>
                    <a:pt x="673" y="32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4" name="Google Shape;6464;p75"/>
            <p:cNvSpPr/>
            <p:nvPr/>
          </p:nvSpPr>
          <p:spPr>
            <a:xfrm>
              <a:off x="3800725" y="823575"/>
              <a:ext cx="14250" cy="8850"/>
            </a:xfrm>
            <a:custGeom>
              <a:avLst/>
              <a:gdLst/>
              <a:ahLst/>
              <a:cxnLst/>
              <a:rect l="l" t="t" r="r" b="b"/>
              <a:pathLst>
                <a:path w="570" h="354" extrusionOk="0">
                  <a:moveTo>
                    <a:pt x="1" y="1"/>
                  </a:moveTo>
                  <a:lnTo>
                    <a:pt x="1" y="24"/>
                  </a:lnTo>
                  <a:lnTo>
                    <a:pt x="569" y="353"/>
                  </a:lnTo>
                  <a:lnTo>
                    <a:pt x="569" y="3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5" name="Google Shape;6465;p75"/>
            <p:cNvSpPr/>
            <p:nvPr/>
          </p:nvSpPr>
          <p:spPr>
            <a:xfrm>
              <a:off x="3803950" y="779000"/>
              <a:ext cx="13125" cy="15500"/>
            </a:xfrm>
            <a:custGeom>
              <a:avLst/>
              <a:gdLst/>
              <a:ahLst/>
              <a:cxnLst/>
              <a:rect l="l" t="t" r="r" b="b"/>
              <a:pathLst>
                <a:path w="525" h="620" extrusionOk="0">
                  <a:moveTo>
                    <a:pt x="1" y="0"/>
                  </a:moveTo>
                  <a:lnTo>
                    <a:pt x="1" y="316"/>
                  </a:lnTo>
                  <a:lnTo>
                    <a:pt x="524" y="619"/>
                  </a:lnTo>
                  <a:lnTo>
                    <a:pt x="524" y="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6" name="Google Shape;6466;p75"/>
            <p:cNvSpPr/>
            <p:nvPr/>
          </p:nvSpPr>
          <p:spPr>
            <a:xfrm>
              <a:off x="3804350" y="779750"/>
              <a:ext cx="12725" cy="14225"/>
            </a:xfrm>
            <a:custGeom>
              <a:avLst/>
              <a:gdLst/>
              <a:ahLst/>
              <a:cxnLst/>
              <a:rect l="l" t="t" r="r" b="b"/>
              <a:pathLst>
                <a:path w="509" h="569" extrusionOk="0">
                  <a:moveTo>
                    <a:pt x="1" y="1"/>
                  </a:moveTo>
                  <a:lnTo>
                    <a:pt x="1" y="278"/>
                  </a:lnTo>
                  <a:lnTo>
                    <a:pt x="508" y="569"/>
                  </a:lnTo>
                  <a:lnTo>
                    <a:pt x="508" y="2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7" name="Google Shape;6467;p75"/>
            <p:cNvSpPr/>
            <p:nvPr/>
          </p:nvSpPr>
          <p:spPr>
            <a:xfrm>
              <a:off x="3804350" y="779750"/>
              <a:ext cx="250" cy="6950"/>
            </a:xfrm>
            <a:custGeom>
              <a:avLst/>
              <a:gdLst/>
              <a:ahLst/>
              <a:cxnLst/>
              <a:rect l="l" t="t" r="r" b="b"/>
              <a:pathLst>
                <a:path w="10" h="278" extrusionOk="0">
                  <a:moveTo>
                    <a:pt x="1" y="1"/>
                  </a:moveTo>
                  <a:lnTo>
                    <a:pt x="1" y="278"/>
                  </a:lnTo>
                  <a:lnTo>
                    <a:pt x="9" y="273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8" name="Google Shape;6468;p75"/>
            <p:cNvSpPr/>
            <p:nvPr/>
          </p:nvSpPr>
          <p:spPr>
            <a:xfrm>
              <a:off x="3804350" y="786575"/>
              <a:ext cx="12725" cy="7400"/>
            </a:xfrm>
            <a:custGeom>
              <a:avLst/>
              <a:gdLst/>
              <a:ahLst/>
              <a:cxnLst/>
              <a:rect l="l" t="t" r="r" b="b"/>
              <a:pathLst>
                <a:path w="509" h="296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9" name="Google Shape;6469;p75"/>
            <p:cNvSpPr/>
            <p:nvPr/>
          </p:nvSpPr>
          <p:spPr>
            <a:xfrm>
              <a:off x="3810525" y="783275"/>
              <a:ext cx="425" cy="7200"/>
            </a:xfrm>
            <a:custGeom>
              <a:avLst/>
              <a:gdLst/>
              <a:ahLst/>
              <a:cxnLst/>
              <a:rect l="l" t="t" r="r" b="b"/>
              <a:pathLst>
                <a:path w="17" h="288" extrusionOk="0">
                  <a:moveTo>
                    <a:pt x="0" y="0"/>
                  </a:moveTo>
                  <a:lnTo>
                    <a:pt x="0" y="279"/>
                  </a:lnTo>
                  <a:lnTo>
                    <a:pt x="16" y="287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0" name="Google Shape;6470;p75"/>
            <p:cNvSpPr/>
            <p:nvPr/>
          </p:nvSpPr>
          <p:spPr>
            <a:xfrm>
              <a:off x="3816650" y="786750"/>
              <a:ext cx="425" cy="7350"/>
            </a:xfrm>
            <a:custGeom>
              <a:avLst/>
              <a:gdLst/>
              <a:ahLst/>
              <a:cxnLst/>
              <a:rect l="l" t="t" r="r" b="b"/>
              <a:pathLst>
                <a:path w="17" h="294" extrusionOk="0">
                  <a:moveTo>
                    <a:pt x="0" y="0"/>
                  </a:moveTo>
                  <a:lnTo>
                    <a:pt x="0" y="283"/>
                  </a:lnTo>
                  <a:lnTo>
                    <a:pt x="16" y="293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1" name="Google Shape;6471;p75"/>
            <p:cNvSpPr/>
            <p:nvPr/>
          </p:nvSpPr>
          <p:spPr>
            <a:xfrm>
              <a:off x="3810925" y="783525"/>
              <a:ext cx="200" cy="6950"/>
            </a:xfrm>
            <a:custGeom>
              <a:avLst/>
              <a:gdLst/>
              <a:ahLst/>
              <a:cxnLst/>
              <a:rect l="l" t="t" r="r" b="b"/>
              <a:pathLst>
                <a:path w="8" h="278" extrusionOk="0">
                  <a:moveTo>
                    <a:pt x="0" y="0"/>
                  </a:moveTo>
                  <a:lnTo>
                    <a:pt x="0" y="277"/>
                  </a:lnTo>
                  <a:lnTo>
                    <a:pt x="7" y="272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2" name="Google Shape;6472;p75"/>
            <p:cNvSpPr/>
            <p:nvPr/>
          </p:nvSpPr>
          <p:spPr>
            <a:xfrm>
              <a:off x="3817050" y="786450"/>
              <a:ext cx="150" cy="8050"/>
            </a:xfrm>
            <a:custGeom>
              <a:avLst/>
              <a:gdLst/>
              <a:ahLst/>
              <a:cxnLst/>
              <a:rect l="l" t="t" r="r" b="b"/>
              <a:pathLst>
                <a:path w="6" h="322" extrusionOk="0">
                  <a:moveTo>
                    <a:pt x="6" y="1"/>
                  </a:moveTo>
                  <a:lnTo>
                    <a:pt x="0" y="5"/>
                  </a:lnTo>
                  <a:lnTo>
                    <a:pt x="0" y="321"/>
                  </a:lnTo>
                  <a:lnTo>
                    <a:pt x="6" y="3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3" name="Google Shape;6473;p75"/>
            <p:cNvSpPr/>
            <p:nvPr/>
          </p:nvSpPr>
          <p:spPr>
            <a:xfrm>
              <a:off x="3803950" y="77892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0"/>
                  </a:moveTo>
                  <a:lnTo>
                    <a:pt x="1" y="3"/>
                  </a:lnTo>
                  <a:lnTo>
                    <a:pt x="524" y="306"/>
                  </a:lnTo>
                  <a:lnTo>
                    <a:pt x="530" y="30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74" name="Google Shape;6474;p75"/>
          <p:cNvSpPr txBox="1">
            <a:spLocks noGrp="1"/>
          </p:cNvSpPr>
          <p:nvPr>
            <p:ph type="subTitle" idx="4294967295"/>
          </p:nvPr>
        </p:nvSpPr>
        <p:spPr>
          <a:xfrm>
            <a:off x="535900" y="519350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Mercury is the closest planet to the Sun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6" name="Google Shape;6476;p75"/>
          <p:cNvSpPr/>
          <p:nvPr/>
        </p:nvSpPr>
        <p:spPr>
          <a:xfrm rot="10800000" flipH="1">
            <a:off x="1119550" y="10908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77" name="Google Shape;6477;p75"/>
          <p:cNvPicPr preferRelativeResize="0"/>
          <p:nvPr/>
        </p:nvPicPr>
        <p:blipFill rotWithShape="1">
          <a:blip r:embed="rId3">
            <a:alphaModFix/>
          </a:blip>
          <a:srcRect t="3796" r="65070" b="12028"/>
          <a:stretch/>
        </p:blipFill>
        <p:spPr>
          <a:xfrm>
            <a:off x="299575" y="557263"/>
            <a:ext cx="2972424" cy="40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8" name="Google Shape;6478;p75"/>
          <p:cNvPicPr preferRelativeResize="0"/>
          <p:nvPr/>
        </p:nvPicPr>
        <p:blipFill rotWithShape="1">
          <a:blip r:embed="rId4">
            <a:alphaModFix/>
          </a:blip>
          <a:srcRect t="2516" r="69206" b="60312"/>
          <a:stretch/>
        </p:blipFill>
        <p:spPr>
          <a:xfrm>
            <a:off x="4023825" y="1090850"/>
            <a:ext cx="3908323" cy="265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3" name="Google Shape;6483;p76"/>
          <p:cNvGrpSpPr/>
          <p:nvPr/>
        </p:nvGrpSpPr>
        <p:grpSpPr>
          <a:xfrm>
            <a:off x="7386362" y="3803728"/>
            <a:ext cx="1757633" cy="1339770"/>
            <a:chOff x="3753575" y="734700"/>
            <a:chExt cx="182025" cy="138750"/>
          </a:xfrm>
        </p:grpSpPr>
        <p:sp>
          <p:nvSpPr>
            <p:cNvPr id="6484" name="Google Shape;6484;p76"/>
            <p:cNvSpPr/>
            <p:nvPr/>
          </p:nvSpPr>
          <p:spPr>
            <a:xfrm>
              <a:off x="3753575" y="767275"/>
              <a:ext cx="182025" cy="105025"/>
            </a:xfrm>
            <a:custGeom>
              <a:avLst/>
              <a:gdLst/>
              <a:ahLst/>
              <a:cxnLst/>
              <a:rect l="l" t="t" r="r" b="b"/>
              <a:pathLst>
                <a:path w="7281" h="4201" extrusionOk="0">
                  <a:moveTo>
                    <a:pt x="4139" y="1"/>
                  </a:moveTo>
                  <a:lnTo>
                    <a:pt x="0" y="2388"/>
                  </a:lnTo>
                  <a:lnTo>
                    <a:pt x="3144" y="4200"/>
                  </a:lnTo>
                  <a:lnTo>
                    <a:pt x="7281" y="1813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30A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5" name="Google Shape;6485;p76"/>
            <p:cNvSpPr/>
            <p:nvPr/>
          </p:nvSpPr>
          <p:spPr>
            <a:xfrm>
              <a:off x="3753575" y="826950"/>
              <a:ext cx="78600" cy="46500"/>
            </a:xfrm>
            <a:custGeom>
              <a:avLst/>
              <a:gdLst/>
              <a:ahLst/>
              <a:cxnLst/>
              <a:rect l="l" t="t" r="r" b="b"/>
              <a:pathLst>
                <a:path w="3144" h="1860" extrusionOk="0">
                  <a:moveTo>
                    <a:pt x="0" y="1"/>
                  </a:moveTo>
                  <a:lnTo>
                    <a:pt x="0" y="48"/>
                  </a:lnTo>
                  <a:lnTo>
                    <a:pt x="3144" y="1860"/>
                  </a:lnTo>
                  <a:lnTo>
                    <a:pt x="3144" y="1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6" name="Google Shape;6486;p76"/>
            <p:cNvSpPr/>
            <p:nvPr/>
          </p:nvSpPr>
          <p:spPr>
            <a:xfrm>
              <a:off x="3832150" y="812600"/>
              <a:ext cx="103450" cy="60850"/>
            </a:xfrm>
            <a:custGeom>
              <a:avLst/>
              <a:gdLst/>
              <a:ahLst/>
              <a:cxnLst/>
              <a:rect l="l" t="t" r="r" b="b"/>
              <a:pathLst>
                <a:path w="4138" h="2434" extrusionOk="0">
                  <a:moveTo>
                    <a:pt x="4138" y="0"/>
                  </a:moveTo>
                  <a:lnTo>
                    <a:pt x="1" y="2387"/>
                  </a:lnTo>
                  <a:lnTo>
                    <a:pt x="1" y="2434"/>
                  </a:lnTo>
                  <a:lnTo>
                    <a:pt x="4138" y="4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7" name="Google Shape;6487;p76"/>
            <p:cNvSpPr/>
            <p:nvPr/>
          </p:nvSpPr>
          <p:spPr>
            <a:xfrm>
              <a:off x="3774050" y="779350"/>
              <a:ext cx="139550" cy="80575"/>
            </a:xfrm>
            <a:custGeom>
              <a:avLst/>
              <a:gdLst/>
              <a:ahLst/>
              <a:cxnLst/>
              <a:rect l="l" t="t" r="r" b="b"/>
              <a:pathLst>
                <a:path w="5582" h="3223" extrusionOk="0">
                  <a:moveTo>
                    <a:pt x="3276" y="1"/>
                  </a:moveTo>
                  <a:lnTo>
                    <a:pt x="0" y="1891"/>
                  </a:lnTo>
                  <a:lnTo>
                    <a:pt x="2305" y="3223"/>
                  </a:lnTo>
                  <a:lnTo>
                    <a:pt x="5582" y="1332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2F4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8" name="Google Shape;6488;p76"/>
            <p:cNvSpPr/>
            <p:nvPr/>
          </p:nvSpPr>
          <p:spPr>
            <a:xfrm>
              <a:off x="3774050" y="826625"/>
              <a:ext cx="57625" cy="34125"/>
            </a:xfrm>
            <a:custGeom>
              <a:avLst/>
              <a:gdLst/>
              <a:ahLst/>
              <a:cxnLst/>
              <a:rect l="l" t="t" r="r" b="b"/>
              <a:pathLst>
                <a:path w="2305" h="1365" extrusionOk="0">
                  <a:moveTo>
                    <a:pt x="0" y="0"/>
                  </a:moveTo>
                  <a:lnTo>
                    <a:pt x="0" y="35"/>
                  </a:lnTo>
                  <a:lnTo>
                    <a:pt x="2305" y="1365"/>
                  </a:lnTo>
                  <a:lnTo>
                    <a:pt x="2305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C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9" name="Google Shape;6489;p76"/>
            <p:cNvSpPr/>
            <p:nvPr/>
          </p:nvSpPr>
          <p:spPr>
            <a:xfrm>
              <a:off x="3831650" y="812625"/>
              <a:ext cx="81950" cy="48125"/>
            </a:xfrm>
            <a:custGeom>
              <a:avLst/>
              <a:gdLst/>
              <a:ahLst/>
              <a:cxnLst/>
              <a:rect l="l" t="t" r="r" b="b"/>
              <a:pathLst>
                <a:path w="3278" h="1925" extrusionOk="0">
                  <a:moveTo>
                    <a:pt x="3278" y="1"/>
                  </a:moveTo>
                  <a:lnTo>
                    <a:pt x="1" y="1892"/>
                  </a:lnTo>
                  <a:lnTo>
                    <a:pt x="1" y="1925"/>
                  </a:lnTo>
                  <a:lnTo>
                    <a:pt x="3278" y="34"/>
                  </a:lnTo>
                  <a:lnTo>
                    <a:pt x="3278" y="1"/>
                  </a:lnTo>
                  <a:close/>
                </a:path>
              </a:pathLst>
            </a:custGeom>
            <a:solidFill>
              <a:srgbClr val="AD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0" name="Google Shape;6490;p76"/>
            <p:cNvSpPr/>
            <p:nvPr/>
          </p:nvSpPr>
          <p:spPr>
            <a:xfrm>
              <a:off x="3790250" y="766800"/>
              <a:ext cx="22350" cy="19600"/>
            </a:xfrm>
            <a:custGeom>
              <a:avLst/>
              <a:gdLst/>
              <a:ahLst/>
              <a:cxnLst/>
              <a:rect l="l" t="t" r="r" b="b"/>
              <a:pathLst>
                <a:path w="894" h="784" extrusionOk="0">
                  <a:moveTo>
                    <a:pt x="839" y="1"/>
                  </a:moveTo>
                  <a:lnTo>
                    <a:pt x="37" y="664"/>
                  </a:lnTo>
                  <a:lnTo>
                    <a:pt x="1" y="713"/>
                  </a:lnTo>
                  <a:lnTo>
                    <a:pt x="105" y="652"/>
                  </a:lnTo>
                  <a:cubicBezTo>
                    <a:pt x="105" y="652"/>
                    <a:pt x="196" y="781"/>
                    <a:pt x="209" y="784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25" y="784"/>
                    <a:pt x="894" y="110"/>
                    <a:pt x="894" y="110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8B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1" name="Google Shape;6491;p76"/>
            <p:cNvSpPr/>
            <p:nvPr/>
          </p:nvSpPr>
          <p:spPr>
            <a:xfrm>
              <a:off x="3792850" y="748325"/>
              <a:ext cx="102200" cy="59000"/>
            </a:xfrm>
            <a:custGeom>
              <a:avLst/>
              <a:gdLst/>
              <a:ahLst/>
              <a:cxnLst/>
              <a:rect l="l" t="t" r="r" b="b"/>
              <a:pathLst>
                <a:path w="4088" h="2360" extrusionOk="0">
                  <a:moveTo>
                    <a:pt x="2411" y="0"/>
                  </a:moveTo>
                  <a:lnTo>
                    <a:pt x="1" y="1391"/>
                  </a:lnTo>
                  <a:lnTo>
                    <a:pt x="1677" y="2360"/>
                  </a:lnTo>
                  <a:lnTo>
                    <a:pt x="4087" y="968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2" name="Google Shape;6492;p76"/>
            <p:cNvSpPr/>
            <p:nvPr/>
          </p:nvSpPr>
          <p:spPr>
            <a:xfrm>
              <a:off x="3834775" y="772500"/>
              <a:ext cx="60275" cy="73750"/>
            </a:xfrm>
            <a:custGeom>
              <a:avLst/>
              <a:gdLst/>
              <a:ahLst/>
              <a:cxnLst/>
              <a:rect l="l" t="t" r="r" b="b"/>
              <a:pathLst>
                <a:path w="2411" h="2950" extrusionOk="0">
                  <a:moveTo>
                    <a:pt x="2410" y="1"/>
                  </a:moveTo>
                  <a:lnTo>
                    <a:pt x="0" y="1393"/>
                  </a:lnTo>
                  <a:lnTo>
                    <a:pt x="0" y="2950"/>
                  </a:lnTo>
                  <a:lnTo>
                    <a:pt x="2410" y="1559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3" name="Google Shape;6493;p76"/>
            <p:cNvSpPr/>
            <p:nvPr/>
          </p:nvSpPr>
          <p:spPr>
            <a:xfrm>
              <a:off x="3792850" y="767975"/>
              <a:ext cx="41950" cy="78275"/>
            </a:xfrm>
            <a:custGeom>
              <a:avLst/>
              <a:gdLst/>
              <a:ahLst/>
              <a:cxnLst/>
              <a:rect l="l" t="t" r="r" b="b"/>
              <a:pathLst>
                <a:path w="1678" h="3131" extrusionOk="0">
                  <a:moveTo>
                    <a:pt x="752" y="0"/>
                  </a:moveTo>
                  <a:lnTo>
                    <a:pt x="1" y="605"/>
                  </a:lnTo>
                  <a:lnTo>
                    <a:pt x="1" y="2164"/>
                  </a:lnTo>
                  <a:lnTo>
                    <a:pt x="1677" y="3131"/>
                  </a:lnTo>
                  <a:lnTo>
                    <a:pt x="1677" y="1574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4" name="Google Shape;6494;p76"/>
            <p:cNvSpPr/>
            <p:nvPr/>
          </p:nvSpPr>
          <p:spPr>
            <a:xfrm>
              <a:off x="3834775" y="811250"/>
              <a:ext cx="60275" cy="38425"/>
            </a:xfrm>
            <a:custGeom>
              <a:avLst/>
              <a:gdLst/>
              <a:ahLst/>
              <a:cxnLst/>
              <a:rect l="l" t="t" r="r" b="b"/>
              <a:pathLst>
                <a:path w="2411" h="1537" extrusionOk="0">
                  <a:moveTo>
                    <a:pt x="2410" y="1"/>
                  </a:moveTo>
                  <a:lnTo>
                    <a:pt x="0" y="1391"/>
                  </a:lnTo>
                  <a:lnTo>
                    <a:pt x="0" y="1536"/>
                  </a:lnTo>
                  <a:lnTo>
                    <a:pt x="2410" y="144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94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5" name="Google Shape;6495;p76"/>
            <p:cNvSpPr/>
            <p:nvPr/>
          </p:nvSpPr>
          <p:spPr>
            <a:xfrm>
              <a:off x="3792850" y="821850"/>
              <a:ext cx="41950" cy="27825"/>
            </a:xfrm>
            <a:custGeom>
              <a:avLst/>
              <a:gdLst/>
              <a:ahLst/>
              <a:cxnLst/>
              <a:rect l="l" t="t" r="r" b="b"/>
              <a:pathLst>
                <a:path w="1678" h="1113" extrusionOk="0">
                  <a:moveTo>
                    <a:pt x="1" y="0"/>
                  </a:moveTo>
                  <a:lnTo>
                    <a:pt x="1" y="144"/>
                  </a:lnTo>
                  <a:lnTo>
                    <a:pt x="1677" y="1112"/>
                  </a:lnTo>
                  <a:lnTo>
                    <a:pt x="1677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6" name="Google Shape;6496;p76"/>
            <p:cNvSpPr/>
            <p:nvPr/>
          </p:nvSpPr>
          <p:spPr>
            <a:xfrm>
              <a:off x="3811200" y="734700"/>
              <a:ext cx="86450" cy="75625"/>
            </a:xfrm>
            <a:custGeom>
              <a:avLst/>
              <a:gdLst/>
              <a:ahLst/>
              <a:cxnLst/>
              <a:rect l="l" t="t" r="r" b="b"/>
              <a:pathLst>
                <a:path w="3458" h="3025" extrusionOk="0">
                  <a:moveTo>
                    <a:pt x="2200" y="0"/>
                  </a:moveTo>
                  <a:lnTo>
                    <a:pt x="1" y="1270"/>
                  </a:lnTo>
                  <a:lnTo>
                    <a:pt x="943" y="3025"/>
                  </a:lnTo>
                  <a:lnTo>
                    <a:pt x="3458" y="1573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7" name="Google Shape;6497;p76"/>
            <p:cNvSpPr/>
            <p:nvPr/>
          </p:nvSpPr>
          <p:spPr>
            <a:xfrm>
              <a:off x="3789950" y="766450"/>
              <a:ext cx="21275" cy="18175"/>
            </a:xfrm>
            <a:custGeom>
              <a:avLst/>
              <a:gdLst/>
              <a:ahLst/>
              <a:cxnLst/>
              <a:rect l="l" t="t" r="r" b="b"/>
              <a:pathLst>
                <a:path w="851" h="727" extrusionOk="0">
                  <a:moveTo>
                    <a:pt x="851" y="0"/>
                  </a:moveTo>
                  <a:lnTo>
                    <a:pt x="1" y="704"/>
                  </a:lnTo>
                  <a:lnTo>
                    <a:pt x="13" y="727"/>
                  </a:lnTo>
                  <a:lnTo>
                    <a:pt x="851" y="3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8" name="Google Shape;6498;p76"/>
            <p:cNvSpPr/>
            <p:nvPr/>
          </p:nvSpPr>
          <p:spPr>
            <a:xfrm>
              <a:off x="3811200" y="766450"/>
              <a:ext cx="23600" cy="44000"/>
            </a:xfrm>
            <a:custGeom>
              <a:avLst/>
              <a:gdLst/>
              <a:ahLst/>
              <a:cxnLst/>
              <a:rect l="l" t="t" r="r" b="b"/>
              <a:pathLst>
                <a:path w="944" h="1760" extrusionOk="0">
                  <a:moveTo>
                    <a:pt x="1" y="0"/>
                  </a:moveTo>
                  <a:lnTo>
                    <a:pt x="1" y="31"/>
                  </a:lnTo>
                  <a:lnTo>
                    <a:pt x="929" y="1759"/>
                  </a:lnTo>
                  <a:lnTo>
                    <a:pt x="943" y="17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9" name="Google Shape;6499;p76"/>
            <p:cNvSpPr/>
            <p:nvPr/>
          </p:nvSpPr>
          <p:spPr>
            <a:xfrm>
              <a:off x="3840125" y="805850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524" y="1"/>
                  </a:moveTo>
                  <a:lnTo>
                    <a:pt x="1" y="304"/>
                  </a:lnTo>
                  <a:lnTo>
                    <a:pt x="1" y="787"/>
                  </a:lnTo>
                  <a:lnTo>
                    <a:pt x="524" y="485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0" name="Google Shape;6500;p76"/>
            <p:cNvSpPr/>
            <p:nvPr/>
          </p:nvSpPr>
          <p:spPr>
            <a:xfrm>
              <a:off x="3840125" y="806625"/>
              <a:ext cx="12675" cy="18425"/>
            </a:xfrm>
            <a:custGeom>
              <a:avLst/>
              <a:gdLst/>
              <a:ahLst/>
              <a:cxnLst/>
              <a:rect l="l" t="t" r="r" b="b"/>
              <a:pathLst>
                <a:path w="507" h="737" extrusionOk="0">
                  <a:moveTo>
                    <a:pt x="507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7" y="44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1" name="Google Shape;6501;p76"/>
            <p:cNvSpPr/>
            <p:nvPr/>
          </p:nvSpPr>
          <p:spPr>
            <a:xfrm>
              <a:off x="3852600" y="806625"/>
              <a:ext cx="200" cy="11100"/>
            </a:xfrm>
            <a:custGeom>
              <a:avLst/>
              <a:gdLst/>
              <a:ahLst/>
              <a:cxnLst/>
              <a:rect l="l" t="t" r="r" b="b"/>
              <a:pathLst>
                <a:path w="8" h="444" extrusionOk="0">
                  <a:moveTo>
                    <a:pt x="8" y="0"/>
                  </a:moveTo>
                  <a:lnTo>
                    <a:pt x="1" y="4"/>
                  </a:lnTo>
                  <a:lnTo>
                    <a:pt x="1" y="439"/>
                  </a:lnTo>
                  <a:lnTo>
                    <a:pt x="8" y="44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2" name="Google Shape;6502;p76"/>
            <p:cNvSpPr/>
            <p:nvPr/>
          </p:nvSpPr>
          <p:spPr>
            <a:xfrm>
              <a:off x="3840125" y="817600"/>
              <a:ext cx="12675" cy="7450"/>
            </a:xfrm>
            <a:custGeom>
              <a:avLst/>
              <a:gdLst/>
              <a:ahLst/>
              <a:cxnLst/>
              <a:rect l="l" t="t" r="r" b="b"/>
              <a:pathLst>
                <a:path w="507" h="298" extrusionOk="0">
                  <a:moveTo>
                    <a:pt x="500" y="0"/>
                  </a:moveTo>
                  <a:lnTo>
                    <a:pt x="1" y="288"/>
                  </a:lnTo>
                  <a:lnTo>
                    <a:pt x="1" y="298"/>
                  </a:lnTo>
                  <a:lnTo>
                    <a:pt x="507" y="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3" name="Google Shape;6503;p76"/>
            <p:cNvSpPr/>
            <p:nvPr/>
          </p:nvSpPr>
          <p:spPr>
            <a:xfrm>
              <a:off x="3846250" y="810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7" y="0"/>
                  </a:moveTo>
                  <a:lnTo>
                    <a:pt x="1" y="9"/>
                  </a:lnTo>
                  <a:lnTo>
                    <a:pt x="1" y="453"/>
                  </a:lnTo>
                  <a:lnTo>
                    <a:pt x="17" y="44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4" name="Google Shape;6504;p76"/>
            <p:cNvSpPr/>
            <p:nvPr/>
          </p:nvSpPr>
          <p:spPr>
            <a:xfrm>
              <a:off x="3840125" y="813600"/>
              <a:ext cx="425" cy="11525"/>
            </a:xfrm>
            <a:custGeom>
              <a:avLst/>
              <a:gdLst/>
              <a:ahLst/>
              <a:cxnLst/>
              <a:rect l="l" t="t" r="r" b="b"/>
              <a:pathLst>
                <a:path w="17" h="461" extrusionOk="0">
                  <a:moveTo>
                    <a:pt x="17" y="1"/>
                  </a:moveTo>
                  <a:lnTo>
                    <a:pt x="1" y="10"/>
                  </a:lnTo>
                  <a:lnTo>
                    <a:pt x="1" y="461"/>
                  </a:lnTo>
                  <a:lnTo>
                    <a:pt x="17" y="4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5" name="Google Shape;6505;p76"/>
            <p:cNvSpPr/>
            <p:nvPr/>
          </p:nvSpPr>
          <p:spPr>
            <a:xfrm>
              <a:off x="3846075" y="810375"/>
              <a:ext cx="200" cy="11125"/>
            </a:xfrm>
            <a:custGeom>
              <a:avLst/>
              <a:gdLst/>
              <a:ahLst/>
              <a:cxnLst/>
              <a:rect l="l" t="t" r="r" b="b"/>
              <a:pathLst>
                <a:path w="8" h="445" extrusionOk="0">
                  <a:moveTo>
                    <a:pt x="8" y="1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8" y="4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6" name="Google Shape;6506;p76"/>
            <p:cNvSpPr/>
            <p:nvPr/>
          </p:nvSpPr>
          <p:spPr>
            <a:xfrm>
              <a:off x="3840000" y="813325"/>
              <a:ext cx="150" cy="12200"/>
            </a:xfrm>
            <a:custGeom>
              <a:avLst/>
              <a:gdLst/>
              <a:ahLst/>
              <a:cxnLst/>
              <a:rect l="l" t="t" r="r" b="b"/>
              <a:pathLst>
                <a:path w="6" h="488" extrusionOk="0">
                  <a:moveTo>
                    <a:pt x="0" y="0"/>
                  </a:moveTo>
                  <a:lnTo>
                    <a:pt x="0" y="485"/>
                  </a:lnTo>
                  <a:lnTo>
                    <a:pt x="6" y="488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7" name="Google Shape;6507;p76"/>
            <p:cNvSpPr/>
            <p:nvPr/>
          </p:nvSpPr>
          <p:spPr>
            <a:xfrm>
              <a:off x="3840000" y="805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1"/>
                  </a:moveTo>
                  <a:lnTo>
                    <a:pt x="0" y="302"/>
                  </a:lnTo>
                  <a:lnTo>
                    <a:pt x="6" y="307"/>
                  </a:lnTo>
                  <a:lnTo>
                    <a:pt x="529" y="4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8" name="Google Shape;6508;p76"/>
            <p:cNvSpPr/>
            <p:nvPr/>
          </p:nvSpPr>
          <p:spPr>
            <a:xfrm>
              <a:off x="3839600" y="825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0" y="0"/>
                  </a:moveTo>
                  <a:lnTo>
                    <a:pt x="0" y="23"/>
                  </a:lnTo>
                  <a:lnTo>
                    <a:pt x="106" y="84"/>
                  </a:lnTo>
                  <a:lnTo>
                    <a:pt x="106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9" name="Google Shape;6509;p76"/>
            <p:cNvSpPr/>
            <p:nvPr/>
          </p:nvSpPr>
          <p:spPr>
            <a:xfrm>
              <a:off x="3839600" y="817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0"/>
                  </a:moveTo>
                  <a:lnTo>
                    <a:pt x="0" y="328"/>
                  </a:lnTo>
                  <a:lnTo>
                    <a:pt x="106" y="389"/>
                  </a:lnTo>
                  <a:lnTo>
                    <a:pt x="674" y="6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0" name="Google Shape;6510;p76"/>
            <p:cNvSpPr/>
            <p:nvPr/>
          </p:nvSpPr>
          <p:spPr>
            <a:xfrm>
              <a:off x="3842225" y="819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69" y="0"/>
                  </a:moveTo>
                  <a:lnTo>
                    <a:pt x="1" y="328"/>
                  </a:lnTo>
                  <a:lnTo>
                    <a:pt x="1" y="351"/>
                  </a:lnTo>
                  <a:lnTo>
                    <a:pt x="569" y="24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1" name="Google Shape;6511;p76"/>
            <p:cNvSpPr/>
            <p:nvPr/>
          </p:nvSpPr>
          <p:spPr>
            <a:xfrm>
              <a:off x="3861025" y="796075"/>
              <a:ext cx="9625" cy="35475"/>
            </a:xfrm>
            <a:custGeom>
              <a:avLst/>
              <a:gdLst/>
              <a:ahLst/>
              <a:cxnLst/>
              <a:rect l="l" t="t" r="r" b="b"/>
              <a:pathLst>
                <a:path w="385" h="1419" extrusionOk="0">
                  <a:moveTo>
                    <a:pt x="384" y="0"/>
                  </a:moveTo>
                  <a:lnTo>
                    <a:pt x="0" y="222"/>
                  </a:lnTo>
                  <a:lnTo>
                    <a:pt x="0" y="1418"/>
                  </a:lnTo>
                  <a:lnTo>
                    <a:pt x="384" y="11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2" name="Google Shape;6512;p76"/>
            <p:cNvSpPr/>
            <p:nvPr/>
          </p:nvSpPr>
          <p:spPr>
            <a:xfrm>
              <a:off x="3860650" y="801400"/>
              <a:ext cx="400" cy="30150"/>
            </a:xfrm>
            <a:custGeom>
              <a:avLst/>
              <a:gdLst/>
              <a:ahLst/>
              <a:cxnLst/>
              <a:rect l="l" t="t" r="r" b="b"/>
              <a:pathLst>
                <a:path w="16" h="1206" extrusionOk="0">
                  <a:moveTo>
                    <a:pt x="1" y="0"/>
                  </a:moveTo>
                  <a:lnTo>
                    <a:pt x="1" y="1197"/>
                  </a:lnTo>
                  <a:lnTo>
                    <a:pt x="15" y="1205"/>
                  </a:lnTo>
                  <a:lnTo>
                    <a:pt x="15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3" name="Google Shape;6513;p76"/>
            <p:cNvSpPr/>
            <p:nvPr/>
          </p:nvSpPr>
          <p:spPr>
            <a:xfrm>
              <a:off x="3860650" y="795850"/>
              <a:ext cx="10000" cy="5775"/>
            </a:xfrm>
            <a:custGeom>
              <a:avLst/>
              <a:gdLst/>
              <a:ahLst/>
              <a:cxnLst/>
              <a:rect l="l" t="t" r="r" b="b"/>
              <a:pathLst>
                <a:path w="400" h="231" extrusionOk="0">
                  <a:moveTo>
                    <a:pt x="385" y="0"/>
                  </a:moveTo>
                  <a:lnTo>
                    <a:pt x="1" y="222"/>
                  </a:lnTo>
                  <a:lnTo>
                    <a:pt x="15" y="231"/>
                  </a:lnTo>
                  <a:lnTo>
                    <a:pt x="399" y="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D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4" name="Google Shape;6514;p76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0" y="19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5" name="Google Shape;6515;p76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308" y="15"/>
                  </a:lnTo>
                  <a:lnTo>
                    <a:pt x="308" y="1145"/>
                  </a:lnTo>
                  <a:lnTo>
                    <a:pt x="0" y="132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6" name="Google Shape;6516;p76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0" y="11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7" name="Google Shape;6517;p76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188" y="9"/>
                  </a:lnTo>
                  <a:lnTo>
                    <a:pt x="188" y="701"/>
                  </a:lnTo>
                  <a:lnTo>
                    <a:pt x="0" y="80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99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8" name="Google Shape;6518;p76"/>
            <p:cNvSpPr/>
            <p:nvPr/>
          </p:nvSpPr>
          <p:spPr>
            <a:xfrm>
              <a:off x="3857500" y="744450"/>
              <a:ext cx="6125" cy="15900"/>
            </a:xfrm>
            <a:custGeom>
              <a:avLst/>
              <a:gdLst/>
              <a:ahLst/>
              <a:cxnLst/>
              <a:rect l="l" t="t" r="r" b="b"/>
              <a:pathLst>
                <a:path w="245" h="636" extrusionOk="0">
                  <a:moveTo>
                    <a:pt x="0" y="0"/>
                  </a:moveTo>
                  <a:lnTo>
                    <a:pt x="0" y="329"/>
                  </a:lnTo>
                  <a:lnTo>
                    <a:pt x="244" y="635"/>
                  </a:lnTo>
                  <a:lnTo>
                    <a:pt x="244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9" name="Google Shape;6519;p76"/>
            <p:cNvSpPr/>
            <p:nvPr/>
          </p:nvSpPr>
          <p:spPr>
            <a:xfrm>
              <a:off x="3857500" y="740925"/>
              <a:ext cx="12175" cy="7050"/>
            </a:xfrm>
            <a:custGeom>
              <a:avLst/>
              <a:gdLst/>
              <a:ahLst/>
              <a:cxnLst/>
              <a:rect l="l" t="t" r="r" b="b"/>
              <a:pathLst>
                <a:path w="487" h="282" extrusionOk="0">
                  <a:moveTo>
                    <a:pt x="244" y="1"/>
                  </a:moveTo>
                  <a:lnTo>
                    <a:pt x="0" y="141"/>
                  </a:lnTo>
                  <a:lnTo>
                    <a:pt x="244" y="282"/>
                  </a:lnTo>
                  <a:lnTo>
                    <a:pt x="486" y="1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0" name="Google Shape;6520;p76"/>
            <p:cNvSpPr/>
            <p:nvPr/>
          </p:nvSpPr>
          <p:spPr>
            <a:xfrm>
              <a:off x="3863600" y="744450"/>
              <a:ext cx="6075" cy="15900"/>
            </a:xfrm>
            <a:custGeom>
              <a:avLst/>
              <a:gdLst/>
              <a:ahLst/>
              <a:cxnLst/>
              <a:rect l="l" t="t" r="r" b="b"/>
              <a:pathLst>
                <a:path w="243" h="636" extrusionOk="0">
                  <a:moveTo>
                    <a:pt x="242" y="0"/>
                  </a:moveTo>
                  <a:lnTo>
                    <a:pt x="0" y="141"/>
                  </a:lnTo>
                  <a:lnTo>
                    <a:pt x="0" y="635"/>
                  </a:lnTo>
                  <a:lnTo>
                    <a:pt x="242" y="49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1" name="Google Shape;6521;p76"/>
            <p:cNvSpPr/>
            <p:nvPr/>
          </p:nvSpPr>
          <p:spPr>
            <a:xfrm>
              <a:off x="3856775" y="743250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0"/>
                  </a:moveTo>
                  <a:lnTo>
                    <a:pt x="0" y="118"/>
                  </a:lnTo>
                  <a:lnTo>
                    <a:pt x="273" y="274"/>
                  </a:lnTo>
                  <a:lnTo>
                    <a:pt x="273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2" name="Google Shape;6522;p76"/>
            <p:cNvSpPr/>
            <p:nvPr/>
          </p:nvSpPr>
          <p:spPr>
            <a:xfrm>
              <a:off x="3856775" y="739325"/>
              <a:ext cx="13625" cy="7850"/>
            </a:xfrm>
            <a:custGeom>
              <a:avLst/>
              <a:gdLst/>
              <a:ahLst/>
              <a:cxnLst/>
              <a:rect l="l" t="t" r="r" b="b"/>
              <a:pathLst>
                <a:path w="545" h="314" extrusionOk="0">
                  <a:moveTo>
                    <a:pt x="273" y="1"/>
                  </a:moveTo>
                  <a:lnTo>
                    <a:pt x="0" y="157"/>
                  </a:lnTo>
                  <a:lnTo>
                    <a:pt x="273" y="314"/>
                  </a:lnTo>
                  <a:lnTo>
                    <a:pt x="544" y="15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3" name="Google Shape;6523;p76"/>
            <p:cNvSpPr/>
            <p:nvPr/>
          </p:nvSpPr>
          <p:spPr>
            <a:xfrm>
              <a:off x="3858975" y="740600"/>
              <a:ext cx="9200" cy="5325"/>
            </a:xfrm>
            <a:custGeom>
              <a:avLst/>
              <a:gdLst/>
              <a:ahLst/>
              <a:cxnLst/>
              <a:rect l="l" t="t" r="r" b="b"/>
              <a:pathLst>
                <a:path w="368" h="213" extrusionOk="0">
                  <a:moveTo>
                    <a:pt x="185" y="0"/>
                  </a:moveTo>
                  <a:lnTo>
                    <a:pt x="1" y="106"/>
                  </a:lnTo>
                  <a:lnTo>
                    <a:pt x="185" y="212"/>
                  </a:lnTo>
                  <a:lnTo>
                    <a:pt x="368" y="10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4" name="Google Shape;6524;p76"/>
            <p:cNvSpPr/>
            <p:nvPr/>
          </p:nvSpPr>
          <p:spPr>
            <a:xfrm>
              <a:off x="3863600" y="743250"/>
              <a:ext cx="6800" cy="6875"/>
            </a:xfrm>
            <a:custGeom>
              <a:avLst/>
              <a:gdLst/>
              <a:ahLst/>
              <a:cxnLst/>
              <a:rect l="l" t="t" r="r" b="b"/>
              <a:pathLst>
                <a:path w="272" h="275" extrusionOk="0">
                  <a:moveTo>
                    <a:pt x="271" y="0"/>
                  </a:moveTo>
                  <a:lnTo>
                    <a:pt x="0" y="157"/>
                  </a:lnTo>
                  <a:lnTo>
                    <a:pt x="0" y="274"/>
                  </a:lnTo>
                  <a:lnTo>
                    <a:pt x="271" y="11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F2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5" name="Google Shape;6525;p76"/>
            <p:cNvSpPr/>
            <p:nvPr/>
          </p:nvSpPr>
          <p:spPr>
            <a:xfrm>
              <a:off x="3858975" y="740600"/>
              <a:ext cx="4650" cy="3075"/>
            </a:xfrm>
            <a:custGeom>
              <a:avLst/>
              <a:gdLst/>
              <a:ahLst/>
              <a:cxnLst/>
              <a:rect l="l" t="t" r="r" b="b"/>
              <a:pathLst>
                <a:path w="186" h="123" extrusionOk="0">
                  <a:moveTo>
                    <a:pt x="185" y="0"/>
                  </a:moveTo>
                  <a:lnTo>
                    <a:pt x="1" y="106"/>
                  </a:lnTo>
                  <a:lnTo>
                    <a:pt x="28" y="122"/>
                  </a:lnTo>
                  <a:lnTo>
                    <a:pt x="185" y="3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6" name="Google Shape;6526;p76"/>
            <p:cNvSpPr/>
            <p:nvPr/>
          </p:nvSpPr>
          <p:spPr>
            <a:xfrm>
              <a:off x="3863600" y="74060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0" y="0"/>
                  </a:moveTo>
                  <a:lnTo>
                    <a:pt x="0" y="32"/>
                  </a:lnTo>
                  <a:lnTo>
                    <a:pt x="155" y="122"/>
                  </a:lnTo>
                  <a:lnTo>
                    <a:pt x="18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7" name="Google Shape;6527;p76"/>
            <p:cNvSpPr/>
            <p:nvPr/>
          </p:nvSpPr>
          <p:spPr>
            <a:xfrm>
              <a:off x="3860625" y="832125"/>
              <a:ext cx="5950" cy="4775"/>
            </a:xfrm>
            <a:custGeom>
              <a:avLst/>
              <a:gdLst/>
              <a:ahLst/>
              <a:cxnLst/>
              <a:rect l="l" t="t" r="r" b="b"/>
              <a:pathLst>
                <a:path w="238" h="191" extrusionOk="0">
                  <a:moveTo>
                    <a:pt x="0" y="1"/>
                  </a:moveTo>
                  <a:lnTo>
                    <a:pt x="0" y="53"/>
                  </a:lnTo>
                  <a:lnTo>
                    <a:pt x="238" y="191"/>
                  </a:lnTo>
                  <a:lnTo>
                    <a:pt x="238" y="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8" name="Google Shape;6528;p76"/>
            <p:cNvSpPr/>
            <p:nvPr/>
          </p:nvSpPr>
          <p:spPr>
            <a:xfrm>
              <a:off x="3860625" y="826125"/>
              <a:ext cx="16400" cy="9475"/>
            </a:xfrm>
            <a:custGeom>
              <a:avLst/>
              <a:gdLst/>
              <a:ahLst/>
              <a:cxnLst/>
              <a:rect l="l" t="t" r="r" b="b"/>
              <a:pathLst>
                <a:path w="656" h="379" extrusionOk="0">
                  <a:moveTo>
                    <a:pt x="418" y="0"/>
                  </a:moveTo>
                  <a:lnTo>
                    <a:pt x="0" y="241"/>
                  </a:lnTo>
                  <a:lnTo>
                    <a:pt x="238" y="379"/>
                  </a:lnTo>
                  <a:lnTo>
                    <a:pt x="656" y="138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9" name="Google Shape;6529;p76"/>
            <p:cNvSpPr/>
            <p:nvPr/>
          </p:nvSpPr>
          <p:spPr>
            <a:xfrm>
              <a:off x="3866550" y="829550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419" y="1"/>
                  </a:moveTo>
                  <a:lnTo>
                    <a:pt x="1" y="242"/>
                  </a:lnTo>
                  <a:lnTo>
                    <a:pt x="1" y="294"/>
                  </a:lnTo>
                  <a:lnTo>
                    <a:pt x="419" y="53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0" name="Google Shape;6530;p76"/>
            <p:cNvSpPr/>
            <p:nvPr/>
          </p:nvSpPr>
          <p:spPr>
            <a:xfrm>
              <a:off x="3860625" y="830800"/>
              <a:ext cx="3500" cy="3350"/>
            </a:xfrm>
            <a:custGeom>
              <a:avLst/>
              <a:gdLst/>
              <a:ahLst/>
              <a:cxnLst/>
              <a:rect l="l" t="t" r="r" b="b"/>
              <a:pathLst>
                <a:path w="140" h="134" extrusionOk="0">
                  <a:moveTo>
                    <a:pt x="0" y="0"/>
                  </a:moveTo>
                  <a:lnTo>
                    <a:pt x="0" y="54"/>
                  </a:lnTo>
                  <a:lnTo>
                    <a:pt x="139" y="134"/>
                  </a:lnTo>
                  <a:lnTo>
                    <a:pt x="139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1" name="Google Shape;6531;p76"/>
            <p:cNvSpPr/>
            <p:nvPr/>
          </p:nvSpPr>
          <p:spPr>
            <a:xfrm>
              <a:off x="3860625" y="824775"/>
              <a:ext cx="13925" cy="8075"/>
            </a:xfrm>
            <a:custGeom>
              <a:avLst/>
              <a:gdLst/>
              <a:ahLst/>
              <a:cxnLst/>
              <a:rect l="l" t="t" r="r" b="b"/>
              <a:pathLst>
                <a:path w="557" h="323" extrusionOk="0">
                  <a:moveTo>
                    <a:pt x="418" y="1"/>
                  </a:moveTo>
                  <a:lnTo>
                    <a:pt x="0" y="241"/>
                  </a:lnTo>
                  <a:lnTo>
                    <a:pt x="139" y="322"/>
                  </a:lnTo>
                  <a:lnTo>
                    <a:pt x="557" y="80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2" name="Google Shape;6532;p76"/>
            <p:cNvSpPr/>
            <p:nvPr/>
          </p:nvSpPr>
          <p:spPr>
            <a:xfrm>
              <a:off x="3864100" y="826775"/>
              <a:ext cx="10450" cy="7375"/>
            </a:xfrm>
            <a:custGeom>
              <a:avLst/>
              <a:gdLst/>
              <a:ahLst/>
              <a:cxnLst/>
              <a:rect l="l" t="t" r="r" b="b"/>
              <a:pathLst>
                <a:path w="418" h="295" extrusionOk="0">
                  <a:moveTo>
                    <a:pt x="418" y="0"/>
                  </a:moveTo>
                  <a:lnTo>
                    <a:pt x="0" y="242"/>
                  </a:lnTo>
                  <a:lnTo>
                    <a:pt x="0" y="295"/>
                  </a:lnTo>
                  <a:lnTo>
                    <a:pt x="418" y="5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3" name="Google Shape;6533;p76"/>
            <p:cNvSpPr/>
            <p:nvPr/>
          </p:nvSpPr>
          <p:spPr>
            <a:xfrm>
              <a:off x="3876775" y="784875"/>
              <a:ext cx="13150" cy="19700"/>
            </a:xfrm>
            <a:custGeom>
              <a:avLst/>
              <a:gdLst/>
              <a:ahLst/>
              <a:cxnLst/>
              <a:rect l="l" t="t" r="r" b="b"/>
              <a:pathLst>
                <a:path w="526" h="788" extrusionOk="0">
                  <a:moveTo>
                    <a:pt x="526" y="0"/>
                  </a:moveTo>
                  <a:lnTo>
                    <a:pt x="1" y="303"/>
                  </a:lnTo>
                  <a:lnTo>
                    <a:pt x="1" y="787"/>
                  </a:lnTo>
                  <a:lnTo>
                    <a:pt x="526" y="48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4" name="Google Shape;6534;p76"/>
            <p:cNvSpPr/>
            <p:nvPr/>
          </p:nvSpPr>
          <p:spPr>
            <a:xfrm>
              <a:off x="3876775" y="785625"/>
              <a:ext cx="12725" cy="18450"/>
            </a:xfrm>
            <a:custGeom>
              <a:avLst/>
              <a:gdLst/>
              <a:ahLst/>
              <a:cxnLst/>
              <a:rect l="l" t="t" r="r" b="b"/>
              <a:pathLst>
                <a:path w="509" h="738" extrusionOk="0">
                  <a:moveTo>
                    <a:pt x="508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8" y="44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5" name="Google Shape;6535;p76"/>
            <p:cNvSpPr/>
            <p:nvPr/>
          </p:nvSpPr>
          <p:spPr>
            <a:xfrm>
              <a:off x="3889250" y="785625"/>
              <a:ext cx="250" cy="11125"/>
            </a:xfrm>
            <a:custGeom>
              <a:avLst/>
              <a:gdLst/>
              <a:ahLst/>
              <a:cxnLst/>
              <a:rect l="l" t="t" r="r" b="b"/>
              <a:pathLst>
                <a:path w="10" h="445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6" name="Google Shape;6536;p76"/>
            <p:cNvSpPr/>
            <p:nvPr/>
          </p:nvSpPr>
          <p:spPr>
            <a:xfrm>
              <a:off x="3876775" y="796600"/>
              <a:ext cx="12725" cy="7475"/>
            </a:xfrm>
            <a:custGeom>
              <a:avLst/>
              <a:gdLst/>
              <a:ahLst/>
              <a:cxnLst/>
              <a:rect l="l" t="t" r="r" b="b"/>
              <a:pathLst>
                <a:path w="509" h="299" extrusionOk="0">
                  <a:moveTo>
                    <a:pt x="500" y="1"/>
                  </a:moveTo>
                  <a:lnTo>
                    <a:pt x="1" y="289"/>
                  </a:lnTo>
                  <a:lnTo>
                    <a:pt x="1" y="298"/>
                  </a:lnTo>
                  <a:lnTo>
                    <a:pt x="508" y="5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7" name="Google Shape;6537;p76"/>
            <p:cNvSpPr/>
            <p:nvPr/>
          </p:nvSpPr>
          <p:spPr>
            <a:xfrm>
              <a:off x="3882950" y="789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6" y="1"/>
                  </a:moveTo>
                  <a:lnTo>
                    <a:pt x="0" y="9"/>
                  </a:lnTo>
                  <a:lnTo>
                    <a:pt x="0" y="453"/>
                  </a:lnTo>
                  <a:lnTo>
                    <a:pt x="16" y="44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8" name="Google Shape;6538;p76"/>
            <p:cNvSpPr/>
            <p:nvPr/>
          </p:nvSpPr>
          <p:spPr>
            <a:xfrm>
              <a:off x="3876775" y="792625"/>
              <a:ext cx="425" cy="11500"/>
            </a:xfrm>
            <a:custGeom>
              <a:avLst/>
              <a:gdLst/>
              <a:ahLst/>
              <a:cxnLst/>
              <a:rect l="l" t="t" r="r" b="b"/>
              <a:pathLst>
                <a:path w="17" h="460" extrusionOk="0">
                  <a:moveTo>
                    <a:pt x="17" y="0"/>
                  </a:moveTo>
                  <a:lnTo>
                    <a:pt x="1" y="9"/>
                  </a:lnTo>
                  <a:lnTo>
                    <a:pt x="1" y="460"/>
                  </a:lnTo>
                  <a:lnTo>
                    <a:pt x="17" y="45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9" name="Google Shape;6539;p76"/>
            <p:cNvSpPr/>
            <p:nvPr/>
          </p:nvSpPr>
          <p:spPr>
            <a:xfrm>
              <a:off x="3882725" y="789400"/>
              <a:ext cx="250" cy="11100"/>
            </a:xfrm>
            <a:custGeom>
              <a:avLst/>
              <a:gdLst/>
              <a:ahLst/>
              <a:cxnLst/>
              <a:rect l="l" t="t" r="r" b="b"/>
              <a:pathLst>
                <a:path w="10" h="444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0" name="Google Shape;6540;p76"/>
            <p:cNvSpPr/>
            <p:nvPr/>
          </p:nvSpPr>
          <p:spPr>
            <a:xfrm>
              <a:off x="3876675" y="792375"/>
              <a:ext cx="125" cy="12200"/>
            </a:xfrm>
            <a:custGeom>
              <a:avLst/>
              <a:gdLst/>
              <a:ahLst/>
              <a:cxnLst/>
              <a:rect l="l" t="t" r="r" b="b"/>
              <a:pathLst>
                <a:path w="5" h="488" extrusionOk="0">
                  <a:moveTo>
                    <a:pt x="1" y="0"/>
                  </a:moveTo>
                  <a:lnTo>
                    <a:pt x="1" y="483"/>
                  </a:lnTo>
                  <a:lnTo>
                    <a:pt x="5" y="487"/>
                  </a:lnTo>
                  <a:lnTo>
                    <a:pt x="5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1" name="Google Shape;6541;p76"/>
            <p:cNvSpPr/>
            <p:nvPr/>
          </p:nvSpPr>
          <p:spPr>
            <a:xfrm>
              <a:off x="3876675" y="784800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0"/>
                  </a:moveTo>
                  <a:lnTo>
                    <a:pt x="1" y="303"/>
                  </a:lnTo>
                  <a:lnTo>
                    <a:pt x="5" y="306"/>
                  </a:lnTo>
                  <a:lnTo>
                    <a:pt x="53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2" name="Google Shape;6542;p76"/>
            <p:cNvSpPr/>
            <p:nvPr/>
          </p:nvSpPr>
          <p:spPr>
            <a:xfrm>
              <a:off x="3876275" y="804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1" y="1"/>
                  </a:moveTo>
                  <a:lnTo>
                    <a:pt x="1" y="24"/>
                  </a:lnTo>
                  <a:lnTo>
                    <a:pt x="105" y="85"/>
                  </a:lnTo>
                  <a:lnTo>
                    <a:pt x="105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3" name="Google Shape;6543;p76"/>
            <p:cNvSpPr/>
            <p:nvPr/>
          </p:nvSpPr>
          <p:spPr>
            <a:xfrm>
              <a:off x="3876275" y="796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1"/>
                  </a:moveTo>
                  <a:lnTo>
                    <a:pt x="1" y="329"/>
                  </a:lnTo>
                  <a:lnTo>
                    <a:pt x="105" y="389"/>
                  </a:lnTo>
                  <a:lnTo>
                    <a:pt x="675" y="6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4" name="Google Shape;6544;p76"/>
            <p:cNvSpPr/>
            <p:nvPr/>
          </p:nvSpPr>
          <p:spPr>
            <a:xfrm>
              <a:off x="3878900" y="798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70" y="1"/>
                  </a:moveTo>
                  <a:lnTo>
                    <a:pt x="0" y="328"/>
                  </a:lnTo>
                  <a:lnTo>
                    <a:pt x="0" y="352"/>
                  </a:lnTo>
                  <a:lnTo>
                    <a:pt x="570" y="2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5" name="Google Shape;6545;p76"/>
            <p:cNvSpPr/>
            <p:nvPr/>
          </p:nvSpPr>
          <p:spPr>
            <a:xfrm>
              <a:off x="3803950" y="800850"/>
              <a:ext cx="13125" cy="29175"/>
            </a:xfrm>
            <a:custGeom>
              <a:avLst/>
              <a:gdLst/>
              <a:ahLst/>
              <a:cxnLst/>
              <a:rect l="l" t="t" r="r" b="b"/>
              <a:pathLst>
                <a:path w="525" h="1167" extrusionOk="0">
                  <a:moveTo>
                    <a:pt x="1" y="0"/>
                  </a:moveTo>
                  <a:lnTo>
                    <a:pt x="1" y="863"/>
                  </a:lnTo>
                  <a:lnTo>
                    <a:pt x="524" y="1166"/>
                  </a:lnTo>
                  <a:lnTo>
                    <a:pt x="524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6" name="Google Shape;6546;p76"/>
            <p:cNvSpPr/>
            <p:nvPr/>
          </p:nvSpPr>
          <p:spPr>
            <a:xfrm>
              <a:off x="3804350" y="801600"/>
              <a:ext cx="12725" cy="27925"/>
            </a:xfrm>
            <a:custGeom>
              <a:avLst/>
              <a:gdLst/>
              <a:ahLst/>
              <a:cxnLst/>
              <a:rect l="l" t="t" r="r" b="b"/>
              <a:pathLst>
                <a:path w="509" h="1117" extrusionOk="0">
                  <a:moveTo>
                    <a:pt x="1" y="1"/>
                  </a:moveTo>
                  <a:lnTo>
                    <a:pt x="1" y="825"/>
                  </a:lnTo>
                  <a:lnTo>
                    <a:pt x="508" y="1116"/>
                  </a:lnTo>
                  <a:lnTo>
                    <a:pt x="508" y="2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7" name="Google Shape;6547;p76"/>
            <p:cNvSpPr/>
            <p:nvPr/>
          </p:nvSpPr>
          <p:spPr>
            <a:xfrm>
              <a:off x="3804350" y="801600"/>
              <a:ext cx="250" cy="20625"/>
            </a:xfrm>
            <a:custGeom>
              <a:avLst/>
              <a:gdLst/>
              <a:ahLst/>
              <a:cxnLst/>
              <a:rect l="l" t="t" r="r" b="b"/>
              <a:pathLst>
                <a:path w="10" h="825" extrusionOk="0">
                  <a:moveTo>
                    <a:pt x="1" y="1"/>
                  </a:moveTo>
                  <a:lnTo>
                    <a:pt x="1" y="825"/>
                  </a:lnTo>
                  <a:lnTo>
                    <a:pt x="9" y="820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8" name="Google Shape;6548;p76"/>
            <p:cNvSpPr/>
            <p:nvPr/>
          </p:nvSpPr>
          <p:spPr>
            <a:xfrm>
              <a:off x="3804350" y="822100"/>
              <a:ext cx="12725" cy="7425"/>
            </a:xfrm>
            <a:custGeom>
              <a:avLst/>
              <a:gdLst/>
              <a:ahLst/>
              <a:cxnLst/>
              <a:rect l="l" t="t" r="r" b="b"/>
              <a:pathLst>
                <a:path w="509" h="297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9" name="Google Shape;6549;p76"/>
            <p:cNvSpPr/>
            <p:nvPr/>
          </p:nvSpPr>
          <p:spPr>
            <a:xfrm>
              <a:off x="3810525" y="805175"/>
              <a:ext cx="425" cy="20825"/>
            </a:xfrm>
            <a:custGeom>
              <a:avLst/>
              <a:gdLst/>
              <a:ahLst/>
              <a:cxnLst/>
              <a:rect l="l" t="t" r="r" b="b"/>
              <a:pathLst>
                <a:path w="17" h="833" extrusionOk="0">
                  <a:moveTo>
                    <a:pt x="0" y="0"/>
                  </a:moveTo>
                  <a:lnTo>
                    <a:pt x="0" y="822"/>
                  </a:lnTo>
                  <a:lnTo>
                    <a:pt x="16" y="832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0" name="Google Shape;6550;p76"/>
            <p:cNvSpPr/>
            <p:nvPr/>
          </p:nvSpPr>
          <p:spPr>
            <a:xfrm>
              <a:off x="3816650" y="808600"/>
              <a:ext cx="425" cy="21025"/>
            </a:xfrm>
            <a:custGeom>
              <a:avLst/>
              <a:gdLst/>
              <a:ahLst/>
              <a:cxnLst/>
              <a:rect l="l" t="t" r="r" b="b"/>
              <a:pathLst>
                <a:path w="17" h="841" extrusionOk="0">
                  <a:moveTo>
                    <a:pt x="0" y="1"/>
                  </a:moveTo>
                  <a:lnTo>
                    <a:pt x="0" y="830"/>
                  </a:lnTo>
                  <a:lnTo>
                    <a:pt x="16" y="840"/>
                  </a:lnTo>
                  <a:lnTo>
                    <a:pt x="16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1" name="Google Shape;6551;p76"/>
            <p:cNvSpPr/>
            <p:nvPr/>
          </p:nvSpPr>
          <p:spPr>
            <a:xfrm>
              <a:off x="3810925" y="805375"/>
              <a:ext cx="200" cy="20625"/>
            </a:xfrm>
            <a:custGeom>
              <a:avLst/>
              <a:gdLst/>
              <a:ahLst/>
              <a:cxnLst/>
              <a:rect l="l" t="t" r="r" b="b"/>
              <a:pathLst>
                <a:path w="8" h="825" extrusionOk="0">
                  <a:moveTo>
                    <a:pt x="0" y="1"/>
                  </a:moveTo>
                  <a:lnTo>
                    <a:pt x="0" y="824"/>
                  </a:lnTo>
                  <a:lnTo>
                    <a:pt x="7" y="819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2" name="Google Shape;6552;p76"/>
            <p:cNvSpPr/>
            <p:nvPr/>
          </p:nvSpPr>
          <p:spPr>
            <a:xfrm>
              <a:off x="3817050" y="808350"/>
              <a:ext cx="150" cy="21675"/>
            </a:xfrm>
            <a:custGeom>
              <a:avLst/>
              <a:gdLst/>
              <a:ahLst/>
              <a:cxnLst/>
              <a:rect l="l" t="t" r="r" b="b"/>
              <a:pathLst>
                <a:path w="6" h="867" extrusionOk="0">
                  <a:moveTo>
                    <a:pt x="6" y="1"/>
                  </a:moveTo>
                  <a:lnTo>
                    <a:pt x="0" y="4"/>
                  </a:lnTo>
                  <a:lnTo>
                    <a:pt x="0" y="866"/>
                  </a:lnTo>
                  <a:lnTo>
                    <a:pt x="6" y="86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3" name="Google Shape;6553;p76"/>
            <p:cNvSpPr/>
            <p:nvPr/>
          </p:nvSpPr>
          <p:spPr>
            <a:xfrm>
              <a:off x="3803950" y="800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1"/>
                  </a:moveTo>
                  <a:lnTo>
                    <a:pt x="1" y="3"/>
                  </a:lnTo>
                  <a:lnTo>
                    <a:pt x="524" y="307"/>
                  </a:lnTo>
                  <a:lnTo>
                    <a:pt x="530" y="3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4" name="Google Shape;6554;p76"/>
            <p:cNvSpPr/>
            <p:nvPr/>
          </p:nvSpPr>
          <p:spPr>
            <a:xfrm>
              <a:off x="3814950" y="830275"/>
              <a:ext cx="2625" cy="2150"/>
            </a:xfrm>
            <a:custGeom>
              <a:avLst/>
              <a:gdLst/>
              <a:ahLst/>
              <a:cxnLst/>
              <a:rect l="l" t="t" r="r" b="b"/>
              <a:pathLst>
                <a:path w="105" h="86" extrusionOk="0">
                  <a:moveTo>
                    <a:pt x="104" y="1"/>
                  </a:moveTo>
                  <a:lnTo>
                    <a:pt x="0" y="62"/>
                  </a:lnTo>
                  <a:lnTo>
                    <a:pt x="0" y="85"/>
                  </a:lnTo>
                  <a:lnTo>
                    <a:pt x="104" y="2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5" name="Google Shape;6555;p76"/>
            <p:cNvSpPr/>
            <p:nvPr/>
          </p:nvSpPr>
          <p:spPr>
            <a:xfrm>
              <a:off x="3800725" y="822100"/>
              <a:ext cx="16850" cy="9725"/>
            </a:xfrm>
            <a:custGeom>
              <a:avLst/>
              <a:gdLst/>
              <a:ahLst/>
              <a:cxnLst/>
              <a:rect l="l" t="t" r="r" b="b"/>
              <a:pathLst>
                <a:path w="674" h="389" extrusionOk="0">
                  <a:moveTo>
                    <a:pt x="105" y="0"/>
                  </a:moveTo>
                  <a:lnTo>
                    <a:pt x="1" y="60"/>
                  </a:lnTo>
                  <a:lnTo>
                    <a:pt x="569" y="389"/>
                  </a:lnTo>
                  <a:lnTo>
                    <a:pt x="673" y="32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6" name="Google Shape;6556;p76"/>
            <p:cNvSpPr/>
            <p:nvPr/>
          </p:nvSpPr>
          <p:spPr>
            <a:xfrm>
              <a:off x="3800725" y="823575"/>
              <a:ext cx="14250" cy="8850"/>
            </a:xfrm>
            <a:custGeom>
              <a:avLst/>
              <a:gdLst/>
              <a:ahLst/>
              <a:cxnLst/>
              <a:rect l="l" t="t" r="r" b="b"/>
              <a:pathLst>
                <a:path w="570" h="354" extrusionOk="0">
                  <a:moveTo>
                    <a:pt x="1" y="1"/>
                  </a:moveTo>
                  <a:lnTo>
                    <a:pt x="1" y="24"/>
                  </a:lnTo>
                  <a:lnTo>
                    <a:pt x="569" y="353"/>
                  </a:lnTo>
                  <a:lnTo>
                    <a:pt x="569" y="3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7" name="Google Shape;6557;p76"/>
            <p:cNvSpPr/>
            <p:nvPr/>
          </p:nvSpPr>
          <p:spPr>
            <a:xfrm>
              <a:off x="3803950" y="779000"/>
              <a:ext cx="13125" cy="15500"/>
            </a:xfrm>
            <a:custGeom>
              <a:avLst/>
              <a:gdLst/>
              <a:ahLst/>
              <a:cxnLst/>
              <a:rect l="l" t="t" r="r" b="b"/>
              <a:pathLst>
                <a:path w="525" h="620" extrusionOk="0">
                  <a:moveTo>
                    <a:pt x="1" y="0"/>
                  </a:moveTo>
                  <a:lnTo>
                    <a:pt x="1" y="316"/>
                  </a:lnTo>
                  <a:lnTo>
                    <a:pt x="524" y="619"/>
                  </a:lnTo>
                  <a:lnTo>
                    <a:pt x="524" y="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8" name="Google Shape;6558;p76"/>
            <p:cNvSpPr/>
            <p:nvPr/>
          </p:nvSpPr>
          <p:spPr>
            <a:xfrm>
              <a:off x="3804350" y="779750"/>
              <a:ext cx="12725" cy="14225"/>
            </a:xfrm>
            <a:custGeom>
              <a:avLst/>
              <a:gdLst/>
              <a:ahLst/>
              <a:cxnLst/>
              <a:rect l="l" t="t" r="r" b="b"/>
              <a:pathLst>
                <a:path w="509" h="569" extrusionOk="0">
                  <a:moveTo>
                    <a:pt x="1" y="1"/>
                  </a:moveTo>
                  <a:lnTo>
                    <a:pt x="1" y="278"/>
                  </a:lnTo>
                  <a:lnTo>
                    <a:pt x="508" y="569"/>
                  </a:lnTo>
                  <a:lnTo>
                    <a:pt x="508" y="2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9" name="Google Shape;6559;p76"/>
            <p:cNvSpPr/>
            <p:nvPr/>
          </p:nvSpPr>
          <p:spPr>
            <a:xfrm>
              <a:off x="3804350" y="779750"/>
              <a:ext cx="250" cy="6950"/>
            </a:xfrm>
            <a:custGeom>
              <a:avLst/>
              <a:gdLst/>
              <a:ahLst/>
              <a:cxnLst/>
              <a:rect l="l" t="t" r="r" b="b"/>
              <a:pathLst>
                <a:path w="10" h="278" extrusionOk="0">
                  <a:moveTo>
                    <a:pt x="1" y="1"/>
                  </a:moveTo>
                  <a:lnTo>
                    <a:pt x="1" y="278"/>
                  </a:lnTo>
                  <a:lnTo>
                    <a:pt x="9" y="273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0" name="Google Shape;6560;p76"/>
            <p:cNvSpPr/>
            <p:nvPr/>
          </p:nvSpPr>
          <p:spPr>
            <a:xfrm>
              <a:off x="3804350" y="786575"/>
              <a:ext cx="12725" cy="7400"/>
            </a:xfrm>
            <a:custGeom>
              <a:avLst/>
              <a:gdLst/>
              <a:ahLst/>
              <a:cxnLst/>
              <a:rect l="l" t="t" r="r" b="b"/>
              <a:pathLst>
                <a:path w="509" h="296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1" name="Google Shape;6561;p76"/>
            <p:cNvSpPr/>
            <p:nvPr/>
          </p:nvSpPr>
          <p:spPr>
            <a:xfrm>
              <a:off x="3810525" y="783275"/>
              <a:ext cx="425" cy="7200"/>
            </a:xfrm>
            <a:custGeom>
              <a:avLst/>
              <a:gdLst/>
              <a:ahLst/>
              <a:cxnLst/>
              <a:rect l="l" t="t" r="r" b="b"/>
              <a:pathLst>
                <a:path w="17" h="288" extrusionOk="0">
                  <a:moveTo>
                    <a:pt x="0" y="0"/>
                  </a:moveTo>
                  <a:lnTo>
                    <a:pt x="0" y="279"/>
                  </a:lnTo>
                  <a:lnTo>
                    <a:pt x="16" y="287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2" name="Google Shape;6562;p76"/>
            <p:cNvSpPr/>
            <p:nvPr/>
          </p:nvSpPr>
          <p:spPr>
            <a:xfrm>
              <a:off x="3816650" y="786750"/>
              <a:ext cx="425" cy="7350"/>
            </a:xfrm>
            <a:custGeom>
              <a:avLst/>
              <a:gdLst/>
              <a:ahLst/>
              <a:cxnLst/>
              <a:rect l="l" t="t" r="r" b="b"/>
              <a:pathLst>
                <a:path w="17" h="294" extrusionOk="0">
                  <a:moveTo>
                    <a:pt x="0" y="0"/>
                  </a:moveTo>
                  <a:lnTo>
                    <a:pt x="0" y="283"/>
                  </a:lnTo>
                  <a:lnTo>
                    <a:pt x="16" y="293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3" name="Google Shape;6563;p76"/>
            <p:cNvSpPr/>
            <p:nvPr/>
          </p:nvSpPr>
          <p:spPr>
            <a:xfrm>
              <a:off x="3810925" y="783525"/>
              <a:ext cx="200" cy="6950"/>
            </a:xfrm>
            <a:custGeom>
              <a:avLst/>
              <a:gdLst/>
              <a:ahLst/>
              <a:cxnLst/>
              <a:rect l="l" t="t" r="r" b="b"/>
              <a:pathLst>
                <a:path w="8" h="278" extrusionOk="0">
                  <a:moveTo>
                    <a:pt x="0" y="0"/>
                  </a:moveTo>
                  <a:lnTo>
                    <a:pt x="0" y="277"/>
                  </a:lnTo>
                  <a:lnTo>
                    <a:pt x="7" y="272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4" name="Google Shape;6564;p76"/>
            <p:cNvSpPr/>
            <p:nvPr/>
          </p:nvSpPr>
          <p:spPr>
            <a:xfrm>
              <a:off x="3817050" y="786450"/>
              <a:ext cx="150" cy="8050"/>
            </a:xfrm>
            <a:custGeom>
              <a:avLst/>
              <a:gdLst/>
              <a:ahLst/>
              <a:cxnLst/>
              <a:rect l="l" t="t" r="r" b="b"/>
              <a:pathLst>
                <a:path w="6" h="322" extrusionOk="0">
                  <a:moveTo>
                    <a:pt x="6" y="1"/>
                  </a:moveTo>
                  <a:lnTo>
                    <a:pt x="0" y="5"/>
                  </a:lnTo>
                  <a:lnTo>
                    <a:pt x="0" y="321"/>
                  </a:lnTo>
                  <a:lnTo>
                    <a:pt x="6" y="3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5" name="Google Shape;6565;p76"/>
            <p:cNvSpPr/>
            <p:nvPr/>
          </p:nvSpPr>
          <p:spPr>
            <a:xfrm>
              <a:off x="3803950" y="77892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0"/>
                  </a:moveTo>
                  <a:lnTo>
                    <a:pt x="1" y="3"/>
                  </a:lnTo>
                  <a:lnTo>
                    <a:pt x="524" y="306"/>
                  </a:lnTo>
                  <a:lnTo>
                    <a:pt x="530" y="30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66" name="Google Shape;6566;p76"/>
          <p:cNvSpPr txBox="1">
            <a:spLocks noGrp="1"/>
          </p:cNvSpPr>
          <p:nvPr>
            <p:ph type="subTitle" idx="4294967295"/>
          </p:nvPr>
        </p:nvSpPr>
        <p:spPr>
          <a:xfrm>
            <a:off x="535900" y="519350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Mercury is the closest planet to the Sun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7" name="Google Shape;6567;p76"/>
          <p:cNvSpPr txBox="1">
            <a:spLocks noGrp="1"/>
          </p:cNvSpPr>
          <p:nvPr>
            <p:ph type="subTitle" idx="4294967295"/>
          </p:nvPr>
        </p:nvSpPr>
        <p:spPr>
          <a:xfrm>
            <a:off x="462400" y="14367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568" name="Google Shape;6568;p76"/>
          <p:cNvSpPr/>
          <p:nvPr/>
        </p:nvSpPr>
        <p:spPr>
          <a:xfrm rot="10800000" flipH="1">
            <a:off x="1119550" y="10908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69" name="Google Shape;6569;p76"/>
          <p:cNvPicPr preferRelativeResize="0"/>
          <p:nvPr/>
        </p:nvPicPr>
        <p:blipFill rotWithShape="1">
          <a:blip r:embed="rId3">
            <a:alphaModFix/>
          </a:blip>
          <a:srcRect t="4487" r="69958" b="17204"/>
          <a:stretch/>
        </p:blipFill>
        <p:spPr>
          <a:xfrm>
            <a:off x="412000" y="347825"/>
            <a:ext cx="3033552" cy="44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0" name="Google Shape;6570;p76"/>
          <p:cNvPicPr preferRelativeResize="0"/>
          <p:nvPr/>
        </p:nvPicPr>
        <p:blipFill rotWithShape="1">
          <a:blip r:embed="rId4">
            <a:alphaModFix/>
          </a:blip>
          <a:srcRect t="3136" r="63062" b="45688"/>
          <a:stretch/>
        </p:blipFill>
        <p:spPr>
          <a:xfrm>
            <a:off x="3862550" y="941925"/>
            <a:ext cx="3871277" cy="301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5" name="Google Shape;6575;p77"/>
          <p:cNvGrpSpPr/>
          <p:nvPr/>
        </p:nvGrpSpPr>
        <p:grpSpPr>
          <a:xfrm>
            <a:off x="10" y="3"/>
            <a:ext cx="1863328" cy="1339772"/>
            <a:chOff x="3609050" y="753875"/>
            <a:chExt cx="193075" cy="138825"/>
          </a:xfrm>
        </p:grpSpPr>
        <p:sp>
          <p:nvSpPr>
            <p:cNvPr id="6576" name="Google Shape;6576;p77"/>
            <p:cNvSpPr/>
            <p:nvPr/>
          </p:nvSpPr>
          <p:spPr>
            <a:xfrm>
              <a:off x="3609050" y="780925"/>
              <a:ext cx="193075" cy="111775"/>
            </a:xfrm>
            <a:custGeom>
              <a:avLst/>
              <a:gdLst/>
              <a:ahLst/>
              <a:cxnLst/>
              <a:rect l="l" t="t" r="r" b="b"/>
              <a:pathLst>
                <a:path w="7723" h="4471" extrusionOk="0">
                  <a:moveTo>
                    <a:pt x="3861" y="0"/>
                  </a:moveTo>
                  <a:lnTo>
                    <a:pt x="1" y="2139"/>
                  </a:lnTo>
                  <a:lnTo>
                    <a:pt x="3861" y="4471"/>
                  </a:lnTo>
                  <a:lnTo>
                    <a:pt x="7723" y="2139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7" name="Google Shape;6577;p77"/>
            <p:cNvSpPr/>
            <p:nvPr/>
          </p:nvSpPr>
          <p:spPr>
            <a:xfrm>
              <a:off x="3651225" y="825025"/>
              <a:ext cx="25475" cy="19975"/>
            </a:xfrm>
            <a:custGeom>
              <a:avLst/>
              <a:gdLst/>
              <a:ahLst/>
              <a:cxnLst/>
              <a:rect l="l" t="t" r="r" b="b"/>
              <a:pathLst>
                <a:path w="1019" h="799" extrusionOk="0">
                  <a:moveTo>
                    <a:pt x="356" y="1"/>
                  </a:moveTo>
                  <a:lnTo>
                    <a:pt x="0" y="204"/>
                  </a:lnTo>
                  <a:lnTo>
                    <a:pt x="1018" y="798"/>
                  </a:lnTo>
                  <a:lnTo>
                    <a:pt x="1018" y="397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8" name="Google Shape;6578;p77"/>
            <p:cNvSpPr/>
            <p:nvPr/>
          </p:nvSpPr>
          <p:spPr>
            <a:xfrm>
              <a:off x="3649925" y="817025"/>
              <a:ext cx="7700" cy="12175"/>
            </a:xfrm>
            <a:custGeom>
              <a:avLst/>
              <a:gdLst/>
              <a:ahLst/>
              <a:cxnLst/>
              <a:rect l="l" t="t" r="r" b="b"/>
              <a:pathLst>
                <a:path w="308" h="487" extrusionOk="0">
                  <a:moveTo>
                    <a:pt x="308" y="0"/>
                  </a:moveTo>
                  <a:lnTo>
                    <a:pt x="0" y="177"/>
                  </a:lnTo>
                  <a:lnTo>
                    <a:pt x="0" y="486"/>
                  </a:lnTo>
                  <a:lnTo>
                    <a:pt x="268" y="33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9" name="Google Shape;6579;p77"/>
            <p:cNvSpPr/>
            <p:nvPr/>
          </p:nvSpPr>
          <p:spPr>
            <a:xfrm>
              <a:off x="3642025" y="816925"/>
              <a:ext cx="7925" cy="12275"/>
            </a:xfrm>
            <a:custGeom>
              <a:avLst/>
              <a:gdLst/>
              <a:ahLst/>
              <a:cxnLst/>
              <a:rect l="l" t="t" r="r" b="b"/>
              <a:pathLst>
                <a:path w="317" h="491" extrusionOk="0">
                  <a:moveTo>
                    <a:pt x="0" y="0"/>
                  </a:moveTo>
                  <a:lnTo>
                    <a:pt x="48" y="335"/>
                  </a:lnTo>
                  <a:lnTo>
                    <a:pt x="316" y="490"/>
                  </a:lnTo>
                  <a:lnTo>
                    <a:pt x="316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0" name="Google Shape;6580;p77"/>
            <p:cNvSpPr/>
            <p:nvPr/>
          </p:nvSpPr>
          <p:spPr>
            <a:xfrm>
              <a:off x="3642025" y="812175"/>
              <a:ext cx="15600" cy="9300"/>
            </a:xfrm>
            <a:custGeom>
              <a:avLst/>
              <a:gdLst/>
              <a:ahLst/>
              <a:cxnLst/>
              <a:rect l="l" t="t" r="r" b="b"/>
              <a:pathLst>
                <a:path w="624" h="372" extrusionOk="0">
                  <a:moveTo>
                    <a:pt x="316" y="48"/>
                  </a:moveTo>
                  <a:lnTo>
                    <a:pt x="547" y="193"/>
                  </a:lnTo>
                  <a:lnTo>
                    <a:pt x="316" y="324"/>
                  </a:lnTo>
                  <a:lnTo>
                    <a:pt x="80" y="190"/>
                  </a:lnTo>
                  <a:lnTo>
                    <a:pt x="316" y="48"/>
                  </a:lnTo>
                  <a:close/>
                  <a:moveTo>
                    <a:pt x="316" y="0"/>
                  </a:moveTo>
                  <a:lnTo>
                    <a:pt x="0" y="190"/>
                  </a:lnTo>
                  <a:lnTo>
                    <a:pt x="316" y="371"/>
                  </a:lnTo>
                  <a:lnTo>
                    <a:pt x="624" y="196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1" name="Google Shape;6581;p77"/>
            <p:cNvSpPr/>
            <p:nvPr/>
          </p:nvSpPr>
          <p:spPr>
            <a:xfrm>
              <a:off x="3649925" y="813375"/>
              <a:ext cx="5750" cy="4325"/>
            </a:xfrm>
            <a:custGeom>
              <a:avLst/>
              <a:gdLst/>
              <a:ahLst/>
              <a:cxnLst/>
              <a:rect l="l" t="t" r="r" b="b"/>
              <a:pathLst>
                <a:path w="230" h="173" extrusionOk="0">
                  <a:moveTo>
                    <a:pt x="0" y="0"/>
                  </a:moveTo>
                  <a:lnTo>
                    <a:pt x="0" y="61"/>
                  </a:lnTo>
                  <a:lnTo>
                    <a:pt x="181" y="173"/>
                  </a:lnTo>
                  <a:lnTo>
                    <a:pt x="229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2" name="Google Shape;6582;p77"/>
            <p:cNvSpPr/>
            <p:nvPr/>
          </p:nvSpPr>
          <p:spPr>
            <a:xfrm>
              <a:off x="3644000" y="813375"/>
              <a:ext cx="5950" cy="4225"/>
            </a:xfrm>
            <a:custGeom>
              <a:avLst/>
              <a:gdLst/>
              <a:ahLst/>
              <a:cxnLst/>
              <a:rect l="l" t="t" r="r" b="b"/>
              <a:pathLst>
                <a:path w="238" h="169" extrusionOk="0">
                  <a:moveTo>
                    <a:pt x="237" y="0"/>
                  </a:moveTo>
                  <a:lnTo>
                    <a:pt x="1" y="142"/>
                  </a:lnTo>
                  <a:lnTo>
                    <a:pt x="49" y="168"/>
                  </a:lnTo>
                  <a:lnTo>
                    <a:pt x="237" y="6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3" name="Google Shape;6583;p77"/>
            <p:cNvSpPr/>
            <p:nvPr/>
          </p:nvSpPr>
          <p:spPr>
            <a:xfrm>
              <a:off x="3645200" y="814875"/>
              <a:ext cx="9275" cy="5425"/>
            </a:xfrm>
            <a:custGeom>
              <a:avLst/>
              <a:gdLst/>
              <a:ahLst/>
              <a:cxnLst/>
              <a:rect l="l" t="t" r="r" b="b"/>
              <a:pathLst>
                <a:path w="371" h="217" extrusionOk="0">
                  <a:moveTo>
                    <a:pt x="189" y="1"/>
                  </a:moveTo>
                  <a:lnTo>
                    <a:pt x="1" y="108"/>
                  </a:lnTo>
                  <a:lnTo>
                    <a:pt x="189" y="217"/>
                  </a:lnTo>
                  <a:lnTo>
                    <a:pt x="370" y="11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4" name="Google Shape;6584;p77"/>
            <p:cNvSpPr/>
            <p:nvPr/>
          </p:nvSpPr>
          <p:spPr>
            <a:xfrm>
              <a:off x="3649075" y="809050"/>
              <a:ext cx="1525" cy="9675"/>
            </a:xfrm>
            <a:custGeom>
              <a:avLst/>
              <a:gdLst/>
              <a:ahLst/>
              <a:cxnLst/>
              <a:rect l="l" t="t" r="r" b="b"/>
              <a:pathLst>
                <a:path w="61" h="387" extrusionOk="0">
                  <a:moveTo>
                    <a:pt x="1" y="0"/>
                  </a:moveTo>
                  <a:lnTo>
                    <a:pt x="1" y="372"/>
                  </a:lnTo>
                  <a:cubicBezTo>
                    <a:pt x="1" y="379"/>
                    <a:pt x="14" y="386"/>
                    <a:pt x="30" y="386"/>
                  </a:cubicBezTo>
                  <a:cubicBezTo>
                    <a:pt x="47" y="386"/>
                    <a:pt x="60" y="379"/>
                    <a:pt x="60" y="37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5" name="Google Shape;6585;p77"/>
            <p:cNvSpPr/>
            <p:nvPr/>
          </p:nvSpPr>
          <p:spPr>
            <a:xfrm>
              <a:off x="3642425" y="798825"/>
              <a:ext cx="14850" cy="14900"/>
            </a:xfrm>
            <a:custGeom>
              <a:avLst/>
              <a:gdLst/>
              <a:ahLst/>
              <a:cxnLst/>
              <a:rect l="l" t="t" r="r" b="b"/>
              <a:pathLst>
                <a:path w="594" h="596" extrusionOk="0">
                  <a:moveTo>
                    <a:pt x="296" y="1"/>
                  </a:moveTo>
                  <a:cubicBezTo>
                    <a:pt x="132" y="1"/>
                    <a:pt x="0" y="134"/>
                    <a:pt x="0" y="298"/>
                  </a:cubicBezTo>
                  <a:cubicBezTo>
                    <a:pt x="0" y="462"/>
                    <a:pt x="132" y="595"/>
                    <a:pt x="296" y="595"/>
                  </a:cubicBezTo>
                  <a:cubicBezTo>
                    <a:pt x="461" y="595"/>
                    <a:pt x="593" y="462"/>
                    <a:pt x="593" y="298"/>
                  </a:cubicBezTo>
                  <a:cubicBezTo>
                    <a:pt x="593" y="134"/>
                    <a:pt x="461" y="1"/>
                    <a:pt x="296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6" name="Google Shape;6586;p77"/>
            <p:cNvSpPr/>
            <p:nvPr/>
          </p:nvSpPr>
          <p:spPr>
            <a:xfrm>
              <a:off x="3643025" y="801375"/>
              <a:ext cx="15400" cy="12325"/>
            </a:xfrm>
            <a:custGeom>
              <a:avLst/>
              <a:gdLst/>
              <a:ahLst/>
              <a:cxnLst/>
              <a:rect l="l" t="t" r="r" b="b"/>
              <a:pathLst>
                <a:path w="616" h="493" extrusionOk="0">
                  <a:moveTo>
                    <a:pt x="497" y="0"/>
                  </a:moveTo>
                  <a:lnTo>
                    <a:pt x="497" y="0"/>
                  </a:lnTo>
                  <a:cubicBezTo>
                    <a:pt x="556" y="135"/>
                    <a:pt x="508" y="293"/>
                    <a:pt x="384" y="371"/>
                  </a:cubicBezTo>
                  <a:cubicBezTo>
                    <a:pt x="335" y="402"/>
                    <a:pt x="279" y="417"/>
                    <a:pt x="224" y="417"/>
                  </a:cubicBezTo>
                  <a:cubicBezTo>
                    <a:pt x="141" y="417"/>
                    <a:pt x="58" y="383"/>
                    <a:pt x="1" y="316"/>
                  </a:cubicBezTo>
                  <a:lnTo>
                    <a:pt x="1" y="316"/>
                  </a:lnTo>
                  <a:cubicBezTo>
                    <a:pt x="51" y="428"/>
                    <a:pt x="160" y="493"/>
                    <a:pt x="273" y="493"/>
                  </a:cubicBezTo>
                  <a:cubicBezTo>
                    <a:pt x="327" y="493"/>
                    <a:pt x="382" y="478"/>
                    <a:pt x="431" y="447"/>
                  </a:cubicBezTo>
                  <a:cubicBezTo>
                    <a:pt x="585" y="348"/>
                    <a:pt x="616" y="138"/>
                    <a:pt x="497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7" name="Google Shape;6587;p77"/>
            <p:cNvSpPr/>
            <p:nvPr/>
          </p:nvSpPr>
          <p:spPr>
            <a:xfrm>
              <a:off x="3651650" y="802025"/>
              <a:ext cx="1700" cy="1150"/>
            </a:xfrm>
            <a:custGeom>
              <a:avLst/>
              <a:gdLst/>
              <a:ahLst/>
              <a:cxnLst/>
              <a:rect l="l" t="t" r="r" b="b"/>
              <a:pathLst>
                <a:path w="68" h="46" extrusionOk="0">
                  <a:moveTo>
                    <a:pt x="34" y="0"/>
                  </a:moveTo>
                  <a:cubicBezTo>
                    <a:pt x="17" y="0"/>
                    <a:pt x="0" y="12"/>
                    <a:pt x="2" y="35"/>
                  </a:cubicBezTo>
                  <a:cubicBezTo>
                    <a:pt x="1" y="39"/>
                    <a:pt x="2" y="42"/>
                    <a:pt x="4" y="45"/>
                  </a:cubicBezTo>
                  <a:cubicBezTo>
                    <a:pt x="8" y="32"/>
                    <a:pt x="20" y="23"/>
                    <a:pt x="34" y="23"/>
                  </a:cubicBezTo>
                  <a:cubicBezTo>
                    <a:pt x="47" y="23"/>
                    <a:pt x="60" y="32"/>
                    <a:pt x="65" y="45"/>
                  </a:cubicBezTo>
                  <a:cubicBezTo>
                    <a:pt x="65" y="42"/>
                    <a:pt x="66" y="39"/>
                    <a:pt x="66" y="35"/>
                  </a:cubicBezTo>
                  <a:cubicBezTo>
                    <a:pt x="68" y="12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8" name="Google Shape;6588;p77"/>
            <p:cNvSpPr/>
            <p:nvPr/>
          </p:nvSpPr>
          <p:spPr>
            <a:xfrm>
              <a:off x="3650025" y="804475"/>
              <a:ext cx="1725" cy="1150"/>
            </a:xfrm>
            <a:custGeom>
              <a:avLst/>
              <a:gdLst/>
              <a:ahLst/>
              <a:cxnLst/>
              <a:rect l="l" t="t" r="r" b="b"/>
              <a:pathLst>
                <a:path w="69" h="46" extrusionOk="0">
                  <a:moveTo>
                    <a:pt x="35" y="1"/>
                  </a:moveTo>
                  <a:cubicBezTo>
                    <a:pt x="18" y="1"/>
                    <a:pt x="1" y="12"/>
                    <a:pt x="2" y="36"/>
                  </a:cubicBezTo>
                  <a:cubicBezTo>
                    <a:pt x="2" y="38"/>
                    <a:pt x="3" y="43"/>
                    <a:pt x="3" y="46"/>
                  </a:cubicBezTo>
                  <a:cubicBezTo>
                    <a:pt x="8" y="33"/>
                    <a:pt x="21" y="24"/>
                    <a:pt x="34" y="24"/>
                  </a:cubicBezTo>
                  <a:cubicBezTo>
                    <a:pt x="48" y="24"/>
                    <a:pt x="60" y="33"/>
                    <a:pt x="64" y="46"/>
                  </a:cubicBezTo>
                  <a:cubicBezTo>
                    <a:pt x="66" y="43"/>
                    <a:pt x="66" y="38"/>
                    <a:pt x="67" y="36"/>
                  </a:cubicBezTo>
                  <a:cubicBezTo>
                    <a:pt x="69" y="12"/>
                    <a:pt x="52" y="1"/>
                    <a:pt x="35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9" name="Google Shape;6589;p77"/>
            <p:cNvSpPr/>
            <p:nvPr/>
          </p:nvSpPr>
          <p:spPr>
            <a:xfrm>
              <a:off x="3649150" y="801600"/>
              <a:ext cx="1775" cy="875"/>
            </a:xfrm>
            <a:custGeom>
              <a:avLst/>
              <a:gdLst/>
              <a:ahLst/>
              <a:cxnLst/>
              <a:rect l="l" t="t" r="r" b="b"/>
              <a:pathLst>
                <a:path w="71" h="35" extrusionOk="0">
                  <a:moveTo>
                    <a:pt x="29" y="1"/>
                  </a:moveTo>
                  <a:cubicBezTo>
                    <a:pt x="14" y="1"/>
                    <a:pt x="1" y="8"/>
                    <a:pt x="1" y="23"/>
                  </a:cubicBezTo>
                  <a:cubicBezTo>
                    <a:pt x="1" y="27"/>
                    <a:pt x="2" y="30"/>
                    <a:pt x="2" y="35"/>
                  </a:cubicBezTo>
                  <a:cubicBezTo>
                    <a:pt x="7" y="22"/>
                    <a:pt x="20" y="13"/>
                    <a:pt x="33" y="13"/>
                  </a:cubicBezTo>
                  <a:cubicBezTo>
                    <a:pt x="47" y="13"/>
                    <a:pt x="59" y="22"/>
                    <a:pt x="63" y="35"/>
                  </a:cubicBezTo>
                  <a:cubicBezTo>
                    <a:pt x="71" y="14"/>
                    <a:pt x="49" y="1"/>
                    <a:pt x="29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0" name="Google Shape;6590;p77"/>
            <p:cNvSpPr/>
            <p:nvPr/>
          </p:nvSpPr>
          <p:spPr>
            <a:xfrm>
              <a:off x="3646775" y="802800"/>
              <a:ext cx="1875" cy="725"/>
            </a:xfrm>
            <a:custGeom>
              <a:avLst/>
              <a:gdLst/>
              <a:ahLst/>
              <a:cxnLst/>
              <a:rect l="l" t="t" r="r" b="b"/>
              <a:pathLst>
                <a:path w="75" h="29" extrusionOk="0">
                  <a:moveTo>
                    <a:pt x="38" y="0"/>
                  </a:moveTo>
                  <a:cubicBezTo>
                    <a:pt x="19" y="0"/>
                    <a:pt x="1" y="10"/>
                    <a:pt x="7" y="29"/>
                  </a:cubicBezTo>
                  <a:cubicBezTo>
                    <a:pt x="12" y="16"/>
                    <a:pt x="25" y="7"/>
                    <a:pt x="38" y="7"/>
                  </a:cubicBezTo>
                  <a:cubicBezTo>
                    <a:pt x="51" y="7"/>
                    <a:pt x="64" y="16"/>
                    <a:pt x="68" y="29"/>
                  </a:cubicBezTo>
                  <a:cubicBezTo>
                    <a:pt x="75" y="10"/>
                    <a:pt x="56" y="0"/>
                    <a:pt x="38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1" name="Google Shape;6591;p77"/>
            <p:cNvSpPr/>
            <p:nvPr/>
          </p:nvSpPr>
          <p:spPr>
            <a:xfrm>
              <a:off x="3647300" y="800475"/>
              <a:ext cx="950" cy="525"/>
            </a:xfrm>
            <a:custGeom>
              <a:avLst/>
              <a:gdLst/>
              <a:ahLst/>
              <a:cxnLst/>
              <a:rect l="l" t="t" r="r" b="b"/>
              <a:pathLst>
                <a:path w="38" h="21" extrusionOk="0">
                  <a:moveTo>
                    <a:pt x="19" y="0"/>
                  </a:moveTo>
                  <a:cubicBezTo>
                    <a:pt x="11" y="0"/>
                    <a:pt x="3" y="5"/>
                    <a:pt x="1" y="14"/>
                  </a:cubicBezTo>
                  <a:cubicBezTo>
                    <a:pt x="1" y="16"/>
                    <a:pt x="1" y="17"/>
                    <a:pt x="2" y="20"/>
                  </a:cubicBezTo>
                  <a:cubicBezTo>
                    <a:pt x="5" y="13"/>
                    <a:pt x="11" y="9"/>
                    <a:pt x="20" y="9"/>
                  </a:cubicBezTo>
                  <a:cubicBezTo>
                    <a:pt x="27" y="9"/>
                    <a:pt x="33" y="13"/>
                    <a:pt x="36" y="20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5"/>
                    <a:pt x="27" y="0"/>
                    <a:pt x="19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2" name="Google Shape;6592;p77"/>
            <p:cNvSpPr/>
            <p:nvPr/>
          </p:nvSpPr>
          <p:spPr>
            <a:xfrm>
              <a:off x="3653875" y="801600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8" y="0"/>
                  </a:moveTo>
                  <a:cubicBezTo>
                    <a:pt x="9" y="0"/>
                    <a:pt x="0" y="6"/>
                    <a:pt x="0" y="19"/>
                  </a:cubicBezTo>
                  <a:cubicBezTo>
                    <a:pt x="0" y="20"/>
                    <a:pt x="0" y="23"/>
                    <a:pt x="2" y="24"/>
                  </a:cubicBezTo>
                  <a:cubicBezTo>
                    <a:pt x="5" y="17"/>
                    <a:pt x="10" y="13"/>
                    <a:pt x="18" y="13"/>
                  </a:cubicBezTo>
                  <a:cubicBezTo>
                    <a:pt x="19" y="13"/>
                    <a:pt x="19" y="13"/>
                    <a:pt x="20" y="13"/>
                  </a:cubicBezTo>
                  <a:cubicBezTo>
                    <a:pt x="28" y="13"/>
                    <a:pt x="32" y="18"/>
                    <a:pt x="35" y="24"/>
                  </a:cubicBezTo>
                  <a:cubicBezTo>
                    <a:pt x="37" y="23"/>
                    <a:pt x="37" y="20"/>
                    <a:pt x="37" y="19"/>
                  </a:cubicBezTo>
                  <a:cubicBezTo>
                    <a:pt x="37" y="6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3" name="Google Shape;6593;p77"/>
            <p:cNvSpPr/>
            <p:nvPr/>
          </p:nvSpPr>
          <p:spPr>
            <a:xfrm>
              <a:off x="3644200" y="804625"/>
              <a:ext cx="1725" cy="1175"/>
            </a:xfrm>
            <a:custGeom>
              <a:avLst/>
              <a:gdLst/>
              <a:ahLst/>
              <a:cxnLst/>
              <a:rect l="l" t="t" r="r" b="b"/>
              <a:pathLst>
                <a:path w="69" h="47" extrusionOk="0">
                  <a:moveTo>
                    <a:pt x="34" y="1"/>
                  </a:moveTo>
                  <a:cubicBezTo>
                    <a:pt x="17" y="1"/>
                    <a:pt x="0" y="12"/>
                    <a:pt x="2" y="35"/>
                  </a:cubicBezTo>
                  <a:cubicBezTo>
                    <a:pt x="2" y="40"/>
                    <a:pt x="3" y="43"/>
                    <a:pt x="4" y="47"/>
                  </a:cubicBezTo>
                  <a:cubicBezTo>
                    <a:pt x="9" y="34"/>
                    <a:pt x="20" y="25"/>
                    <a:pt x="35" y="25"/>
                  </a:cubicBezTo>
                  <a:cubicBezTo>
                    <a:pt x="48" y="25"/>
                    <a:pt x="60" y="34"/>
                    <a:pt x="64" y="47"/>
                  </a:cubicBezTo>
                  <a:cubicBezTo>
                    <a:pt x="65" y="43"/>
                    <a:pt x="67" y="40"/>
                    <a:pt x="67" y="35"/>
                  </a:cubicBezTo>
                  <a:cubicBezTo>
                    <a:pt x="68" y="12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4" name="Google Shape;6594;p77"/>
            <p:cNvSpPr/>
            <p:nvPr/>
          </p:nvSpPr>
          <p:spPr>
            <a:xfrm>
              <a:off x="3646400" y="8068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33" y="0"/>
                  </a:moveTo>
                  <a:cubicBezTo>
                    <a:pt x="18" y="0"/>
                    <a:pt x="2" y="10"/>
                    <a:pt x="1" y="29"/>
                  </a:cubicBezTo>
                  <a:cubicBezTo>
                    <a:pt x="1" y="34"/>
                    <a:pt x="2" y="37"/>
                    <a:pt x="3" y="41"/>
                  </a:cubicBezTo>
                  <a:cubicBezTo>
                    <a:pt x="8" y="29"/>
                    <a:pt x="18" y="19"/>
                    <a:pt x="31" y="19"/>
                  </a:cubicBezTo>
                  <a:cubicBezTo>
                    <a:pt x="32" y="19"/>
                    <a:pt x="33" y="19"/>
                    <a:pt x="34" y="19"/>
                  </a:cubicBezTo>
                  <a:cubicBezTo>
                    <a:pt x="35" y="19"/>
                    <a:pt x="36" y="19"/>
                    <a:pt x="36" y="19"/>
                  </a:cubicBezTo>
                  <a:cubicBezTo>
                    <a:pt x="48" y="19"/>
                    <a:pt x="59" y="29"/>
                    <a:pt x="63" y="41"/>
                  </a:cubicBezTo>
                  <a:cubicBezTo>
                    <a:pt x="64" y="37"/>
                    <a:pt x="66" y="34"/>
                    <a:pt x="66" y="29"/>
                  </a:cubicBezTo>
                  <a:cubicBezTo>
                    <a:pt x="64" y="10"/>
                    <a:pt x="49" y="0"/>
                    <a:pt x="33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5" name="Google Shape;6595;p77"/>
            <p:cNvSpPr/>
            <p:nvPr/>
          </p:nvSpPr>
          <p:spPr>
            <a:xfrm>
              <a:off x="3647825" y="80510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33" y="0"/>
                  </a:moveTo>
                  <a:cubicBezTo>
                    <a:pt x="17" y="0"/>
                    <a:pt x="2" y="11"/>
                    <a:pt x="0" y="31"/>
                  </a:cubicBezTo>
                  <a:cubicBezTo>
                    <a:pt x="0" y="34"/>
                    <a:pt x="2" y="38"/>
                    <a:pt x="2" y="41"/>
                  </a:cubicBezTo>
                  <a:cubicBezTo>
                    <a:pt x="6" y="28"/>
                    <a:pt x="19" y="19"/>
                    <a:pt x="32" y="19"/>
                  </a:cubicBezTo>
                  <a:cubicBezTo>
                    <a:pt x="47" y="19"/>
                    <a:pt x="58" y="28"/>
                    <a:pt x="62" y="41"/>
                  </a:cubicBezTo>
                  <a:cubicBezTo>
                    <a:pt x="64" y="38"/>
                    <a:pt x="65" y="34"/>
                    <a:pt x="65" y="31"/>
                  </a:cubicBezTo>
                  <a:cubicBezTo>
                    <a:pt x="64" y="11"/>
                    <a:pt x="48" y="0"/>
                    <a:pt x="33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6" name="Google Shape;6596;p77"/>
            <p:cNvSpPr/>
            <p:nvPr/>
          </p:nvSpPr>
          <p:spPr>
            <a:xfrm>
              <a:off x="3653300" y="804425"/>
              <a:ext cx="1600" cy="1025"/>
            </a:xfrm>
            <a:custGeom>
              <a:avLst/>
              <a:gdLst/>
              <a:ahLst/>
              <a:cxnLst/>
              <a:rect l="l" t="t" r="r" b="b"/>
              <a:pathLst>
                <a:path w="64" h="41" extrusionOk="0">
                  <a:moveTo>
                    <a:pt x="32" y="1"/>
                  </a:moveTo>
                  <a:cubicBezTo>
                    <a:pt x="17" y="1"/>
                    <a:pt x="2" y="11"/>
                    <a:pt x="0" y="30"/>
                  </a:cubicBezTo>
                  <a:cubicBezTo>
                    <a:pt x="0" y="35"/>
                    <a:pt x="0" y="38"/>
                    <a:pt x="2" y="40"/>
                  </a:cubicBezTo>
                  <a:cubicBezTo>
                    <a:pt x="6" y="27"/>
                    <a:pt x="19" y="19"/>
                    <a:pt x="32" y="19"/>
                  </a:cubicBezTo>
                  <a:cubicBezTo>
                    <a:pt x="45" y="19"/>
                    <a:pt x="58" y="27"/>
                    <a:pt x="62" y="40"/>
                  </a:cubicBezTo>
                  <a:cubicBezTo>
                    <a:pt x="64" y="38"/>
                    <a:pt x="64" y="35"/>
                    <a:pt x="64" y="30"/>
                  </a:cubicBezTo>
                  <a:cubicBezTo>
                    <a:pt x="62" y="11"/>
                    <a:pt x="47" y="1"/>
                    <a:pt x="32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7" name="Google Shape;6597;p77"/>
            <p:cNvSpPr/>
            <p:nvPr/>
          </p:nvSpPr>
          <p:spPr>
            <a:xfrm>
              <a:off x="3651125" y="8068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33" y="0"/>
                  </a:moveTo>
                  <a:cubicBezTo>
                    <a:pt x="17" y="0"/>
                    <a:pt x="2" y="10"/>
                    <a:pt x="0" y="29"/>
                  </a:cubicBezTo>
                  <a:cubicBezTo>
                    <a:pt x="0" y="34"/>
                    <a:pt x="2" y="37"/>
                    <a:pt x="3" y="41"/>
                  </a:cubicBezTo>
                  <a:cubicBezTo>
                    <a:pt x="7" y="29"/>
                    <a:pt x="17" y="19"/>
                    <a:pt x="31" y="19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34" y="19"/>
                    <a:pt x="35" y="19"/>
                    <a:pt x="36" y="19"/>
                  </a:cubicBezTo>
                  <a:cubicBezTo>
                    <a:pt x="48" y="19"/>
                    <a:pt x="58" y="29"/>
                    <a:pt x="62" y="41"/>
                  </a:cubicBezTo>
                  <a:cubicBezTo>
                    <a:pt x="64" y="37"/>
                    <a:pt x="65" y="34"/>
                    <a:pt x="65" y="29"/>
                  </a:cubicBezTo>
                  <a:cubicBezTo>
                    <a:pt x="64" y="10"/>
                    <a:pt x="48" y="0"/>
                    <a:pt x="33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8" name="Google Shape;6598;p77"/>
            <p:cNvSpPr/>
            <p:nvPr/>
          </p:nvSpPr>
          <p:spPr>
            <a:xfrm>
              <a:off x="3648325" y="808175"/>
              <a:ext cx="1700" cy="1150"/>
            </a:xfrm>
            <a:custGeom>
              <a:avLst/>
              <a:gdLst/>
              <a:ahLst/>
              <a:cxnLst/>
              <a:rect l="l" t="t" r="r" b="b"/>
              <a:pathLst>
                <a:path w="68" h="46" extrusionOk="0">
                  <a:moveTo>
                    <a:pt x="34" y="1"/>
                  </a:moveTo>
                  <a:cubicBezTo>
                    <a:pt x="17" y="1"/>
                    <a:pt x="0" y="12"/>
                    <a:pt x="2" y="35"/>
                  </a:cubicBezTo>
                  <a:cubicBezTo>
                    <a:pt x="2" y="38"/>
                    <a:pt x="2" y="43"/>
                    <a:pt x="3" y="46"/>
                  </a:cubicBezTo>
                  <a:cubicBezTo>
                    <a:pt x="8" y="33"/>
                    <a:pt x="21" y="24"/>
                    <a:pt x="34" y="24"/>
                  </a:cubicBezTo>
                  <a:cubicBezTo>
                    <a:pt x="48" y="24"/>
                    <a:pt x="60" y="33"/>
                    <a:pt x="64" y="46"/>
                  </a:cubicBezTo>
                  <a:cubicBezTo>
                    <a:pt x="66" y="43"/>
                    <a:pt x="66" y="38"/>
                    <a:pt x="66" y="35"/>
                  </a:cubicBezTo>
                  <a:cubicBezTo>
                    <a:pt x="68" y="12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9" name="Google Shape;6599;p77"/>
            <p:cNvSpPr/>
            <p:nvPr/>
          </p:nvSpPr>
          <p:spPr>
            <a:xfrm>
              <a:off x="3643900" y="807525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32" y="1"/>
                  </a:moveTo>
                  <a:cubicBezTo>
                    <a:pt x="17" y="1"/>
                    <a:pt x="2" y="11"/>
                    <a:pt x="0" y="31"/>
                  </a:cubicBezTo>
                  <a:cubicBezTo>
                    <a:pt x="0" y="34"/>
                    <a:pt x="0" y="38"/>
                    <a:pt x="2" y="41"/>
                  </a:cubicBezTo>
                  <a:cubicBezTo>
                    <a:pt x="6" y="28"/>
                    <a:pt x="19" y="19"/>
                    <a:pt x="32" y="19"/>
                  </a:cubicBezTo>
                  <a:cubicBezTo>
                    <a:pt x="47" y="19"/>
                    <a:pt x="58" y="28"/>
                    <a:pt x="63" y="41"/>
                  </a:cubicBezTo>
                  <a:cubicBezTo>
                    <a:pt x="64" y="38"/>
                    <a:pt x="64" y="34"/>
                    <a:pt x="64" y="31"/>
                  </a:cubicBezTo>
                  <a:cubicBezTo>
                    <a:pt x="63" y="11"/>
                    <a:pt x="48" y="1"/>
                    <a:pt x="32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0" name="Google Shape;6600;p77"/>
            <p:cNvSpPr/>
            <p:nvPr/>
          </p:nvSpPr>
          <p:spPr>
            <a:xfrm>
              <a:off x="3644775" y="802825"/>
              <a:ext cx="1100" cy="700"/>
            </a:xfrm>
            <a:custGeom>
              <a:avLst/>
              <a:gdLst/>
              <a:ahLst/>
              <a:cxnLst/>
              <a:rect l="l" t="t" r="r" b="b"/>
              <a:pathLst>
                <a:path w="44" h="28" extrusionOk="0">
                  <a:moveTo>
                    <a:pt x="22" y="1"/>
                  </a:moveTo>
                  <a:cubicBezTo>
                    <a:pt x="11" y="1"/>
                    <a:pt x="1" y="7"/>
                    <a:pt x="0" y="20"/>
                  </a:cubicBezTo>
                  <a:cubicBezTo>
                    <a:pt x="0" y="23"/>
                    <a:pt x="0" y="26"/>
                    <a:pt x="0" y="28"/>
                  </a:cubicBezTo>
                  <a:cubicBezTo>
                    <a:pt x="5" y="19"/>
                    <a:pt x="12" y="13"/>
                    <a:pt x="22" y="13"/>
                  </a:cubicBezTo>
                  <a:cubicBezTo>
                    <a:pt x="31" y="13"/>
                    <a:pt x="39" y="19"/>
                    <a:pt x="42" y="28"/>
                  </a:cubicBezTo>
                  <a:cubicBezTo>
                    <a:pt x="44" y="26"/>
                    <a:pt x="44" y="23"/>
                    <a:pt x="44" y="20"/>
                  </a:cubicBezTo>
                  <a:cubicBezTo>
                    <a:pt x="42" y="7"/>
                    <a:pt x="32" y="1"/>
                    <a:pt x="22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1" name="Google Shape;6601;p77"/>
            <p:cNvSpPr/>
            <p:nvPr/>
          </p:nvSpPr>
          <p:spPr>
            <a:xfrm>
              <a:off x="3650850" y="799975"/>
              <a:ext cx="1125" cy="725"/>
            </a:xfrm>
            <a:custGeom>
              <a:avLst/>
              <a:gdLst/>
              <a:ahLst/>
              <a:cxnLst/>
              <a:rect l="l" t="t" r="r" b="b"/>
              <a:pathLst>
                <a:path w="45" h="29" extrusionOk="0">
                  <a:moveTo>
                    <a:pt x="23" y="1"/>
                  </a:moveTo>
                  <a:cubicBezTo>
                    <a:pt x="13" y="1"/>
                    <a:pt x="2" y="7"/>
                    <a:pt x="1" y="21"/>
                  </a:cubicBezTo>
                  <a:cubicBezTo>
                    <a:pt x="1" y="23"/>
                    <a:pt x="2" y="26"/>
                    <a:pt x="2" y="29"/>
                  </a:cubicBezTo>
                  <a:cubicBezTo>
                    <a:pt x="5" y="21"/>
                    <a:pt x="13" y="14"/>
                    <a:pt x="20" y="14"/>
                  </a:cubicBezTo>
                  <a:cubicBezTo>
                    <a:pt x="21" y="14"/>
                    <a:pt x="22" y="14"/>
                    <a:pt x="23" y="14"/>
                  </a:cubicBezTo>
                  <a:cubicBezTo>
                    <a:pt x="33" y="14"/>
                    <a:pt x="42" y="20"/>
                    <a:pt x="44" y="29"/>
                  </a:cubicBezTo>
                  <a:cubicBezTo>
                    <a:pt x="44" y="26"/>
                    <a:pt x="44" y="23"/>
                    <a:pt x="44" y="21"/>
                  </a:cubicBezTo>
                  <a:cubicBezTo>
                    <a:pt x="44" y="7"/>
                    <a:pt x="34" y="1"/>
                    <a:pt x="23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2" name="Google Shape;6602;p77"/>
            <p:cNvSpPr/>
            <p:nvPr/>
          </p:nvSpPr>
          <p:spPr>
            <a:xfrm>
              <a:off x="3660100" y="774350"/>
              <a:ext cx="24825" cy="65175"/>
            </a:xfrm>
            <a:custGeom>
              <a:avLst/>
              <a:gdLst/>
              <a:ahLst/>
              <a:cxnLst/>
              <a:rect l="l" t="t" r="r" b="b"/>
              <a:pathLst>
                <a:path w="993" h="2607" extrusionOk="0">
                  <a:moveTo>
                    <a:pt x="631" y="1"/>
                  </a:moveTo>
                  <a:lnTo>
                    <a:pt x="1" y="256"/>
                  </a:lnTo>
                  <a:lnTo>
                    <a:pt x="1" y="2028"/>
                  </a:lnTo>
                  <a:lnTo>
                    <a:pt x="993" y="2607"/>
                  </a:lnTo>
                  <a:lnTo>
                    <a:pt x="993" y="176"/>
                  </a:lnTo>
                  <a:lnTo>
                    <a:pt x="63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3" name="Google Shape;6603;p77"/>
            <p:cNvSpPr/>
            <p:nvPr/>
          </p:nvSpPr>
          <p:spPr>
            <a:xfrm>
              <a:off x="3662575" y="802950"/>
              <a:ext cx="16950" cy="33650"/>
            </a:xfrm>
            <a:custGeom>
              <a:avLst/>
              <a:gdLst/>
              <a:ahLst/>
              <a:cxnLst/>
              <a:rect l="l" t="t" r="r" b="b"/>
              <a:pathLst>
                <a:path w="678" h="1346" extrusionOk="0">
                  <a:moveTo>
                    <a:pt x="0" y="1"/>
                  </a:moveTo>
                  <a:lnTo>
                    <a:pt x="0" y="943"/>
                  </a:lnTo>
                  <a:lnTo>
                    <a:pt x="677" y="1345"/>
                  </a:lnTo>
                  <a:lnTo>
                    <a:pt x="677" y="4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4" name="Google Shape;6604;p77"/>
            <p:cNvSpPr/>
            <p:nvPr/>
          </p:nvSpPr>
          <p:spPr>
            <a:xfrm>
              <a:off x="3664350" y="820750"/>
              <a:ext cx="13350" cy="9725"/>
            </a:xfrm>
            <a:custGeom>
              <a:avLst/>
              <a:gdLst/>
              <a:ahLst/>
              <a:cxnLst/>
              <a:rect l="l" t="t" r="r" b="b"/>
              <a:pathLst>
                <a:path w="534" h="389" extrusionOk="0">
                  <a:moveTo>
                    <a:pt x="0" y="1"/>
                  </a:moveTo>
                  <a:lnTo>
                    <a:pt x="0" y="66"/>
                  </a:lnTo>
                  <a:lnTo>
                    <a:pt x="534" y="388"/>
                  </a:lnTo>
                  <a:lnTo>
                    <a:pt x="534" y="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5" name="Google Shape;6605;p77"/>
            <p:cNvSpPr/>
            <p:nvPr/>
          </p:nvSpPr>
          <p:spPr>
            <a:xfrm>
              <a:off x="3664350" y="819100"/>
              <a:ext cx="13350" cy="9725"/>
            </a:xfrm>
            <a:custGeom>
              <a:avLst/>
              <a:gdLst/>
              <a:ahLst/>
              <a:cxnLst/>
              <a:rect l="l" t="t" r="r" b="b"/>
              <a:pathLst>
                <a:path w="534" h="389" extrusionOk="0">
                  <a:moveTo>
                    <a:pt x="0" y="0"/>
                  </a:moveTo>
                  <a:lnTo>
                    <a:pt x="0" y="67"/>
                  </a:lnTo>
                  <a:lnTo>
                    <a:pt x="534" y="389"/>
                  </a:lnTo>
                  <a:lnTo>
                    <a:pt x="534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6" name="Google Shape;6606;p77"/>
            <p:cNvSpPr/>
            <p:nvPr/>
          </p:nvSpPr>
          <p:spPr>
            <a:xfrm>
              <a:off x="3664350" y="817425"/>
              <a:ext cx="13350" cy="9750"/>
            </a:xfrm>
            <a:custGeom>
              <a:avLst/>
              <a:gdLst/>
              <a:ahLst/>
              <a:cxnLst/>
              <a:rect l="l" t="t" r="r" b="b"/>
              <a:pathLst>
                <a:path w="534" h="390" extrusionOk="0">
                  <a:moveTo>
                    <a:pt x="0" y="0"/>
                  </a:moveTo>
                  <a:lnTo>
                    <a:pt x="0" y="67"/>
                  </a:lnTo>
                  <a:lnTo>
                    <a:pt x="534" y="389"/>
                  </a:lnTo>
                  <a:lnTo>
                    <a:pt x="534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7" name="Google Shape;6607;p77"/>
            <p:cNvSpPr/>
            <p:nvPr/>
          </p:nvSpPr>
          <p:spPr>
            <a:xfrm>
              <a:off x="3664350" y="822400"/>
              <a:ext cx="13350" cy="9725"/>
            </a:xfrm>
            <a:custGeom>
              <a:avLst/>
              <a:gdLst/>
              <a:ahLst/>
              <a:cxnLst/>
              <a:rect l="l" t="t" r="r" b="b"/>
              <a:pathLst>
                <a:path w="534" h="389" extrusionOk="0">
                  <a:moveTo>
                    <a:pt x="0" y="0"/>
                  </a:moveTo>
                  <a:lnTo>
                    <a:pt x="0" y="67"/>
                  </a:lnTo>
                  <a:lnTo>
                    <a:pt x="534" y="389"/>
                  </a:lnTo>
                  <a:lnTo>
                    <a:pt x="534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8" name="Google Shape;6608;p77"/>
            <p:cNvSpPr/>
            <p:nvPr/>
          </p:nvSpPr>
          <p:spPr>
            <a:xfrm>
              <a:off x="3664350" y="815800"/>
              <a:ext cx="13350" cy="9700"/>
            </a:xfrm>
            <a:custGeom>
              <a:avLst/>
              <a:gdLst/>
              <a:ahLst/>
              <a:cxnLst/>
              <a:rect l="l" t="t" r="r" b="b"/>
              <a:pathLst>
                <a:path w="534" h="388" extrusionOk="0">
                  <a:moveTo>
                    <a:pt x="0" y="0"/>
                  </a:moveTo>
                  <a:lnTo>
                    <a:pt x="0" y="65"/>
                  </a:lnTo>
                  <a:lnTo>
                    <a:pt x="534" y="387"/>
                  </a:lnTo>
                  <a:lnTo>
                    <a:pt x="534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9" name="Google Shape;6609;p77"/>
            <p:cNvSpPr/>
            <p:nvPr/>
          </p:nvSpPr>
          <p:spPr>
            <a:xfrm>
              <a:off x="3664350" y="825725"/>
              <a:ext cx="13350" cy="9850"/>
            </a:xfrm>
            <a:custGeom>
              <a:avLst/>
              <a:gdLst/>
              <a:ahLst/>
              <a:cxnLst/>
              <a:rect l="l" t="t" r="r" b="b"/>
              <a:pathLst>
                <a:path w="534" h="394" extrusionOk="0">
                  <a:moveTo>
                    <a:pt x="0" y="1"/>
                  </a:moveTo>
                  <a:lnTo>
                    <a:pt x="0" y="74"/>
                  </a:lnTo>
                  <a:lnTo>
                    <a:pt x="534" y="393"/>
                  </a:lnTo>
                  <a:lnTo>
                    <a:pt x="534" y="3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0" name="Google Shape;6610;p77"/>
            <p:cNvSpPr/>
            <p:nvPr/>
          </p:nvSpPr>
          <p:spPr>
            <a:xfrm>
              <a:off x="3664350" y="824050"/>
              <a:ext cx="13350" cy="9750"/>
            </a:xfrm>
            <a:custGeom>
              <a:avLst/>
              <a:gdLst/>
              <a:ahLst/>
              <a:cxnLst/>
              <a:rect l="l" t="t" r="r" b="b"/>
              <a:pathLst>
                <a:path w="534" h="390" extrusionOk="0">
                  <a:moveTo>
                    <a:pt x="0" y="1"/>
                  </a:moveTo>
                  <a:lnTo>
                    <a:pt x="0" y="68"/>
                  </a:lnTo>
                  <a:lnTo>
                    <a:pt x="534" y="389"/>
                  </a:lnTo>
                  <a:lnTo>
                    <a:pt x="534" y="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1" name="Google Shape;6611;p77"/>
            <p:cNvSpPr/>
            <p:nvPr/>
          </p:nvSpPr>
          <p:spPr>
            <a:xfrm>
              <a:off x="3664350" y="807500"/>
              <a:ext cx="13350" cy="9725"/>
            </a:xfrm>
            <a:custGeom>
              <a:avLst/>
              <a:gdLst/>
              <a:ahLst/>
              <a:cxnLst/>
              <a:rect l="l" t="t" r="r" b="b"/>
              <a:pathLst>
                <a:path w="534" h="389" extrusionOk="0">
                  <a:moveTo>
                    <a:pt x="0" y="0"/>
                  </a:moveTo>
                  <a:lnTo>
                    <a:pt x="0" y="67"/>
                  </a:lnTo>
                  <a:lnTo>
                    <a:pt x="534" y="389"/>
                  </a:lnTo>
                  <a:lnTo>
                    <a:pt x="534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2" name="Google Shape;6612;p77"/>
            <p:cNvSpPr/>
            <p:nvPr/>
          </p:nvSpPr>
          <p:spPr>
            <a:xfrm>
              <a:off x="3664350" y="809150"/>
              <a:ext cx="13350" cy="9700"/>
            </a:xfrm>
            <a:custGeom>
              <a:avLst/>
              <a:gdLst/>
              <a:ahLst/>
              <a:cxnLst/>
              <a:rect l="l" t="t" r="r" b="b"/>
              <a:pathLst>
                <a:path w="534" h="388" extrusionOk="0">
                  <a:moveTo>
                    <a:pt x="0" y="1"/>
                  </a:moveTo>
                  <a:lnTo>
                    <a:pt x="0" y="66"/>
                  </a:lnTo>
                  <a:lnTo>
                    <a:pt x="534" y="388"/>
                  </a:lnTo>
                  <a:lnTo>
                    <a:pt x="534" y="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3" name="Google Shape;6613;p77"/>
            <p:cNvSpPr/>
            <p:nvPr/>
          </p:nvSpPr>
          <p:spPr>
            <a:xfrm>
              <a:off x="3664350" y="806075"/>
              <a:ext cx="13350" cy="9500"/>
            </a:xfrm>
            <a:custGeom>
              <a:avLst/>
              <a:gdLst/>
              <a:ahLst/>
              <a:cxnLst/>
              <a:rect l="l" t="t" r="r" b="b"/>
              <a:pathLst>
                <a:path w="534" h="380" extrusionOk="0">
                  <a:moveTo>
                    <a:pt x="0" y="1"/>
                  </a:moveTo>
                  <a:lnTo>
                    <a:pt x="0" y="57"/>
                  </a:lnTo>
                  <a:lnTo>
                    <a:pt x="534" y="379"/>
                  </a:lnTo>
                  <a:lnTo>
                    <a:pt x="534" y="3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4" name="Google Shape;6614;p77"/>
            <p:cNvSpPr/>
            <p:nvPr/>
          </p:nvSpPr>
          <p:spPr>
            <a:xfrm>
              <a:off x="3664350" y="810800"/>
              <a:ext cx="13350" cy="9725"/>
            </a:xfrm>
            <a:custGeom>
              <a:avLst/>
              <a:gdLst/>
              <a:ahLst/>
              <a:cxnLst/>
              <a:rect l="l" t="t" r="r" b="b"/>
              <a:pathLst>
                <a:path w="534" h="389" extrusionOk="0">
                  <a:moveTo>
                    <a:pt x="0" y="0"/>
                  </a:moveTo>
                  <a:lnTo>
                    <a:pt x="0" y="67"/>
                  </a:lnTo>
                  <a:lnTo>
                    <a:pt x="534" y="389"/>
                  </a:lnTo>
                  <a:lnTo>
                    <a:pt x="534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5" name="Google Shape;6615;p77"/>
            <p:cNvSpPr/>
            <p:nvPr/>
          </p:nvSpPr>
          <p:spPr>
            <a:xfrm>
              <a:off x="3664350" y="814125"/>
              <a:ext cx="13350" cy="9750"/>
            </a:xfrm>
            <a:custGeom>
              <a:avLst/>
              <a:gdLst/>
              <a:ahLst/>
              <a:cxnLst/>
              <a:rect l="l" t="t" r="r" b="b"/>
              <a:pathLst>
                <a:path w="534" h="390" extrusionOk="0">
                  <a:moveTo>
                    <a:pt x="0" y="0"/>
                  </a:moveTo>
                  <a:lnTo>
                    <a:pt x="0" y="67"/>
                  </a:lnTo>
                  <a:lnTo>
                    <a:pt x="534" y="389"/>
                  </a:lnTo>
                  <a:lnTo>
                    <a:pt x="534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6" name="Google Shape;6616;p77"/>
            <p:cNvSpPr/>
            <p:nvPr/>
          </p:nvSpPr>
          <p:spPr>
            <a:xfrm>
              <a:off x="3664350" y="812450"/>
              <a:ext cx="13350" cy="9750"/>
            </a:xfrm>
            <a:custGeom>
              <a:avLst/>
              <a:gdLst/>
              <a:ahLst/>
              <a:cxnLst/>
              <a:rect l="l" t="t" r="r" b="b"/>
              <a:pathLst>
                <a:path w="534" h="390" extrusionOk="0">
                  <a:moveTo>
                    <a:pt x="0" y="1"/>
                  </a:moveTo>
                  <a:lnTo>
                    <a:pt x="0" y="67"/>
                  </a:lnTo>
                  <a:lnTo>
                    <a:pt x="534" y="389"/>
                  </a:lnTo>
                  <a:lnTo>
                    <a:pt x="534" y="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7" name="Google Shape;6617;p77"/>
            <p:cNvSpPr/>
            <p:nvPr/>
          </p:nvSpPr>
          <p:spPr>
            <a:xfrm>
              <a:off x="3653700" y="784425"/>
              <a:ext cx="1575" cy="46625"/>
            </a:xfrm>
            <a:custGeom>
              <a:avLst/>
              <a:gdLst/>
              <a:ahLst/>
              <a:cxnLst/>
              <a:rect l="l" t="t" r="r" b="b"/>
              <a:pathLst>
                <a:path w="63" h="1865" extrusionOk="0">
                  <a:moveTo>
                    <a:pt x="62" y="1"/>
                  </a:moveTo>
                  <a:lnTo>
                    <a:pt x="0" y="36"/>
                  </a:lnTo>
                  <a:lnTo>
                    <a:pt x="0" y="1864"/>
                  </a:lnTo>
                  <a:lnTo>
                    <a:pt x="62" y="1828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8" name="Google Shape;6618;p77"/>
            <p:cNvSpPr/>
            <p:nvPr/>
          </p:nvSpPr>
          <p:spPr>
            <a:xfrm>
              <a:off x="3652125" y="784425"/>
              <a:ext cx="1600" cy="46625"/>
            </a:xfrm>
            <a:custGeom>
              <a:avLst/>
              <a:gdLst/>
              <a:ahLst/>
              <a:cxnLst/>
              <a:rect l="l" t="t" r="r" b="b"/>
              <a:pathLst>
                <a:path w="64" h="1865" extrusionOk="0">
                  <a:moveTo>
                    <a:pt x="1" y="1"/>
                  </a:moveTo>
                  <a:lnTo>
                    <a:pt x="1" y="1828"/>
                  </a:lnTo>
                  <a:lnTo>
                    <a:pt x="63" y="1864"/>
                  </a:lnTo>
                  <a:lnTo>
                    <a:pt x="63" y="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9" name="Google Shape;6619;p77"/>
            <p:cNvSpPr/>
            <p:nvPr/>
          </p:nvSpPr>
          <p:spPr>
            <a:xfrm>
              <a:off x="3676675" y="784175"/>
              <a:ext cx="45925" cy="87625"/>
            </a:xfrm>
            <a:custGeom>
              <a:avLst/>
              <a:gdLst/>
              <a:ahLst/>
              <a:cxnLst/>
              <a:rect l="l" t="t" r="r" b="b"/>
              <a:pathLst>
                <a:path w="1837" h="3505" extrusionOk="0">
                  <a:moveTo>
                    <a:pt x="0" y="1"/>
                  </a:moveTo>
                  <a:lnTo>
                    <a:pt x="0" y="2432"/>
                  </a:lnTo>
                  <a:lnTo>
                    <a:pt x="1836" y="3504"/>
                  </a:lnTo>
                  <a:lnTo>
                    <a:pt x="1836" y="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0" name="Google Shape;6620;p77"/>
            <p:cNvSpPr/>
            <p:nvPr/>
          </p:nvSpPr>
          <p:spPr>
            <a:xfrm>
              <a:off x="3722575" y="802600"/>
              <a:ext cx="42175" cy="69200"/>
            </a:xfrm>
            <a:custGeom>
              <a:avLst/>
              <a:gdLst/>
              <a:ahLst/>
              <a:cxnLst/>
              <a:rect l="l" t="t" r="r" b="b"/>
              <a:pathLst>
                <a:path w="1687" h="2768" extrusionOk="0">
                  <a:moveTo>
                    <a:pt x="1687" y="0"/>
                  </a:moveTo>
                  <a:lnTo>
                    <a:pt x="0" y="986"/>
                  </a:lnTo>
                  <a:lnTo>
                    <a:pt x="0" y="2767"/>
                  </a:lnTo>
                  <a:lnTo>
                    <a:pt x="1687" y="1783"/>
                  </a:lnTo>
                  <a:lnTo>
                    <a:pt x="168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1" name="Google Shape;6621;p77"/>
            <p:cNvSpPr/>
            <p:nvPr/>
          </p:nvSpPr>
          <p:spPr>
            <a:xfrm>
              <a:off x="3682175" y="804625"/>
              <a:ext cx="22225" cy="3650"/>
            </a:xfrm>
            <a:custGeom>
              <a:avLst/>
              <a:gdLst/>
              <a:ahLst/>
              <a:cxnLst/>
              <a:rect l="l" t="t" r="r" b="b"/>
              <a:pathLst>
                <a:path w="889" h="146" extrusionOk="0">
                  <a:moveTo>
                    <a:pt x="798" y="1"/>
                  </a:moveTo>
                  <a:lnTo>
                    <a:pt x="1" y="108"/>
                  </a:lnTo>
                  <a:lnTo>
                    <a:pt x="65" y="146"/>
                  </a:lnTo>
                  <a:lnTo>
                    <a:pt x="888" y="37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2" name="Google Shape;6622;p77"/>
            <p:cNvSpPr/>
            <p:nvPr/>
          </p:nvSpPr>
          <p:spPr>
            <a:xfrm>
              <a:off x="3702075" y="775300"/>
              <a:ext cx="67100" cy="53425"/>
            </a:xfrm>
            <a:custGeom>
              <a:avLst/>
              <a:gdLst/>
              <a:ahLst/>
              <a:cxnLst/>
              <a:rect l="l" t="t" r="r" b="b"/>
              <a:pathLst>
                <a:path w="2684" h="2137" extrusionOk="0">
                  <a:moveTo>
                    <a:pt x="1948" y="0"/>
                  </a:moveTo>
                  <a:lnTo>
                    <a:pt x="1" y="1174"/>
                  </a:lnTo>
                  <a:lnTo>
                    <a:pt x="720" y="2136"/>
                  </a:lnTo>
                  <a:lnTo>
                    <a:pt x="2684" y="989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3" name="Google Shape;6623;p77"/>
            <p:cNvSpPr/>
            <p:nvPr/>
          </p:nvSpPr>
          <p:spPr>
            <a:xfrm>
              <a:off x="3682175" y="775300"/>
              <a:ext cx="68775" cy="32025"/>
            </a:xfrm>
            <a:custGeom>
              <a:avLst/>
              <a:gdLst/>
              <a:ahLst/>
              <a:cxnLst/>
              <a:rect l="l" t="t" r="r" b="b"/>
              <a:pathLst>
                <a:path w="2751" h="1281" extrusionOk="0">
                  <a:moveTo>
                    <a:pt x="2750" y="0"/>
                  </a:moveTo>
                  <a:lnTo>
                    <a:pt x="1986" y="102"/>
                  </a:lnTo>
                  <a:lnTo>
                    <a:pt x="1" y="1281"/>
                  </a:lnTo>
                  <a:lnTo>
                    <a:pt x="1" y="1281"/>
                  </a:lnTo>
                  <a:lnTo>
                    <a:pt x="797" y="1175"/>
                  </a:lnTo>
                  <a:lnTo>
                    <a:pt x="275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4" name="Google Shape;6624;p77"/>
            <p:cNvSpPr/>
            <p:nvPr/>
          </p:nvSpPr>
          <p:spPr>
            <a:xfrm>
              <a:off x="3700625" y="804625"/>
              <a:ext cx="19475" cy="24100"/>
            </a:xfrm>
            <a:custGeom>
              <a:avLst/>
              <a:gdLst/>
              <a:ahLst/>
              <a:cxnLst/>
              <a:rect l="l" t="t" r="r" b="b"/>
              <a:pathLst>
                <a:path w="779" h="964" extrusionOk="0">
                  <a:moveTo>
                    <a:pt x="60" y="1"/>
                  </a:moveTo>
                  <a:lnTo>
                    <a:pt x="1" y="9"/>
                  </a:lnTo>
                  <a:lnTo>
                    <a:pt x="733" y="963"/>
                  </a:lnTo>
                  <a:lnTo>
                    <a:pt x="778" y="96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5" name="Google Shape;6625;p77"/>
            <p:cNvSpPr/>
            <p:nvPr/>
          </p:nvSpPr>
          <p:spPr>
            <a:xfrm>
              <a:off x="3753775" y="818150"/>
              <a:ext cx="7050" cy="21200"/>
            </a:xfrm>
            <a:custGeom>
              <a:avLst/>
              <a:gdLst/>
              <a:ahLst/>
              <a:cxnLst/>
              <a:rect l="l" t="t" r="r" b="b"/>
              <a:pathLst>
                <a:path w="282" h="848" extrusionOk="0">
                  <a:moveTo>
                    <a:pt x="282" y="0"/>
                  </a:moveTo>
                  <a:lnTo>
                    <a:pt x="1" y="164"/>
                  </a:lnTo>
                  <a:lnTo>
                    <a:pt x="1" y="847"/>
                  </a:lnTo>
                  <a:lnTo>
                    <a:pt x="282" y="68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6" name="Google Shape;6626;p77"/>
            <p:cNvSpPr/>
            <p:nvPr/>
          </p:nvSpPr>
          <p:spPr>
            <a:xfrm>
              <a:off x="3754750" y="819850"/>
              <a:ext cx="5150" cy="17800"/>
            </a:xfrm>
            <a:custGeom>
              <a:avLst/>
              <a:gdLst/>
              <a:ahLst/>
              <a:cxnLst/>
              <a:rect l="l" t="t" r="r" b="b"/>
              <a:pathLst>
                <a:path w="206" h="712" extrusionOk="0">
                  <a:moveTo>
                    <a:pt x="205" y="1"/>
                  </a:moveTo>
                  <a:lnTo>
                    <a:pt x="123" y="47"/>
                  </a:lnTo>
                  <a:lnTo>
                    <a:pt x="94" y="64"/>
                  </a:lnTo>
                  <a:lnTo>
                    <a:pt x="59" y="85"/>
                  </a:lnTo>
                  <a:lnTo>
                    <a:pt x="44" y="93"/>
                  </a:lnTo>
                  <a:lnTo>
                    <a:pt x="1" y="118"/>
                  </a:lnTo>
                  <a:lnTo>
                    <a:pt x="1" y="144"/>
                  </a:lnTo>
                  <a:lnTo>
                    <a:pt x="1" y="540"/>
                  </a:lnTo>
                  <a:lnTo>
                    <a:pt x="1" y="555"/>
                  </a:lnTo>
                  <a:lnTo>
                    <a:pt x="1" y="569"/>
                  </a:lnTo>
                  <a:lnTo>
                    <a:pt x="1" y="711"/>
                  </a:lnTo>
                  <a:lnTo>
                    <a:pt x="123" y="640"/>
                  </a:lnTo>
                  <a:lnTo>
                    <a:pt x="134" y="633"/>
                  </a:lnTo>
                  <a:lnTo>
                    <a:pt x="147" y="624"/>
                  </a:lnTo>
                  <a:lnTo>
                    <a:pt x="182" y="604"/>
                  </a:lnTo>
                  <a:lnTo>
                    <a:pt x="205" y="591"/>
                  </a:lnTo>
                  <a:lnTo>
                    <a:pt x="205" y="540"/>
                  </a:lnTo>
                  <a:lnTo>
                    <a:pt x="205" y="523"/>
                  </a:lnTo>
                  <a:lnTo>
                    <a:pt x="205" y="128"/>
                  </a:lnTo>
                  <a:lnTo>
                    <a:pt x="205" y="95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7" name="Google Shape;6627;p77"/>
            <p:cNvSpPr/>
            <p:nvPr/>
          </p:nvSpPr>
          <p:spPr>
            <a:xfrm>
              <a:off x="3755225" y="822350"/>
              <a:ext cx="4675" cy="2900"/>
            </a:xfrm>
            <a:custGeom>
              <a:avLst/>
              <a:gdLst/>
              <a:ahLst/>
              <a:cxnLst/>
              <a:rect l="l" t="t" r="r" b="b"/>
              <a:pathLst>
                <a:path w="187" h="116" extrusionOk="0">
                  <a:moveTo>
                    <a:pt x="12" y="1"/>
                  </a:moveTo>
                  <a:lnTo>
                    <a:pt x="1" y="8"/>
                  </a:lnTo>
                  <a:lnTo>
                    <a:pt x="186" y="115"/>
                  </a:lnTo>
                  <a:lnTo>
                    <a:pt x="186" y="10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8" name="Google Shape;6628;p77"/>
            <p:cNvSpPr/>
            <p:nvPr/>
          </p:nvSpPr>
          <p:spPr>
            <a:xfrm>
              <a:off x="3755525" y="822025"/>
              <a:ext cx="4375" cy="2900"/>
            </a:xfrm>
            <a:custGeom>
              <a:avLst/>
              <a:gdLst/>
              <a:ahLst/>
              <a:cxnLst/>
              <a:rect l="l" t="t" r="r" b="b"/>
              <a:pathLst>
                <a:path w="175" h="116" extrusionOk="0">
                  <a:moveTo>
                    <a:pt x="22" y="1"/>
                  </a:moveTo>
                  <a:lnTo>
                    <a:pt x="13" y="6"/>
                  </a:lnTo>
                  <a:lnTo>
                    <a:pt x="0" y="14"/>
                  </a:lnTo>
                  <a:lnTo>
                    <a:pt x="174" y="115"/>
                  </a:lnTo>
                  <a:lnTo>
                    <a:pt x="174" y="89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9" name="Google Shape;6629;p77"/>
            <p:cNvSpPr/>
            <p:nvPr/>
          </p:nvSpPr>
          <p:spPr>
            <a:xfrm>
              <a:off x="3754750" y="822525"/>
              <a:ext cx="5150" cy="5375"/>
            </a:xfrm>
            <a:custGeom>
              <a:avLst/>
              <a:gdLst/>
              <a:ahLst/>
              <a:cxnLst/>
              <a:rect l="l" t="t" r="r" b="b"/>
              <a:pathLst>
                <a:path w="206" h="215" extrusionOk="0">
                  <a:moveTo>
                    <a:pt x="20" y="1"/>
                  </a:moveTo>
                  <a:lnTo>
                    <a:pt x="1" y="11"/>
                  </a:lnTo>
                  <a:lnTo>
                    <a:pt x="1" y="37"/>
                  </a:lnTo>
                  <a:lnTo>
                    <a:pt x="1" y="95"/>
                  </a:lnTo>
                  <a:lnTo>
                    <a:pt x="205" y="214"/>
                  </a:lnTo>
                  <a:lnTo>
                    <a:pt x="205" y="108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0" name="Google Shape;6630;p77"/>
            <p:cNvSpPr/>
            <p:nvPr/>
          </p:nvSpPr>
          <p:spPr>
            <a:xfrm>
              <a:off x="3754750" y="824900"/>
              <a:ext cx="5150" cy="4150"/>
            </a:xfrm>
            <a:custGeom>
              <a:avLst/>
              <a:gdLst/>
              <a:ahLst/>
              <a:cxnLst/>
              <a:rect l="l" t="t" r="r" b="b"/>
              <a:pathLst>
                <a:path w="206" h="166" extrusionOk="0">
                  <a:moveTo>
                    <a:pt x="1" y="0"/>
                  </a:moveTo>
                  <a:lnTo>
                    <a:pt x="1" y="47"/>
                  </a:lnTo>
                  <a:lnTo>
                    <a:pt x="205" y="165"/>
                  </a:lnTo>
                  <a:lnTo>
                    <a:pt x="205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1" name="Google Shape;6631;p77"/>
            <p:cNvSpPr/>
            <p:nvPr/>
          </p:nvSpPr>
          <p:spPr>
            <a:xfrm>
              <a:off x="3756975" y="819850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116" y="1"/>
                  </a:moveTo>
                  <a:lnTo>
                    <a:pt x="34" y="47"/>
                  </a:lnTo>
                  <a:lnTo>
                    <a:pt x="5" y="64"/>
                  </a:lnTo>
                  <a:lnTo>
                    <a:pt x="0" y="67"/>
                  </a:lnTo>
                  <a:lnTo>
                    <a:pt x="116" y="134"/>
                  </a:lnTo>
                  <a:lnTo>
                    <a:pt x="116" y="128"/>
                  </a:lnTo>
                  <a:lnTo>
                    <a:pt x="116" y="95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2" name="Google Shape;6632;p77"/>
            <p:cNvSpPr/>
            <p:nvPr/>
          </p:nvSpPr>
          <p:spPr>
            <a:xfrm>
              <a:off x="3756075" y="821525"/>
              <a:ext cx="3825" cy="2750"/>
            </a:xfrm>
            <a:custGeom>
              <a:avLst/>
              <a:gdLst/>
              <a:ahLst/>
              <a:cxnLst/>
              <a:rect l="l" t="t" r="r" b="b"/>
              <a:pathLst>
                <a:path w="153" h="110" extrusionOk="0">
                  <a:moveTo>
                    <a:pt x="36" y="0"/>
                  </a:moveTo>
                  <a:lnTo>
                    <a:pt x="6" y="18"/>
                  </a:lnTo>
                  <a:lnTo>
                    <a:pt x="0" y="21"/>
                  </a:lnTo>
                  <a:lnTo>
                    <a:pt x="152" y="109"/>
                  </a:lnTo>
                  <a:lnTo>
                    <a:pt x="152" y="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3" name="Google Shape;6633;p77"/>
            <p:cNvSpPr/>
            <p:nvPr/>
          </p:nvSpPr>
          <p:spPr>
            <a:xfrm>
              <a:off x="3754750" y="834125"/>
              <a:ext cx="3000" cy="3525"/>
            </a:xfrm>
            <a:custGeom>
              <a:avLst/>
              <a:gdLst/>
              <a:ahLst/>
              <a:cxnLst/>
              <a:rect l="l" t="t" r="r" b="b"/>
              <a:pathLst>
                <a:path w="120" h="141" extrusionOk="0">
                  <a:moveTo>
                    <a:pt x="1" y="1"/>
                  </a:moveTo>
                  <a:lnTo>
                    <a:pt x="1" y="140"/>
                  </a:lnTo>
                  <a:lnTo>
                    <a:pt x="120" y="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4" name="Google Shape;6634;p77"/>
            <p:cNvSpPr/>
            <p:nvPr/>
          </p:nvSpPr>
          <p:spPr>
            <a:xfrm>
              <a:off x="3754750" y="830625"/>
              <a:ext cx="5150" cy="3850"/>
            </a:xfrm>
            <a:custGeom>
              <a:avLst/>
              <a:gdLst/>
              <a:ahLst/>
              <a:cxnLst/>
              <a:rect l="l" t="t" r="r" b="b"/>
              <a:pathLst>
                <a:path w="206" h="154" extrusionOk="0">
                  <a:moveTo>
                    <a:pt x="1" y="0"/>
                  </a:moveTo>
                  <a:lnTo>
                    <a:pt x="1" y="35"/>
                  </a:lnTo>
                  <a:lnTo>
                    <a:pt x="205" y="154"/>
                  </a:lnTo>
                  <a:lnTo>
                    <a:pt x="205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5" name="Google Shape;6635;p77"/>
            <p:cNvSpPr/>
            <p:nvPr/>
          </p:nvSpPr>
          <p:spPr>
            <a:xfrm>
              <a:off x="3754750" y="831500"/>
              <a:ext cx="5150" cy="4400"/>
            </a:xfrm>
            <a:custGeom>
              <a:avLst/>
              <a:gdLst/>
              <a:ahLst/>
              <a:cxnLst/>
              <a:rect l="l" t="t" r="r" b="b"/>
              <a:pathLst>
                <a:path w="206" h="176" extrusionOk="0">
                  <a:moveTo>
                    <a:pt x="1" y="0"/>
                  </a:moveTo>
                  <a:lnTo>
                    <a:pt x="1" y="74"/>
                  </a:lnTo>
                  <a:lnTo>
                    <a:pt x="1" y="89"/>
                  </a:lnTo>
                  <a:lnTo>
                    <a:pt x="1" y="103"/>
                  </a:lnTo>
                  <a:lnTo>
                    <a:pt x="1" y="106"/>
                  </a:lnTo>
                  <a:lnTo>
                    <a:pt x="120" y="176"/>
                  </a:lnTo>
                  <a:lnTo>
                    <a:pt x="123" y="174"/>
                  </a:lnTo>
                  <a:lnTo>
                    <a:pt x="134" y="167"/>
                  </a:lnTo>
                  <a:lnTo>
                    <a:pt x="147" y="158"/>
                  </a:lnTo>
                  <a:lnTo>
                    <a:pt x="182" y="138"/>
                  </a:lnTo>
                  <a:lnTo>
                    <a:pt x="205" y="125"/>
                  </a:lnTo>
                  <a:lnTo>
                    <a:pt x="205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6" name="Google Shape;6636;p77"/>
            <p:cNvSpPr/>
            <p:nvPr/>
          </p:nvSpPr>
          <p:spPr>
            <a:xfrm>
              <a:off x="3754750" y="829675"/>
              <a:ext cx="5150" cy="3950"/>
            </a:xfrm>
            <a:custGeom>
              <a:avLst/>
              <a:gdLst/>
              <a:ahLst/>
              <a:cxnLst/>
              <a:rect l="l" t="t" r="r" b="b"/>
              <a:pathLst>
                <a:path w="206" h="158" extrusionOk="0">
                  <a:moveTo>
                    <a:pt x="1" y="1"/>
                  </a:moveTo>
                  <a:lnTo>
                    <a:pt x="1" y="38"/>
                  </a:lnTo>
                  <a:lnTo>
                    <a:pt x="205" y="157"/>
                  </a:lnTo>
                  <a:lnTo>
                    <a:pt x="205" y="147"/>
                  </a:lnTo>
                  <a:lnTo>
                    <a:pt x="205" y="130"/>
                  </a:lnTo>
                  <a:lnTo>
                    <a:pt x="205" y="1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7" name="Google Shape;6637;p77"/>
            <p:cNvSpPr/>
            <p:nvPr/>
          </p:nvSpPr>
          <p:spPr>
            <a:xfrm>
              <a:off x="3754750" y="826050"/>
              <a:ext cx="5150" cy="3575"/>
            </a:xfrm>
            <a:custGeom>
              <a:avLst/>
              <a:gdLst/>
              <a:ahLst/>
              <a:cxnLst/>
              <a:rect l="l" t="t" r="r" b="b"/>
              <a:pathLst>
                <a:path w="206" h="143" extrusionOk="0">
                  <a:moveTo>
                    <a:pt x="1" y="1"/>
                  </a:moveTo>
                  <a:lnTo>
                    <a:pt x="1" y="24"/>
                  </a:lnTo>
                  <a:lnTo>
                    <a:pt x="205" y="143"/>
                  </a:lnTo>
                  <a:lnTo>
                    <a:pt x="205" y="1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8" name="Google Shape;6638;p77"/>
            <p:cNvSpPr/>
            <p:nvPr/>
          </p:nvSpPr>
          <p:spPr>
            <a:xfrm>
              <a:off x="3754750" y="827075"/>
              <a:ext cx="5150" cy="5600"/>
            </a:xfrm>
            <a:custGeom>
              <a:avLst/>
              <a:gdLst/>
              <a:ahLst/>
              <a:cxnLst/>
              <a:rect l="l" t="t" r="r" b="b"/>
              <a:pathLst>
                <a:path w="206" h="224" extrusionOk="0">
                  <a:moveTo>
                    <a:pt x="1" y="0"/>
                  </a:moveTo>
                  <a:lnTo>
                    <a:pt x="1" y="105"/>
                  </a:lnTo>
                  <a:lnTo>
                    <a:pt x="205" y="223"/>
                  </a:lnTo>
                  <a:lnTo>
                    <a:pt x="205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9" name="Google Shape;6639;p77"/>
            <p:cNvSpPr/>
            <p:nvPr/>
          </p:nvSpPr>
          <p:spPr>
            <a:xfrm>
              <a:off x="3754750" y="826625"/>
              <a:ext cx="5150" cy="3450"/>
            </a:xfrm>
            <a:custGeom>
              <a:avLst/>
              <a:gdLst/>
              <a:ahLst/>
              <a:cxnLst/>
              <a:rect l="l" t="t" r="r" b="b"/>
              <a:pathLst>
                <a:path w="206" h="138" extrusionOk="0">
                  <a:moveTo>
                    <a:pt x="1" y="1"/>
                  </a:moveTo>
                  <a:lnTo>
                    <a:pt x="1" y="18"/>
                  </a:lnTo>
                  <a:lnTo>
                    <a:pt x="205" y="137"/>
                  </a:lnTo>
                  <a:lnTo>
                    <a:pt x="205" y="1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0" name="Google Shape;6640;p77"/>
            <p:cNvSpPr/>
            <p:nvPr/>
          </p:nvSpPr>
          <p:spPr>
            <a:xfrm>
              <a:off x="3753775" y="818150"/>
              <a:ext cx="7050" cy="4675"/>
            </a:xfrm>
            <a:custGeom>
              <a:avLst/>
              <a:gdLst/>
              <a:ahLst/>
              <a:cxnLst/>
              <a:rect l="l" t="t" r="r" b="b"/>
              <a:pathLst>
                <a:path w="282" h="187" extrusionOk="0">
                  <a:moveTo>
                    <a:pt x="282" y="0"/>
                  </a:moveTo>
                  <a:lnTo>
                    <a:pt x="1" y="164"/>
                  </a:lnTo>
                  <a:lnTo>
                    <a:pt x="40" y="186"/>
                  </a:lnTo>
                  <a:lnTo>
                    <a:pt x="244" y="69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1" name="Google Shape;6641;p77"/>
            <p:cNvSpPr/>
            <p:nvPr/>
          </p:nvSpPr>
          <p:spPr>
            <a:xfrm>
              <a:off x="3753775" y="834600"/>
              <a:ext cx="7050" cy="4750"/>
            </a:xfrm>
            <a:custGeom>
              <a:avLst/>
              <a:gdLst/>
              <a:ahLst/>
              <a:cxnLst/>
              <a:rect l="l" t="t" r="r" b="b"/>
              <a:pathLst>
                <a:path w="282" h="190" extrusionOk="0">
                  <a:moveTo>
                    <a:pt x="244" y="1"/>
                  </a:moveTo>
                  <a:lnTo>
                    <a:pt x="40" y="121"/>
                  </a:lnTo>
                  <a:lnTo>
                    <a:pt x="1" y="189"/>
                  </a:lnTo>
                  <a:lnTo>
                    <a:pt x="282" y="2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2" name="Google Shape;6642;p77"/>
            <p:cNvSpPr/>
            <p:nvPr/>
          </p:nvSpPr>
          <p:spPr>
            <a:xfrm>
              <a:off x="3754750" y="834400"/>
              <a:ext cx="5150" cy="3250"/>
            </a:xfrm>
            <a:custGeom>
              <a:avLst/>
              <a:gdLst/>
              <a:ahLst/>
              <a:cxnLst/>
              <a:rect l="l" t="t" r="r" b="b"/>
              <a:pathLst>
                <a:path w="206" h="130" extrusionOk="0">
                  <a:moveTo>
                    <a:pt x="194" y="0"/>
                  </a:moveTo>
                  <a:lnTo>
                    <a:pt x="1" y="113"/>
                  </a:lnTo>
                  <a:lnTo>
                    <a:pt x="1" y="129"/>
                  </a:lnTo>
                  <a:lnTo>
                    <a:pt x="205" y="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3" name="Google Shape;6643;p77"/>
            <p:cNvSpPr/>
            <p:nvPr/>
          </p:nvSpPr>
          <p:spPr>
            <a:xfrm>
              <a:off x="3759575" y="819850"/>
              <a:ext cx="325" cy="14775"/>
            </a:xfrm>
            <a:custGeom>
              <a:avLst/>
              <a:gdLst/>
              <a:ahLst/>
              <a:cxnLst/>
              <a:rect l="l" t="t" r="r" b="b"/>
              <a:pathLst>
                <a:path w="13" h="591" extrusionOk="0">
                  <a:moveTo>
                    <a:pt x="12" y="1"/>
                  </a:moveTo>
                  <a:lnTo>
                    <a:pt x="1" y="6"/>
                  </a:lnTo>
                  <a:lnTo>
                    <a:pt x="1" y="582"/>
                  </a:lnTo>
                  <a:lnTo>
                    <a:pt x="12" y="59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4" name="Google Shape;6644;p77"/>
            <p:cNvSpPr/>
            <p:nvPr/>
          </p:nvSpPr>
          <p:spPr>
            <a:xfrm>
              <a:off x="3753425" y="822000"/>
              <a:ext cx="375" cy="17350"/>
            </a:xfrm>
            <a:custGeom>
              <a:avLst/>
              <a:gdLst/>
              <a:ahLst/>
              <a:cxnLst/>
              <a:rect l="l" t="t" r="r" b="b"/>
              <a:pathLst>
                <a:path w="15" h="694" extrusionOk="0">
                  <a:moveTo>
                    <a:pt x="0" y="0"/>
                  </a:moveTo>
                  <a:lnTo>
                    <a:pt x="0" y="685"/>
                  </a:lnTo>
                  <a:lnTo>
                    <a:pt x="15" y="693"/>
                  </a:lnTo>
                  <a:lnTo>
                    <a:pt x="1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5" name="Google Shape;6645;p77"/>
            <p:cNvSpPr/>
            <p:nvPr/>
          </p:nvSpPr>
          <p:spPr>
            <a:xfrm>
              <a:off x="3753425" y="817900"/>
              <a:ext cx="7400" cy="4375"/>
            </a:xfrm>
            <a:custGeom>
              <a:avLst/>
              <a:gdLst/>
              <a:ahLst/>
              <a:cxnLst/>
              <a:rect l="l" t="t" r="r" b="b"/>
              <a:pathLst>
                <a:path w="296" h="175" extrusionOk="0">
                  <a:moveTo>
                    <a:pt x="281" y="0"/>
                  </a:moveTo>
                  <a:lnTo>
                    <a:pt x="0" y="164"/>
                  </a:lnTo>
                  <a:lnTo>
                    <a:pt x="15" y="174"/>
                  </a:lnTo>
                  <a:lnTo>
                    <a:pt x="296" y="10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6" name="Google Shape;6646;p77"/>
            <p:cNvSpPr/>
            <p:nvPr/>
          </p:nvSpPr>
          <p:spPr>
            <a:xfrm>
              <a:off x="3728375" y="832900"/>
              <a:ext cx="7050" cy="21200"/>
            </a:xfrm>
            <a:custGeom>
              <a:avLst/>
              <a:gdLst/>
              <a:ahLst/>
              <a:cxnLst/>
              <a:rect l="l" t="t" r="r" b="b"/>
              <a:pathLst>
                <a:path w="282" h="848" extrusionOk="0">
                  <a:moveTo>
                    <a:pt x="281" y="1"/>
                  </a:moveTo>
                  <a:lnTo>
                    <a:pt x="0" y="164"/>
                  </a:lnTo>
                  <a:lnTo>
                    <a:pt x="0" y="847"/>
                  </a:lnTo>
                  <a:lnTo>
                    <a:pt x="281" y="68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7" name="Google Shape;6647;p77"/>
            <p:cNvSpPr/>
            <p:nvPr/>
          </p:nvSpPr>
          <p:spPr>
            <a:xfrm>
              <a:off x="3729350" y="834600"/>
              <a:ext cx="5125" cy="17800"/>
            </a:xfrm>
            <a:custGeom>
              <a:avLst/>
              <a:gdLst/>
              <a:ahLst/>
              <a:cxnLst/>
              <a:rect l="l" t="t" r="r" b="b"/>
              <a:pathLst>
                <a:path w="205" h="712" extrusionOk="0">
                  <a:moveTo>
                    <a:pt x="205" y="1"/>
                  </a:moveTo>
                  <a:lnTo>
                    <a:pt x="122" y="47"/>
                  </a:lnTo>
                  <a:lnTo>
                    <a:pt x="93" y="65"/>
                  </a:lnTo>
                  <a:lnTo>
                    <a:pt x="58" y="85"/>
                  </a:lnTo>
                  <a:lnTo>
                    <a:pt x="44" y="94"/>
                  </a:lnTo>
                  <a:lnTo>
                    <a:pt x="0" y="118"/>
                  </a:lnTo>
                  <a:lnTo>
                    <a:pt x="0" y="144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0" y="569"/>
                  </a:lnTo>
                  <a:lnTo>
                    <a:pt x="0" y="711"/>
                  </a:lnTo>
                  <a:lnTo>
                    <a:pt x="122" y="639"/>
                  </a:lnTo>
                  <a:lnTo>
                    <a:pt x="134" y="633"/>
                  </a:lnTo>
                  <a:lnTo>
                    <a:pt x="147" y="624"/>
                  </a:lnTo>
                  <a:lnTo>
                    <a:pt x="182" y="604"/>
                  </a:lnTo>
                  <a:lnTo>
                    <a:pt x="205" y="591"/>
                  </a:lnTo>
                  <a:lnTo>
                    <a:pt x="205" y="540"/>
                  </a:lnTo>
                  <a:lnTo>
                    <a:pt x="205" y="523"/>
                  </a:lnTo>
                  <a:lnTo>
                    <a:pt x="205" y="128"/>
                  </a:lnTo>
                  <a:lnTo>
                    <a:pt x="205" y="95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8" name="Google Shape;6648;p77"/>
            <p:cNvSpPr/>
            <p:nvPr/>
          </p:nvSpPr>
          <p:spPr>
            <a:xfrm>
              <a:off x="3729825" y="837100"/>
              <a:ext cx="4650" cy="2900"/>
            </a:xfrm>
            <a:custGeom>
              <a:avLst/>
              <a:gdLst/>
              <a:ahLst/>
              <a:cxnLst/>
              <a:rect l="l" t="t" r="r" b="b"/>
              <a:pathLst>
                <a:path w="186" h="116" extrusionOk="0">
                  <a:moveTo>
                    <a:pt x="12" y="1"/>
                  </a:moveTo>
                  <a:lnTo>
                    <a:pt x="0" y="8"/>
                  </a:lnTo>
                  <a:lnTo>
                    <a:pt x="186" y="115"/>
                  </a:lnTo>
                  <a:lnTo>
                    <a:pt x="186" y="10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9" name="Google Shape;6649;p77"/>
            <p:cNvSpPr/>
            <p:nvPr/>
          </p:nvSpPr>
          <p:spPr>
            <a:xfrm>
              <a:off x="3730100" y="836775"/>
              <a:ext cx="4375" cy="2900"/>
            </a:xfrm>
            <a:custGeom>
              <a:avLst/>
              <a:gdLst/>
              <a:ahLst/>
              <a:cxnLst/>
              <a:rect l="l" t="t" r="r" b="b"/>
              <a:pathLst>
                <a:path w="175" h="116" extrusionOk="0">
                  <a:moveTo>
                    <a:pt x="23" y="1"/>
                  </a:moveTo>
                  <a:lnTo>
                    <a:pt x="14" y="7"/>
                  </a:lnTo>
                  <a:lnTo>
                    <a:pt x="1" y="14"/>
                  </a:lnTo>
                  <a:lnTo>
                    <a:pt x="175" y="115"/>
                  </a:lnTo>
                  <a:lnTo>
                    <a:pt x="175" y="89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0" name="Google Shape;6650;p77"/>
            <p:cNvSpPr/>
            <p:nvPr/>
          </p:nvSpPr>
          <p:spPr>
            <a:xfrm>
              <a:off x="3729350" y="837300"/>
              <a:ext cx="5125" cy="5350"/>
            </a:xfrm>
            <a:custGeom>
              <a:avLst/>
              <a:gdLst/>
              <a:ahLst/>
              <a:cxnLst/>
              <a:rect l="l" t="t" r="r" b="b"/>
              <a:pathLst>
                <a:path w="205" h="214" extrusionOk="0">
                  <a:moveTo>
                    <a:pt x="19" y="0"/>
                  </a:moveTo>
                  <a:lnTo>
                    <a:pt x="0" y="10"/>
                  </a:lnTo>
                  <a:lnTo>
                    <a:pt x="0" y="36"/>
                  </a:lnTo>
                  <a:lnTo>
                    <a:pt x="0" y="94"/>
                  </a:lnTo>
                  <a:lnTo>
                    <a:pt x="205" y="213"/>
                  </a:lnTo>
                  <a:lnTo>
                    <a:pt x="205" y="10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1" name="Google Shape;6651;p77"/>
            <p:cNvSpPr/>
            <p:nvPr/>
          </p:nvSpPr>
          <p:spPr>
            <a:xfrm>
              <a:off x="3729350" y="839650"/>
              <a:ext cx="5125" cy="4150"/>
            </a:xfrm>
            <a:custGeom>
              <a:avLst/>
              <a:gdLst/>
              <a:ahLst/>
              <a:cxnLst/>
              <a:rect l="l" t="t" r="r" b="b"/>
              <a:pathLst>
                <a:path w="205" h="166" extrusionOk="0">
                  <a:moveTo>
                    <a:pt x="0" y="0"/>
                  </a:moveTo>
                  <a:lnTo>
                    <a:pt x="0" y="47"/>
                  </a:lnTo>
                  <a:lnTo>
                    <a:pt x="205" y="166"/>
                  </a:lnTo>
                  <a:lnTo>
                    <a:pt x="205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2" name="Google Shape;6652;p77"/>
            <p:cNvSpPr/>
            <p:nvPr/>
          </p:nvSpPr>
          <p:spPr>
            <a:xfrm>
              <a:off x="3731550" y="834600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117" y="1"/>
                  </a:moveTo>
                  <a:lnTo>
                    <a:pt x="34" y="47"/>
                  </a:lnTo>
                  <a:lnTo>
                    <a:pt x="5" y="65"/>
                  </a:lnTo>
                  <a:lnTo>
                    <a:pt x="1" y="67"/>
                  </a:lnTo>
                  <a:lnTo>
                    <a:pt x="117" y="134"/>
                  </a:lnTo>
                  <a:lnTo>
                    <a:pt x="117" y="128"/>
                  </a:lnTo>
                  <a:lnTo>
                    <a:pt x="117" y="9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3" name="Google Shape;6653;p77"/>
            <p:cNvSpPr/>
            <p:nvPr/>
          </p:nvSpPr>
          <p:spPr>
            <a:xfrm>
              <a:off x="3730650" y="836275"/>
              <a:ext cx="3825" cy="2750"/>
            </a:xfrm>
            <a:custGeom>
              <a:avLst/>
              <a:gdLst/>
              <a:ahLst/>
              <a:cxnLst/>
              <a:rect l="l" t="t" r="r" b="b"/>
              <a:pathLst>
                <a:path w="153" h="110" extrusionOk="0">
                  <a:moveTo>
                    <a:pt x="37" y="0"/>
                  </a:moveTo>
                  <a:lnTo>
                    <a:pt x="6" y="18"/>
                  </a:lnTo>
                  <a:lnTo>
                    <a:pt x="1" y="21"/>
                  </a:lnTo>
                  <a:lnTo>
                    <a:pt x="153" y="109"/>
                  </a:lnTo>
                  <a:lnTo>
                    <a:pt x="153" y="6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4" name="Google Shape;6654;p77"/>
            <p:cNvSpPr/>
            <p:nvPr/>
          </p:nvSpPr>
          <p:spPr>
            <a:xfrm>
              <a:off x="3729350" y="848900"/>
              <a:ext cx="3000" cy="3500"/>
            </a:xfrm>
            <a:custGeom>
              <a:avLst/>
              <a:gdLst/>
              <a:ahLst/>
              <a:cxnLst/>
              <a:rect l="l" t="t" r="r" b="b"/>
              <a:pathLst>
                <a:path w="120" h="140" extrusionOk="0">
                  <a:moveTo>
                    <a:pt x="0" y="0"/>
                  </a:moveTo>
                  <a:lnTo>
                    <a:pt x="0" y="139"/>
                  </a:lnTo>
                  <a:lnTo>
                    <a:pt x="119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5" name="Google Shape;6655;p77"/>
            <p:cNvSpPr/>
            <p:nvPr/>
          </p:nvSpPr>
          <p:spPr>
            <a:xfrm>
              <a:off x="3729350" y="845375"/>
              <a:ext cx="5125" cy="3875"/>
            </a:xfrm>
            <a:custGeom>
              <a:avLst/>
              <a:gdLst/>
              <a:ahLst/>
              <a:cxnLst/>
              <a:rect l="l" t="t" r="r" b="b"/>
              <a:pathLst>
                <a:path w="205" h="155" extrusionOk="0">
                  <a:moveTo>
                    <a:pt x="0" y="0"/>
                  </a:moveTo>
                  <a:lnTo>
                    <a:pt x="0" y="35"/>
                  </a:lnTo>
                  <a:lnTo>
                    <a:pt x="205" y="154"/>
                  </a:lnTo>
                  <a:lnTo>
                    <a:pt x="205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6" name="Google Shape;6656;p77"/>
            <p:cNvSpPr/>
            <p:nvPr/>
          </p:nvSpPr>
          <p:spPr>
            <a:xfrm>
              <a:off x="3729350" y="846250"/>
              <a:ext cx="5125" cy="4400"/>
            </a:xfrm>
            <a:custGeom>
              <a:avLst/>
              <a:gdLst/>
              <a:ahLst/>
              <a:cxnLst/>
              <a:rect l="l" t="t" r="r" b="b"/>
              <a:pathLst>
                <a:path w="205" h="176" extrusionOk="0">
                  <a:moveTo>
                    <a:pt x="0" y="0"/>
                  </a:moveTo>
                  <a:lnTo>
                    <a:pt x="0" y="74"/>
                  </a:lnTo>
                  <a:lnTo>
                    <a:pt x="0" y="89"/>
                  </a:lnTo>
                  <a:lnTo>
                    <a:pt x="0" y="103"/>
                  </a:lnTo>
                  <a:lnTo>
                    <a:pt x="0" y="106"/>
                  </a:lnTo>
                  <a:lnTo>
                    <a:pt x="119" y="176"/>
                  </a:lnTo>
                  <a:lnTo>
                    <a:pt x="122" y="173"/>
                  </a:lnTo>
                  <a:lnTo>
                    <a:pt x="134" y="167"/>
                  </a:lnTo>
                  <a:lnTo>
                    <a:pt x="147" y="158"/>
                  </a:lnTo>
                  <a:lnTo>
                    <a:pt x="182" y="138"/>
                  </a:lnTo>
                  <a:lnTo>
                    <a:pt x="205" y="125"/>
                  </a:lnTo>
                  <a:lnTo>
                    <a:pt x="205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7" name="Google Shape;6657;p77"/>
            <p:cNvSpPr/>
            <p:nvPr/>
          </p:nvSpPr>
          <p:spPr>
            <a:xfrm>
              <a:off x="3729350" y="844425"/>
              <a:ext cx="5125" cy="3950"/>
            </a:xfrm>
            <a:custGeom>
              <a:avLst/>
              <a:gdLst/>
              <a:ahLst/>
              <a:cxnLst/>
              <a:rect l="l" t="t" r="r" b="b"/>
              <a:pathLst>
                <a:path w="205" h="158" extrusionOk="0">
                  <a:moveTo>
                    <a:pt x="0" y="1"/>
                  </a:moveTo>
                  <a:lnTo>
                    <a:pt x="0" y="38"/>
                  </a:lnTo>
                  <a:lnTo>
                    <a:pt x="205" y="157"/>
                  </a:lnTo>
                  <a:lnTo>
                    <a:pt x="205" y="147"/>
                  </a:lnTo>
                  <a:lnTo>
                    <a:pt x="205" y="130"/>
                  </a:lnTo>
                  <a:lnTo>
                    <a:pt x="205" y="1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8" name="Google Shape;6658;p77"/>
            <p:cNvSpPr/>
            <p:nvPr/>
          </p:nvSpPr>
          <p:spPr>
            <a:xfrm>
              <a:off x="3729350" y="840800"/>
              <a:ext cx="5125" cy="3575"/>
            </a:xfrm>
            <a:custGeom>
              <a:avLst/>
              <a:gdLst/>
              <a:ahLst/>
              <a:cxnLst/>
              <a:rect l="l" t="t" r="r" b="b"/>
              <a:pathLst>
                <a:path w="205" h="143" extrusionOk="0">
                  <a:moveTo>
                    <a:pt x="0" y="1"/>
                  </a:moveTo>
                  <a:lnTo>
                    <a:pt x="0" y="24"/>
                  </a:lnTo>
                  <a:lnTo>
                    <a:pt x="205" y="143"/>
                  </a:lnTo>
                  <a:lnTo>
                    <a:pt x="205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9" name="Google Shape;6659;p77"/>
            <p:cNvSpPr/>
            <p:nvPr/>
          </p:nvSpPr>
          <p:spPr>
            <a:xfrm>
              <a:off x="3729350" y="841825"/>
              <a:ext cx="5125" cy="5575"/>
            </a:xfrm>
            <a:custGeom>
              <a:avLst/>
              <a:gdLst/>
              <a:ahLst/>
              <a:cxnLst/>
              <a:rect l="l" t="t" r="r" b="b"/>
              <a:pathLst>
                <a:path w="205" h="223" extrusionOk="0">
                  <a:moveTo>
                    <a:pt x="0" y="0"/>
                  </a:moveTo>
                  <a:lnTo>
                    <a:pt x="0" y="105"/>
                  </a:lnTo>
                  <a:lnTo>
                    <a:pt x="205" y="222"/>
                  </a:lnTo>
                  <a:lnTo>
                    <a:pt x="205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0" name="Google Shape;6660;p77"/>
            <p:cNvSpPr/>
            <p:nvPr/>
          </p:nvSpPr>
          <p:spPr>
            <a:xfrm>
              <a:off x="3729350" y="841375"/>
              <a:ext cx="5125" cy="3450"/>
            </a:xfrm>
            <a:custGeom>
              <a:avLst/>
              <a:gdLst/>
              <a:ahLst/>
              <a:cxnLst/>
              <a:rect l="l" t="t" r="r" b="b"/>
              <a:pathLst>
                <a:path w="205" h="138" extrusionOk="0">
                  <a:moveTo>
                    <a:pt x="0" y="1"/>
                  </a:moveTo>
                  <a:lnTo>
                    <a:pt x="0" y="18"/>
                  </a:lnTo>
                  <a:lnTo>
                    <a:pt x="205" y="137"/>
                  </a:lnTo>
                  <a:lnTo>
                    <a:pt x="205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1" name="Google Shape;6661;p77"/>
            <p:cNvSpPr/>
            <p:nvPr/>
          </p:nvSpPr>
          <p:spPr>
            <a:xfrm>
              <a:off x="3728375" y="832900"/>
              <a:ext cx="7050" cy="4675"/>
            </a:xfrm>
            <a:custGeom>
              <a:avLst/>
              <a:gdLst/>
              <a:ahLst/>
              <a:cxnLst/>
              <a:rect l="l" t="t" r="r" b="b"/>
              <a:pathLst>
                <a:path w="282" h="187" extrusionOk="0">
                  <a:moveTo>
                    <a:pt x="281" y="1"/>
                  </a:moveTo>
                  <a:lnTo>
                    <a:pt x="0" y="164"/>
                  </a:lnTo>
                  <a:lnTo>
                    <a:pt x="39" y="186"/>
                  </a:lnTo>
                  <a:lnTo>
                    <a:pt x="244" y="6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2" name="Google Shape;6662;p77"/>
            <p:cNvSpPr/>
            <p:nvPr/>
          </p:nvSpPr>
          <p:spPr>
            <a:xfrm>
              <a:off x="3728375" y="849350"/>
              <a:ext cx="7050" cy="4750"/>
            </a:xfrm>
            <a:custGeom>
              <a:avLst/>
              <a:gdLst/>
              <a:ahLst/>
              <a:cxnLst/>
              <a:rect l="l" t="t" r="r" b="b"/>
              <a:pathLst>
                <a:path w="282" h="190" extrusionOk="0">
                  <a:moveTo>
                    <a:pt x="244" y="1"/>
                  </a:moveTo>
                  <a:lnTo>
                    <a:pt x="39" y="121"/>
                  </a:lnTo>
                  <a:lnTo>
                    <a:pt x="0" y="189"/>
                  </a:lnTo>
                  <a:lnTo>
                    <a:pt x="281" y="2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3" name="Google Shape;6663;p77"/>
            <p:cNvSpPr/>
            <p:nvPr/>
          </p:nvSpPr>
          <p:spPr>
            <a:xfrm>
              <a:off x="3729350" y="849150"/>
              <a:ext cx="5125" cy="3250"/>
            </a:xfrm>
            <a:custGeom>
              <a:avLst/>
              <a:gdLst/>
              <a:ahLst/>
              <a:cxnLst/>
              <a:rect l="l" t="t" r="r" b="b"/>
              <a:pathLst>
                <a:path w="205" h="130" extrusionOk="0">
                  <a:moveTo>
                    <a:pt x="193" y="0"/>
                  </a:moveTo>
                  <a:lnTo>
                    <a:pt x="0" y="113"/>
                  </a:lnTo>
                  <a:lnTo>
                    <a:pt x="0" y="129"/>
                  </a:lnTo>
                  <a:lnTo>
                    <a:pt x="205" y="9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4" name="Google Shape;6664;p77"/>
            <p:cNvSpPr/>
            <p:nvPr/>
          </p:nvSpPr>
          <p:spPr>
            <a:xfrm>
              <a:off x="3734175" y="834600"/>
              <a:ext cx="300" cy="14775"/>
            </a:xfrm>
            <a:custGeom>
              <a:avLst/>
              <a:gdLst/>
              <a:ahLst/>
              <a:cxnLst/>
              <a:rect l="l" t="t" r="r" b="b"/>
              <a:pathLst>
                <a:path w="12" h="591" extrusionOk="0">
                  <a:moveTo>
                    <a:pt x="12" y="1"/>
                  </a:moveTo>
                  <a:lnTo>
                    <a:pt x="0" y="7"/>
                  </a:lnTo>
                  <a:lnTo>
                    <a:pt x="0" y="582"/>
                  </a:lnTo>
                  <a:lnTo>
                    <a:pt x="12" y="59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5" name="Google Shape;6665;p77"/>
            <p:cNvSpPr/>
            <p:nvPr/>
          </p:nvSpPr>
          <p:spPr>
            <a:xfrm>
              <a:off x="3727975" y="836750"/>
              <a:ext cx="425" cy="17350"/>
            </a:xfrm>
            <a:custGeom>
              <a:avLst/>
              <a:gdLst/>
              <a:ahLst/>
              <a:cxnLst/>
              <a:rect l="l" t="t" r="r" b="b"/>
              <a:pathLst>
                <a:path w="17" h="694" extrusionOk="0">
                  <a:moveTo>
                    <a:pt x="0" y="0"/>
                  </a:moveTo>
                  <a:lnTo>
                    <a:pt x="0" y="685"/>
                  </a:lnTo>
                  <a:lnTo>
                    <a:pt x="16" y="693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6" name="Google Shape;6666;p77"/>
            <p:cNvSpPr/>
            <p:nvPr/>
          </p:nvSpPr>
          <p:spPr>
            <a:xfrm>
              <a:off x="3727975" y="832650"/>
              <a:ext cx="7450" cy="4375"/>
            </a:xfrm>
            <a:custGeom>
              <a:avLst/>
              <a:gdLst/>
              <a:ahLst/>
              <a:cxnLst/>
              <a:rect l="l" t="t" r="r" b="b"/>
              <a:pathLst>
                <a:path w="298" h="175" extrusionOk="0">
                  <a:moveTo>
                    <a:pt x="283" y="0"/>
                  </a:moveTo>
                  <a:lnTo>
                    <a:pt x="0" y="164"/>
                  </a:lnTo>
                  <a:lnTo>
                    <a:pt x="16" y="174"/>
                  </a:lnTo>
                  <a:lnTo>
                    <a:pt x="297" y="1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7" name="Google Shape;6667;p77"/>
            <p:cNvSpPr/>
            <p:nvPr/>
          </p:nvSpPr>
          <p:spPr>
            <a:xfrm>
              <a:off x="3645450" y="783250"/>
              <a:ext cx="22175" cy="3600"/>
            </a:xfrm>
            <a:custGeom>
              <a:avLst/>
              <a:gdLst/>
              <a:ahLst/>
              <a:cxnLst/>
              <a:rect l="l" t="t" r="r" b="b"/>
              <a:pathLst>
                <a:path w="887" h="144" extrusionOk="0">
                  <a:moveTo>
                    <a:pt x="797" y="0"/>
                  </a:moveTo>
                  <a:lnTo>
                    <a:pt x="1" y="107"/>
                  </a:lnTo>
                  <a:lnTo>
                    <a:pt x="63" y="144"/>
                  </a:lnTo>
                  <a:lnTo>
                    <a:pt x="887" y="36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8" name="Google Shape;6668;p77"/>
            <p:cNvSpPr/>
            <p:nvPr/>
          </p:nvSpPr>
          <p:spPr>
            <a:xfrm>
              <a:off x="3665325" y="753875"/>
              <a:ext cx="67100" cy="53450"/>
            </a:xfrm>
            <a:custGeom>
              <a:avLst/>
              <a:gdLst/>
              <a:ahLst/>
              <a:cxnLst/>
              <a:rect l="l" t="t" r="r" b="b"/>
              <a:pathLst>
                <a:path w="2684" h="2138" extrusionOk="0">
                  <a:moveTo>
                    <a:pt x="1949" y="0"/>
                  </a:moveTo>
                  <a:lnTo>
                    <a:pt x="0" y="1174"/>
                  </a:lnTo>
                  <a:lnTo>
                    <a:pt x="721" y="2138"/>
                  </a:lnTo>
                  <a:lnTo>
                    <a:pt x="2683" y="991"/>
                  </a:lnTo>
                  <a:lnTo>
                    <a:pt x="194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9" name="Google Shape;6669;p77"/>
            <p:cNvSpPr/>
            <p:nvPr/>
          </p:nvSpPr>
          <p:spPr>
            <a:xfrm>
              <a:off x="3645450" y="753875"/>
              <a:ext cx="68725" cy="32075"/>
            </a:xfrm>
            <a:custGeom>
              <a:avLst/>
              <a:gdLst/>
              <a:ahLst/>
              <a:cxnLst/>
              <a:rect l="l" t="t" r="r" b="b"/>
              <a:pathLst>
                <a:path w="2749" h="1283" extrusionOk="0">
                  <a:moveTo>
                    <a:pt x="2749" y="0"/>
                  </a:moveTo>
                  <a:lnTo>
                    <a:pt x="1986" y="103"/>
                  </a:lnTo>
                  <a:lnTo>
                    <a:pt x="1" y="1282"/>
                  </a:lnTo>
                  <a:lnTo>
                    <a:pt x="795" y="117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0" name="Google Shape;6670;p77"/>
            <p:cNvSpPr/>
            <p:nvPr/>
          </p:nvSpPr>
          <p:spPr>
            <a:xfrm>
              <a:off x="3663900" y="783250"/>
              <a:ext cx="19475" cy="24075"/>
            </a:xfrm>
            <a:custGeom>
              <a:avLst/>
              <a:gdLst/>
              <a:ahLst/>
              <a:cxnLst/>
              <a:rect l="l" t="t" r="r" b="b"/>
              <a:pathLst>
                <a:path w="779" h="963" extrusionOk="0">
                  <a:moveTo>
                    <a:pt x="59" y="0"/>
                  </a:moveTo>
                  <a:lnTo>
                    <a:pt x="1" y="9"/>
                  </a:lnTo>
                  <a:lnTo>
                    <a:pt x="732" y="963"/>
                  </a:lnTo>
                  <a:lnTo>
                    <a:pt x="778" y="96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1" name="Google Shape;6671;p77"/>
            <p:cNvSpPr/>
            <p:nvPr/>
          </p:nvSpPr>
          <p:spPr>
            <a:xfrm>
              <a:off x="3684275" y="784500"/>
              <a:ext cx="14600" cy="17725"/>
            </a:xfrm>
            <a:custGeom>
              <a:avLst/>
              <a:gdLst/>
              <a:ahLst/>
              <a:cxnLst/>
              <a:rect l="l" t="t" r="r" b="b"/>
              <a:pathLst>
                <a:path w="584" h="709" extrusionOk="0">
                  <a:moveTo>
                    <a:pt x="349" y="1"/>
                  </a:moveTo>
                  <a:lnTo>
                    <a:pt x="1" y="96"/>
                  </a:lnTo>
                  <a:lnTo>
                    <a:pt x="1" y="320"/>
                  </a:lnTo>
                  <a:lnTo>
                    <a:pt x="298" y="708"/>
                  </a:lnTo>
                  <a:lnTo>
                    <a:pt x="584" y="671"/>
                  </a:lnTo>
                  <a:lnTo>
                    <a:pt x="584" y="375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2" name="Google Shape;6672;p77"/>
            <p:cNvSpPr/>
            <p:nvPr/>
          </p:nvSpPr>
          <p:spPr>
            <a:xfrm>
              <a:off x="3687250" y="787650"/>
              <a:ext cx="8650" cy="9250"/>
            </a:xfrm>
            <a:custGeom>
              <a:avLst/>
              <a:gdLst/>
              <a:ahLst/>
              <a:cxnLst/>
              <a:rect l="l" t="t" r="r" b="b"/>
              <a:pathLst>
                <a:path w="346" h="370" extrusionOk="0">
                  <a:moveTo>
                    <a:pt x="111" y="0"/>
                  </a:moveTo>
                  <a:cubicBezTo>
                    <a:pt x="46" y="0"/>
                    <a:pt x="1" y="45"/>
                    <a:pt x="1" y="118"/>
                  </a:cubicBezTo>
                  <a:cubicBezTo>
                    <a:pt x="1" y="213"/>
                    <a:pt x="78" y="320"/>
                    <a:pt x="173" y="356"/>
                  </a:cubicBezTo>
                  <a:cubicBezTo>
                    <a:pt x="195" y="365"/>
                    <a:pt x="216" y="369"/>
                    <a:pt x="236" y="369"/>
                  </a:cubicBezTo>
                  <a:cubicBezTo>
                    <a:pt x="300" y="369"/>
                    <a:pt x="346" y="324"/>
                    <a:pt x="346" y="250"/>
                  </a:cubicBezTo>
                  <a:cubicBezTo>
                    <a:pt x="346" y="156"/>
                    <a:pt x="268" y="49"/>
                    <a:pt x="173" y="13"/>
                  </a:cubicBezTo>
                  <a:cubicBezTo>
                    <a:pt x="151" y="4"/>
                    <a:pt x="130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3" name="Google Shape;6673;p77"/>
            <p:cNvSpPr/>
            <p:nvPr/>
          </p:nvSpPr>
          <p:spPr>
            <a:xfrm>
              <a:off x="3688300" y="788925"/>
              <a:ext cx="5550" cy="6725"/>
            </a:xfrm>
            <a:custGeom>
              <a:avLst/>
              <a:gdLst/>
              <a:ahLst/>
              <a:cxnLst/>
              <a:rect l="l" t="t" r="r" b="b"/>
              <a:pathLst>
                <a:path w="222" h="269" extrusionOk="0">
                  <a:moveTo>
                    <a:pt x="69" y="1"/>
                  </a:moveTo>
                  <a:cubicBezTo>
                    <a:pt x="28" y="9"/>
                    <a:pt x="1" y="47"/>
                    <a:pt x="4" y="88"/>
                  </a:cubicBezTo>
                  <a:cubicBezTo>
                    <a:pt x="4" y="159"/>
                    <a:pt x="60" y="236"/>
                    <a:pt x="131" y="260"/>
                  </a:cubicBezTo>
                  <a:cubicBezTo>
                    <a:pt x="144" y="266"/>
                    <a:pt x="157" y="268"/>
                    <a:pt x="170" y="268"/>
                  </a:cubicBezTo>
                  <a:cubicBezTo>
                    <a:pt x="188" y="268"/>
                    <a:pt x="205" y="264"/>
                    <a:pt x="221" y="254"/>
                  </a:cubicBezTo>
                  <a:lnTo>
                    <a:pt x="221" y="254"/>
                  </a:lnTo>
                  <a:cubicBezTo>
                    <a:pt x="215" y="256"/>
                    <a:pt x="208" y="256"/>
                    <a:pt x="201" y="256"/>
                  </a:cubicBezTo>
                  <a:cubicBezTo>
                    <a:pt x="187" y="256"/>
                    <a:pt x="173" y="254"/>
                    <a:pt x="159" y="249"/>
                  </a:cubicBezTo>
                  <a:cubicBezTo>
                    <a:pt x="89" y="224"/>
                    <a:pt x="33" y="146"/>
                    <a:pt x="33" y="76"/>
                  </a:cubicBezTo>
                  <a:cubicBezTo>
                    <a:pt x="31" y="47"/>
                    <a:pt x="44" y="18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4" name="Google Shape;6674;p77"/>
            <p:cNvSpPr/>
            <p:nvPr/>
          </p:nvSpPr>
          <p:spPr>
            <a:xfrm>
              <a:off x="3689075" y="788900"/>
              <a:ext cx="5700" cy="6450"/>
            </a:xfrm>
            <a:custGeom>
              <a:avLst/>
              <a:gdLst/>
              <a:ahLst/>
              <a:cxnLst/>
              <a:rect l="l" t="t" r="r" b="b"/>
              <a:pathLst>
                <a:path w="228" h="258" extrusionOk="0">
                  <a:moveTo>
                    <a:pt x="58" y="0"/>
                  </a:moveTo>
                  <a:cubicBezTo>
                    <a:pt x="51" y="0"/>
                    <a:pt x="44" y="1"/>
                    <a:pt x="38" y="2"/>
                  </a:cubicBezTo>
                  <a:cubicBezTo>
                    <a:pt x="15" y="19"/>
                    <a:pt x="0" y="47"/>
                    <a:pt x="2" y="76"/>
                  </a:cubicBezTo>
                  <a:lnTo>
                    <a:pt x="2" y="79"/>
                  </a:lnTo>
                  <a:cubicBezTo>
                    <a:pt x="2" y="94"/>
                    <a:pt x="5" y="110"/>
                    <a:pt x="10" y="126"/>
                  </a:cubicBezTo>
                  <a:cubicBezTo>
                    <a:pt x="13" y="135"/>
                    <a:pt x="16" y="144"/>
                    <a:pt x="21" y="151"/>
                  </a:cubicBezTo>
                  <a:cubicBezTo>
                    <a:pt x="26" y="163"/>
                    <a:pt x="34" y="173"/>
                    <a:pt x="41" y="183"/>
                  </a:cubicBezTo>
                  <a:cubicBezTo>
                    <a:pt x="54" y="199"/>
                    <a:pt x="68" y="213"/>
                    <a:pt x="84" y="226"/>
                  </a:cubicBezTo>
                  <a:cubicBezTo>
                    <a:pt x="92" y="231"/>
                    <a:pt x="97" y="235"/>
                    <a:pt x="105" y="240"/>
                  </a:cubicBezTo>
                  <a:cubicBezTo>
                    <a:pt x="112" y="244"/>
                    <a:pt x="121" y="247"/>
                    <a:pt x="129" y="250"/>
                  </a:cubicBezTo>
                  <a:cubicBezTo>
                    <a:pt x="141" y="255"/>
                    <a:pt x="155" y="258"/>
                    <a:pt x="168" y="258"/>
                  </a:cubicBezTo>
                  <a:cubicBezTo>
                    <a:pt x="176" y="258"/>
                    <a:pt x="184" y="257"/>
                    <a:pt x="192" y="255"/>
                  </a:cubicBezTo>
                  <a:cubicBezTo>
                    <a:pt x="215" y="240"/>
                    <a:pt x="228" y="212"/>
                    <a:pt x="228" y="183"/>
                  </a:cubicBezTo>
                  <a:lnTo>
                    <a:pt x="228" y="180"/>
                  </a:lnTo>
                  <a:cubicBezTo>
                    <a:pt x="228" y="174"/>
                    <a:pt x="226" y="167"/>
                    <a:pt x="226" y="161"/>
                  </a:cubicBezTo>
                  <a:cubicBezTo>
                    <a:pt x="224" y="142"/>
                    <a:pt x="218" y="123"/>
                    <a:pt x="209" y="108"/>
                  </a:cubicBezTo>
                  <a:cubicBezTo>
                    <a:pt x="199" y="87"/>
                    <a:pt x="186" y="70"/>
                    <a:pt x="170" y="54"/>
                  </a:cubicBezTo>
                  <a:cubicBezTo>
                    <a:pt x="157" y="41"/>
                    <a:pt x="142" y="29"/>
                    <a:pt x="125" y="19"/>
                  </a:cubicBezTo>
                  <a:cubicBezTo>
                    <a:pt x="118" y="15"/>
                    <a:pt x="109" y="10"/>
                    <a:pt x="100" y="7"/>
                  </a:cubicBezTo>
                  <a:cubicBezTo>
                    <a:pt x="86" y="3"/>
                    <a:pt x="72" y="0"/>
                    <a:pt x="58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5" name="Google Shape;6675;p77"/>
            <p:cNvSpPr/>
            <p:nvPr/>
          </p:nvSpPr>
          <p:spPr>
            <a:xfrm>
              <a:off x="3678600" y="786675"/>
              <a:ext cx="12300" cy="2025"/>
            </a:xfrm>
            <a:custGeom>
              <a:avLst/>
              <a:gdLst/>
              <a:ahLst/>
              <a:cxnLst/>
              <a:rect l="l" t="t" r="r" b="b"/>
              <a:pathLst>
                <a:path w="492" h="81" extrusionOk="0">
                  <a:moveTo>
                    <a:pt x="441" y="1"/>
                  </a:moveTo>
                  <a:lnTo>
                    <a:pt x="0" y="60"/>
                  </a:lnTo>
                  <a:lnTo>
                    <a:pt x="35" y="81"/>
                  </a:lnTo>
                  <a:lnTo>
                    <a:pt x="492" y="21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6" name="Google Shape;6676;p77"/>
            <p:cNvSpPr/>
            <p:nvPr/>
          </p:nvSpPr>
          <p:spPr>
            <a:xfrm>
              <a:off x="3689625" y="776450"/>
              <a:ext cx="27050" cy="23600"/>
            </a:xfrm>
            <a:custGeom>
              <a:avLst/>
              <a:gdLst/>
              <a:ahLst/>
              <a:cxnLst/>
              <a:rect l="l" t="t" r="r" b="b"/>
              <a:pathLst>
                <a:path w="1082" h="944" extrusionOk="0">
                  <a:moveTo>
                    <a:pt x="676" y="1"/>
                  </a:moveTo>
                  <a:lnTo>
                    <a:pt x="0" y="410"/>
                  </a:lnTo>
                  <a:lnTo>
                    <a:pt x="399" y="943"/>
                  </a:lnTo>
                  <a:lnTo>
                    <a:pt x="1082" y="549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7" name="Google Shape;6677;p77"/>
            <p:cNvSpPr/>
            <p:nvPr/>
          </p:nvSpPr>
          <p:spPr>
            <a:xfrm>
              <a:off x="3678600" y="776450"/>
              <a:ext cx="28000" cy="11750"/>
            </a:xfrm>
            <a:custGeom>
              <a:avLst/>
              <a:gdLst/>
              <a:ahLst/>
              <a:cxnLst/>
              <a:rect l="l" t="t" r="r" b="b"/>
              <a:pathLst>
                <a:path w="1120" h="470" extrusionOk="0">
                  <a:moveTo>
                    <a:pt x="1120" y="1"/>
                  </a:moveTo>
                  <a:lnTo>
                    <a:pt x="696" y="57"/>
                  </a:lnTo>
                  <a:lnTo>
                    <a:pt x="0" y="469"/>
                  </a:lnTo>
                  <a:lnTo>
                    <a:pt x="0" y="469"/>
                  </a:lnTo>
                  <a:lnTo>
                    <a:pt x="441" y="410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8" name="Google Shape;6678;p77"/>
            <p:cNvSpPr/>
            <p:nvPr/>
          </p:nvSpPr>
          <p:spPr>
            <a:xfrm>
              <a:off x="3688825" y="786675"/>
              <a:ext cx="10775" cy="13375"/>
            </a:xfrm>
            <a:custGeom>
              <a:avLst/>
              <a:gdLst/>
              <a:ahLst/>
              <a:cxnLst/>
              <a:rect l="l" t="t" r="r" b="b"/>
              <a:pathLst>
                <a:path w="431" h="535" extrusionOk="0">
                  <a:moveTo>
                    <a:pt x="32" y="1"/>
                  </a:moveTo>
                  <a:lnTo>
                    <a:pt x="0" y="5"/>
                  </a:lnTo>
                  <a:lnTo>
                    <a:pt x="406" y="534"/>
                  </a:lnTo>
                  <a:lnTo>
                    <a:pt x="431" y="53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9" name="Google Shape;6679;p77"/>
            <p:cNvSpPr/>
            <p:nvPr/>
          </p:nvSpPr>
          <p:spPr>
            <a:xfrm>
              <a:off x="3692325" y="821925"/>
              <a:ext cx="14050" cy="41375"/>
            </a:xfrm>
            <a:custGeom>
              <a:avLst/>
              <a:gdLst/>
              <a:ahLst/>
              <a:cxnLst/>
              <a:rect l="l" t="t" r="r" b="b"/>
              <a:pathLst>
                <a:path w="562" h="1655" extrusionOk="0">
                  <a:moveTo>
                    <a:pt x="1" y="0"/>
                  </a:moveTo>
                  <a:lnTo>
                    <a:pt x="1" y="1330"/>
                  </a:lnTo>
                  <a:lnTo>
                    <a:pt x="562" y="1655"/>
                  </a:lnTo>
                  <a:lnTo>
                    <a:pt x="562" y="3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0" name="Google Shape;6680;p77"/>
            <p:cNvSpPr/>
            <p:nvPr/>
          </p:nvSpPr>
          <p:spPr>
            <a:xfrm>
              <a:off x="3693575" y="824175"/>
              <a:ext cx="11575" cy="36875"/>
            </a:xfrm>
            <a:custGeom>
              <a:avLst/>
              <a:gdLst/>
              <a:ahLst/>
              <a:cxnLst/>
              <a:rect l="l" t="t" r="r" b="b"/>
              <a:pathLst>
                <a:path w="463" h="1475" extrusionOk="0">
                  <a:moveTo>
                    <a:pt x="0" y="0"/>
                  </a:moveTo>
                  <a:lnTo>
                    <a:pt x="0" y="129"/>
                  </a:lnTo>
                  <a:lnTo>
                    <a:pt x="0" y="176"/>
                  </a:lnTo>
                  <a:lnTo>
                    <a:pt x="0" y="1114"/>
                  </a:lnTo>
                  <a:lnTo>
                    <a:pt x="0" y="1137"/>
                  </a:lnTo>
                  <a:lnTo>
                    <a:pt x="0" y="1207"/>
                  </a:lnTo>
                  <a:lnTo>
                    <a:pt x="29" y="1223"/>
                  </a:lnTo>
                  <a:lnTo>
                    <a:pt x="73" y="1247"/>
                  </a:lnTo>
                  <a:lnTo>
                    <a:pt x="90" y="1257"/>
                  </a:lnTo>
                  <a:lnTo>
                    <a:pt x="105" y="1266"/>
                  </a:lnTo>
                  <a:lnTo>
                    <a:pt x="463" y="1475"/>
                  </a:lnTo>
                  <a:lnTo>
                    <a:pt x="463" y="1281"/>
                  </a:lnTo>
                  <a:lnTo>
                    <a:pt x="463" y="1262"/>
                  </a:lnTo>
                  <a:lnTo>
                    <a:pt x="463" y="1240"/>
                  </a:lnTo>
                  <a:lnTo>
                    <a:pt x="463" y="1183"/>
                  </a:lnTo>
                  <a:lnTo>
                    <a:pt x="463" y="266"/>
                  </a:lnTo>
                  <a:lnTo>
                    <a:pt x="203" y="112"/>
                  </a:lnTo>
                  <a:lnTo>
                    <a:pt x="186" y="102"/>
                  </a:lnTo>
                  <a:lnTo>
                    <a:pt x="141" y="77"/>
                  </a:lnTo>
                  <a:lnTo>
                    <a:pt x="10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1" name="Google Shape;6681;p77"/>
            <p:cNvSpPr/>
            <p:nvPr/>
          </p:nvSpPr>
          <p:spPr>
            <a:xfrm>
              <a:off x="3692325" y="821925"/>
              <a:ext cx="14050" cy="8900"/>
            </a:xfrm>
            <a:custGeom>
              <a:avLst/>
              <a:gdLst/>
              <a:ahLst/>
              <a:cxnLst/>
              <a:rect l="l" t="t" r="r" b="b"/>
              <a:pathLst>
                <a:path w="562" h="356" extrusionOk="0">
                  <a:moveTo>
                    <a:pt x="1" y="0"/>
                  </a:moveTo>
                  <a:lnTo>
                    <a:pt x="50" y="90"/>
                  </a:lnTo>
                  <a:lnTo>
                    <a:pt x="513" y="356"/>
                  </a:lnTo>
                  <a:lnTo>
                    <a:pt x="562" y="3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2" name="Google Shape;6682;p77"/>
            <p:cNvSpPr/>
            <p:nvPr/>
          </p:nvSpPr>
          <p:spPr>
            <a:xfrm>
              <a:off x="3692325" y="854325"/>
              <a:ext cx="14050" cy="8975"/>
            </a:xfrm>
            <a:custGeom>
              <a:avLst/>
              <a:gdLst/>
              <a:ahLst/>
              <a:cxnLst/>
              <a:rect l="l" t="t" r="r" b="b"/>
              <a:pathLst>
                <a:path w="562" h="359" extrusionOk="0">
                  <a:moveTo>
                    <a:pt x="50" y="1"/>
                  </a:moveTo>
                  <a:lnTo>
                    <a:pt x="1" y="34"/>
                  </a:lnTo>
                  <a:lnTo>
                    <a:pt x="562" y="359"/>
                  </a:lnTo>
                  <a:lnTo>
                    <a:pt x="513" y="269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3" name="Google Shape;6683;p77"/>
            <p:cNvSpPr/>
            <p:nvPr/>
          </p:nvSpPr>
          <p:spPr>
            <a:xfrm>
              <a:off x="3693575" y="853975"/>
              <a:ext cx="11575" cy="7075"/>
            </a:xfrm>
            <a:custGeom>
              <a:avLst/>
              <a:gdLst/>
              <a:ahLst/>
              <a:cxnLst/>
              <a:rect l="l" t="t" r="r" b="b"/>
              <a:pathLst>
                <a:path w="463" h="283" extrusionOk="0">
                  <a:moveTo>
                    <a:pt x="15" y="0"/>
                  </a:moveTo>
                  <a:lnTo>
                    <a:pt x="0" y="15"/>
                  </a:lnTo>
                  <a:lnTo>
                    <a:pt x="463" y="283"/>
                  </a:lnTo>
                  <a:lnTo>
                    <a:pt x="463" y="26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4" name="Google Shape;6684;p77"/>
            <p:cNvSpPr/>
            <p:nvPr/>
          </p:nvSpPr>
          <p:spPr>
            <a:xfrm>
              <a:off x="3693575" y="824175"/>
              <a:ext cx="375" cy="30175"/>
            </a:xfrm>
            <a:custGeom>
              <a:avLst/>
              <a:gdLst/>
              <a:ahLst/>
              <a:cxnLst/>
              <a:rect l="l" t="t" r="r" b="b"/>
              <a:pathLst>
                <a:path w="15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15" y="1192"/>
                  </a:lnTo>
                  <a:lnTo>
                    <a:pt x="1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5" name="Google Shape;6685;p77"/>
            <p:cNvSpPr/>
            <p:nvPr/>
          </p:nvSpPr>
          <p:spPr>
            <a:xfrm>
              <a:off x="3706350" y="829575"/>
              <a:ext cx="500" cy="33725"/>
            </a:xfrm>
            <a:custGeom>
              <a:avLst/>
              <a:gdLst/>
              <a:ahLst/>
              <a:cxnLst/>
              <a:rect l="l" t="t" r="r" b="b"/>
              <a:pathLst>
                <a:path w="20" h="1349" extrusionOk="0">
                  <a:moveTo>
                    <a:pt x="20" y="0"/>
                  </a:moveTo>
                  <a:lnTo>
                    <a:pt x="1" y="15"/>
                  </a:lnTo>
                  <a:lnTo>
                    <a:pt x="1" y="1349"/>
                  </a:lnTo>
                  <a:lnTo>
                    <a:pt x="20" y="133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6" name="Google Shape;6686;p77"/>
            <p:cNvSpPr/>
            <p:nvPr/>
          </p:nvSpPr>
          <p:spPr>
            <a:xfrm>
              <a:off x="3692325" y="821550"/>
              <a:ext cx="14525" cy="8400"/>
            </a:xfrm>
            <a:custGeom>
              <a:avLst/>
              <a:gdLst/>
              <a:ahLst/>
              <a:cxnLst/>
              <a:rect l="l" t="t" r="r" b="b"/>
              <a:pathLst>
                <a:path w="581" h="336" extrusionOk="0">
                  <a:moveTo>
                    <a:pt x="20" y="1"/>
                  </a:moveTo>
                  <a:lnTo>
                    <a:pt x="1" y="15"/>
                  </a:lnTo>
                  <a:lnTo>
                    <a:pt x="562" y="336"/>
                  </a:lnTo>
                  <a:lnTo>
                    <a:pt x="581" y="32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7" name="Google Shape;6687;p77"/>
            <p:cNvSpPr/>
            <p:nvPr/>
          </p:nvSpPr>
          <p:spPr>
            <a:xfrm>
              <a:off x="3710425" y="831750"/>
              <a:ext cx="7125" cy="12550"/>
            </a:xfrm>
            <a:custGeom>
              <a:avLst/>
              <a:gdLst/>
              <a:ahLst/>
              <a:cxnLst/>
              <a:rect l="l" t="t" r="r" b="b"/>
              <a:pathLst>
                <a:path w="285" h="502" extrusionOk="0">
                  <a:moveTo>
                    <a:pt x="0" y="0"/>
                  </a:moveTo>
                  <a:lnTo>
                    <a:pt x="0" y="331"/>
                  </a:lnTo>
                  <a:lnTo>
                    <a:pt x="285" y="502"/>
                  </a:lnTo>
                  <a:lnTo>
                    <a:pt x="285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8" name="Google Shape;6688;p77"/>
            <p:cNvSpPr/>
            <p:nvPr/>
          </p:nvSpPr>
          <p:spPr>
            <a:xfrm>
              <a:off x="3711400" y="833475"/>
              <a:ext cx="5175" cy="9100"/>
            </a:xfrm>
            <a:custGeom>
              <a:avLst/>
              <a:gdLst/>
              <a:ahLst/>
              <a:cxnLst/>
              <a:rect l="l" t="t" r="r" b="b"/>
              <a:pathLst>
                <a:path w="207" h="364" extrusionOk="0">
                  <a:moveTo>
                    <a:pt x="1" y="1"/>
                  </a:moveTo>
                  <a:lnTo>
                    <a:pt x="1" y="97"/>
                  </a:lnTo>
                  <a:lnTo>
                    <a:pt x="1" y="130"/>
                  </a:lnTo>
                  <a:lnTo>
                    <a:pt x="1" y="172"/>
                  </a:lnTo>
                  <a:lnTo>
                    <a:pt x="1" y="188"/>
                  </a:lnTo>
                  <a:lnTo>
                    <a:pt x="1" y="240"/>
                  </a:lnTo>
                  <a:lnTo>
                    <a:pt x="22" y="253"/>
                  </a:lnTo>
                  <a:lnTo>
                    <a:pt x="59" y="275"/>
                  </a:lnTo>
                  <a:lnTo>
                    <a:pt x="72" y="282"/>
                  </a:lnTo>
                  <a:lnTo>
                    <a:pt x="83" y="289"/>
                  </a:lnTo>
                  <a:lnTo>
                    <a:pt x="206" y="363"/>
                  </a:lnTo>
                  <a:lnTo>
                    <a:pt x="206" y="220"/>
                  </a:lnTo>
                  <a:lnTo>
                    <a:pt x="206" y="205"/>
                  </a:lnTo>
                  <a:lnTo>
                    <a:pt x="206" y="189"/>
                  </a:lnTo>
                  <a:lnTo>
                    <a:pt x="206" y="149"/>
                  </a:lnTo>
                  <a:lnTo>
                    <a:pt x="206" y="123"/>
                  </a:lnTo>
                  <a:lnTo>
                    <a:pt x="163" y="95"/>
                  </a:lnTo>
                  <a:lnTo>
                    <a:pt x="148" y="88"/>
                  </a:lnTo>
                  <a:lnTo>
                    <a:pt x="112" y="66"/>
                  </a:lnTo>
                  <a:lnTo>
                    <a:pt x="83" y="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9" name="Google Shape;6689;p77"/>
            <p:cNvSpPr/>
            <p:nvPr/>
          </p:nvSpPr>
          <p:spPr>
            <a:xfrm>
              <a:off x="3711400" y="835650"/>
              <a:ext cx="4075" cy="2525"/>
            </a:xfrm>
            <a:custGeom>
              <a:avLst/>
              <a:gdLst/>
              <a:ahLst/>
              <a:cxnLst/>
              <a:rect l="l" t="t" r="r" b="b"/>
              <a:pathLst>
                <a:path w="163" h="101" extrusionOk="0">
                  <a:moveTo>
                    <a:pt x="148" y="1"/>
                  </a:moveTo>
                  <a:lnTo>
                    <a:pt x="1" y="85"/>
                  </a:lnTo>
                  <a:lnTo>
                    <a:pt x="1" y="101"/>
                  </a:lnTo>
                  <a:lnTo>
                    <a:pt x="163" y="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0" name="Google Shape;6690;p77"/>
            <p:cNvSpPr/>
            <p:nvPr/>
          </p:nvSpPr>
          <p:spPr>
            <a:xfrm>
              <a:off x="3711400" y="835125"/>
              <a:ext cx="3725" cy="2650"/>
            </a:xfrm>
            <a:custGeom>
              <a:avLst/>
              <a:gdLst/>
              <a:ahLst/>
              <a:cxnLst/>
              <a:rect l="l" t="t" r="r" b="b"/>
              <a:pathLst>
                <a:path w="149" h="106" extrusionOk="0">
                  <a:moveTo>
                    <a:pt x="112" y="0"/>
                  </a:moveTo>
                  <a:lnTo>
                    <a:pt x="1" y="64"/>
                  </a:lnTo>
                  <a:lnTo>
                    <a:pt x="1" y="106"/>
                  </a:lnTo>
                  <a:lnTo>
                    <a:pt x="148" y="2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1" name="Google Shape;6691;p77"/>
            <p:cNvSpPr/>
            <p:nvPr/>
          </p:nvSpPr>
          <p:spPr>
            <a:xfrm>
              <a:off x="3711400" y="834675"/>
              <a:ext cx="2825" cy="2050"/>
            </a:xfrm>
            <a:custGeom>
              <a:avLst/>
              <a:gdLst/>
              <a:ahLst/>
              <a:cxnLst/>
              <a:rect l="l" t="t" r="r" b="b"/>
              <a:pathLst>
                <a:path w="113" h="82" extrusionOk="0">
                  <a:moveTo>
                    <a:pt x="83" y="1"/>
                  </a:moveTo>
                  <a:lnTo>
                    <a:pt x="1" y="49"/>
                  </a:lnTo>
                  <a:lnTo>
                    <a:pt x="1" y="82"/>
                  </a:lnTo>
                  <a:lnTo>
                    <a:pt x="112" y="18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2" name="Google Shape;6692;p77"/>
            <p:cNvSpPr/>
            <p:nvPr/>
          </p:nvSpPr>
          <p:spPr>
            <a:xfrm>
              <a:off x="3711400" y="833475"/>
              <a:ext cx="2100" cy="2425"/>
            </a:xfrm>
            <a:custGeom>
              <a:avLst/>
              <a:gdLst/>
              <a:ahLst/>
              <a:cxnLst/>
              <a:rect l="l" t="t" r="r" b="b"/>
              <a:pathLst>
                <a:path w="84" h="97" extrusionOk="0">
                  <a:moveTo>
                    <a:pt x="1" y="1"/>
                  </a:moveTo>
                  <a:lnTo>
                    <a:pt x="1" y="97"/>
                  </a:lnTo>
                  <a:lnTo>
                    <a:pt x="83" y="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3" name="Google Shape;6693;p77"/>
            <p:cNvSpPr/>
            <p:nvPr/>
          </p:nvSpPr>
          <p:spPr>
            <a:xfrm>
              <a:off x="3711950" y="837175"/>
              <a:ext cx="4625" cy="3175"/>
            </a:xfrm>
            <a:custGeom>
              <a:avLst/>
              <a:gdLst/>
              <a:ahLst/>
              <a:cxnLst/>
              <a:rect l="l" t="t" r="r" b="b"/>
              <a:pathLst>
                <a:path w="185" h="127" extrusionOk="0">
                  <a:moveTo>
                    <a:pt x="184" y="1"/>
                  </a:moveTo>
                  <a:lnTo>
                    <a:pt x="0" y="105"/>
                  </a:lnTo>
                  <a:lnTo>
                    <a:pt x="37" y="127"/>
                  </a:lnTo>
                  <a:lnTo>
                    <a:pt x="184" y="4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4" name="Google Shape;6694;p77"/>
            <p:cNvSpPr/>
            <p:nvPr/>
          </p:nvSpPr>
          <p:spPr>
            <a:xfrm>
              <a:off x="3711400" y="835850"/>
              <a:ext cx="5175" cy="3975"/>
            </a:xfrm>
            <a:custGeom>
              <a:avLst/>
              <a:gdLst/>
              <a:ahLst/>
              <a:cxnLst/>
              <a:rect l="l" t="t" r="r" b="b"/>
              <a:pathLst>
                <a:path w="207" h="159" extrusionOk="0">
                  <a:moveTo>
                    <a:pt x="163" y="0"/>
                  </a:moveTo>
                  <a:lnTo>
                    <a:pt x="1" y="93"/>
                  </a:lnTo>
                  <a:lnTo>
                    <a:pt x="1" y="145"/>
                  </a:lnTo>
                  <a:lnTo>
                    <a:pt x="22" y="158"/>
                  </a:lnTo>
                  <a:lnTo>
                    <a:pt x="206" y="54"/>
                  </a:lnTo>
                  <a:lnTo>
                    <a:pt x="206" y="28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5" name="Google Shape;6695;p77"/>
            <p:cNvSpPr/>
            <p:nvPr/>
          </p:nvSpPr>
          <p:spPr>
            <a:xfrm>
              <a:off x="3713475" y="838950"/>
              <a:ext cx="3100" cy="3625"/>
            </a:xfrm>
            <a:custGeom>
              <a:avLst/>
              <a:gdLst/>
              <a:ahLst/>
              <a:cxnLst/>
              <a:rect l="l" t="t" r="r" b="b"/>
              <a:pathLst>
                <a:path w="124" h="145" extrusionOk="0">
                  <a:moveTo>
                    <a:pt x="123" y="1"/>
                  </a:moveTo>
                  <a:lnTo>
                    <a:pt x="0" y="70"/>
                  </a:lnTo>
                  <a:lnTo>
                    <a:pt x="123" y="14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6" name="Google Shape;6696;p77"/>
            <p:cNvSpPr/>
            <p:nvPr/>
          </p:nvSpPr>
          <p:spPr>
            <a:xfrm>
              <a:off x="3713175" y="838600"/>
              <a:ext cx="3400" cy="2125"/>
            </a:xfrm>
            <a:custGeom>
              <a:avLst/>
              <a:gdLst/>
              <a:ahLst/>
              <a:cxnLst/>
              <a:rect l="l" t="t" r="r" b="b"/>
              <a:pathLst>
                <a:path w="136" h="85" extrusionOk="0">
                  <a:moveTo>
                    <a:pt x="135" y="0"/>
                  </a:moveTo>
                  <a:lnTo>
                    <a:pt x="1" y="77"/>
                  </a:lnTo>
                  <a:lnTo>
                    <a:pt x="12" y="84"/>
                  </a:lnTo>
                  <a:lnTo>
                    <a:pt x="135" y="1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7" name="Google Shape;6697;p77"/>
            <p:cNvSpPr/>
            <p:nvPr/>
          </p:nvSpPr>
          <p:spPr>
            <a:xfrm>
              <a:off x="3712850" y="838200"/>
              <a:ext cx="3725" cy="2350"/>
            </a:xfrm>
            <a:custGeom>
              <a:avLst/>
              <a:gdLst/>
              <a:ahLst/>
              <a:cxnLst/>
              <a:rect l="l" t="t" r="r" b="b"/>
              <a:pathLst>
                <a:path w="149" h="94" extrusionOk="0">
                  <a:moveTo>
                    <a:pt x="148" y="0"/>
                  </a:moveTo>
                  <a:lnTo>
                    <a:pt x="1" y="86"/>
                  </a:lnTo>
                  <a:lnTo>
                    <a:pt x="14" y="93"/>
                  </a:lnTo>
                  <a:lnTo>
                    <a:pt x="148" y="1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8" name="Google Shape;6698;p77"/>
            <p:cNvSpPr/>
            <p:nvPr/>
          </p:nvSpPr>
          <p:spPr>
            <a:xfrm>
              <a:off x="3710425" y="831750"/>
              <a:ext cx="7125" cy="4800"/>
            </a:xfrm>
            <a:custGeom>
              <a:avLst/>
              <a:gdLst/>
              <a:ahLst/>
              <a:cxnLst/>
              <a:rect l="l" t="t" r="r" b="b"/>
              <a:pathLst>
                <a:path w="285" h="192" extrusionOk="0">
                  <a:moveTo>
                    <a:pt x="0" y="0"/>
                  </a:moveTo>
                  <a:lnTo>
                    <a:pt x="40" y="70"/>
                  </a:lnTo>
                  <a:lnTo>
                    <a:pt x="245" y="192"/>
                  </a:lnTo>
                  <a:lnTo>
                    <a:pt x="285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9" name="Google Shape;6699;p77"/>
            <p:cNvSpPr/>
            <p:nvPr/>
          </p:nvSpPr>
          <p:spPr>
            <a:xfrm>
              <a:off x="3710425" y="839475"/>
              <a:ext cx="7125" cy="4825"/>
            </a:xfrm>
            <a:custGeom>
              <a:avLst/>
              <a:gdLst/>
              <a:ahLst/>
              <a:cxnLst/>
              <a:rect l="l" t="t" r="r" b="b"/>
              <a:pathLst>
                <a:path w="285" h="193" extrusionOk="0">
                  <a:moveTo>
                    <a:pt x="40" y="0"/>
                  </a:moveTo>
                  <a:lnTo>
                    <a:pt x="0" y="22"/>
                  </a:lnTo>
                  <a:lnTo>
                    <a:pt x="285" y="193"/>
                  </a:lnTo>
                  <a:lnTo>
                    <a:pt x="245" y="123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0" name="Google Shape;6700;p77"/>
            <p:cNvSpPr/>
            <p:nvPr/>
          </p:nvSpPr>
          <p:spPr>
            <a:xfrm>
              <a:off x="3711400" y="839250"/>
              <a:ext cx="5175" cy="3325"/>
            </a:xfrm>
            <a:custGeom>
              <a:avLst/>
              <a:gdLst/>
              <a:ahLst/>
              <a:cxnLst/>
              <a:rect l="l" t="t" r="r" b="b"/>
              <a:pathLst>
                <a:path w="207" h="133" extrusionOk="0">
                  <a:moveTo>
                    <a:pt x="11" y="0"/>
                  </a:moveTo>
                  <a:lnTo>
                    <a:pt x="1" y="9"/>
                  </a:lnTo>
                  <a:lnTo>
                    <a:pt x="206" y="132"/>
                  </a:lnTo>
                  <a:lnTo>
                    <a:pt x="206" y="1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1" name="Google Shape;6701;p77"/>
            <p:cNvSpPr/>
            <p:nvPr/>
          </p:nvSpPr>
          <p:spPr>
            <a:xfrm>
              <a:off x="3711400" y="833475"/>
              <a:ext cx="275" cy="6025"/>
            </a:xfrm>
            <a:custGeom>
              <a:avLst/>
              <a:gdLst/>
              <a:ahLst/>
              <a:cxnLst/>
              <a:rect l="l" t="t" r="r" b="b"/>
              <a:pathLst>
                <a:path w="1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11" y="231"/>
                  </a:lnTo>
                  <a:lnTo>
                    <a:pt x="11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2" name="Google Shape;6702;p77"/>
            <p:cNvSpPr/>
            <p:nvPr/>
          </p:nvSpPr>
          <p:spPr>
            <a:xfrm>
              <a:off x="3717525" y="835700"/>
              <a:ext cx="425" cy="8600"/>
            </a:xfrm>
            <a:custGeom>
              <a:avLst/>
              <a:gdLst/>
              <a:ahLst/>
              <a:cxnLst/>
              <a:rect l="l" t="t" r="r" b="b"/>
              <a:pathLst>
                <a:path w="17" h="344" extrusionOk="0">
                  <a:moveTo>
                    <a:pt x="17" y="0"/>
                  </a:moveTo>
                  <a:lnTo>
                    <a:pt x="1" y="10"/>
                  </a:lnTo>
                  <a:lnTo>
                    <a:pt x="1" y="344"/>
                  </a:lnTo>
                  <a:lnTo>
                    <a:pt x="17" y="33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3" name="Google Shape;6703;p77"/>
            <p:cNvSpPr/>
            <p:nvPr/>
          </p:nvSpPr>
          <p:spPr>
            <a:xfrm>
              <a:off x="3710425" y="831500"/>
              <a:ext cx="7525" cy="4475"/>
            </a:xfrm>
            <a:custGeom>
              <a:avLst/>
              <a:gdLst/>
              <a:ahLst/>
              <a:cxnLst/>
              <a:rect l="l" t="t" r="r" b="b"/>
              <a:pathLst>
                <a:path w="301" h="179" extrusionOk="0">
                  <a:moveTo>
                    <a:pt x="15" y="0"/>
                  </a:moveTo>
                  <a:lnTo>
                    <a:pt x="0" y="10"/>
                  </a:lnTo>
                  <a:lnTo>
                    <a:pt x="285" y="178"/>
                  </a:lnTo>
                  <a:lnTo>
                    <a:pt x="301" y="16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4" name="Google Shape;6704;p77"/>
            <p:cNvSpPr/>
            <p:nvPr/>
          </p:nvSpPr>
          <p:spPr>
            <a:xfrm>
              <a:off x="3710425" y="841575"/>
              <a:ext cx="7125" cy="12525"/>
            </a:xfrm>
            <a:custGeom>
              <a:avLst/>
              <a:gdLst/>
              <a:ahLst/>
              <a:cxnLst/>
              <a:rect l="l" t="t" r="r" b="b"/>
              <a:pathLst>
                <a:path w="285" h="501" extrusionOk="0">
                  <a:moveTo>
                    <a:pt x="0" y="0"/>
                  </a:moveTo>
                  <a:lnTo>
                    <a:pt x="0" y="329"/>
                  </a:lnTo>
                  <a:lnTo>
                    <a:pt x="285" y="500"/>
                  </a:lnTo>
                  <a:lnTo>
                    <a:pt x="285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5" name="Google Shape;6705;p77"/>
            <p:cNvSpPr/>
            <p:nvPr/>
          </p:nvSpPr>
          <p:spPr>
            <a:xfrm>
              <a:off x="3711400" y="843275"/>
              <a:ext cx="5175" cy="9075"/>
            </a:xfrm>
            <a:custGeom>
              <a:avLst/>
              <a:gdLst/>
              <a:ahLst/>
              <a:cxnLst/>
              <a:rect l="l" t="t" r="r" b="b"/>
              <a:pathLst>
                <a:path w="207" h="363" extrusionOk="0">
                  <a:moveTo>
                    <a:pt x="1" y="0"/>
                  </a:moveTo>
                  <a:lnTo>
                    <a:pt x="1" y="96"/>
                  </a:lnTo>
                  <a:lnTo>
                    <a:pt x="1" y="129"/>
                  </a:lnTo>
                  <a:lnTo>
                    <a:pt x="1" y="171"/>
                  </a:lnTo>
                  <a:lnTo>
                    <a:pt x="1" y="187"/>
                  </a:lnTo>
                  <a:lnTo>
                    <a:pt x="1" y="240"/>
                  </a:lnTo>
                  <a:lnTo>
                    <a:pt x="22" y="253"/>
                  </a:lnTo>
                  <a:lnTo>
                    <a:pt x="59" y="274"/>
                  </a:lnTo>
                  <a:lnTo>
                    <a:pt x="72" y="283"/>
                  </a:lnTo>
                  <a:lnTo>
                    <a:pt x="83" y="290"/>
                  </a:lnTo>
                  <a:lnTo>
                    <a:pt x="206" y="363"/>
                  </a:lnTo>
                  <a:lnTo>
                    <a:pt x="206" y="219"/>
                  </a:lnTo>
                  <a:lnTo>
                    <a:pt x="206" y="205"/>
                  </a:lnTo>
                  <a:lnTo>
                    <a:pt x="206" y="190"/>
                  </a:lnTo>
                  <a:lnTo>
                    <a:pt x="206" y="148"/>
                  </a:lnTo>
                  <a:lnTo>
                    <a:pt x="206" y="122"/>
                  </a:lnTo>
                  <a:lnTo>
                    <a:pt x="163" y="96"/>
                  </a:lnTo>
                  <a:lnTo>
                    <a:pt x="148" y="87"/>
                  </a:lnTo>
                  <a:lnTo>
                    <a:pt x="112" y="66"/>
                  </a:lnTo>
                  <a:lnTo>
                    <a:pt x="83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6" name="Google Shape;6706;p77"/>
            <p:cNvSpPr/>
            <p:nvPr/>
          </p:nvSpPr>
          <p:spPr>
            <a:xfrm>
              <a:off x="3711400" y="845450"/>
              <a:ext cx="4075" cy="2525"/>
            </a:xfrm>
            <a:custGeom>
              <a:avLst/>
              <a:gdLst/>
              <a:ahLst/>
              <a:cxnLst/>
              <a:rect l="l" t="t" r="r" b="b"/>
              <a:pathLst>
                <a:path w="163" h="101" extrusionOk="0">
                  <a:moveTo>
                    <a:pt x="148" y="0"/>
                  </a:moveTo>
                  <a:lnTo>
                    <a:pt x="1" y="84"/>
                  </a:lnTo>
                  <a:lnTo>
                    <a:pt x="1" y="100"/>
                  </a:lnTo>
                  <a:lnTo>
                    <a:pt x="163" y="9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7" name="Google Shape;6707;p77"/>
            <p:cNvSpPr/>
            <p:nvPr/>
          </p:nvSpPr>
          <p:spPr>
            <a:xfrm>
              <a:off x="3711400" y="844900"/>
              <a:ext cx="3725" cy="2675"/>
            </a:xfrm>
            <a:custGeom>
              <a:avLst/>
              <a:gdLst/>
              <a:ahLst/>
              <a:cxnLst/>
              <a:rect l="l" t="t" r="r" b="b"/>
              <a:pathLst>
                <a:path w="149" h="107" extrusionOk="0">
                  <a:moveTo>
                    <a:pt x="112" y="1"/>
                  </a:moveTo>
                  <a:lnTo>
                    <a:pt x="1" y="64"/>
                  </a:lnTo>
                  <a:lnTo>
                    <a:pt x="1" y="106"/>
                  </a:lnTo>
                  <a:lnTo>
                    <a:pt x="148" y="22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8" name="Google Shape;6708;p77"/>
            <p:cNvSpPr/>
            <p:nvPr/>
          </p:nvSpPr>
          <p:spPr>
            <a:xfrm>
              <a:off x="3711400" y="844475"/>
              <a:ext cx="2825" cy="2050"/>
            </a:xfrm>
            <a:custGeom>
              <a:avLst/>
              <a:gdLst/>
              <a:ahLst/>
              <a:cxnLst/>
              <a:rect l="l" t="t" r="r" b="b"/>
              <a:pathLst>
                <a:path w="113" h="82" extrusionOk="0">
                  <a:moveTo>
                    <a:pt x="83" y="0"/>
                  </a:moveTo>
                  <a:lnTo>
                    <a:pt x="1" y="48"/>
                  </a:lnTo>
                  <a:lnTo>
                    <a:pt x="1" y="81"/>
                  </a:lnTo>
                  <a:lnTo>
                    <a:pt x="112" y="1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9" name="Google Shape;6709;p77"/>
            <p:cNvSpPr/>
            <p:nvPr/>
          </p:nvSpPr>
          <p:spPr>
            <a:xfrm>
              <a:off x="3711400" y="843275"/>
              <a:ext cx="2100" cy="2425"/>
            </a:xfrm>
            <a:custGeom>
              <a:avLst/>
              <a:gdLst/>
              <a:ahLst/>
              <a:cxnLst/>
              <a:rect l="l" t="t" r="r" b="b"/>
              <a:pathLst>
                <a:path w="84" h="97" extrusionOk="0">
                  <a:moveTo>
                    <a:pt x="1" y="0"/>
                  </a:moveTo>
                  <a:lnTo>
                    <a:pt x="1" y="96"/>
                  </a:lnTo>
                  <a:lnTo>
                    <a:pt x="83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0" name="Google Shape;6710;p77"/>
            <p:cNvSpPr/>
            <p:nvPr/>
          </p:nvSpPr>
          <p:spPr>
            <a:xfrm>
              <a:off x="3711950" y="846975"/>
              <a:ext cx="4625" cy="3175"/>
            </a:xfrm>
            <a:custGeom>
              <a:avLst/>
              <a:gdLst/>
              <a:ahLst/>
              <a:cxnLst/>
              <a:rect l="l" t="t" r="r" b="b"/>
              <a:pathLst>
                <a:path w="185" h="127" extrusionOk="0">
                  <a:moveTo>
                    <a:pt x="184" y="0"/>
                  </a:moveTo>
                  <a:lnTo>
                    <a:pt x="0" y="105"/>
                  </a:lnTo>
                  <a:lnTo>
                    <a:pt x="37" y="126"/>
                  </a:lnTo>
                  <a:lnTo>
                    <a:pt x="184" y="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1" name="Google Shape;6711;p77"/>
            <p:cNvSpPr/>
            <p:nvPr/>
          </p:nvSpPr>
          <p:spPr>
            <a:xfrm>
              <a:off x="3711400" y="845675"/>
              <a:ext cx="5175" cy="3925"/>
            </a:xfrm>
            <a:custGeom>
              <a:avLst/>
              <a:gdLst/>
              <a:ahLst/>
              <a:cxnLst/>
              <a:rect l="l" t="t" r="r" b="b"/>
              <a:pathLst>
                <a:path w="207" h="157" extrusionOk="0">
                  <a:moveTo>
                    <a:pt x="163" y="0"/>
                  </a:moveTo>
                  <a:lnTo>
                    <a:pt x="1" y="91"/>
                  </a:lnTo>
                  <a:lnTo>
                    <a:pt x="1" y="144"/>
                  </a:lnTo>
                  <a:lnTo>
                    <a:pt x="22" y="157"/>
                  </a:lnTo>
                  <a:lnTo>
                    <a:pt x="206" y="52"/>
                  </a:lnTo>
                  <a:lnTo>
                    <a:pt x="206" y="26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2" name="Google Shape;6712;p77"/>
            <p:cNvSpPr/>
            <p:nvPr/>
          </p:nvSpPr>
          <p:spPr>
            <a:xfrm>
              <a:off x="3713475" y="848750"/>
              <a:ext cx="3100" cy="3600"/>
            </a:xfrm>
            <a:custGeom>
              <a:avLst/>
              <a:gdLst/>
              <a:ahLst/>
              <a:cxnLst/>
              <a:rect l="l" t="t" r="r" b="b"/>
              <a:pathLst>
                <a:path w="124" h="144" extrusionOk="0">
                  <a:moveTo>
                    <a:pt x="123" y="0"/>
                  </a:moveTo>
                  <a:lnTo>
                    <a:pt x="0" y="71"/>
                  </a:lnTo>
                  <a:lnTo>
                    <a:pt x="123" y="144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3" name="Google Shape;6713;p77"/>
            <p:cNvSpPr/>
            <p:nvPr/>
          </p:nvSpPr>
          <p:spPr>
            <a:xfrm>
              <a:off x="3713175" y="848375"/>
              <a:ext cx="3400" cy="2175"/>
            </a:xfrm>
            <a:custGeom>
              <a:avLst/>
              <a:gdLst/>
              <a:ahLst/>
              <a:cxnLst/>
              <a:rect l="l" t="t" r="r" b="b"/>
              <a:pathLst>
                <a:path w="136" h="87" extrusionOk="0">
                  <a:moveTo>
                    <a:pt x="135" y="1"/>
                  </a:moveTo>
                  <a:lnTo>
                    <a:pt x="1" y="79"/>
                  </a:lnTo>
                  <a:lnTo>
                    <a:pt x="12" y="86"/>
                  </a:lnTo>
                  <a:lnTo>
                    <a:pt x="135" y="1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4" name="Google Shape;6714;p77"/>
            <p:cNvSpPr/>
            <p:nvPr/>
          </p:nvSpPr>
          <p:spPr>
            <a:xfrm>
              <a:off x="3712850" y="848025"/>
              <a:ext cx="3725" cy="2350"/>
            </a:xfrm>
            <a:custGeom>
              <a:avLst/>
              <a:gdLst/>
              <a:ahLst/>
              <a:cxnLst/>
              <a:rect l="l" t="t" r="r" b="b"/>
              <a:pathLst>
                <a:path w="149" h="94" extrusionOk="0">
                  <a:moveTo>
                    <a:pt x="148" y="0"/>
                  </a:moveTo>
                  <a:lnTo>
                    <a:pt x="1" y="84"/>
                  </a:lnTo>
                  <a:lnTo>
                    <a:pt x="14" y="93"/>
                  </a:lnTo>
                  <a:lnTo>
                    <a:pt x="148" y="15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5" name="Google Shape;6715;p77"/>
            <p:cNvSpPr/>
            <p:nvPr/>
          </p:nvSpPr>
          <p:spPr>
            <a:xfrm>
              <a:off x="3710425" y="841575"/>
              <a:ext cx="7125" cy="4775"/>
            </a:xfrm>
            <a:custGeom>
              <a:avLst/>
              <a:gdLst/>
              <a:ahLst/>
              <a:cxnLst/>
              <a:rect l="l" t="t" r="r" b="b"/>
              <a:pathLst>
                <a:path w="285" h="191" extrusionOk="0">
                  <a:moveTo>
                    <a:pt x="0" y="0"/>
                  </a:moveTo>
                  <a:lnTo>
                    <a:pt x="40" y="68"/>
                  </a:lnTo>
                  <a:lnTo>
                    <a:pt x="245" y="190"/>
                  </a:lnTo>
                  <a:lnTo>
                    <a:pt x="285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6" name="Google Shape;6716;p77"/>
            <p:cNvSpPr/>
            <p:nvPr/>
          </p:nvSpPr>
          <p:spPr>
            <a:xfrm>
              <a:off x="3710425" y="849250"/>
              <a:ext cx="7125" cy="4850"/>
            </a:xfrm>
            <a:custGeom>
              <a:avLst/>
              <a:gdLst/>
              <a:ahLst/>
              <a:cxnLst/>
              <a:rect l="l" t="t" r="r" b="b"/>
              <a:pathLst>
                <a:path w="285" h="194" extrusionOk="0">
                  <a:moveTo>
                    <a:pt x="40" y="1"/>
                  </a:moveTo>
                  <a:lnTo>
                    <a:pt x="0" y="22"/>
                  </a:lnTo>
                  <a:lnTo>
                    <a:pt x="285" y="193"/>
                  </a:lnTo>
                  <a:lnTo>
                    <a:pt x="245" y="124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7" name="Google Shape;6717;p77"/>
            <p:cNvSpPr/>
            <p:nvPr/>
          </p:nvSpPr>
          <p:spPr>
            <a:xfrm>
              <a:off x="3711400" y="849025"/>
              <a:ext cx="5175" cy="3325"/>
            </a:xfrm>
            <a:custGeom>
              <a:avLst/>
              <a:gdLst/>
              <a:ahLst/>
              <a:cxnLst/>
              <a:rect l="l" t="t" r="r" b="b"/>
              <a:pathLst>
                <a:path w="207" h="133" extrusionOk="0">
                  <a:moveTo>
                    <a:pt x="11" y="1"/>
                  </a:moveTo>
                  <a:lnTo>
                    <a:pt x="1" y="10"/>
                  </a:lnTo>
                  <a:lnTo>
                    <a:pt x="206" y="133"/>
                  </a:lnTo>
                  <a:lnTo>
                    <a:pt x="206" y="117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8" name="Google Shape;6718;p77"/>
            <p:cNvSpPr/>
            <p:nvPr/>
          </p:nvSpPr>
          <p:spPr>
            <a:xfrm>
              <a:off x="3711400" y="843275"/>
              <a:ext cx="275" cy="6000"/>
            </a:xfrm>
            <a:custGeom>
              <a:avLst/>
              <a:gdLst/>
              <a:ahLst/>
              <a:cxnLst/>
              <a:rect l="l" t="t" r="r" b="b"/>
              <a:pathLst>
                <a:path w="1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11" y="231"/>
                  </a:lnTo>
                  <a:lnTo>
                    <a:pt x="11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9" name="Google Shape;6719;p77"/>
            <p:cNvSpPr/>
            <p:nvPr/>
          </p:nvSpPr>
          <p:spPr>
            <a:xfrm>
              <a:off x="3717525" y="845475"/>
              <a:ext cx="425" cy="8625"/>
            </a:xfrm>
            <a:custGeom>
              <a:avLst/>
              <a:gdLst/>
              <a:ahLst/>
              <a:cxnLst/>
              <a:rect l="l" t="t" r="r" b="b"/>
              <a:pathLst>
                <a:path w="17" h="345" extrusionOk="0">
                  <a:moveTo>
                    <a:pt x="17" y="1"/>
                  </a:moveTo>
                  <a:lnTo>
                    <a:pt x="1" y="11"/>
                  </a:lnTo>
                  <a:lnTo>
                    <a:pt x="1" y="344"/>
                  </a:lnTo>
                  <a:lnTo>
                    <a:pt x="17" y="33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0" name="Google Shape;6720;p77"/>
            <p:cNvSpPr/>
            <p:nvPr/>
          </p:nvSpPr>
          <p:spPr>
            <a:xfrm>
              <a:off x="3710425" y="841275"/>
              <a:ext cx="7525" cy="4475"/>
            </a:xfrm>
            <a:custGeom>
              <a:avLst/>
              <a:gdLst/>
              <a:ahLst/>
              <a:cxnLst/>
              <a:rect l="l" t="t" r="r" b="b"/>
              <a:pathLst>
                <a:path w="301" h="179" extrusionOk="0">
                  <a:moveTo>
                    <a:pt x="15" y="1"/>
                  </a:moveTo>
                  <a:lnTo>
                    <a:pt x="0" y="12"/>
                  </a:lnTo>
                  <a:lnTo>
                    <a:pt x="285" y="179"/>
                  </a:lnTo>
                  <a:lnTo>
                    <a:pt x="301" y="169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1" name="Google Shape;6721;p77"/>
            <p:cNvSpPr/>
            <p:nvPr/>
          </p:nvSpPr>
          <p:spPr>
            <a:xfrm>
              <a:off x="3681050" y="816275"/>
              <a:ext cx="7175" cy="12525"/>
            </a:xfrm>
            <a:custGeom>
              <a:avLst/>
              <a:gdLst/>
              <a:ahLst/>
              <a:cxnLst/>
              <a:rect l="l" t="t" r="r" b="b"/>
              <a:pathLst>
                <a:path w="287" h="501" extrusionOk="0">
                  <a:moveTo>
                    <a:pt x="1" y="0"/>
                  </a:moveTo>
                  <a:lnTo>
                    <a:pt x="1" y="331"/>
                  </a:lnTo>
                  <a:lnTo>
                    <a:pt x="286" y="500"/>
                  </a:lnTo>
                  <a:lnTo>
                    <a:pt x="286" y="1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2" name="Google Shape;6722;p77"/>
            <p:cNvSpPr/>
            <p:nvPr/>
          </p:nvSpPr>
          <p:spPr>
            <a:xfrm>
              <a:off x="3682025" y="818000"/>
              <a:ext cx="5225" cy="9100"/>
            </a:xfrm>
            <a:custGeom>
              <a:avLst/>
              <a:gdLst/>
              <a:ahLst/>
              <a:cxnLst/>
              <a:rect l="l" t="t" r="r" b="b"/>
              <a:pathLst>
                <a:path w="209" h="364" extrusionOk="0">
                  <a:moveTo>
                    <a:pt x="1" y="1"/>
                  </a:moveTo>
                  <a:lnTo>
                    <a:pt x="1" y="96"/>
                  </a:lnTo>
                  <a:lnTo>
                    <a:pt x="1" y="130"/>
                  </a:lnTo>
                  <a:lnTo>
                    <a:pt x="1" y="172"/>
                  </a:lnTo>
                  <a:lnTo>
                    <a:pt x="1" y="188"/>
                  </a:lnTo>
                  <a:lnTo>
                    <a:pt x="1" y="240"/>
                  </a:lnTo>
                  <a:lnTo>
                    <a:pt x="24" y="253"/>
                  </a:lnTo>
                  <a:lnTo>
                    <a:pt x="60" y="275"/>
                  </a:lnTo>
                  <a:lnTo>
                    <a:pt x="73" y="282"/>
                  </a:lnTo>
                  <a:lnTo>
                    <a:pt x="85" y="289"/>
                  </a:lnTo>
                  <a:lnTo>
                    <a:pt x="208" y="363"/>
                  </a:lnTo>
                  <a:lnTo>
                    <a:pt x="208" y="220"/>
                  </a:lnTo>
                  <a:lnTo>
                    <a:pt x="208" y="205"/>
                  </a:lnTo>
                  <a:lnTo>
                    <a:pt x="208" y="189"/>
                  </a:lnTo>
                  <a:lnTo>
                    <a:pt x="208" y="147"/>
                  </a:lnTo>
                  <a:lnTo>
                    <a:pt x="208" y="121"/>
                  </a:lnTo>
                  <a:lnTo>
                    <a:pt x="163" y="95"/>
                  </a:lnTo>
                  <a:lnTo>
                    <a:pt x="149" y="86"/>
                  </a:lnTo>
                  <a:lnTo>
                    <a:pt x="114" y="66"/>
                  </a:lnTo>
                  <a:lnTo>
                    <a:pt x="84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3" name="Google Shape;6723;p77"/>
            <p:cNvSpPr/>
            <p:nvPr/>
          </p:nvSpPr>
          <p:spPr>
            <a:xfrm>
              <a:off x="3682025" y="820150"/>
              <a:ext cx="4100" cy="2550"/>
            </a:xfrm>
            <a:custGeom>
              <a:avLst/>
              <a:gdLst/>
              <a:ahLst/>
              <a:cxnLst/>
              <a:rect l="l" t="t" r="r" b="b"/>
              <a:pathLst>
                <a:path w="164" h="102" extrusionOk="0">
                  <a:moveTo>
                    <a:pt x="149" y="0"/>
                  </a:moveTo>
                  <a:lnTo>
                    <a:pt x="1" y="86"/>
                  </a:lnTo>
                  <a:lnTo>
                    <a:pt x="1" y="102"/>
                  </a:lnTo>
                  <a:lnTo>
                    <a:pt x="163" y="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4" name="Google Shape;6724;p77"/>
            <p:cNvSpPr/>
            <p:nvPr/>
          </p:nvSpPr>
          <p:spPr>
            <a:xfrm>
              <a:off x="3682025" y="819625"/>
              <a:ext cx="3725" cy="2675"/>
            </a:xfrm>
            <a:custGeom>
              <a:avLst/>
              <a:gdLst/>
              <a:ahLst/>
              <a:cxnLst/>
              <a:rect l="l" t="t" r="r" b="b"/>
              <a:pathLst>
                <a:path w="149" h="107" extrusionOk="0">
                  <a:moveTo>
                    <a:pt x="114" y="1"/>
                  </a:moveTo>
                  <a:lnTo>
                    <a:pt x="1" y="65"/>
                  </a:lnTo>
                  <a:lnTo>
                    <a:pt x="1" y="107"/>
                  </a:lnTo>
                  <a:lnTo>
                    <a:pt x="149" y="2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5" name="Google Shape;6725;p77"/>
            <p:cNvSpPr/>
            <p:nvPr/>
          </p:nvSpPr>
          <p:spPr>
            <a:xfrm>
              <a:off x="3682025" y="819200"/>
              <a:ext cx="2875" cy="2050"/>
            </a:xfrm>
            <a:custGeom>
              <a:avLst/>
              <a:gdLst/>
              <a:ahLst/>
              <a:cxnLst/>
              <a:rect l="l" t="t" r="r" b="b"/>
              <a:pathLst>
                <a:path w="115" h="82" extrusionOk="0">
                  <a:moveTo>
                    <a:pt x="84" y="0"/>
                  </a:moveTo>
                  <a:lnTo>
                    <a:pt x="1" y="48"/>
                  </a:lnTo>
                  <a:lnTo>
                    <a:pt x="1" y="82"/>
                  </a:lnTo>
                  <a:lnTo>
                    <a:pt x="114" y="1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6" name="Google Shape;6726;p77"/>
            <p:cNvSpPr/>
            <p:nvPr/>
          </p:nvSpPr>
          <p:spPr>
            <a:xfrm>
              <a:off x="3682025" y="818000"/>
              <a:ext cx="2100" cy="2425"/>
            </a:xfrm>
            <a:custGeom>
              <a:avLst/>
              <a:gdLst/>
              <a:ahLst/>
              <a:cxnLst/>
              <a:rect l="l" t="t" r="r" b="b"/>
              <a:pathLst>
                <a:path w="84" h="97" extrusionOk="0">
                  <a:moveTo>
                    <a:pt x="1" y="1"/>
                  </a:moveTo>
                  <a:lnTo>
                    <a:pt x="1" y="96"/>
                  </a:lnTo>
                  <a:lnTo>
                    <a:pt x="84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7" name="Google Shape;6727;p77"/>
            <p:cNvSpPr/>
            <p:nvPr/>
          </p:nvSpPr>
          <p:spPr>
            <a:xfrm>
              <a:off x="3682625" y="821675"/>
              <a:ext cx="4625" cy="3200"/>
            </a:xfrm>
            <a:custGeom>
              <a:avLst/>
              <a:gdLst/>
              <a:ahLst/>
              <a:cxnLst/>
              <a:rect l="l" t="t" r="r" b="b"/>
              <a:pathLst>
                <a:path w="185" h="128" extrusionOk="0">
                  <a:moveTo>
                    <a:pt x="184" y="0"/>
                  </a:moveTo>
                  <a:lnTo>
                    <a:pt x="0" y="106"/>
                  </a:lnTo>
                  <a:lnTo>
                    <a:pt x="36" y="128"/>
                  </a:lnTo>
                  <a:lnTo>
                    <a:pt x="184" y="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8" name="Google Shape;6728;p77"/>
            <p:cNvSpPr/>
            <p:nvPr/>
          </p:nvSpPr>
          <p:spPr>
            <a:xfrm>
              <a:off x="3682025" y="820350"/>
              <a:ext cx="5225" cy="3975"/>
            </a:xfrm>
            <a:custGeom>
              <a:avLst/>
              <a:gdLst/>
              <a:ahLst/>
              <a:cxnLst/>
              <a:rect l="l" t="t" r="r" b="b"/>
              <a:pathLst>
                <a:path w="209" h="159" extrusionOk="0">
                  <a:moveTo>
                    <a:pt x="163" y="1"/>
                  </a:moveTo>
                  <a:lnTo>
                    <a:pt x="1" y="94"/>
                  </a:lnTo>
                  <a:lnTo>
                    <a:pt x="1" y="146"/>
                  </a:lnTo>
                  <a:lnTo>
                    <a:pt x="24" y="159"/>
                  </a:lnTo>
                  <a:lnTo>
                    <a:pt x="208" y="53"/>
                  </a:lnTo>
                  <a:lnTo>
                    <a:pt x="208" y="27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9" name="Google Shape;6729;p77"/>
            <p:cNvSpPr/>
            <p:nvPr/>
          </p:nvSpPr>
          <p:spPr>
            <a:xfrm>
              <a:off x="3684150" y="823475"/>
              <a:ext cx="3100" cy="3625"/>
            </a:xfrm>
            <a:custGeom>
              <a:avLst/>
              <a:gdLst/>
              <a:ahLst/>
              <a:cxnLst/>
              <a:rect l="l" t="t" r="r" b="b"/>
              <a:pathLst>
                <a:path w="124" h="145" extrusionOk="0">
                  <a:moveTo>
                    <a:pt x="123" y="1"/>
                  </a:moveTo>
                  <a:lnTo>
                    <a:pt x="0" y="70"/>
                  </a:lnTo>
                  <a:lnTo>
                    <a:pt x="123" y="14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0" name="Google Shape;6730;p77"/>
            <p:cNvSpPr/>
            <p:nvPr/>
          </p:nvSpPr>
          <p:spPr>
            <a:xfrm>
              <a:off x="3683850" y="823125"/>
              <a:ext cx="3400" cy="2125"/>
            </a:xfrm>
            <a:custGeom>
              <a:avLst/>
              <a:gdLst/>
              <a:ahLst/>
              <a:cxnLst/>
              <a:rect l="l" t="t" r="r" b="b"/>
              <a:pathLst>
                <a:path w="136" h="85" extrusionOk="0">
                  <a:moveTo>
                    <a:pt x="135" y="0"/>
                  </a:moveTo>
                  <a:lnTo>
                    <a:pt x="0" y="77"/>
                  </a:lnTo>
                  <a:lnTo>
                    <a:pt x="12" y="84"/>
                  </a:lnTo>
                  <a:lnTo>
                    <a:pt x="135" y="1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1" name="Google Shape;6731;p77"/>
            <p:cNvSpPr/>
            <p:nvPr/>
          </p:nvSpPr>
          <p:spPr>
            <a:xfrm>
              <a:off x="3683525" y="822725"/>
              <a:ext cx="3725" cy="2325"/>
            </a:xfrm>
            <a:custGeom>
              <a:avLst/>
              <a:gdLst/>
              <a:ahLst/>
              <a:cxnLst/>
              <a:rect l="l" t="t" r="r" b="b"/>
              <a:pathLst>
                <a:path w="149" h="93" extrusionOk="0">
                  <a:moveTo>
                    <a:pt x="148" y="0"/>
                  </a:moveTo>
                  <a:lnTo>
                    <a:pt x="0" y="86"/>
                  </a:lnTo>
                  <a:lnTo>
                    <a:pt x="13" y="93"/>
                  </a:lnTo>
                  <a:lnTo>
                    <a:pt x="148" y="1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2" name="Google Shape;6732;p77"/>
            <p:cNvSpPr/>
            <p:nvPr/>
          </p:nvSpPr>
          <p:spPr>
            <a:xfrm>
              <a:off x="3681050" y="816275"/>
              <a:ext cx="7175" cy="4750"/>
            </a:xfrm>
            <a:custGeom>
              <a:avLst/>
              <a:gdLst/>
              <a:ahLst/>
              <a:cxnLst/>
              <a:rect l="l" t="t" r="r" b="b"/>
              <a:pathLst>
                <a:path w="287" h="190" extrusionOk="0">
                  <a:moveTo>
                    <a:pt x="1" y="0"/>
                  </a:moveTo>
                  <a:lnTo>
                    <a:pt x="40" y="70"/>
                  </a:lnTo>
                  <a:lnTo>
                    <a:pt x="247" y="190"/>
                  </a:lnTo>
                  <a:lnTo>
                    <a:pt x="286" y="1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3" name="Google Shape;6733;p77"/>
            <p:cNvSpPr/>
            <p:nvPr/>
          </p:nvSpPr>
          <p:spPr>
            <a:xfrm>
              <a:off x="3681050" y="823975"/>
              <a:ext cx="7175" cy="4825"/>
            </a:xfrm>
            <a:custGeom>
              <a:avLst/>
              <a:gdLst/>
              <a:ahLst/>
              <a:cxnLst/>
              <a:rect l="l" t="t" r="r" b="b"/>
              <a:pathLst>
                <a:path w="287" h="193" extrusionOk="0">
                  <a:moveTo>
                    <a:pt x="40" y="1"/>
                  </a:moveTo>
                  <a:lnTo>
                    <a:pt x="1" y="23"/>
                  </a:lnTo>
                  <a:lnTo>
                    <a:pt x="286" y="192"/>
                  </a:lnTo>
                  <a:lnTo>
                    <a:pt x="247" y="124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4" name="Google Shape;6734;p77"/>
            <p:cNvSpPr/>
            <p:nvPr/>
          </p:nvSpPr>
          <p:spPr>
            <a:xfrm>
              <a:off x="3682025" y="823725"/>
              <a:ext cx="5225" cy="3375"/>
            </a:xfrm>
            <a:custGeom>
              <a:avLst/>
              <a:gdLst/>
              <a:ahLst/>
              <a:cxnLst/>
              <a:rect l="l" t="t" r="r" b="b"/>
              <a:pathLst>
                <a:path w="209" h="135" extrusionOk="0">
                  <a:moveTo>
                    <a:pt x="13" y="1"/>
                  </a:moveTo>
                  <a:lnTo>
                    <a:pt x="1" y="11"/>
                  </a:lnTo>
                  <a:lnTo>
                    <a:pt x="208" y="134"/>
                  </a:lnTo>
                  <a:lnTo>
                    <a:pt x="208" y="11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5" name="Google Shape;6735;p77"/>
            <p:cNvSpPr/>
            <p:nvPr/>
          </p:nvSpPr>
          <p:spPr>
            <a:xfrm>
              <a:off x="3682025" y="818000"/>
              <a:ext cx="325" cy="6000"/>
            </a:xfrm>
            <a:custGeom>
              <a:avLst/>
              <a:gdLst/>
              <a:ahLst/>
              <a:cxnLst/>
              <a:rect l="l" t="t" r="r" b="b"/>
              <a:pathLst>
                <a:path w="13" h="240" extrusionOk="0">
                  <a:moveTo>
                    <a:pt x="1" y="1"/>
                  </a:moveTo>
                  <a:lnTo>
                    <a:pt x="1" y="240"/>
                  </a:lnTo>
                  <a:lnTo>
                    <a:pt x="13" y="230"/>
                  </a:lnTo>
                  <a:lnTo>
                    <a:pt x="13" y="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6" name="Google Shape;6736;p77"/>
            <p:cNvSpPr/>
            <p:nvPr/>
          </p:nvSpPr>
          <p:spPr>
            <a:xfrm>
              <a:off x="3688200" y="820225"/>
              <a:ext cx="375" cy="8575"/>
            </a:xfrm>
            <a:custGeom>
              <a:avLst/>
              <a:gdLst/>
              <a:ahLst/>
              <a:cxnLst/>
              <a:rect l="l" t="t" r="r" b="b"/>
              <a:pathLst>
                <a:path w="15" h="343" extrusionOk="0">
                  <a:moveTo>
                    <a:pt x="15" y="0"/>
                  </a:moveTo>
                  <a:lnTo>
                    <a:pt x="0" y="10"/>
                  </a:lnTo>
                  <a:lnTo>
                    <a:pt x="0" y="342"/>
                  </a:lnTo>
                  <a:lnTo>
                    <a:pt x="15" y="33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7" name="Google Shape;6737;p77"/>
            <p:cNvSpPr/>
            <p:nvPr/>
          </p:nvSpPr>
          <p:spPr>
            <a:xfrm>
              <a:off x="3681050" y="816000"/>
              <a:ext cx="7525" cy="4500"/>
            </a:xfrm>
            <a:custGeom>
              <a:avLst/>
              <a:gdLst/>
              <a:ahLst/>
              <a:cxnLst/>
              <a:rect l="l" t="t" r="r" b="b"/>
              <a:pathLst>
                <a:path w="301" h="180" extrusionOk="0">
                  <a:moveTo>
                    <a:pt x="15" y="1"/>
                  </a:moveTo>
                  <a:lnTo>
                    <a:pt x="1" y="11"/>
                  </a:lnTo>
                  <a:lnTo>
                    <a:pt x="286" y="179"/>
                  </a:lnTo>
                  <a:lnTo>
                    <a:pt x="301" y="169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8" name="Google Shape;6738;p77"/>
            <p:cNvSpPr/>
            <p:nvPr/>
          </p:nvSpPr>
          <p:spPr>
            <a:xfrm>
              <a:off x="3681050" y="826050"/>
              <a:ext cx="7175" cy="12575"/>
            </a:xfrm>
            <a:custGeom>
              <a:avLst/>
              <a:gdLst/>
              <a:ahLst/>
              <a:cxnLst/>
              <a:rect l="l" t="t" r="r" b="b"/>
              <a:pathLst>
                <a:path w="287" h="503" extrusionOk="0">
                  <a:moveTo>
                    <a:pt x="1" y="1"/>
                  </a:moveTo>
                  <a:lnTo>
                    <a:pt x="1" y="331"/>
                  </a:lnTo>
                  <a:lnTo>
                    <a:pt x="286" y="502"/>
                  </a:lnTo>
                  <a:lnTo>
                    <a:pt x="286" y="1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9" name="Google Shape;6739;p77"/>
            <p:cNvSpPr/>
            <p:nvPr/>
          </p:nvSpPr>
          <p:spPr>
            <a:xfrm>
              <a:off x="3682025" y="827800"/>
              <a:ext cx="5225" cy="9075"/>
            </a:xfrm>
            <a:custGeom>
              <a:avLst/>
              <a:gdLst/>
              <a:ahLst/>
              <a:cxnLst/>
              <a:rect l="l" t="t" r="r" b="b"/>
              <a:pathLst>
                <a:path w="209" h="363" extrusionOk="0">
                  <a:moveTo>
                    <a:pt x="1" y="0"/>
                  </a:moveTo>
                  <a:lnTo>
                    <a:pt x="1" y="96"/>
                  </a:lnTo>
                  <a:lnTo>
                    <a:pt x="1" y="129"/>
                  </a:lnTo>
                  <a:lnTo>
                    <a:pt x="1" y="171"/>
                  </a:lnTo>
                  <a:lnTo>
                    <a:pt x="1" y="187"/>
                  </a:lnTo>
                  <a:lnTo>
                    <a:pt x="1" y="239"/>
                  </a:lnTo>
                  <a:lnTo>
                    <a:pt x="24" y="252"/>
                  </a:lnTo>
                  <a:lnTo>
                    <a:pt x="60" y="274"/>
                  </a:lnTo>
                  <a:lnTo>
                    <a:pt x="73" y="281"/>
                  </a:lnTo>
                  <a:lnTo>
                    <a:pt x="85" y="289"/>
                  </a:lnTo>
                  <a:lnTo>
                    <a:pt x="208" y="363"/>
                  </a:lnTo>
                  <a:lnTo>
                    <a:pt x="208" y="219"/>
                  </a:lnTo>
                  <a:lnTo>
                    <a:pt x="208" y="205"/>
                  </a:lnTo>
                  <a:lnTo>
                    <a:pt x="208" y="189"/>
                  </a:lnTo>
                  <a:lnTo>
                    <a:pt x="208" y="148"/>
                  </a:lnTo>
                  <a:lnTo>
                    <a:pt x="208" y="121"/>
                  </a:lnTo>
                  <a:lnTo>
                    <a:pt x="163" y="94"/>
                  </a:lnTo>
                  <a:lnTo>
                    <a:pt x="149" y="86"/>
                  </a:lnTo>
                  <a:lnTo>
                    <a:pt x="114" y="65"/>
                  </a:lnTo>
                  <a:lnTo>
                    <a:pt x="84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0" name="Google Shape;6740;p77"/>
            <p:cNvSpPr/>
            <p:nvPr/>
          </p:nvSpPr>
          <p:spPr>
            <a:xfrm>
              <a:off x="3682025" y="829925"/>
              <a:ext cx="4100" cy="2575"/>
            </a:xfrm>
            <a:custGeom>
              <a:avLst/>
              <a:gdLst/>
              <a:ahLst/>
              <a:cxnLst/>
              <a:rect l="l" t="t" r="r" b="b"/>
              <a:pathLst>
                <a:path w="164" h="103" extrusionOk="0">
                  <a:moveTo>
                    <a:pt x="149" y="1"/>
                  </a:moveTo>
                  <a:lnTo>
                    <a:pt x="1" y="86"/>
                  </a:lnTo>
                  <a:lnTo>
                    <a:pt x="1" y="102"/>
                  </a:lnTo>
                  <a:lnTo>
                    <a:pt x="163" y="9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1" name="Google Shape;6741;p77"/>
            <p:cNvSpPr/>
            <p:nvPr/>
          </p:nvSpPr>
          <p:spPr>
            <a:xfrm>
              <a:off x="3682025" y="829425"/>
              <a:ext cx="3725" cy="2675"/>
            </a:xfrm>
            <a:custGeom>
              <a:avLst/>
              <a:gdLst/>
              <a:ahLst/>
              <a:cxnLst/>
              <a:rect l="l" t="t" r="r" b="b"/>
              <a:pathLst>
                <a:path w="149" h="107" extrusionOk="0">
                  <a:moveTo>
                    <a:pt x="114" y="0"/>
                  </a:moveTo>
                  <a:lnTo>
                    <a:pt x="1" y="64"/>
                  </a:lnTo>
                  <a:lnTo>
                    <a:pt x="1" y="106"/>
                  </a:lnTo>
                  <a:lnTo>
                    <a:pt x="149" y="21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2" name="Google Shape;6742;p77"/>
            <p:cNvSpPr/>
            <p:nvPr/>
          </p:nvSpPr>
          <p:spPr>
            <a:xfrm>
              <a:off x="3682025" y="829000"/>
              <a:ext cx="2875" cy="2050"/>
            </a:xfrm>
            <a:custGeom>
              <a:avLst/>
              <a:gdLst/>
              <a:ahLst/>
              <a:cxnLst/>
              <a:rect l="l" t="t" r="r" b="b"/>
              <a:pathLst>
                <a:path w="115" h="82" extrusionOk="0">
                  <a:moveTo>
                    <a:pt x="84" y="0"/>
                  </a:moveTo>
                  <a:lnTo>
                    <a:pt x="1" y="48"/>
                  </a:lnTo>
                  <a:lnTo>
                    <a:pt x="1" y="81"/>
                  </a:lnTo>
                  <a:lnTo>
                    <a:pt x="114" y="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3" name="Google Shape;6743;p77"/>
            <p:cNvSpPr/>
            <p:nvPr/>
          </p:nvSpPr>
          <p:spPr>
            <a:xfrm>
              <a:off x="3682025" y="827800"/>
              <a:ext cx="2100" cy="2400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1" y="0"/>
                  </a:moveTo>
                  <a:lnTo>
                    <a:pt x="1" y="96"/>
                  </a:lnTo>
                  <a:lnTo>
                    <a:pt x="84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4" name="Google Shape;6744;p77"/>
            <p:cNvSpPr/>
            <p:nvPr/>
          </p:nvSpPr>
          <p:spPr>
            <a:xfrm>
              <a:off x="3682625" y="831500"/>
              <a:ext cx="4625" cy="3175"/>
            </a:xfrm>
            <a:custGeom>
              <a:avLst/>
              <a:gdLst/>
              <a:ahLst/>
              <a:cxnLst/>
              <a:rect l="l" t="t" r="r" b="b"/>
              <a:pathLst>
                <a:path w="185" h="127" extrusionOk="0">
                  <a:moveTo>
                    <a:pt x="184" y="0"/>
                  </a:moveTo>
                  <a:lnTo>
                    <a:pt x="0" y="104"/>
                  </a:lnTo>
                  <a:lnTo>
                    <a:pt x="36" y="126"/>
                  </a:lnTo>
                  <a:lnTo>
                    <a:pt x="184" y="41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5" name="Google Shape;6745;p77"/>
            <p:cNvSpPr/>
            <p:nvPr/>
          </p:nvSpPr>
          <p:spPr>
            <a:xfrm>
              <a:off x="3682025" y="830150"/>
              <a:ext cx="5225" cy="3975"/>
            </a:xfrm>
            <a:custGeom>
              <a:avLst/>
              <a:gdLst/>
              <a:ahLst/>
              <a:cxnLst/>
              <a:rect l="l" t="t" r="r" b="b"/>
              <a:pathLst>
                <a:path w="209" h="159" extrusionOk="0">
                  <a:moveTo>
                    <a:pt x="163" y="0"/>
                  </a:moveTo>
                  <a:lnTo>
                    <a:pt x="1" y="93"/>
                  </a:lnTo>
                  <a:lnTo>
                    <a:pt x="1" y="145"/>
                  </a:lnTo>
                  <a:lnTo>
                    <a:pt x="24" y="158"/>
                  </a:lnTo>
                  <a:lnTo>
                    <a:pt x="208" y="54"/>
                  </a:lnTo>
                  <a:lnTo>
                    <a:pt x="208" y="27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6" name="Google Shape;6746;p77"/>
            <p:cNvSpPr/>
            <p:nvPr/>
          </p:nvSpPr>
          <p:spPr>
            <a:xfrm>
              <a:off x="3684150" y="833275"/>
              <a:ext cx="3100" cy="3600"/>
            </a:xfrm>
            <a:custGeom>
              <a:avLst/>
              <a:gdLst/>
              <a:ahLst/>
              <a:cxnLst/>
              <a:rect l="l" t="t" r="r" b="b"/>
              <a:pathLst>
                <a:path w="124" h="144" extrusionOk="0">
                  <a:moveTo>
                    <a:pt x="123" y="0"/>
                  </a:moveTo>
                  <a:lnTo>
                    <a:pt x="0" y="70"/>
                  </a:lnTo>
                  <a:lnTo>
                    <a:pt x="123" y="144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7" name="Google Shape;6747;p77"/>
            <p:cNvSpPr/>
            <p:nvPr/>
          </p:nvSpPr>
          <p:spPr>
            <a:xfrm>
              <a:off x="3683850" y="832900"/>
              <a:ext cx="3400" cy="2125"/>
            </a:xfrm>
            <a:custGeom>
              <a:avLst/>
              <a:gdLst/>
              <a:ahLst/>
              <a:cxnLst/>
              <a:rect l="l" t="t" r="r" b="b"/>
              <a:pathLst>
                <a:path w="136" h="85" extrusionOk="0">
                  <a:moveTo>
                    <a:pt x="135" y="1"/>
                  </a:moveTo>
                  <a:lnTo>
                    <a:pt x="0" y="77"/>
                  </a:lnTo>
                  <a:lnTo>
                    <a:pt x="12" y="85"/>
                  </a:lnTo>
                  <a:lnTo>
                    <a:pt x="135" y="1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8" name="Google Shape;6748;p77"/>
            <p:cNvSpPr/>
            <p:nvPr/>
          </p:nvSpPr>
          <p:spPr>
            <a:xfrm>
              <a:off x="3683525" y="832500"/>
              <a:ext cx="3725" cy="2350"/>
            </a:xfrm>
            <a:custGeom>
              <a:avLst/>
              <a:gdLst/>
              <a:ahLst/>
              <a:cxnLst/>
              <a:rect l="l" t="t" r="r" b="b"/>
              <a:pathLst>
                <a:path w="149" h="94" extrusionOk="0">
                  <a:moveTo>
                    <a:pt x="148" y="1"/>
                  </a:moveTo>
                  <a:lnTo>
                    <a:pt x="0" y="86"/>
                  </a:lnTo>
                  <a:lnTo>
                    <a:pt x="13" y="93"/>
                  </a:lnTo>
                  <a:lnTo>
                    <a:pt x="148" y="1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9" name="Google Shape;6749;p77"/>
            <p:cNvSpPr/>
            <p:nvPr/>
          </p:nvSpPr>
          <p:spPr>
            <a:xfrm>
              <a:off x="3681050" y="826050"/>
              <a:ext cx="7175" cy="4775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1" y="1"/>
                  </a:moveTo>
                  <a:lnTo>
                    <a:pt x="40" y="70"/>
                  </a:lnTo>
                  <a:lnTo>
                    <a:pt x="247" y="191"/>
                  </a:lnTo>
                  <a:lnTo>
                    <a:pt x="286" y="1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0" name="Google Shape;6750;p77"/>
            <p:cNvSpPr/>
            <p:nvPr/>
          </p:nvSpPr>
          <p:spPr>
            <a:xfrm>
              <a:off x="3681050" y="833775"/>
              <a:ext cx="7175" cy="4850"/>
            </a:xfrm>
            <a:custGeom>
              <a:avLst/>
              <a:gdLst/>
              <a:ahLst/>
              <a:cxnLst/>
              <a:rect l="l" t="t" r="r" b="b"/>
              <a:pathLst>
                <a:path w="287" h="194" extrusionOk="0">
                  <a:moveTo>
                    <a:pt x="40" y="0"/>
                  </a:moveTo>
                  <a:lnTo>
                    <a:pt x="1" y="22"/>
                  </a:lnTo>
                  <a:lnTo>
                    <a:pt x="286" y="193"/>
                  </a:lnTo>
                  <a:lnTo>
                    <a:pt x="247" y="12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1" name="Google Shape;6751;p77"/>
            <p:cNvSpPr/>
            <p:nvPr/>
          </p:nvSpPr>
          <p:spPr>
            <a:xfrm>
              <a:off x="3682025" y="833550"/>
              <a:ext cx="5225" cy="3325"/>
            </a:xfrm>
            <a:custGeom>
              <a:avLst/>
              <a:gdLst/>
              <a:ahLst/>
              <a:cxnLst/>
              <a:rect l="l" t="t" r="r" b="b"/>
              <a:pathLst>
                <a:path w="209" h="133" extrusionOk="0">
                  <a:moveTo>
                    <a:pt x="13" y="1"/>
                  </a:moveTo>
                  <a:lnTo>
                    <a:pt x="1" y="9"/>
                  </a:lnTo>
                  <a:lnTo>
                    <a:pt x="208" y="133"/>
                  </a:lnTo>
                  <a:lnTo>
                    <a:pt x="208" y="11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2" name="Google Shape;6752;p77"/>
            <p:cNvSpPr/>
            <p:nvPr/>
          </p:nvSpPr>
          <p:spPr>
            <a:xfrm>
              <a:off x="3682025" y="827800"/>
              <a:ext cx="325" cy="6000"/>
            </a:xfrm>
            <a:custGeom>
              <a:avLst/>
              <a:gdLst/>
              <a:ahLst/>
              <a:cxnLst/>
              <a:rect l="l" t="t" r="r" b="b"/>
              <a:pathLst>
                <a:path w="13" h="240" extrusionOk="0">
                  <a:moveTo>
                    <a:pt x="1" y="0"/>
                  </a:moveTo>
                  <a:lnTo>
                    <a:pt x="1" y="239"/>
                  </a:lnTo>
                  <a:lnTo>
                    <a:pt x="13" y="231"/>
                  </a:lnTo>
                  <a:lnTo>
                    <a:pt x="13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3" name="Google Shape;6753;p77"/>
            <p:cNvSpPr/>
            <p:nvPr/>
          </p:nvSpPr>
          <p:spPr>
            <a:xfrm>
              <a:off x="3688200" y="830000"/>
              <a:ext cx="375" cy="8625"/>
            </a:xfrm>
            <a:custGeom>
              <a:avLst/>
              <a:gdLst/>
              <a:ahLst/>
              <a:cxnLst/>
              <a:rect l="l" t="t" r="r" b="b"/>
              <a:pathLst>
                <a:path w="15" h="345" extrusionOk="0">
                  <a:moveTo>
                    <a:pt x="15" y="1"/>
                  </a:moveTo>
                  <a:lnTo>
                    <a:pt x="0" y="11"/>
                  </a:lnTo>
                  <a:lnTo>
                    <a:pt x="0" y="344"/>
                  </a:lnTo>
                  <a:lnTo>
                    <a:pt x="15" y="33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4" name="Google Shape;6754;p77"/>
            <p:cNvSpPr/>
            <p:nvPr/>
          </p:nvSpPr>
          <p:spPr>
            <a:xfrm>
              <a:off x="3681050" y="825800"/>
              <a:ext cx="7525" cy="4475"/>
            </a:xfrm>
            <a:custGeom>
              <a:avLst/>
              <a:gdLst/>
              <a:ahLst/>
              <a:cxnLst/>
              <a:rect l="l" t="t" r="r" b="b"/>
              <a:pathLst>
                <a:path w="301" h="179" extrusionOk="0">
                  <a:moveTo>
                    <a:pt x="15" y="0"/>
                  </a:moveTo>
                  <a:lnTo>
                    <a:pt x="1" y="11"/>
                  </a:lnTo>
                  <a:lnTo>
                    <a:pt x="286" y="179"/>
                  </a:lnTo>
                  <a:lnTo>
                    <a:pt x="301" y="16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55" name="Google Shape;6755;p77"/>
          <p:cNvSpPr txBox="1">
            <a:spLocks noGrp="1"/>
          </p:cNvSpPr>
          <p:nvPr>
            <p:ph type="subTitle" idx="4294967295"/>
          </p:nvPr>
        </p:nvSpPr>
        <p:spPr>
          <a:xfrm>
            <a:off x="6875900" y="1200613"/>
            <a:ext cx="9933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solidFill>
                  <a:srgbClr val="E4252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 </a:t>
            </a:r>
            <a:endParaRPr sz="1800" b="1" i="0" u="none" strike="noStrike" cap="none">
              <a:solidFill>
                <a:srgbClr val="E4252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756" name="Google Shape;6756;p77"/>
          <p:cNvSpPr txBox="1">
            <a:spLocks noGrp="1"/>
          </p:cNvSpPr>
          <p:nvPr>
            <p:ph type="subTitle" idx="4294967295"/>
          </p:nvPr>
        </p:nvSpPr>
        <p:spPr>
          <a:xfrm>
            <a:off x="4075350" y="1200613"/>
            <a:ext cx="9933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solidFill>
                  <a:srgbClr val="E4252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 </a:t>
            </a:r>
            <a:endParaRPr sz="1800" b="1" i="0" u="none" strike="noStrike" cap="none">
              <a:solidFill>
                <a:srgbClr val="E4252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6757" name="Google Shape;6757;p77"/>
          <p:cNvPicPr preferRelativeResize="0"/>
          <p:nvPr/>
        </p:nvPicPr>
        <p:blipFill rotWithShape="1">
          <a:blip r:embed="rId3">
            <a:alphaModFix/>
          </a:blip>
          <a:srcRect t="6447" r="70691" b="29462"/>
          <a:stretch/>
        </p:blipFill>
        <p:spPr>
          <a:xfrm>
            <a:off x="592900" y="334625"/>
            <a:ext cx="3482448" cy="428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8" name="Google Shape;6758;p77"/>
          <p:cNvPicPr preferRelativeResize="0"/>
          <p:nvPr/>
        </p:nvPicPr>
        <p:blipFill rotWithShape="1">
          <a:blip r:embed="rId4">
            <a:alphaModFix/>
          </a:blip>
          <a:srcRect t="4324" r="71234" b="73635"/>
          <a:stretch/>
        </p:blipFill>
        <p:spPr>
          <a:xfrm>
            <a:off x="4411425" y="334632"/>
            <a:ext cx="3681826" cy="158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5" name="Google Shape;6575;p77"/>
          <p:cNvGrpSpPr/>
          <p:nvPr/>
        </p:nvGrpSpPr>
        <p:grpSpPr>
          <a:xfrm>
            <a:off x="10" y="3"/>
            <a:ext cx="1863328" cy="1339772"/>
            <a:chOff x="3609050" y="753875"/>
            <a:chExt cx="193075" cy="138825"/>
          </a:xfrm>
        </p:grpSpPr>
        <p:sp>
          <p:nvSpPr>
            <p:cNvPr id="6576" name="Google Shape;6576;p77"/>
            <p:cNvSpPr/>
            <p:nvPr/>
          </p:nvSpPr>
          <p:spPr>
            <a:xfrm>
              <a:off x="3609050" y="780925"/>
              <a:ext cx="193075" cy="111775"/>
            </a:xfrm>
            <a:custGeom>
              <a:avLst/>
              <a:gdLst/>
              <a:ahLst/>
              <a:cxnLst/>
              <a:rect l="l" t="t" r="r" b="b"/>
              <a:pathLst>
                <a:path w="7723" h="4471" extrusionOk="0">
                  <a:moveTo>
                    <a:pt x="3861" y="0"/>
                  </a:moveTo>
                  <a:lnTo>
                    <a:pt x="1" y="2139"/>
                  </a:lnTo>
                  <a:lnTo>
                    <a:pt x="3861" y="4471"/>
                  </a:lnTo>
                  <a:lnTo>
                    <a:pt x="7723" y="2139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7" name="Google Shape;6577;p77"/>
            <p:cNvSpPr/>
            <p:nvPr/>
          </p:nvSpPr>
          <p:spPr>
            <a:xfrm>
              <a:off x="3651225" y="825025"/>
              <a:ext cx="25475" cy="19975"/>
            </a:xfrm>
            <a:custGeom>
              <a:avLst/>
              <a:gdLst/>
              <a:ahLst/>
              <a:cxnLst/>
              <a:rect l="l" t="t" r="r" b="b"/>
              <a:pathLst>
                <a:path w="1019" h="799" extrusionOk="0">
                  <a:moveTo>
                    <a:pt x="356" y="1"/>
                  </a:moveTo>
                  <a:lnTo>
                    <a:pt x="0" y="204"/>
                  </a:lnTo>
                  <a:lnTo>
                    <a:pt x="1018" y="798"/>
                  </a:lnTo>
                  <a:lnTo>
                    <a:pt x="1018" y="397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8" name="Google Shape;6578;p77"/>
            <p:cNvSpPr/>
            <p:nvPr/>
          </p:nvSpPr>
          <p:spPr>
            <a:xfrm>
              <a:off x="3649925" y="817025"/>
              <a:ext cx="7700" cy="12175"/>
            </a:xfrm>
            <a:custGeom>
              <a:avLst/>
              <a:gdLst/>
              <a:ahLst/>
              <a:cxnLst/>
              <a:rect l="l" t="t" r="r" b="b"/>
              <a:pathLst>
                <a:path w="308" h="487" extrusionOk="0">
                  <a:moveTo>
                    <a:pt x="308" y="0"/>
                  </a:moveTo>
                  <a:lnTo>
                    <a:pt x="0" y="177"/>
                  </a:lnTo>
                  <a:lnTo>
                    <a:pt x="0" y="486"/>
                  </a:lnTo>
                  <a:lnTo>
                    <a:pt x="268" y="33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9" name="Google Shape;6579;p77"/>
            <p:cNvSpPr/>
            <p:nvPr/>
          </p:nvSpPr>
          <p:spPr>
            <a:xfrm>
              <a:off x="3642025" y="816925"/>
              <a:ext cx="7925" cy="12275"/>
            </a:xfrm>
            <a:custGeom>
              <a:avLst/>
              <a:gdLst/>
              <a:ahLst/>
              <a:cxnLst/>
              <a:rect l="l" t="t" r="r" b="b"/>
              <a:pathLst>
                <a:path w="317" h="491" extrusionOk="0">
                  <a:moveTo>
                    <a:pt x="0" y="0"/>
                  </a:moveTo>
                  <a:lnTo>
                    <a:pt x="48" y="335"/>
                  </a:lnTo>
                  <a:lnTo>
                    <a:pt x="316" y="490"/>
                  </a:lnTo>
                  <a:lnTo>
                    <a:pt x="316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0" name="Google Shape;6580;p77"/>
            <p:cNvSpPr/>
            <p:nvPr/>
          </p:nvSpPr>
          <p:spPr>
            <a:xfrm>
              <a:off x="3642025" y="812175"/>
              <a:ext cx="15600" cy="9300"/>
            </a:xfrm>
            <a:custGeom>
              <a:avLst/>
              <a:gdLst/>
              <a:ahLst/>
              <a:cxnLst/>
              <a:rect l="l" t="t" r="r" b="b"/>
              <a:pathLst>
                <a:path w="624" h="372" extrusionOk="0">
                  <a:moveTo>
                    <a:pt x="316" y="48"/>
                  </a:moveTo>
                  <a:lnTo>
                    <a:pt x="547" y="193"/>
                  </a:lnTo>
                  <a:lnTo>
                    <a:pt x="316" y="324"/>
                  </a:lnTo>
                  <a:lnTo>
                    <a:pt x="80" y="190"/>
                  </a:lnTo>
                  <a:lnTo>
                    <a:pt x="316" y="48"/>
                  </a:lnTo>
                  <a:close/>
                  <a:moveTo>
                    <a:pt x="316" y="0"/>
                  </a:moveTo>
                  <a:lnTo>
                    <a:pt x="0" y="190"/>
                  </a:lnTo>
                  <a:lnTo>
                    <a:pt x="316" y="371"/>
                  </a:lnTo>
                  <a:lnTo>
                    <a:pt x="624" y="196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1" name="Google Shape;6581;p77"/>
            <p:cNvSpPr/>
            <p:nvPr/>
          </p:nvSpPr>
          <p:spPr>
            <a:xfrm>
              <a:off x="3649925" y="813375"/>
              <a:ext cx="5750" cy="4325"/>
            </a:xfrm>
            <a:custGeom>
              <a:avLst/>
              <a:gdLst/>
              <a:ahLst/>
              <a:cxnLst/>
              <a:rect l="l" t="t" r="r" b="b"/>
              <a:pathLst>
                <a:path w="230" h="173" extrusionOk="0">
                  <a:moveTo>
                    <a:pt x="0" y="0"/>
                  </a:moveTo>
                  <a:lnTo>
                    <a:pt x="0" y="61"/>
                  </a:lnTo>
                  <a:lnTo>
                    <a:pt x="181" y="173"/>
                  </a:lnTo>
                  <a:lnTo>
                    <a:pt x="229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2" name="Google Shape;6582;p77"/>
            <p:cNvSpPr/>
            <p:nvPr/>
          </p:nvSpPr>
          <p:spPr>
            <a:xfrm>
              <a:off x="3644000" y="813375"/>
              <a:ext cx="5950" cy="4225"/>
            </a:xfrm>
            <a:custGeom>
              <a:avLst/>
              <a:gdLst/>
              <a:ahLst/>
              <a:cxnLst/>
              <a:rect l="l" t="t" r="r" b="b"/>
              <a:pathLst>
                <a:path w="238" h="169" extrusionOk="0">
                  <a:moveTo>
                    <a:pt x="237" y="0"/>
                  </a:moveTo>
                  <a:lnTo>
                    <a:pt x="1" y="142"/>
                  </a:lnTo>
                  <a:lnTo>
                    <a:pt x="49" y="168"/>
                  </a:lnTo>
                  <a:lnTo>
                    <a:pt x="237" y="6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3" name="Google Shape;6583;p77"/>
            <p:cNvSpPr/>
            <p:nvPr/>
          </p:nvSpPr>
          <p:spPr>
            <a:xfrm>
              <a:off x="3645200" y="814875"/>
              <a:ext cx="9275" cy="5425"/>
            </a:xfrm>
            <a:custGeom>
              <a:avLst/>
              <a:gdLst/>
              <a:ahLst/>
              <a:cxnLst/>
              <a:rect l="l" t="t" r="r" b="b"/>
              <a:pathLst>
                <a:path w="371" h="217" extrusionOk="0">
                  <a:moveTo>
                    <a:pt x="189" y="1"/>
                  </a:moveTo>
                  <a:lnTo>
                    <a:pt x="1" y="108"/>
                  </a:lnTo>
                  <a:lnTo>
                    <a:pt x="189" y="217"/>
                  </a:lnTo>
                  <a:lnTo>
                    <a:pt x="370" y="11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4" name="Google Shape;6584;p77"/>
            <p:cNvSpPr/>
            <p:nvPr/>
          </p:nvSpPr>
          <p:spPr>
            <a:xfrm>
              <a:off x="3649075" y="809050"/>
              <a:ext cx="1525" cy="9675"/>
            </a:xfrm>
            <a:custGeom>
              <a:avLst/>
              <a:gdLst/>
              <a:ahLst/>
              <a:cxnLst/>
              <a:rect l="l" t="t" r="r" b="b"/>
              <a:pathLst>
                <a:path w="61" h="387" extrusionOk="0">
                  <a:moveTo>
                    <a:pt x="1" y="0"/>
                  </a:moveTo>
                  <a:lnTo>
                    <a:pt x="1" y="372"/>
                  </a:lnTo>
                  <a:cubicBezTo>
                    <a:pt x="1" y="379"/>
                    <a:pt x="14" y="386"/>
                    <a:pt x="30" y="386"/>
                  </a:cubicBezTo>
                  <a:cubicBezTo>
                    <a:pt x="47" y="386"/>
                    <a:pt x="60" y="379"/>
                    <a:pt x="60" y="37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5" name="Google Shape;6585;p77"/>
            <p:cNvSpPr/>
            <p:nvPr/>
          </p:nvSpPr>
          <p:spPr>
            <a:xfrm>
              <a:off x="3642425" y="798825"/>
              <a:ext cx="14850" cy="14900"/>
            </a:xfrm>
            <a:custGeom>
              <a:avLst/>
              <a:gdLst/>
              <a:ahLst/>
              <a:cxnLst/>
              <a:rect l="l" t="t" r="r" b="b"/>
              <a:pathLst>
                <a:path w="594" h="596" extrusionOk="0">
                  <a:moveTo>
                    <a:pt x="296" y="1"/>
                  </a:moveTo>
                  <a:cubicBezTo>
                    <a:pt x="132" y="1"/>
                    <a:pt x="0" y="134"/>
                    <a:pt x="0" y="298"/>
                  </a:cubicBezTo>
                  <a:cubicBezTo>
                    <a:pt x="0" y="462"/>
                    <a:pt x="132" y="595"/>
                    <a:pt x="296" y="595"/>
                  </a:cubicBezTo>
                  <a:cubicBezTo>
                    <a:pt x="461" y="595"/>
                    <a:pt x="593" y="462"/>
                    <a:pt x="593" y="298"/>
                  </a:cubicBezTo>
                  <a:cubicBezTo>
                    <a:pt x="593" y="134"/>
                    <a:pt x="461" y="1"/>
                    <a:pt x="296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6" name="Google Shape;6586;p77"/>
            <p:cNvSpPr/>
            <p:nvPr/>
          </p:nvSpPr>
          <p:spPr>
            <a:xfrm>
              <a:off x="3643025" y="801375"/>
              <a:ext cx="15400" cy="12325"/>
            </a:xfrm>
            <a:custGeom>
              <a:avLst/>
              <a:gdLst/>
              <a:ahLst/>
              <a:cxnLst/>
              <a:rect l="l" t="t" r="r" b="b"/>
              <a:pathLst>
                <a:path w="616" h="493" extrusionOk="0">
                  <a:moveTo>
                    <a:pt x="497" y="0"/>
                  </a:moveTo>
                  <a:lnTo>
                    <a:pt x="497" y="0"/>
                  </a:lnTo>
                  <a:cubicBezTo>
                    <a:pt x="556" y="135"/>
                    <a:pt x="508" y="293"/>
                    <a:pt x="384" y="371"/>
                  </a:cubicBezTo>
                  <a:cubicBezTo>
                    <a:pt x="335" y="402"/>
                    <a:pt x="279" y="417"/>
                    <a:pt x="224" y="417"/>
                  </a:cubicBezTo>
                  <a:cubicBezTo>
                    <a:pt x="141" y="417"/>
                    <a:pt x="58" y="383"/>
                    <a:pt x="1" y="316"/>
                  </a:cubicBezTo>
                  <a:lnTo>
                    <a:pt x="1" y="316"/>
                  </a:lnTo>
                  <a:cubicBezTo>
                    <a:pt x="51" y="428"/>
                    <a:pt x="160" y="493"/>
                    <a:pt x="273" y="493"/>
                  </a:cubicBezTo>
                  <a:cubicBezTo>
                    <a:pt x="327" y="493"/>
                    <a:pt x="382" y="478"/>
                    <a:pt x="431" y="447"/>
                  </a:cubicBezTo>
                  <a:cubicBezTo>
                    <a:pt x="585" y="348"/>
                    <a:pt x="616" y="138"/>
                    <a:pt x="497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7" name="Google Shape;6587;p77"/>
            <p:cNvSpPr/>
            <p:nvPr/>
          </p:nvSpPr>
          <p:spPr>
            <a:xfrm>
              <a:off x="3651650" y="802025"/>
              <a:ext cx="1700" cy="1150"/>
            </a:xfrm>
            <a:custGeom>
              <a:avLst/>
              <a:gdLst/>
              <a:ahLst/>
              <a:cxnLst/>
              <a:rect l="l" t="t" r="r" b="b"/>
              <a:pathLst>
                <a:path w="68" h="46" extrusionOk="0">
                  <a:moveTo>
                    <a:pt x="34" y="0"/>
                  </a:moveTo>
                  <a:cubicBezTo>
                    <a:pt x="17" y="0"/>
                    <a:pt x="0" y="12"/>
                    <a:pt x="2" y="35"/>
                  </a:cubicBezTo>
                  <a:cubicBezTo>
                    <a:pt x="1" y="39"/>
                    <a:pt x="2" y="42"/>
                    <a:pt x="4" y="45"/>
                  </a:cubicBezTo>
                  <a:cubicBezTo>
                    <a:pt x="8" y="32"/>
                    <a:pt x="20" y="23"/>
                    <a:pt x="34" y="23"/>
                  </a:cubicBezTo>
                  <a:cubicBezTo>
                    <a:pt x="47" y="23"/>
                    <a:pt x="60" y="32"/>
                    <a:pt x="65" y="45"/>
                  </a:cubicBezTo>
                  <a:cubicBezTo>
                    <a:pt x="65" y="42"/>
                    <a:pt x="66" y="39"/>
                    <a:pt x="66" y="35"/>
                  </a:cubicBezTo>
                  <a:cubicBezTo>
                    <a:pt x="68" y="12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8" name="Google Shape;6588;p77"/>
            <p:cNvSpPr/>
            <p:nvPr/>
          </p:nvSpPr>
          <p:spPr>
            <a:xfrm>
              <a:off x="3650025" y="804475"/>
              <a:ext cx="1725" cy="1150"/>
            </a:xfrm>
            <a:custGeom>
              <a:avLst/>
              <a:gdLst/>
              <a:ahLst/>
              <a:cxnLst/>
              <a:rect l="l" t="t" r="r" b="b"/>
              <a:pathLst>
                <a:path w="69" h="46" extrusionOk="0">
                  <a:moveTo>
                    <a:pt x="35" y="1"/>
                  </a:moveTo>
                  <a:cubicBezTo>
                    <a:pt x="18" y="1"/>
                    <a:pt x="1" y="12"/>
                    <a:pt x="2" y="36"/>
                  </a:cubicBezTo>
                  <a:cubicBezTo>
                    <a:pt x="2" y="38"/>
                    <a:pt x="3" y="43"/>
                    <a:pt x="3" y="46"/>
                  </a:cubicBezTo>
                  <a:cubicBezTo>
                    <a:pt x="8" y="33"/>
                    <a:pt x="21" y="24"/>
                    <a:pt x="34" y="24"/>
                  </a:cubicBezTo>
                  <a:cubicBezTo>
                    <a:pt x="48" y="24"/>
                    <a:pt x="60" y="33"/>
                    <a:pt x="64" y="46"/>
                  </a:cubicBezTo>
                  <a:cubicBezTo>
                    <a:pt x="66" y="43"/>
                    <a:pt x="66" y="38"/>
                    <a:pt x="67" y="36"/>
                  </a:cubicBezTo>
                  <a:cubicBezTo>
                    <a:pt x="69" y="12"/>
                    <a:pt x="52" y="1"/>
                    <a:pt x="35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9" name="Google Shape;6589;p77"/>
            <p:cNvSpPr/>
            <p:nvPr/>
          </p:nvSpPr>
          <p:spPr>
            <a:xfrm>
              <a:off x="3649150" y="801600"/>
              <a:ext cx="1775" cy="875"/>
            </a:xfrm>
            <a:custGeom>
              <a:avLst/>
              <a:gdLst/>
              <a:ahLst/>
              <a:cxnLst/>
              <a:rect l="l" t="t" r="r" b="b"/>
              <a:pathLst>
                <a:path w="71" h="35" extrusionOk="0">
                  <a:moveTo>
                    <a:pt x="29" y="1"/>
                  </a:moveTo>
                  <a:cubicBezTo>
                    <a:pt x="14" y="1"/>
                    <a:pt x="1" y="8"/>
                    <a:pt x="1" y="23"/>
                  </a:cubicBezTo>
                  <a:cubicBezTo>
                    <a:pt x="1" y="27"/>
                    <a:pt x="2" y="30"/>
                    <a:pt x="2" y="35"/>
                  </a:cubicBezTo>
                  <a:cubicBezTo>
                    <a:pt x="7" y="22"/>
                    <a:pt x="20" y="13"/>
                    <a:pt x="33" y="13"/>
                  </a:cubicBezTo>
                  <a:cubicBezTo>
                    <a:pt x="47" y="13"/>
                    <a:pt x="59" y="22"/>
                    <a:pt x="63" y="35"/>
                  </a:cubicBezTo>
                  <a:cubicBezTo>
                    <a:pt x="71" y="14"/>
                    <a:pt x="49" y="1"/>
                    <a:pt x="29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0" name="Google Shape;6590;p77"/>
            <p:cNvSpPr/>
            <p:nvPr/>
          </p:nvSpPr>
          <p:spPr>
            <a:xfrm>
              <a:off x="3646775" y="802800"/>
              <a:ext cx="1875" cy="725"/>
            </a:xfrm>
            <a:custGeom>
              <a:avLst/>
              <a:gdLst/>
              <a:ahLst/>
              <a:cxnLst/>
              <a:rect l="l" t="t" r="r" b="b"/>
              <a:pathLst>
                <a:path w="75" h="29" extrusionOk="0">
                  <a:moveTo>
                    <a:pt x="38" y="0"/>
                  </a:moveTo>
                  <a:cubicBezTo>
                    <a:pt x="19" y="0"/>
                    <a:pt x="1" y="10"/>
                    <a:pt x="7" y="29"/>
                  </a:cubicBezTo>
                  <a:cubicBezTo>
                    <a:pt x="12" y="16"/>
                    <a:pt x="25" y="7"/>
                    <a:pt x="38" y="7"/>
                  </a:cubicBezTo>
                  <a:cubicBezTo>
                    <a:pt x="51" y="7"/>
                    <a:pt x="64" y="16"/>
                    <a:pt x="68" y="29"/>
                  </a:cubicBezTo>
                  <a:cubicBezTo>
                    <a:pt x="75" y="10"/>
                    <a:pt x="56" y="0"/>
                    <a:pt x="38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1" name="Google Shape;6591;p77"/>
            <p:cNvSpPr/>
            <p:nvPr/>
          </p:nvSpPr>
          <p:spPr>
            <a:xfrm>
              <a:off x="3647300" y="800475"/>
              <a:ext cx="950" cy="525"/>
            </a:xfrm>
            <a:custGeom>
              <a:avLst/>
              <a:gdLst/>
              <a:ahLst/>
              <a:cxnLst/>
              <a:rect l="l" t="t" r="r" b="b"/>
              <a:pathLst>
                <a:path w="38" h="21" extrusionOk="0">
                  <a:moveTo>
                    <a:pt x="19" y="0"/>
                  </a:moveTo>
                  <a:cubicBezTo>
                    <a:pt x="11" y="0"/>
                    <a:pt x="3" y="5"/>
                    <a:pt x="1" y="14"/>
                  </a:cubicBezTo>
                  <a:cubicBezTo>
                    <a:pt x="1" y="16"/>
                    <a:pt x="1" y="17"/>
                    <a:pt x="2" y="20"/>
                  </a:cubicBezTo>
                  <a:cubicBezTo>
                    <a:pt x="5" y="13"/>
                    <a:pt x="11" y="9"/>
                    <a:pt x="20" y="9"/>
                  </a:cubicBezTo>
                  <a:cubicBezTo>
                    <a:pt x="27" y="9"/>
                    <a:pt x="33" y="13"/>
                    <a:pt x="36" y="20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5"/>
                    <a:pt x="27" y="0"/>
                    <a:pt x="19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2" name="Google Shape;6592;p77"/>
            <p:cNvSpPr/>
            <p:nvPr/>
          </p:nvSpPr>
          <p:spPr>
            <a:xfrm>
              <a:off x="3653875" y="801600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8" y="0"/>
                  </a:moveTo>
                  <a:cubicBezTo>
                    <a:pt x="9" y="0"/>
                    <a:pt x="0" y="6"/>
                    <a:pt x="0" y="19"/>
                  </a:cubicBezTo>
                  <a:cubicBezTo>
                    <a:pt x="0" y="20"/>
                    <a:pt x="0" y="23"/>
                    <a:pt x="2" y="24"/>
                  </a:cubicBezTo>
                  <a:cubicBezTo>
                    <a:pt x="5" y="17"/>
                    <a:pt x="10" y="13"/>
                    <a:pt x="18" y="13"/>
                  </a:cubicBezTo>
                  <a:cubicBezTo>
                    <a:pt x="19" y="13"/>
                    <a:pt x="19" y="13"/>
                    <a:pt x="20" y="13"/>
                  </a:cubicBezTo>
                  <a:cubicBezTo>
                    <a:pt x="28" y="13"/>
                    <a:pt x="32" y="18"/>
                    <a:pt x="35" y="24"/>
                  </a:cubicBezTo>
                  <a:cubicBezTo>
                    <a:pt x="37" y="23"/>
                    <a:pt x="37" y="20"/>
                    <a:pt x="37" y="19"/>
                  </a:cubicBezTo>
                  <a:cubicBezTo>
                    <a:pt x="37" y="6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3" name="Google Shape;6593;p77"/>
            <p:cNvSpPr/>
            <p:nvPr/>
          </p:nvSpPr>
          <p:spPr>
            <a:xfrm>
              <a:off x="3644200" y="804625"/>
              <a:ext cx="1725" cy="1175"/>
            </a:xfrm>
            <a:custGeom>
              <a:avLst/>
              <a:gdLst/>
              <a:ahLst/>
              <a:cxnLst/>
              <a:rect l="l" t="t" r="r" b="b"/>
              <a:pathLst>
                <a:path w="69" h="47" extrusionOk="0">
                  <a:moveTo>
                    <a:pt x="34" y="1"/>
                  </a:moveTo>
                  <a:cubicBezTo>
                    <a:pt x="17" y="1"/>
                    <a:pt x="0" y="12"/>
                    <a:pt x="2" y="35"/>
                  </a:cubicBezTo>
                  <a:cubicBezTo>
                    <a:pt x="2" y="40"/>
                    <a:pt x="3" y="43"/>
                    <a:pt x="4" y="47"/>
                  </a:cubicBezTo>
                  <a:cubicBezTo>
                    <a:pt x="9" y="34"/>
                    <a:pt x="20" y="25"/>
                    <a:pt x="35" y="25"/>
                  </a:cubicBezTo>
                  <a:cubicBezTo>
                    <a:pt x="48" y="25"/>
                    <a:pt x="60" y="34"/>
                    <a:pt x="64" y="47"/>
                  </a:cubicBezTo>
                  <a:cubicBezTo>
                    <a:pt x="65" y="43"/>
                    <a:pt x="67" y="40"/>
                    <a:pt x="67" y="35"/>
                  </a:cubicBezTo>
                  <a:cubicBezTo>
                    <a:pt x="68" y="12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4" name="Google Shape;6594;p77"/>
            <p:cNvSpPr/>
            <p:nvPr/>
          </p:nvSpPr>
          <p:spPr>
            <a:xfrm>
              <a:off x="3646400" y="8068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33" y="0"/>
                  </a:moveTo>
                  <a:cubicBezTo>
                    <a:pt x="18" y="0"/>
                    <a:pt x="2" y="10"/>
                    <a:pt x="1" y="29"/>
                  </a:cubicBezTo>
                  <a:cubicBezTo>
                    <a:pt x="1" y="34"/>
                    <a:pt x="2" y="37"/>
                    <a:pt x="3" y="41"/>
                  </a:cubicBezTo>
                  <a:cubicBezTo>
                    <a:pt x="8" y="29"/>
                    <a:pt x="18" y="19"/>
                    <a:pt x="31" y="19"/>
                  </a:cubicBezTo>
                  <a:cubicBezTo>
                    <a:pt x="32" y="19"/>
                    <a:pt x="33" y="19"/>
                    <a:pt x="34" y="19"/>
                  </a:cubicBezTo>
                  <a:cubicBezTo>
                    <a:pt x="35" y="19"/>
                    <a:pt x="36" y="19"/>
                    <a:pt x="36" y="19"/>
                  </a:cubicBezTo>
                  <a:cubicBezTo>
                    <a:pt x="48" y="19"/>
                    <a:pt x="59" y="29"/>
                    <a:pt x="63" y="41"/>
                  </a:cubicBezTo>
                  <a:cubicBezTo>
                    <a:pt x="64" y="37"/>
                    <a:pt x="66" y="34"/>
                    <a:pt x="66" y="29"/>
                  </a:cubicBezTo>
                  <a:cubicBezTo>
                    <a:pt x="64" y="10"/>
                    <a:pt x="49" y="0"/>
                    <a:pt x="33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5" name="Google Shape;6595;p77"/>
            <p:cNvSpPr/>
            <p:nvPr/>
          </p:nvSpPr>
          <p:spPr>
            <a:xfrm>
              <a:off x="3647825" y="80510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33" y="0"/>
                  </a:moveTo>
                  <a:cubicBezTo>
                    <a:pt x="17" y="0"/>
                    <a:pt x="2" y="11"/>
                    <a:pt x="0" y="31"/>
                  </a:cubicBezTo>
                  <a:cubicBezTo>
                    <a:pt x="0" y="34"/>
                    <a:pt x="2" y="38"/>
                    <a:pt x="2" y="41"/>
                  </a:cubicBezTo>
                  <a:cubicBezTo>
                    <a:pt x="6" y="28"/>
                    <a:pt x="19" y="19"/>
                    <a:pt x="32" y="19"/>
                  </a:cubicBezTo>
                  <a:cubicBezTo>
                    <a:pt x="47" y="19"/>
                    <a:pt x="58" y="28"/>
                    <a:pt x="62" y="41"/>
                  </a:cubicBezTo>
                  <a:cubicBezTo>
                    <a:pt x="64" y="38"/>
                    <a:pt x="65" y="34"/>
                    <a:pt x="65" y="31"/>
                  </a:cubicBezTo>
                  <a:cubicBezTo>
                    <a:pt x="64" y="11"/>
                    <a:pt x="48" y="0"/>
                    <a:pt x="33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6" name="Google Shape;6596;p77"/>
            <p:cNvSpPr/>
            <p:nvPr/>
          </p:nvSpPr>
          <p:spPr>
            <a:xfrm>
              <a:off x="3653300" y="804425"/>
              <a:ext cx="1600" cy="1025"/>
            </a:xfrm>
            <a:custGeom>
              <a:avLst/>
              <a:gdLst/>
              <a:ahLst/>
              <a:cxnLst/>
              <a:rect l="l" t="t" r="r" b="b"/>
              <a:pathLst>
                <a:path w="64" h="41" extrusionOk="0">
                  <a:moveTo>
                    <a:pt x="32" y="1"/>
                  </a:moveTo>
                  <a:cubicBezTo>
                    <a:pt x="17" y="1"/>
                    <a:pt x="2" y="11"/>
                    <a:pt x="0" y="30"/>
                  </a:cubicBezTo>
                  <a:cubicBezTo>
                    <a:pt x="0" y="35"/>
                    <a:pt x="0" y="38"/>
                    <a:pt x="2" y="40"/>
                  </a:cubicBezTo>
                  <a:cubicBezTo>
                    <a:pt x="6" y="27"/>
                    <a:pt x="19" y="19"/>
                    <a:pt x="32" y="19"/>
                  </a:cubicBezTo>
                  <a:cubicBezTo>
                    <a:pt x="45" y="19"/>
                    <a:pt x="58" y="27"/>
                    <a:pt x="62" y="40"/>
                  </a:cubicBezTo>
                  <a:cubicBezTo>
                    <a:pt x="64" y="38"/>
                    <a:pt x="64" y="35"/>
                    <a:pt x="64" y="30"/>
                  </a:cubicBezTo>
                  <a:cubicBezTo>
                    <a:pt x="62" y="11"/>
                    <a:pt x="47" y="1"/>
                    <a:pt x="32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7" name="Google Shape;6597;p77"/>
            <p:cNvSpPr/>
            <p:nvPr/>
          </p:nvSpPr>
          <p:spPr>
            <a:xfrm>
              <a:off x="3651125" y="8068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33" y="0"/>
                  </a:moveTo>
                  <a:cubicBezTo>
                    <a:pt x="17" y="0"/>
                    <a:pt x="2" y="10"/>
                    <a:pt x="0" y="29"/>
                  </a:cubicBezTo>
                  <a:cubicBezTo>
                    <a:pt x="0" y="34"/>
                    <a:pt x="2" y="37"/>
                    <a:pt x="3" y="41"/>
                  </a:cubicBezTo>
                  <a:cubicBezTo>
                    <a:pt x="7" y="29"/>
                    <a:pt x="17" y="19"/>
                    <a:pt x="31" y="19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34" y="19"/>
                    <a:pt x="35" y="19"/>
                    <a:pt x="36" y="19"/>
                  </a:cubicBezTo>
                  <a:cubicBezTo>
                    <a:pt x="48" y="19"/>
                    <a:pt x="58" y="29"/>
                    <a:pt x="62" y="41"/>
                  </a:cubicBezTo>
                  <a:cubicBezTo>
                    <a:pt x="64" y="37"/>
                    <a:pt x="65" y="34"/>
                    <a:pt x="65" y="29"/>
                  </a:cubicBezTo>
                  <a:cubicBezTo>
                    <a:pt x="64" y="10"/>
                    <a:pt x="48" y="0"/>
                    <a:pt x="33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8" name="Google Shape;6598;p77"/>
            <p:cNvSpPr/>
            <p:nvPr/>
          </p:nvSpPr>
          <p:spPr>
            <a:xfrm>
              <a:off x="3648325" y="808175"/>
              <a:ext cx="1700" cy="1150"/>
            </a:xfrm>
            <a:custGeom>
              <a:avLst/>
              <a:gdLst/>
              <a:ahLst/>
              <a:cxnLst/>
              <a:rect l="l" t="t" r="r" b="b"/>
              <a:pathLst>
                <a:path w="68" h="46" extrusionOk="0">
                  <a:moveTo>
                    <a:pt x="34" y="1"/>
                  </a:moveTo>
                  <a:cubicBezTo>
                    <a:pt x="17" y="1"/>
                    <a:pt x="0" y="12"/>
                    <a:pt x="2" y="35"/>
                  </a:cubicBezTo>
                  <a:cubicBezTo>
                    <a:pt x="2" y="38"/>
                    <a:pt x="2" y="43"/>
                    <a:pt x="3" y="46"/>
                  </a:cubicBezTo>
                  <a:cubicBezTo>
                    <a:pt x="8" y="33"/>
                    <a:pt x="21" y="24"/>
                    <a:pt x="34" y="24"/>
                  </a:cubicBezTo>
                  <a:cubicBezTo>
                    <a:pt x="48" y="24"/>
                    <a:pt x="60" y="33"/>
                    <a:pt x="64" y="46"/>
                  </a:cubicBezTo>
                  <a:cubicBezTo>
                    <a:pt x="66" y="43"/>
                    <a:pt x="66" y="38"/>
                    <a:pt x="66" y="35"/>
                  </a:cubicBezTo>
                  <a:cubicBezTo>
                    <a:pt x="68" y="12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9" name="Google Shape;6599;p77"/>
            <p:cNvSpPr/>
            <p:nvPr/>
          </p:nvSpPr>
          <p:spPr>
            <a:xfrm>
              <a:off x="3643900" y="807525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32" y="1"/>
                  </a:moveTo>
                  <a:cubicBezTo>
                    <a:pt x="17" y="1"/>
                    <a:pt x="2" y="11"/>
                    <a:pt x="0" y="31"/>
                  </a:cubicBezTo>
                  <a:cubicBezTo>
                    <a:pt x="0" y="34"/>
                    <a:pt x="0" y="38"/>
                    <a:pt x="2" y="41"/>
                  </a:cubicBezTo>
                  <a:cubicBezTo>
                    <a:pt x="6" y="28"/>
                    <a:pt x="19" y="19"/>
                    <a:pt x="32" y="19"/>
                  </a:cubicBezTo>
                  <a:cubicBezTo>
                    <a:pt x="47" y="19"/>
                    <a:pt x="58" y="28"/>
                    <a:pt x="63" y="41"/>
                  </a:cubicBezTo>
                  <a:cubicBezTo>
                    <a:pt x="64" y="38"/>
                    <a:pt x="64" y="34"/>
                    <a:pt x="64" y="31"/>
                  </a:cubicBezTo>
                  <a:cubicBezTo>
                    <a:pt x="63" y="11"/>
                    <a:pt x="48" y="1"/>
                    <a:pt x="32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0" name="Google Shape;6600;p77"/>
            <p:cNvSpPr/>
            <p:nvPr/>
          </p:nvSpPr>
          <p:spPr>
            <a:xfrm>
              <a:off x="3644775" y="802825"/>
              <a:ext cx="1100" cy="700"/>
            </a:xfrm>
            <a:custGeom>
              <a:avLst/>
              <a:gdLst/>
              <a:ahLst/>
              <a:cxnLst/>
              <a:rect l="l" t="t" r="r" b="b"/>
              <a:pathLst>
                <a:path w="44" h="28" extrusionOk="0">
                  <a:moveTo>
                    <a:pt x="22" y="1"/>
                  </a:moveTo>
                  <a:cubicBezTo>
                    <a:pt x="11" y="1"/>
                    <a:pt x="1" y="7"/>
                    <a:pt x="0" y="20"/>
                  </a:cubicBezTo>
                  <a:cubicBezTo>
                    <a:pt x="0" y="23"/>
                    <a:pt x="0" y="26"/>
                    <a:pt x="0" y="28"/>
                  </a:cubicBezTo>
                  <a:cubicBezTo>
                    <a:pt x="5" y="19"/>
                    <a:pt x="12" y="13"/>
                    <a:pt x="22" y="13"/>
                  </a:cubicBezTo>
                  <a:cubicBezTo>
                    <a:pt x="31" y="13"/>
                    <a:pt x="39" y="19"/>
                    <a:pt x="42" y="28"/>
                  </a:cubicBezTo>
                  <a:cubicBezTo>
                    <a:pt x="44" y="26"/>
                    <a:pt x="44" y="23"/>
                    <a:pt x="44" y="20"/>
                  </a:cubicBezTo>
                  <a:cubicBezTo>
                    <a:pt x="42" y="7"/>
                    <a:pt x="32" y="1"/>
                    <a:pt x="22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1" name="Google Shape;6601;p77"/>
            <p:cNvSpPr/>
            <p:nvPr/>
          </p:nvSpPr>
          <p:spPr>
            <a:xfrm>
              <a:off x="3650850" y="799975"/>
              <a:ext cx="1125" cy="725"/>
            </a:xfrm>
            <a:custGeom>
              <a:avLst/>
              <a:gdLst/>
              <a:ahLst/>
              <a:cxnLst/>
              <a:rect l="l" t="t" r="r" b="b"/>
              <a:pathLst>
                <a:path w="45" h="29" extrusionOk="0">
                  <a:moveTo>
                    <a:pt x="23" y="1"/>
                  </a:moveTo>
                  <a:cubicBezTo>
                    <a:pt x="13" y="1"/>
                    <a:pt x="2" y="7"/>
                    <a:pt x="1" y="21"/>
                  </a:cubicBezTo>
                  <a:cubicBezTo>
                    <a:pt x="1" y="23"/>
                    <a:pt x="2" y="26"/>
                    <a:pt x="2" y="29"/>
                  </a:cubicBezTo>
                  <a:cubicBezTo>
                    <a:pt x="5" y="21"/>
                    <a:pt x="13" y="14"/>
                    <a:pt x="20" y="14"/>
                  </a:cubicBezTo>
                  <a:cubicBezTo>
                    <a:pt x="21" y="14"/>
                    <a:pt x="22" y="14"/>
                    <a:pt x="23" y="14"/>
                  </a:cubicBezTo>
                  <a:cubicBezTo>
                    <a:pt x="33" y="14"/>
                    <a:pt x="42" y="20"/>
                    <a:pt x="44" y="29"/>
                  </a:cubicBezTo>
                  <a:cubicBezTo>
                    <a:pt x="44" y="26"/>
                    <a:pt x="44" y="23"/>
                    <a:pt x="44" y="21"/>
                  </a:cubicBezTo>
                  <a:cubicBezTo>
                    <a:pt x="44" y="7"/>
                    <a:pt x="34" y="1"/>
                    <a:pt x="23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2" name="Google Shape;6602;p77"/>
            <p:cNvSpPr/>
            <p:nvPr/>
          </p:nvSpPr>
          <p:spPr>
            <a:xfrm>
              <a:off x="3660100" y="774350"/>
              <a:ext cx="24825" cy="65175"/>
            </a:xfrm>
            <a:custGeom>
              <a:avLst/>
              <a:gdLst/>
              <a:ahLst/>
              <a:cxnLst/>
              <a:rect l="l" t="t" r="r" b="b"/>
              <a:pathLst>
                <a:path w="993" h="2607" extrusionOk="0">
                  <a:moveTo>
                    <a:pt x="631" y="1"/>
                  </a:moveTo>
                  <a:lnTo>
                    <a:pt x="1" y="256"/>
                  </a:lnTo>
                  <a:lnTo>
                    <a:pt x="1" y="2028"/>
                  </a:lnTo>
                  <a:lnTo>
                    <a:pt x="993" y="2607"/>
                  </a:lnTo>
                  <a:lnTo>
                    <a:pt x="993" y="176"/>
                  </a:lnTo>
                  <a:lnTo>
                    <a:pt x="63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3" name="Google Shape;6603;p77"/>
            <p:cNvSpPr/>
            <p:nvPr/>
          </p:nvSpPr>
          <p:spPr>
            <a:xfrm>
              <a:off x="3662575" y="802950"/>
              <a:ext cx="16950" cy="33650"/>
            </a:xfrm>
            <a:custGeom>
              <a:avLst/>
              <a:gdLst/>
              <a:ahLst/>
              <a:cxnLst/>
              <a:rect l="l" t="t" r="r" b="b"/>
              <a:pathLst>
                <a:path w="678" h="1346" extrusionOk="0">
                  <a:moveTo>
                    <a:pt x="0" y="1"/>
                  </a:moveTo>
                  <a:lnTo>
                    <a:pt x="0" y="943"/>
                  </a:lnTo>
                  <a:lnTo>
                    <a:pt x="677" y="1345"/>
                  </a:lnTo>
                  <a:lnTo>
                    <a:pt x="677" y="4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4" name="Google Shape;6604;p77"/>
            <p:cNvSpPr/>
            <p:nvPr/>
          </p:nvSpPr>
          <p:spPr>
            <a:xfrm>
              <a:off x="3664350" y="820750"/>
              <a:ext cx="13350" cy="9725"/>
            </a:xfrm>
            <a:custGeom>
              <a:avLst/>
              <a:gdLst/>
              <a:ahLst/>
              <a:cxnLst/>
              <a:rect l="l" t="t" r="r" b="b"/>
              <a:pathLst>
                <a:path w="534" h="389" extrusionOk="0">
                  <a:moveTo>
                    <a:pt x="0" y="1"/>
                  </a:moveTo>
                  <a:lnTo>
                    <a:pt x="0" y="66"/>
                  </a:lnTo>
                  <a:lnTo>
                    <a:pt x="534" y="388"/>
                  </a:lnTo>
                  <a:lnTo>
                    <a:pt x="534" y="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5" name="Google Shape;6605;p77"/>
            <p:cNvSpPr/>
            <p:nvPr/>
          </p:nvSpPr>
          <p:spPr>
            <a:xfrm>
              <a:off x="3664350" y="819100"/>
              <a:ext cx="13350" cy="9725"/>
            </a:xfrm>
            <a:custGeom>
              <a:avLst/>
              <a:gdLst/>
              <a:ahLst/>
              <a:cxnLst/>
              <a:rect l="l" t="t" r="r" b="b"/>
              <a:pathLst>
                <a:path w="534" h="389" extrusionOk="0">
                  <a:moveTo>
                    <a:pt x="0" y="0"/>
                  </a:moveTo>
                  <a:lnTo>
                    <a:pt x="0" y="67"/>
                  </a:lnTo>
                  <a:lnTo>
                    <a:pt x="534" y="389"/>
                  </a:lnTo>
                  <a:lnTo>
                    <a:pt x="534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6" name="Google Shape;6606;p77"/>
            <p:cNvSpPr/>
            <p:nvPr/>
          </p:nvSpPr>
          <p:spPr>
            <a:xfrm>
              <a:off x="3664350" y="817425"/>
              <a:ext cx="13350" cy="9750"/>
            </a:xfrm>
            <a:custGeom>
              <a:avLst/>
              <a:gdLst/>
              <a:ahLst/>
              <a:cxnLst/>
              <a:rect l="l" t="t" r="r" b="b"/>
              <a:pathLst>
                <a:path w="534" h="390" extrusionOk="0">
                  <a:moveTo>
                    <a:pt x="0" y="0"/>
                  </a:moveTo>
                  <a:lnTo>
                    <a:pt x="0" y="67"/>
                  </a:lnTo>
                  <a:lnTo>
                    <a:pt x="534" y="389"/>
                  </a:lnTo>
                  <a:lnTo>
                    <a:pt x="534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7" name="Google Shape;6607;p77"/>
            <p:cNvSpPr/>
            <p:nvPr/>
          </p:nvSpPr>
          <p:spPr>
            <a:xfrm>
              <a:off x="3664350" y="822400"/>
              <a:ext cx="13350" cy="9725"/>
            </a:xfrm>
            <a:custGeom>
              <a:avLst/>
              <a:gdLst/>
              <a:ahLst/>
              <a:cxnLst/>
              <a:rect l="l" t="t" r="r" b="b"/>
              <a:pathLst>
                <a:path w="534" h="389" extrusionOk="0">
                  <a:moveTo>
                    <a:pt x="0" y="0"/>
                  </a:moveTo>
                  <a:lnTo>
                    <a:pt x="0" y="67"/>
                  </a:lnTo>
                  <a:lnTo>
                    <a:pt x="534" y="389"/>
                  </a:lnTo>
                  <a:lnTo>
                    <a:pt x="534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8" name="Google Shape;6608;p77"/>
            <p:cNvSpPr/>
            <p:nvPr/>
          </p:nvSpPr>
          <p:spPr>
            <a:xfrm>
              <a:off x="3664350" y="815800"/>
              <a:ext cx="13350" cy="9700"/>
            </a:xfrm>
            <a:custGeom>
              <a:avLst/>
              <a:gdLst/>
              <a:ahLst/>
              <a:cxnLst/>
              <a:rect l="l" t="t" r="r" b="b"/>
              <a:pathLst>
                <a:path w="534" h="388" extrusionOk="0">
                  <a:moveTo>
                    <a:pt x="0" y="0"/>
                  </a:moveTo>
                  <a:lnTo>
                    <a:pt x="0" y="65"/>
                  </a:lnTo>
                  <a:lnTo>
                    <a:pt x="534" y="387"/>
                  </a:lnTo>
                  <a:lnTo>
                    <a:pt x="534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9" name="Google Shape;6609;p77"/>
            <p:cNvSpPr/>
            <p:nvPr/>
          </p:nvSpPr>
          <p:spPr>
            <a:xfrm>
              <a:off x="3664350" y="825725"/>
              <a:ext cx="13350" cy="9850"/>
            </a:xfrm>
            <a:custGeom>
              <a:avLst/>
              <a:gdLst/>
              <a:ahLst/>
              <a:cxnLst/>
              <a:rect l="l" t="t" r="r" b="b"/>
              <a:pathLst>
                <a:path w="534" h="394" extrusionOk="0">
                  <a:moveTo>
                    <a:pt x="0" y="1"/>
                  </a:moveTo>
                  <a:lnTo>
                    <a:pt x="0" y="74"/>
                  </a:lnTo>
                  <a:lnTo>
                    <a:pt x="534" y="393"/>
                  </a:lnTo>
                  <a:lnTo>
                    <a:pt x="534" y="3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0" name="Google Shape;6610;p77"/>
            <p:cNvSpPr/>
            <p:nvPr/>
          </p:nvSpPr>
          <p:spPr>
            <a:xfrm>
              <a:off x="3664350" y="824050"/>
              <a:ext cx="13350" cy="9750"/>
            </a:xfrm>
            <a:custGeom>
              <a:avLst/>
              <a:gdLst/>
              <a:ahLst/>
              <a:cxnLst/>
              <a:rect l="l" t="t" r="r" b="b"/>
              <a:pathLst>
                <a:path w="534" h="390" extrusionOk="0">
                  <a:moveTo>
                    <a:pt x="0" y="1"/>
                  </a:moveTo>
                  <a:lnTo>
                    <a:pt x="0" y="68"/>
                  </a:lnTo>
                  <a:lnTo>
                    <a:pt x="534" y="389"/>
                  </a:lnTo>
                  <a:lnTo>
                    <a:pt x="534" y="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1" name="Google Shape;6611;p77"/>
            <p:cNvSpPr/>
            <p:nvPr/>
          </p:nvSpPr>
          <p:spPr>
            <a:xfrm>
              <a:off x="3664350" y="807500"/>
              <a:ext cx="13350" cy="9725"/>
            </a:xfrm>
            <a:custGeom>
              <a:avLst/>
              <a:gdLst/>
              <a:ahLst/>
              <a:cxnLst/>
              <a:rect l="l" t="t" r="r" b="b"/>
              <a:pathLst>
                <a:path w="534" h="389" extrusionOk="0">
                  <a:moveTo>
                    <a:pt x="0" y="0"/>
                  </a:moveTo>
                  <a:lnTo>
                    <a:pt x="0" y="67"/>
                  </a:lnTo>
                  <a:lnTo>
                    <a:pt x="534" y="389"/>
                  </a:lnTo>
                  <a:lnTo>
                    <a:pt x="534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2" name="Google Shape;6612;p77"/>
            <p:cNvSpPr/>
            <p:nvPr/>
          </p:nvSpPr>
          <p:spPr>
            <a:xfrm>
              <a:off x="3664350" y="809150"/>
              <a:ext cx="13350" cy="9700"/>
            </a:xfrm>
            <a:custGeom>
              <a:avLst/>
              <a:gdLst/>
              <a:ahLst/>
              <a:cxnLst/>
              <a:rect l="l" t="t" r="r" b="b"/>
              <a:pathLst>
                <a:path w="534" h="388" extrusionOk="0">
                  <a:moveTo>
                    <a:pt x="0" y="1"/>
                  </a:moveTo>
                  <a:lnTo>
                    <a:pt x="0" y="66"/>
                  </a:lnTo>
                  <a:lnTo>
                    <a:pt x="534" y="388"/>
                  </a:lnTo>
                  <a:lnTo>
                    <a:pt x="534" y="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3" name="Google Shape;6613;p77"/>
            <p:cNvSpPr/>
            <p:nvPr/>
          </p:nvSpPr>
          <p:spPr>
            <a:xfrm>
              <a:off x="3664350" y="806075"/>
              <a:ext cx="13350" cy="9500"/>
            </a:xfrm>
            <a:custGeom>
              <a:avLst/>
              <a:gdLst/>
              <a:ahLst/>
              <a:cxnLst/>
              <a:rect l="l" t="t" r="r" b="b"/>
              <a:pathLst>
                <a:path w="534" h="380" extrusionOk="0">
                  <a:moveTo>
                    <a:pt x="0" y="1"/>
                  </a:moveTo>
                  <a:lnTo>
                    <a:pt x="0" y="57"/>
                  </a:lnTo>
                  <a:lnTo>
                    <a:pt x="534" y="379"/>
                  </a:lnTo>
                  <a:lnTo>
                    <a:pt x="534" y="3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4" name="Google Shape;6614;p77"/>
            <p:cNvSpPr/>
            <p:nvPr/>
          </p:nvSpPr>
          <p:spPr>
            <a:xfrm>
              <a:off x="3664350" y="810800"/>
              <a:ext cx="13350" cy="9725"/>
            </a:xfrm>
            <a:custGeom>
              <a:avLst/>
              <a:gdLst/>
              <a:ahLst/>
              <a:cxnLst/>
              <a:rect l="l" t="t" r="r" b="b"/>
              <a:pathLst>
                <a:path w="534" h="389" extrusionOk="0">
                  <a:moveTo>
                    <a:pt x="0" y="0"/>
                  </a:moveTo>
                  <a:lnTo>
                    <a:pt x="0" y="67"/>
                  </a:lnTo>
                  <a:lnTo>
                    <a:pt x="534" y="389"/>
                  </a:lnTo>
                  <a:lnTo>
                    <a:pt x="534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5" name="Google Shape;6615;p77"/>
            <p:cNvSpPr/>
            <p:nvPr/>
          </p:nvSpPr>
          <p:spPr>
            <a:xfrm>
              <a:off x="3664350" y="814125"/>
              <a:ext cx="13350" cy="9750"/>
            </a:xfrm>
            <a:custGeom>
              <a:avLst/>
              <a:gdLst/>
              <a:ahLst/>
              <a:cxnLst/>
              <a:rect l="l" t="t" r="r" b="b"/>
              <a:pathLst>
                <a:path w="534" h="390" extrusionOk="0">
                  <a:moveTo>
                    <a:pt x="0" y="0"/>
                  </a:moveTo>
                  <a:lnTo>
                    <a:pt x="0" y="67"/>
                  </a:lnTo>
                  <a:lnTo>
                    <a:pt x="534" y="389"/>
                  </a:lnTo>
                  <a:lnTo>
                    <a:pt x="534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6" name="Google Shape;6616;p77"/>
            <p:cNvSpPr/>
            <p:nvPr/>
          </p:nvSpPr>
          <p:spPr>
            <a:xfrm>
              <a:off x="3664350" y="812450"/>
              <a:ext cx="13350" cy="9750"/>
            </a:xfrm>
            <a:custGeom>
              <a:avLst/>
              <a:gdLst/>
              <a:ahLst/>
              <a:cxnLst/>
              <a:rect l="l" t="t" r="r" b="b"/>
              <a:pathLst>
                <a:path w="534" h="390" extrusionOk="0">
                  <a:moveTo>
                    <a:pt x="0" y="1"/>
                  </a:moveTo>
                  <a:lnTo>
                    <a:pt x="0" y="67"/>
                  </a:lnTo>
                  <a:lnTo>
                    <a:pt x="534" y="389"/>
                  </a:lnTo>
                  <a:lnTo>
                    <a:pt x="534" y="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7" name="Google Shape;6617;p77"/>
            <p:cNvSpPr/>
            <p:nvPr/>
          </p:nvSpPr>
          <p:spPr>
            <a:xfrm>
              <a:off x="3653700" y="784425"/>
              <a:ext cx="1575" cy="46625"/>
            </a:xfrm>
            <a:custGeom>
              <a:avLst/>
              <a:gdLst/>
              <a:ahLst/>
              <a:cxnLst/>
              <a:rect l="l" t="t" r="r" b="b"/>
              <a:pathLst>
                <a:path w="63" h="1865" extrusionOk="0">
                  <a:moveTo>
                    <a:pt x="62" y="1"/>
                  </a:moveTo>
                  <a:lnTo>
                    <a:pt x="0" y="36"/>
                  </a:lnTo>
                  <a:lnTo>
                    <a:pt x="0" y="1864"/>
                  </a:lnTo>
                  <a:lnTo>
                    <a:pt x="62" y="1828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8" name="Google Shape;6618;p77"/>
            <p:cNvSpPr/>
            <p:nvPr/>
          </p:nvSpPr>
          <p:spPr>
            <a:xfrm>
              <a:off x="3652125" y="784425"/>
              <a:ext cx="1600" cy="46625"/>
            </a:xfrm>
            <a:custGeom>
              <a:avLst/>
              <a:gdLst/>
              <a:ahLst/>
              <a:cxnLst/>
              <a:rect l="l" t="t" r="r" b="b"/>
              <a:pathLst>
                <a:path w="64" h="1865" extrusionOk="0">
                  <a:moveTo>
                    <a:pt x="1" y="1"/>
                  </a:moveTo>
                  <a:lnTo>
                    <a:pt x="1" y="1828"/>
                  </a:lnTo>
                  <a:lnTo>
                    <a:pt x="63" y="1864"/>
                  </a:lnTo>
                  <a:lnTo>
                    <a:pt x="63" y="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9" name="Google Shape;6619;p77"/>
            <p:cNvSpPr/>
            <p:nvPr/>
          </p:nvSpPr>
          <p:spPr>
            <a:xfrm>
              <a:off x="3676675" y="784175"/>
              <a:ext cx="45925" cy="87625"/>
            </a:xfrm>
            <a:custGeom>
              <a:avLst/>
              <a:gdLst/>
              <a:ahLst/>
              <a:cxnLst/>
              <a:rect l="l" t="t" r="r" b="b"/>
              <a:pathLst>
                <a:path w="1837" h="3505" extrusionOk="0">
                  <a:moveTo>
                    <a:pt x="0" y="1"/>
                  </a:moveTo>
                  <a:lnTo>
                    <a:pt x="0" y="2432"/>
                  </a:lnTo>
                  <a:lnTo>
                    <a:pt x="1836" y="3504"/>
                  </a:lnTo>
                  <a:lnTo>
                    <a:pt x="1836" y="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0" name="Google Shape;6620;p77"/>
            <p:cNvSpPr/>
            <p:nvPr/>
          </p:nvSpPr>
          <p:spPr>
            <a:xfrm>
              <a:off x="3722575" y="802600"/>
              <a:ext cx="42175" cy="69200"/>
            </a:xfrm>
            <a:custGeom>
              <a:avLst/>
              <a:gdLst/>
              <a:ahLst/>
              <a:cxnLst/>
              <a:rect l="l" t="t" r="r" b="b"/>
              <a:pathLst>
                <a:path w="1687" h="2768" extrusionOk="0">
                  <a:moveTo>
                    <a:pt x="1687" y="0"/>
                  </a:moveTo>
                  <a:lnTo>
                    <a:pt x="0" y="986"/>
                  </a:lnTo>
                  <a:lnTo>
                    <a:pt x="0" y="2767"/>
                  </a:lnTo>
                  <a:lnTo>
                    <a:pt x="1687" y="1783"/>
                  </a:lnTo>
                  <a:lnTo>
                    <a:pt x="168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1" name="Google Shape;6621;p77"/>
            <p:cNvSpPr/>
            <p:nvPr/>
          </p:nvSpPr>
          <p:spPr>
            <a:xfrm>
              <a:off x="3682175" y="804625"/>
              <a:ext cx="22225" cy="3650"/>
            </a:xfrm>
            <a:custGeom>
              <a:avLst/>
              <a:gdLst/>
              <a:ahLst/>
              <a:cxnLst/>
              <a:rect l="l" t="t" r="r" b="b"/>
              <a:pathLst>
                <a:path w="889" h="146" extrusionOk="0">
                  <a:moveTo>
                    <a:pt x="798" y="1"/>
                  </a:moveTo>
                  <a:lnTo>
                    <a:pt x="1" y="108"/>
                  </a:lnTo>
                  <a:lnTo>
                    <a:pt x="65" y="146"/>
                  </a:lnTo>
                  <a:lnTo>
                    <a:pt x="888" y="37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2" name="Google Shape;6622;p77"/>
            <p:cNvSpPr/>
            <p:nvPr/>
          </p:nvSpPr>
          <p:spPr>
            <a:xfrm>
              <a:off x="3702075" y="775300"/>
              <a:ext cx="67100" cy="53425"/>
            </a:xfrm>
            <a:custGeom>
              <a:avLst/>
              <a:gdLst/>
              <a:ahLst/>
              <a:cxnLst/>
              <a:rect l="l" t="t" r="r" b="b"/>
              <a:pathLst>
                <a:path w="2684" h="2137" extrusionOk="0">
                  <a:moveTo>
                    <a:pt x="1948" y="0"/>
                  </a:moveTo>
                  <a:lnTo>
                    <a:pt x="1" y="1174"/>
                  </a:lnTo>
                  <a:lnTo>
                    <a:pt x="720" y="2136"/>
                  </a:lnTo>
                  <a:lnTo>
                    <a:pt x="2684" y="989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3" name="Google Shape;6623;p77"/>
            <p:cNvSpPr/>
            <p:nvPr/>
          </p:nvSpPr>
          <p:spPr>
            <a:xfrm>
              <a:off x="3682175" y="775300"/>
              <a:ext cx="68775" cy="32025"/>
            </a:xfrm>
            <a:custGeom>
              <a:avLst/>
              <a:gdLst/>
              <a:ahLst/>
              <a:cxnLst/>
              <a:rect l="l" t="t" r="r" b="b"/>
              <a:pathLst>
                <a:path w="2751" h="1281" extrusionOk="0">
                  <a:moveTo>
                    <a:pt x="2750" y="0"/>
                  </a:moveTo>
                  <a:lnTo>
                    <a:pt x="1986" y="102"/>
                  </a:lnTo>
                  <a:lnTo>
                    <a:pt x="1" y="1281"/>
                  </a:lnTo>
                  <a:lnTo>
                    <a:pt x="1" y="1281"/>
                  </a:lnTo>
                  <a:lnTo>
                    <a:pt x="797" y="1175"/>
                  </a:lnTo>
                  <a:lnTo>
                    <a:pt x="275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4" name="Google Shape;6624;p77"/>
            <p:cNvSpPr/>
            <p:nvPr/>
          </p:nvSpPr>
          <p:spPr>
            <a:xfrm>
              <a:off x="3700625" y="804625"/>
              <a:ext cx="19475" cy="24100"/>
            </a:xfrm>
            <a:custGeom>
              <a:avLst/>
              <a:gdLst/>
              <a:ahLst/>
              <a:cxnLst/>
              <a:rect l="l" t="t" r="r" b="b"/>
              <a:pathLst>
                <a:path w="779" h="964" extrusionOk="0">
                  <a:moveTo>
                    <a:pt x="60" y="1"/>
                  </a:moveTo>
                  <a:lnTo>
                    <a:pt x="1" y="9"/>
                  </a:lnTo>
                  <a:lnTo>
                    <a:pt x="733" y="963"/>
                  </a:lnTo>
                  <a:lnTo>
                    <a:pt x="778" y="96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5" name="Google Shape;6625;p77"/>
            <p:cNvSpPr/>
            <p:nvPr/>
          </p:nvSpPr>
          <p:spPr>
            <a:xfrm>
              <a:off x="3753775" y="818150"/>
              <a:ext cx="7050" cy="21200"/>
            </a:xfrm>
            <a:custGeom>
              <a:avLst/>
              <a:gdLst/>
              <a:ahLst/>
              <a:cxnLst/>
              <a:rect l="l" t="t" r="r" b="b"/>
              <a:pathLst>
                <a:path w="282" h="848" extrusionOk="0">
                  <a:moveTo>
                    <a:pt x="282" y="0"/>
                  </a:moveTo>
                  <a:lnTo>
                    <a:pt x="1" y="164"/>
                  </a:lnTo>
                  <a:lnTo>
                    <a:pt x="1" y="847"/>
                  </a:lnTo>
                  <a:lnTo>
                    <a:pt x="282" y="68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6" name="Google Shape;6626;p77"/>
            <p:cNvSpPr/>
            <p:nvPr/>
          </p:nvSpPr>
          <p:spPr>
            <a:xfrm>
              <a:off x="3754750" y="819850"/>
              <a:ext cx="5150" cy="17800"/>
            </a:xfrm>
            <a:custGeom>
              <a:avLst/>
              <a:gdLst/>
              <a:ahLst/>
              <a:cxnLst/>
              <a:rect l="l" t="t" r="r" b="b"/>
              <a:pathLst>
                <a:path w="206" h="712" extrusionOk="0">
                  <a:moveTo>
                    <a:pt x="205" y="1"/>
                  </a:moveTo>
                  <a:lnTo>
                    <a:pt x="123" y="47"/>
                  </a:lnTo>
                  <a:lnTo>
                    <a:pt x="94" y="64"/>
                  </a:lnTo>
                  <a:lnTo>
                    <a:pt x="59" y="85"/>
                  </a:lnTo>
                  <a:lnTo>
                    <a:pt x="44" y="93"/>
                  </a:lnTo>
                  <a:lnTo>
                    <a:pt x="1" y="118"/>
                  </a:lnTo>
                  <a:lnTo>
                    <a:pt x="1" y="144"/>
                  </a:lnTo>
                  <a:lnTo>
                    <a:pt x="1" y="540"/>
                  </a:lnTo>
                  <a:lnTo>
                    <a:pt x="1" y="555"/>
                  </a:lnTo>
                  <a:lnTo>
                    <a:pt x="1" y="569"/>
                  </a:lnTo>
                  <a:lnTo>
                    <a:pt x="1" y="711"/>
                  </a:lnTo>
                  <a:lnTo>
                    <a:pt x="123" y="640"/>
                  </a:lnTo>
                  <a:lnTo>
                    <a:pt x="134" y="633"/>
                  </a:lnTo>
                  <a:lnTo>
                    <a:pt x="147" y="624"/>
                  </a:lnTo>
                  <a:lnTo>
                    <a:pt x="182" y="604"/>
                  </a:lnTo>
                  <a:lnTo>
                    <a:pt x="205" y="591"/>
                  </a:lnTo>
                  <a:lnTo>
                    <a:pt x="205" y="540"/>
                  </a:lnTo>
                  <a:lnTo>
                    <a:pt x="205" y="523"/>
                  </a:lnTo>
                  <a:lnTo>
                    <a:pt x="205" y="128"/>
                  </a:lnTo>
                  <a:lnTo>
                    <a:pt x="205" y="95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7" name="Google Shape;6627;p77"/>
            <p:cNvSpPr/>
            <p:nvPr/>
          </p:nvSpPr>
          <p:spPr>
            <a:xfrm>
              <a:off x="3755225" y="822350"/>
              <a:ext cx="4675" cy="2900"/>
            </a:xfrm>
            <a:custGeom>
              <a:avLst/>
              <a:gdLst/>
              <a:ahLst/>
              <a:cxnLst/>
              <a:rect l="l" t="t" r="r" b="b"/>
              <a:pathLst>
                <a:path w="187" h="116" extrusionOk="0">
                  <a:moveTo>
                    <a:pt x="12" y="1"/>
                  </a:moveTo>
                  <a:lnTo>
                    <a:pt x="1" y="8"/>
                  </a:lnTo>
                  <a:lnTo>
                    <a:pt x="186" y="115"/>
                  </a:lnTo>
                  <a:lnTo>
                    <a:pt x="186" y="10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8" name="Google Shape;6628;p77"/>
            <p:cNvSpPr/>
            <p:nvPr/>
          </p:nvSpPr>
          <p:spPr>
            <a:xfrm>
              <a:off x="3755525" y="822025"/>
              <a:ext cx="4375" cy="2900"/>
            </a:xfrm>
            <a:custGeom>
              <a:avLst/>
              <a:gdLst/>
              <a:ahLst/>
              <a:cxnLst/>
              <a:rect l="l" t="t" r="r" b="b"/>
              <a:pathLst>
                <a:path w="175" h="116" extrusionOk="0">
                  <a:moveTo>
                    <a:pt x="22" y="1"/>
                  </a:moveTo>
                  <a:lnTo>
                    <a:pt x="13" y="6"/>
                  </a:lnTo>
                  <a:lnTo>
                    <a:pt x="0" y="14"/>
                  </a:lnTo>
                  <a:lnTo>
                    <a:pt x="174" y="115"/>
                  </a:lnTo>
                  <a:lnTo>
                    <a:pt x="174" y="89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9" name="Google Shape;6629;p77"/>
            <p:cNvSpPr/>
            <p:nvPr/>
          </p:nvSpPr>
          <p:spPr>
            <a:xfrm>
              <a:off x="3754750" y="822525"/>
              <a:ext cx="5150" cy="5375"/>
            </a:xfrm>
            <a:custGeom>
              <a:avLst/>
              <a:gdLst/>
              <a:ahLst/>
              <a:cxnLst/>
              <a:rect l="l" t="t" r="r" b="b"/>
              <a:pathLst>
                <a:path w="206" h="215" extrusionOk="0">
                  <a:moveTo>
                    <a:pt x="20" y="1"/>
                  </a:moveTo>
                  <a:lnTo>
                    <a:pt x="1" y="11"/>
                  </a:lnTo>
                  <a:lnTo>
                    <a:pt x="1" y="37"/>
                  </a:lnTo>
                  <a:lnTo>
                    <a:pt x="1" y="95"/>
                  </a:lnTo>
                  <a:lnTo>
                    <a:pt x="205" y="214"/>
                  </a:lnTo>
                  <a:lnTo>
                    <a:pt x="205" y="108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0" name="Google Shape;6630;p77"/>
            <p:cNvSpPr/>
            <p:nvPr/>
          </p:nvSpPr>
          <p:spPr>
            <a:xfrm>
              <a:off x="3754750" y="824900"/>
              <a:ext cx="5150" cy="4150"/>
            </a:xfrm>
            <a:custGeom>
              <a:avLst/>
              <a:gdLst/>
              <a:ahLst/>
              <a:cxnLst/>
              <a:rect l="l" t="t" r="r" b="b"/>
              <a:pathLst>
                <a:path w="206" h="166" extrusionOk="0">
                  <a:moveTo>
                    <a:pt x="1" y="0"/>
                  </a:moveTo>
                  <a:lnTo>
                    <a:pt x="1" y="47"/>
                  </a:lnTo>
                  <a:lnTo>
                    <a:pt x="205" y="165"/>
                  </a:lnTo>
                  <a:lnTo>
                    <a:pt x="205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1" name="Google Shape;6631;p77"/>
            <p:cNvSpPr/>
            <p:nvPr/>
          </p:nvSpPr>
          <p:spPr>
            <a:xfrm>
              <a:off x="3756975" y="819850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116" y="1"/>
                  </a:moveTo>
                  <a:lnTo>
                    <a:pt x="34" y="47"/>
                  </a:lnTo>
                  <a:lnTo>
                    <a:pt x="5" y="64"/>
                  </a:lnTo>
                  <a:lnTo>
                    <a:pt x="0" y="67"/>
                  </a:lnTo>
                  <a:lnTo>
                    <a:pt x="116" y="134"/>
                  </a:lnTo>
                  <a:lnTo>
                    <a:pt x="116" y="128"/>
                  </a:lnTo>
                  <a:lnTo>
                    <a:pt x="116" y="95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2" name="Google Shape;6632;p77"/>
            <p:cNvSpPr/>
            <p:nvPr/>
          </p:nvSpPr>
          <p:spPr>
            <a:xfrm>
              <a:off x="3756075" y="821525"/>
              <a:ext cx="3825" cy="2750"/>
            </a:xfrm>
            <a:custGeom>
              <a:avLst/>
              <a:gdLst/>
              <a:ahLst/>
              <a:cxnLst/>
              <a:rect l="l" t="t" r="r" b="b"/>
              <a:pathLst>
                <a:path w="153" h="110" extrusionOk="0">
                  <a:moveTo>
                    <a:pt x="36" y="0"/>
                  </a:moveTo>
                  <a:lnTo>
                    <a:pt x="6" y="18"/>
                  </a:lnTo>
                  <a:lnTo>
                    <a:pt x="0" y="21"/>
                  </a:lnTo>
                  <a:lnTo>
                    <a:pt x="152" y="109"/>
                  </a:lnTo>
                  <a:lnTo>
                    <a:pt x="152" y="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3" name="Google Shape;6633;p77"/>
            <p:cNvSpPr/>
            <p:nvPr/>
          </p:nvSpPr>
          <p:spPr>
            <a:xfrm>
              <a:off x="3754750" y="834125"/>
              <a:ext cx="3000" cy="3525"/>
            </a:xfrm>
            <a:custGeom>
              <a:avLst/>
              <a:gdLst/>
              <a:ahLst/>
              <a:cxnLst/>
              <a:rect l="l" t="t" r="r" b="b"/>
              <a:pathLst>
                <a:path w="120" h="141" extrusionOk="0">
                  <a:moveTo>
                    <a:pt x="1" y="1"/>
                  </a:moveTo>
                  <a:lnTo>
                    <a:pt x="1" y="140"/>
                  </a:lnTo>
                  <a:lnTo>
                    <a:pt x="120" y="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4" name="Google Shape;6634;p77"/>
            <p:cNvSpPr/>
            <p:nvPr/>
          </p:nvSpPr>
          <p:spPr>
            <a:xfrm>
              <a:off x="3754750" y="830625"/>
              <a:ext cx="5150" cy="3850"/>
            </a:xfrm>
            <a:custGeom>
              <a:avLst/>
              <a:gdLst/>
              <a:ahLst/>
              <a:cxnLst/>
              <a:rect l="l" t="t" r="r" b="b"/>
              <a:pathLst>
                <a:path w="206" h="154" extrusionOk="0">
                  <a:moveTo>
                    <a:pt x="1" y="0"/>
                  </a:moveTo>
                  <a:lnTo>
                    <a:pt x="1" y="35"/>
                  </a:lnTo>
                  <a:lnTo>
                    <a:pt x="205" y="154"/>
                  </a:lnTo>
                  <a:lnTo>
                    <a:pt x="205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5" name="Google Shape;6635;p77"/>
            <p:cNvSpPr/>
            <p:nvPr/>
          </p:nvSpPr>
          <p:spPr>
            <a:xfrm>
              <a:off x="3754750" y="831500"/>
              <a:ext cx="5150" cy="4400"/>
            </a:xfrm>
            <a:custGeom>
              <a:avLst/>
              <a:gdLst/>
              <a:ahLst/>
              <a:cxnLst/>
              <a:rect l="l" t="t" r="r" b="b"/>
              <a:pathLst>
                <a:path w="206" h="176" extrusionOk="0">
                  <a:moveTo>
                    <a:pt x="1" y="0"/>
                  </a:moveTo>
                  <a:lnTo>
                    <a:pt x="1" y="74"/>
                  </a:lnTo>
                  <a:lnTo>
                    <a:pt x="1" y="89"/>
                  </a:lnTo>
                  <a:lnTo>
                    <a:pt x="1" y="103"/>
                  </a:lnTo>
                  <a:lnTo>
                    <a:pt x="1" y="106"/>
                  </a:lnTo>
                  <a:lnTo>
                    <a:pt x="120" y="176"/>
                  </a:lnTo>
                  <a:lnTo>
                    <a:pt x="123" y="174"/>
                  </a:lnTo>
                  <a:lnTo>
                    <a:pt x="134" y="167"/>
                  </a:lnTo>
                  <a:lnTo>
                    <a:pt x="147" y="158"/>
                  </a:lnTo>
                  <a:lnTo>
                    <a:pt x="182" y="138"/>
                  </a:lnTo>
                  <a:lnTo>
                    <a:pt x="205" y="125"/>
                  </a:lnTo>
                  <a:lnTo>
                    <a:pt x="205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6" name="Google Shape;6636;p77"/>
            <p:cNvSpPr/>
            <p:nvPr/>
          </p:nvSpPr>
          <p:spPr>
            <a:xfrm>
              <a:off x="3754750" y="829675"/>
              <a:ext cx="5150" cy="3950"/>
            </a:xfrm>
            <a:custGeom>
              <a:avLst/>
              <a:gdLst/>
              <a:ahLst/>
              <a:cxnLst/>
              <a:rect l="l" t="t" r="r" b="b"/>
              <a:pathLst>
                <a:path w="206" h="158" extrusionOk="0">
                  <a:moveTo>
                    <a:pt x="1" y="1"/>
                  </a:moveTo>
                  <a:lnTo>
                    <a:pt x="1" y="38"/>
                  </a:lnTo>
                  <a:lnTo>
                    <a:pt x="205" y="157"/>
                  </a:lnTo>
                  <a:lnTo>
                    <a:pt x="205" y="147"/>
                  </a:lnTo>
                  <a:lnTo>
                    <a:pt x="205" y="130"/>
                  </a:lnTo>
                  <a:lnTo>
                    <a:pt x="205" y="1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7" name="Google Shape;6637;p77"/>
            <p:cNvSpPr/>
            <p:nvPr/>
          </p:nvSpPr>
          <p:spPr>
            <a:xfrm>
              <a:off x="3754750" y="826050"/>
              <a:ext cx="5150" cy="3575"/>
            </a:xfrm>
            <a:custGeom>
              <a:avLst/>
              <a:gdLst/>
              <a:ahLst/>
              <a:cxnLst/>
              <a:rect l="l" t="t" r="r" b="b"/>
              <a:pathLst>
                <a:path w="206" h="143" extrusionOk="0">
                  <a:moveTo>
                    <a:pt x="1" y="1"/>
                  </a:moveTo>
                  <a:lnTo>
                    <a:pt x="1" y="24"/>
                  </a:lnTo>
                  <a:lnTo>
                    <a:pt x="205" y="143"/>
                  </a:lnTo>
                  <a:lnTo>
                    <a:pt x="205" y="1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8" name="Google Shape;6638;p77"/>
            <p:cNvSpPr/>
            <p:nvPr/>
          </p:nvSpPr>
          <p:spPr>
            <a:xfrm>
              <a:off x="3754750" y="827075"/>
              <a:ext cx="5150" cy="5600"/>
            </a:xfrm>
            <a:custGeom>
              <a:avLst/>
              <a:gdLst/>
              <a:ahLst/>
              <a:cxnLst/>
              <a:rect l="l" t="t" r="r" b="b"/>
              <a:pathLst>
                <a:path w="206" h="224" extrusionOk="0">
                  <a:moveTo>
                    <a:pt x="1" y="0"/>
                  </a:moveTo>
                  <a:lnTo>
                    <a:pt x="1" y="105"/>
                  </a:lnTo>
                  <a:lnTo>
                    <a:pt x="205" y="223"/>
                  </a:lnTo>
                  <a:lnTo>
                    <a:pt x="205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9" name="Google Shape;6639;p77"/>
            <p:cNvSpPr/>
            <p:nvPr/>
          </p:nvSpPr>
          <p:spPr>
            <a:xfrm>
              <a:off x="3754750" y="826625"/>
              <a:ext cx="5150" cy="3450"/>
            </a:xfrm>
            <a:custGeom>
              <a:avLst/>
              <a:gdLst/>
              <a:ahLst/>
              <a:cxnLst/>
              <a:rect l="l" t="t" r="r" b="b"/>
              <a:pathLst>
                <a:path w="206" h="138" extrusionOk="0">
                  <a:moveTo>
                    <a:pt x="1" y="1"/>
                  </a:moveTo>
                  <a:lnTo>
                    <a:pt x="1" y="18"/>
                  </a:lnTo>
                  <a:lnTo>
                    <a:pt x="205" y="137"/>
                  </a:lnTo>
                  <a:lnTo>
                    <a:pt x="205" y="1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0" name="Google Shape;6640;p77"/>
            <p:cNvSpPr/>
            <p:nvPr/>
          </p:nvSpPr>
          <p:spPr>
            <a:xfrm>
              <a:off x="3753775" y="818150"/>
              <a:ext cx="7050" cy="4675"/>
            </a:xfrm>
            <a:custGeom>
              <a:avLst/>
              <a:gdLst/>
              <a:ahLst/>
              <a:cxnLst/>
              <a:rect l="l" t="t" r="r" b="b"/>
              <a:pathLst>
                <a:path w="282" h="187" extrusionOk="0">
                  <a:moveTo>
                    <a:pt x="282" y="0"/>
                  </a:moveTo>
                  <a:lnTo>
                    <a:pt x="1" y="164"/>
                  </a:lnTo>
                  <a:lnTo>
                    <a:pt x="40" y="186"/>
                  </a:lnTo>
                  <a:lnTo>
                    <a:pt x="244" y="69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1" name="Google Shape;6641;p77"/>
            <p:cNvSpPr/>
            <p:nvPr/>
          </p:nvSpPr>
          <p:spPr>
            <a:xfrm>
              <a:off x="3753775" y="834600"/>
              <a:ext cx="7050" cy="4750"/>
            </a:xfrm>
            <a:custGeom>
              <a:avLst/>
              <a:gdLst/>
              <a:ahLst/>
              <a:cxnLst/>
              <a:rect l="l" t="t" r="r" b="b"/>
              <a:pathLst>
                <a:path w="282" h="190" extrusionOk="0">
                  <a:moveTo>
                    <a:pt x="244" y="1"/>
                  </a:moveTo>
                  <a:lnTo>
                    <a:pt x="40" y="121"/>
                  </a:lnTo>
                  <a:lnTo>
                    <a:pt x="1" y="189"/>
                  </a:lnTo>
                  <a:lnTo>
                    <a:pt x="282" y="2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2" name="Google Shape;6642;p77"/>
            <p:cNvSpPr/>
            <p:nvPr/>
          </p:nvSpPr>
          <p:spPr>
            <a:xfrm>
              <a:off x="3754750" y="834400"/>
              <a:ext cx="5150" cy="3250"/>
            </a:xfrm>
            <a:custGeom>
              <a:avLst/>
              <a:gdLst/>
              <a:ahLst/>
              <a:cxnLst/>
              <a:rect l="l" t="t" r="r" b="b"/>
              <a:pathLst>
                <a:path w="206" h="130" extrusionOk="0">
                  <a:moveTo>
                    <a:pt x="194" y="0"/>
                  </a:moveTo>
                  <a:lnTo>
                    <a:pt x="1" y="113"/>
                  </a:lnTo>
                  <a:lnTo>
                    <a:pt x="1" y="129"/>
                  </a:lnTo>
                  <a:lnTo>
                    <a:pt x="205" y="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3" name="Google Shape;6643;p77"/>
            <p:cNvSpPr/>
            <p:nvPr/>
          </p:nvSpPr>
          <p:spPr>
            <a:xfrm>
              <a:off x="3759575" y="819850"/>
              <a:ext cx="325" cy="14775"/>
            </a:xfrm>
            <a:custGeom>
              <a:avLst/>
              <a:gdLst/>
              <a:ahLst/>
              <a:cxnLst/>
              <a:rect l="l" t="t" r="r" b="b"/>
              <a:pathLst>
                <a:path w="13" h="591" extrusionOk="0">
                  <a:moveTo>
                    <a:pt x="12" y="1"/>
                  </a:moveTo>
                  <a:lnTo>
                    <a:pt x="1" y="6"/>
                  </a:lnTo>
                  <a:lnTo>
                    <a:pt x="1" y="582"/>
                  </a:lnTo>
                  <a:lnTo>
                    <a:pt x="12" y="59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4" name="Google Shape;6644;p77"/>
            <p:cNvSpPr/>
            <p:nvPr/>
          </p:nvSpPr>
          <p:spPr>
            <a:xfrm>
              <a:off x="3753425" y="822000"/>
              <a:ext cx="375" cy="17350"/>
            </a:xfrm>
            <a:custGeom>
              <a:avLst/>
              <a:gdLst/>
              <a:ahLst/>
              <a:cxnLst/>
              <a:rect l="l" t="t" r="r" b="b"/>
              <a:pathLst>
                <a:path w="15" h="694" extrusionOk="0">
                  <a:moveTo>
                    <a:pt x="0" y="0"/>
                  </a:moveTo>
                  <a:lnTo>
                    <a:pt x="0" y="685"/>
                  </a:lnTo>
                  <a:lnTo>
                    <a:pt x="15" y="693"/>
                  </a:lnTo>
                  <a:lnTo>
                    <a:pt x="1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5" name="Google Shape;6645;p77"/>
            <p:cNvSpPr/>
            <p:nvPr/>
          </p:nvSpPr>
          <p:spPr>
            <a:xfrm>
              <a:off x="3753425" y="817900"/>
              <a:ext cx="7400" cy="4375"/>
            </a:xfrm>
            <a:custGeom>
              <a:avLst/>
              <a:gdLst/>
              <a:ahLst/>
              <a:cxnLst/>
              <a:rect l="l" t="t" r="r" b="b"/>
              <a:pathLst>
                <a:path w="296" h="175" extrusionOk="0">
                  <a:moveTo>
                    <a:pt x="281" y="0"/>
                  </a:moveTo>
                  <a:lnTo>
                    <a:pt x="0" y="164"/>
                  </a:lnTo>
                  <a:lnTo>
                    <a:pt x="15" y="174"/>
                  </a:lnTo>
                  <a:lnTo>
                    <a:pt x="296" y="10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6" name="Google Shape;6646;p77"/>
            <p:cNvSpPr/>
            <p:nvPr/>
          </p:nvSpPr>
          <p:spPr>
            <a:xfrm>
              <a:off x="3728375" y="832900"/>
              <a:ext cx="7050" cy="21200"/>
            </a:xfrm>
            <a:custGeom>
              <a:avLst/>
              <a:gdLst/>
              <a:ahLst/>
              <a:cxnLst/>
              <a:rect l="l" t="t" r="r" b="b"/>
              <a:pathLst>
                <a:path w="282" h="848" extrusionOk="0">
                  <a:moveTo>
                    <a:pt x="281" y="1"/>
                  </a:moveTo>
                  <a:lnTo>
                    <a:pt x="0" y="164"/>
                  </a:lnTo>
                  <a:lnTo>
                    <a:pt x="0" y="847"/>
                  </a:lnTo>
                  <a:lnTo>
                    <a:pt x="281" y="68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7" name="Google Shape;6647;p77"/>
            <p:cNvSpPr/>
            <p:nvPr/>
          </p:nvSpPr>
          <p:spPr>
            <a:xfrm>
              <a:off x="3729350" y="834600"/>
              <a:ext cx="5125" cy="17800"/>
            </a:xfrm>
            <a:custGeom>
              <a:avLst/>
              <a:gdLst/>
              <a:ahLst/>
              <a:cxnLst/>
              <a:rect l="l" t="t" r="r" b="b"/>
              <a:pathLst>
                <a:path w="205" h="712" extrusionOk="0">
                  <a:moveTo>
                    <a:pt x="205" y="1"/>
                  </a:moveTo>
                  <a:lnTo>
                    <a:pt x="122" y="47"/>
                  </a:lnTo>
                  <a:lnTo>
                    <a:pt x="93" y="65"/>
                  </a:lnTo>
                  <a:lnTo>
                    <a:pt x="58" y="85"/>
                  </a:lnTo>
                  <a:lnTo>
                    <a:pt x="44" y="94"/>
                  </a:lnTo>
                  <a:lnTo>
                    <a:pt x="0" y="118"/>
                  </a:lnTo>
                  <a:lnTo>
                    <a:pt x="0" y="144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0" y="569"/>
                  </a:lnTo>
                  <a:lnTo>
                    <a:pt x="0" y="711"/>
                  </a:lnTo>
                  <a:lnTo>
                    <a:pt x="122" y="639"/>
                  </a:lnTo>
                  <a:lnTo>
                    <a:pt x="134" y="633"/>
                  </a:lnTo>
                  <a:lnTo>
                    <a:pt x="147" y="624"/>
                  </a:lnTo>
                  <a:lnTo>
                    <a:pt x="182" y="604"/>
                  </a:lnTo>
                  <a:lnTo>
                    <a:pt x="205" y="591"/>
                  </a:lnTo>
                  <a:lnTo>
                    <a:pt x="205" y="540"/>
                  </a:lnTo>
                  <a:lnTo>
                    <a:pt x="205" y="523"/>
                  </a:lnTo>
                  <a:lnTo>
                    <a:pt x="205" y="128"/>
                  </a:lnTo>
                  <a:lnTo>
                    <a:pt x="205" y="95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8" name="Google Shape;6648;p77"/>
            <p:cNvSpPr/>
            <p:nvPr/>
          </p:nvSpPr>
          <p:spPr>
            <a:xfrm>
              <a:off x="3729825" y="837100"/>
              <a:ext cx="4650" cy="2900"/>
            </a:xfrm>
            <a:custGeom>
              <a:avLst/>
              <a:gdLst/>
              <a:ahLst/>
              <a:cxnLst/>
              <a:rect l="l" t="t" r="r" b="b"/>
              <a:pathLst>
                <a:path w="186" h="116" extrusionOk="0">
                  <a:moveTo>
                    <a:pt x="12" y="1"/>
                  </a:moveTo>
                  <a:lnTo>
                    <a:pt x="0" y="8"/>
                  </a:lnTo>
                  <a:lnTo>
                    <a:pt x="186" y="115"/>
                  </a:lnTo>
                  <a:lnTo>
                    <a:pt x="186" y="10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9" name="Google Shape;6649;p77"/>
            <p:cNvSpPr/>
            <p:nvPr/>
          </p:nvSpPr>
          <p:spPr>
            <a:xfrm>
              <a:off x="3730100" y="836775"/>
              <a:ext cx="4375" cy="2900"/>
            </a:xfrm>
            <a:custGeom>
              <a:avLst/>
              <a:gdLst/>
              <a:ahLst/>
              <a:cxnLst/>
              <a:rect l="l" t="t" r="r" b="b"/>
              <a:pathLst>
                <a:path w="175" h="116" extrusionOk="0">
                  <a:moveTo>
                    <a:pt x="23" y="1"/>
                  </a:moveTo>
                  <a:lnTo>
                    <a:pt x="14" y="7"/>
                  </a:lnTo>
                  <a:lnTo>
                    <a:pt x="1" y="14"/>
                  </a:lnTo>
                  <a:lnTo>
                    <a:pt x="175" y="115"/>
                  </a:lnTo>
                  <a:lnTo>
                    <a:pt x="175" y="89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0" name="Google Shape;6650;p77"/>
            <p:cNvSpPr/>
            <p:nvPr/>
          </p:nvSpPr>
          <p:spPr>
            <a:xfrm>
              <a:off x="3729350" y="837300"/>
              <a:ext cx="5125" cy="5350"/>
            </a:xfrm>
            <a:custGeom>
              <a:avLst/>
              <a:gdLst/>
              <a:ahLst/>
              <a:cxnLst/>
              <a:rect l="l" t="t" r="r" b="b"/>
              <a:pathLst>
                <a:path w="205" h="214" extrusionOk="0">
                  <a:moveTo>
                    <a:pt x="19" y="0"/>
                  </a:moveTo>
                  <a:lnTo>
                    <a:pt x="0" y="10"/>
                  </a:lnTo>
                  <a:lnTo>
                    <a:pt x="0" y="36"/>
                  </a:lnTo>
                  <a:lnTo>
                    <a:pt x="0" y="94"/>
                  </a:lnTo>
                  <a:lnTo>
                    <a:pt x="205" y="213"/>
                  </a:lnTo>
                  <a:lnTo>
                    <a:pt x="205" y="10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1" name="Google Shape;6651;p77"/>
            <p:cNvSpPr/>
            <p:nvPr/>
          </p:nvSpPr>
          <p:spPr>
            <a:xfrm>
              <a:off x="3729350" y="839650"/>
              <a:ext cx="5125" cy="4150"/>
            </a:xfrm>
            <a:custGeom>
              <a:avLst/>
              <a:gdLst/>
              <a:ahLst/>
              <a:cxnLst/>
              <a:rect l="l" t="t" r="r" b="b"/>
              <a:pathLst>
                <a:path w="205" h="166" extrusionOk="0">
                  <a:moveTo>
                    <a:pt x="0" y="0"/>
                  </a:moveTo>
                  <a:lnTo>
                    <a:pt x="0" y="47"/>
                  </a:lnTo>
                  <a:lnTo>
                    <a:pt x="205" y="166"/>
                  </a:lnTo>
                  <a:lnTo>
                    <a:pt x="205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2" name="Google Shape;6652;p77"/>
            <p:cNvSpPr/>
            <p:nvPr/>
          </p:nvSpPr>
          <p:spPr>
            <a:xfrm>
              <a:off x="3731550" y="834600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117" y="1"/>
                  </a:moveTo>
                  <a:lnTo>
                    <a:pt x="34" y="47"/>
                  </a:lnTo>
                  <a:lnTo>
                    <a:pt x="5" y="65"/>
                  </a:lnTo>
                  <a:lnTo>
                    <a:pt x="1" y="67"/>
                  </a:lnTo>
                  <a:lnTo>
                    <a:pt x="117" y="134"/>
                  </a:lnTo>
                  <a:lnTo>
                    <a:pt x="117" y="128"/>
                  </a:lnTo>
                  <a:lnTo>
                    <a:pt x="117" y="9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3" name="Google Shape;6653;p77"/>
            <p:cNvSpPr/>
            <p:nvPr/>
          </p:nvSpPr>
          <p:spPr>
            <a:xfrm>
              <a:off x="3730650" y="836275"/>
              <a:ext cx="3825" cy="2750"/>
            </a:xfrm>
            <a:custGeom>
              <a:avLst/>
              <a:gdLst/>
              <a:ahLst/>
              <a:cxnLst/>
              <a:rect l="l" t="t" r="r" b="b"/>
              <a:pathLst>
                <a:path w="153" h="110" extrusionOk="0">
                  <a:moveTo>
                    <a:pt x="37" y="0"/>
                  </a:moveTo>
                  <a:lnTo>
                    <a:pt x="6" y="18"/>
                  </a:lnTo>
                  <a:lnTo>
                    <a:pt x="1" y="21"/>
                  </a:lnTo>
                  <a:lnTo>
                    <a:pt x="153" y="109"/>
                  </a:lnTo>
                  <a:lnTo>
                    <a:pt x="153" y="6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4" name="Google Shape;6654;p77"/>
            <p:cNvSpPr/>
            <p:nvPr/>
          </p:nvSpPr>
          <p:spPr>
            <a:xfrm>
              <a:off x="3729350" y="848900"/>
              <a:ext cx="3000" cy="3500"/>
            </a:xfrm>
            <a:custGeom>
              <a:avLst/>
              <a:gdLst/>
              <a:ahLst/>
              <a:cxnLst/>
              <a:rect l="l" t="t" r="r" b="b"/>
              <a:pathLst>
                <a:path w="120" h="140" extrusionOk="0">
                  <a:moveTo>
                    <a:pt x="0" y="0"/>
                  </a:moveTo>
                  <a:lnTo>
                    <a:pt x="0" y="139"/>
                  </a:lnTo>
                  <a:lnTo>
                    <a:pt x="119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5" name="Google Shape;6655;p77"/>
            <p:cNvSpPr/>
            <p:nvPr/>
          </p:nvSpPr>
          <p:spPr>
            <a:xfrm>
              <a:off x="3729350" y="845375"/>
              <a:ext cx="5125" cy="3875"/>
            </a:xfrm>
            <a:custGeom>
              <a:avLst/>
              <a:gdLst/>
              <a:ahLst/>
              <a:cxnLst/>
              <a:rect l="l" t="t" r="r" b="b"/>
              <a:pathLst>
                <a:path w="205" h="155" extrusionOk="0">
                  <a:moveTo>
                    <a:pt x="0" y="0"/>
                  </a:moveTo>
                  <a:lnTo>
                    <a:pt x="0" y="35"/>
                  </a:lnTo>
                  <a:lnTo>
                    <a:pt x="205" y="154"/>
                  </a:lnTo>
                  <a:lnTo>
                    <a:pt x="205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6" name="Google Shape;6656;p77"/>
            <p:cNvSpPr/>
            <p:nvPr/>
          </p:nvSpPr>
          <p:spPr>
            <a:xfrm>
              <a:off x="3729350" y="846250"/>
              <a:ext cx="5125" cy="4400"/>
            </a:xfrm>
            <a:custGeom>
              <a:avLst/>
              <a:gdLst/>
              <a:ahLst/>
              <a:cxnLst/>
              <a:rect l="l" t="t" r="r" b="b"/>
              <a:pathLst>
                <a:path w="205" h="176" extrusionOk="0">
                  <a:moveTo>
                    <a:pt x="0" y="0"/>
                  </a:moveTo>
                  <a:lnTo>
                    <a:pt x="0" y="74"/>
                  </a:lnTo>
                  <a:lnTo>
                    <a:pt x="0" y="89"/>
                  </a:lnTo>
                  <a:lnTo>
                    <a:pt x="0" y="103"/>
                  </a:lnTo>
                  <a:lnTo>
                    <a:pt x="0" y="106"/>
                  </a:lnTo>
                  <a:lnTo>
                    <a:pt x="119" y="176"/>
                  </a:lnTo>
                  <a:lnTo>
                    <a:pt x="122" y="173"/>
                  </a:lnTo>
                  <a:lnTo>
                    <a:pt x="134" y="167"/>
                  </a:lnTo>
                  <a:lnTo>
                    <a:pt x="147" y="158"/>
                  </a:lnTo>
                  <a:lnTo>
                    <a:pt x="182" y="138"/>
                  </a:lnTo>
                  <a:lnTo>
                    <a:pt x="205" y="125"/>
                  </a:lnTo>
                  <a:lnTo>
                    <a:pt x="205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7" name="Google Shape;6657;p77"/>
            <p:cNvSpPr/>
            <p:nvPr/>
          </p:nvSpPr>
          <p:spPr>
            <a:xfrm>
              <a:off x="3729350" y="844425"/>
              <a:ext cx="5125" cy="3950"/>
            </a:xfrm>
            <a:custGeom>
              <a:avLst/>
              <a:gdLst/>
              <a:ahLst/>
              <a:cxnLst/>
              <a:rect l="l" t="t" r="r" b="b"/>
              <a:pathLst>
                <a:path w="205" h="158" extrusionOk="0">
                  <a:moveTo>
                    <a:pt x="0" y="1"/>
                  </a:moveTo>
                  <a:lnTo>
                    <a:pt x="0" y="38"/>
                  </a:lnTo>
                  <a:lnTo>
                    <a:pt x="205" y="157"/>
                  </a:lnTo>
                  <a:lnTo>
                    <a:pt x="205" y="147"/>
                  </a:lnTo>
                  <a:lnTo>
                    <a:pt x="205" y="130"/>
                  </a:lnTo>
                  <a:lnTo>
                    <a:pt x="205" y="1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8" name="Google Shape;6658;p77"/>
            <p:cNvSpPr/>
            <p:nvPr/>
          </p:nvSpPr>
          <p:spPr>
            <a:xfrm>
              <a:off x="3729350" y="840800"/>
              <a:ext cx="5125" cy="3575"/>
            </a:xfrm>
            <a:custGeom>
              <a:avLst/>
              <a:gdLst/>
              <a:ahLst/>
              <a:cxnLst/>
              <a:rect l="l" t="t" r="r" b="b"/>
              <a:pathLst>
                <a:path w="205" h="143" extrusionOk="0">
                  <a:moveTo>
                    <a:pt x="0" y="1"/>
                  </a:moveTo>
                  <a:lnTo>
                    <a:pt x="0" y="24"/>
                  </a:lnTo>
                  <a:lnTo>
                    <a:pt x="205" y="143"/>
                  </a:lnTo>
                  <a:lnTo>
                    <a:pt x="205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9" name="Google Shape;6659;p77"/>
            <p:cNvSpPr/>
            <p:nvPr/>
          </p:nvSpPr>
          <p:spPr>
            <a:xfrm>
              <a:off x="3729350" y="841825"/>
              <a:ext cx="5125" cy="5575"/>
            </a:xfrm>
            <a:custGeom>
              <a:avLst/>
              <a:gdLst/>
              <a:ahLst/>
              <a:cxnLst/>
              <a:rect l="l" t="t" r="r" b="b"/>
              <a:pathLst>
                <a:path w="205" h="223" extrusionOk="0">
                  <a:moveTo>
                    <a:pt x="0" y="0"/>
                  </a:moveTo>
                  <a:lnTo>
                    <a:pt x="0" y="105"/>
                  </a:lnTo>
                  <a:lnTo>
                    <a:pt x="205" y="222"/>
                  </a:lnTo>
                  <a:lnTo>
                    <a:pt x="205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0" name="Google Shape;6660;p77"/>
            <p:cNvSpPr/>
            <p:nvPr/>
          </p:nvSpPr>
          <p:spPr>
            <a:xfrm>
              <a:off x="3729350" y="841375"/>
              <a:ext cx="5125" cy="3450"/>
            </a:xfrm>
            <a:custGeom>
              <a:avLst/>
              <a:gdLst/>
              <a:ahLst/>
              <a:cxnLst/>
              <a:rect l="l" t="t" r="r" b="b"/>
              <a:pathLst>
                <a:path w="205" h="138" extrusionOk="0">
                  <a:moveTo>
                    <a:pt x="0" y="1"/>
                  </a:moveTo>
                  <a:lnTo>
                    <a:pt x="0" y="18"/>
                  </a:lnTo>
                  <a:lnTo>
                    <a:pt x="205" y="137"/>
                  </a:lnTo>
                  <a:lnTo>
                    <a:pt x="205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1" name="Google Shape;6661;p77"/>
            <p:cNvSpPr/>
            <p:nvPr/>
          </p:nvSpPr>
          <p:spPr>
            <a:xfrm>
              <a:off x="3728375" y="832900"/>
              <a:ext cx="7050" cy="4675"/>
            </a:xfrm>
            <a:custGeom>
              <a:avLst/>
              <a:gdLst/>
              <a:ahLst/>
              <a:cxnLst/>
              <a:rect l="l" t="t" r="r" b="b"/>
              <a:pathLst>
                <a:path w="282" h="187" extrusionOk="0">
                  <a:moveTo>
                    <a:pt x="281" y="1"/>
                  </a:moveTo>
                  <a:lnTo>
                    <a:pt x="0" y="164"/>
                  </a:lnTo>
                  <a:lnTo>
                    <a:pt x="39" y="186"/>
                  </a:lnTo>
                  <a:lnTo>
                    <a:pt x="244" y="6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2" name="Google Shape;6662;p77"/>
            <p:cNvSpPr/>
            <p:nvPr/>
          </p:nvSpPr>
          <p:spPr>
            <a:xfrm>
              <a:off x="3728375" y="849350"/>
              <a:ext cx="7050" cy="4750"/>
            </a:xfrm>
            <a:custGeom>
              <a:avLst/>
              <a:gdLst/>
              <a:ahLst/>
              <a:cxnLst/>
              <a:rect l="l" t="t" r="r" b="b"/>
              <a:pathLst>
                <a:path w="282" h="190" extrusionOk="0">
                  <a:moveTo>
                    <a:pt x="244" y="1"/>
                  </a:moveTo>
                  <a:lnTo>
                    <a:pt x="39" y="121"/>
                  </a:lnTo>
                  <a:lnTo>
                    <a:pt x="0" y="189"/>
                  </a:lnTo>
                  <a:lnTo>
                    <a:pt x="281" y="2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3" name="Google Shape;6663;p77"/>
            <p:cNvSpPr/>
            <p:nvPr/>
          </p:nvSpPr>
          <p:spPr>
            <a:xfrm>
              <a:off x="3729350" y="849150"/>
              <a:ext cx="5125" cy="3250"/>
            </a:xfrm>
            <a:custGeom>
              <a:avLst/>
              <a:gdLst/>
              <a:ahLst/>
              <a:cxnLst/>
              <a:rect l="l" t="t" r="r" b="b"/>
              <a:pathLst>
                <a:path w="205" h="130" extrusionOk="0">
                  <a:moveTo>
                    <a:pt x="193" y="0"/>
                  </a:moveTo>
                  <a:lnTo>
                    <a:pt x="0" y="113"/>
                  </a:lnTo>
                  <a:lnTo>
                    <a:pt x="0" y="129"/>
                  </a:lnTo>
                  <a:lnTo>
                    <a:pt x="205" y="9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4" name="Google Shape;6664;p77"/>
            <p:cNvSpPr/>
            <p:nvPr/>
          </p:nvSpPr>
          <p:spPr>
            <a:xfrm>
              <a:off x="3734175" y="834600"/>
              <a:ext cx="300" cy="14775"/>
            </a:xfrm>
            <a:custGeom>
              <a:avLst/>
              <a:gdLst/>
              <a:ahLst/>
              <a:cxnLst/>
              <a:rect l="l" t="t" r="r" b="b"/>
              <a:pathLst>
                <a:path w="12" h="591" extrusionOk="0">
                  <a:moveTo>
                    <a:pt x="12" y="1"/>
                  </a:moveTo>
                  <a:lnTo>
                    <a:pt x="0" y="7"/>
                  </a:lnTo>
                  <a:lnTo>
                    <a:pt x="0" y="582"/>
                  </a:lnTo>
                  <a:lnTo>
                    <a:pt x="12" y="59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5" name="Google Shape;6665;p77"/>
            <p:cNvSpPr/>
            <p:nvPr/>
          </p:nvSpPr>
          <p:spPr>
            <a:xfrm>
              <a:off x="3727975" y="836750"/>
              <a:ext cx="425" cy="17350"/>
            </a:xfrm>
            <a:custGeom>
              <a:avLst/>
              <a:gdLst/>
              <a:ahLst/>
              <a:cxnLst/>
              <a:rect l="l" t="t" r="r" b="b"/>
              <a:pathLst>
                <a:path w="17" h="694" extrusionOk="0">
                  <a:moveTo>
                    <a:pt x="0" y="0"/>
                  </a:moveTo>
                  <a:lnTo>
                    <a:pt x="0" y="685"/>
                  </a:lnTo>
                  <a:lnTo>
                    <a:pt x="16" y="693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6" name="Google Shape;6666;p77"/>
            <p:cNvSpPr/>
            <p:nvPr/>
          </p:nvSpPr>
          <p:spPr>
            <a:xfrm>
              <a:off x="3727975" y="832650"/>
              <a:ext cx="7450" cy="4375"/>
            </a:xfrm>
            <a:custGeom>
              <a:avLst/>
              <a:gdLst/>
              <a:ahLst/>
              <a:cxnLst/>
              <a:rect l="l" t="t" r="r" b="b"/>
              <a:pathLst>
                <a:path w="298" h="175" extrusionOk="0">
                  <a:moveTo>
                    <a:pt x="283" y="0"/>
                  </a:moveTo>
                  <a:lnTo>
                    <a:pt x="0" y="164"/>
                  </a:lnTo>
                  <a:lnTo>
                    <a:pt x="16" y="174"/>
                  </a:lnTo>
                  <a:lnTo>
                    <a:pt x="297" y="1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7" name="Google Shape;6667;p77"/>
            <p:cNvSpPr/>
            <p:nvPr/>
          </p:nvSpPr>
          <p:spPr>
            <a:xfrm>
              <a:off x="3645450" y="783250"/>
              <a:ext cx="22175" cy="3600"/>
            </a:xfrm>
            <a:custGeom>
              <a:avLst/>
              <a:gdLst/>
              <a:ahLst/>
              <a:cxnLst/>
              <a:rect l="l" t="t" r="r" b="b"/>
              <a:pathLst>
                <a:path w="887" h="144" extrusionOk="0">
                  <a:moveTo>
                    <a:pt x="797" y="0"/>
                  </a:moveTo>
                  <a:lnTo>
                    <a:pt x="1" y="107"/>
                  </a:lnTo>
                  <a:lnTo>
                    <a:pt x="63" y="144"/>
                  </a:lnTo>
                  <a:lnTo>
                    <a:pt x="887" y="36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8" name="Google Shape;6668;p77"/>
            <p:cNvSpPr/>
            <p:nvPr/>
          </p:nvSpPr>
          <p:spPr>
            <a:xfrm>
              <a:off x="3665325" y="753875"/>
              <a:ext cx="67100" cy="53450"/>
            </a:xfrm>
            <a:custGeom>
              <a:avLst/>
              <a:gdLst/>
              <a:ahLst/>
              <a:cxnLst/>
              <a:rect l="l" t="t" r="r" b="b"/>
              <a:pathLst>
                <a:path w="2684" h="2138" extrusionOk="0">
                  <a:moveTo>
                    <a:pt x="1949" y="0"/>
                  </a:moveTo>
                  <a:lnTo>
                    <a:pt x="0" y="1174"/>
                  </a:lnTo>
                  <a:lnTo>
                    <a:pt x="721" y="2138"/>
                  </a:lnTo>
                  <a:lnTo>
                    <a:pt x="2683" y="991"/>
                  </a:lnTo>
                  <a:lnTo>
                    <a:pt x="194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9" name="Google Shape;6669;p77"/>
            <p:cNvSpPr/>
            <p:nvPr/>
          </p:nvSpPr>
          <p:spPr>
            <a:xfrm>
              <a:off x="3645450" y="753875"/>
              <a:ext cx="68725" cy="32075"/>
            </a:xfrm>
            <a:custGeom>
              <a:avLst/>
              <a:gdLst/>
              <a:ahLst/>
              <a:cxnLst/>
              <a:rect l="l" t="t" r="r" b="b"/>
              <a:pathLst>
                <a:path w="2749" h="1283" extrusionOk="0">
                  <a:moveTo>
                    <a:pt x="2749" y="0"/>
                  </a:moveTo>
                  <a:lnTo>
                    <a:pt x="1986" y="103"/>
                  </a:lnTo>
                  <a:lnTo>
                    <a:pt x="1" y="1282"/>
                  </a:lnTo>
                  <a:lnTo>
                    <a:pt x="795" y="117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0" name="Google Shape;6670;p77"/>
            <p:cNvSpPr/>
            <p:nvPr/>
          </p:nvSpPr>
          <p:spPr>
            <a:xfrm>
              <a:off x="3663900" y="783250"/>
              <a:ext cx="19475" cy="24075"/>
            </a:xfrm>
            <a:custGeom>
              <a:avLst/>
              <a:gdLst/>
              <a:ahLst/>
              <a:cxnLst/>
              <a:rect l="l" t="t" r="r" b="b"/>
              <a:pathLst>
                <a:path w="779" h="963" extrusionOk="0">
                  <a:moveTo>
                    <a:pt x="59" y="0"/>
                  </a:moveTo>
                  <a:lnTo>
                    <a:pt x="1" y="9"/>
                  </a:lnTo>
                  <a:lnTo>
                    <a:pt x="732" y="963"/>
                  </a:lnTo>
                  <a:lnTo>
                    <a:pt x="778" y="96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1" name="Google Shape;6671;p77"/>
            <p:cNvSpPr/>
            <p:nvPr/>
          </p:nvSpPr>
          <p:spPr>
            <a:xfrm>
              <a:off x="3684275" y="784500"/>
              <a:ext cx="14600" cy="17725"/>
            </a:xfrm>
            <a:custGeom>
              <a:avLst/>
              <a:gdLst/>
              <a:ahLst/>
              <a:cxnLst/>
              <a:rect l="l" t="t" r="r" b="b"/>
              <a:pathLst>
                <a:path w="584" h="709" extrusionOk="0">
                  <a:moveTo>
                    <a:pt x="349" y="1"/>
                  </a:moveTo>
                  <a:lnTo>
                    <a:pt x="1" y="96"/>
                  </a:lnTo>
                  <a:lnTo>
                    <a:pt x="1" y="320"/>
                  </a:lnTo>
                  <a:lnTo>
                    <a:pt x="298" y="708"/>
                  </a:lnTo>
                  <a:lnTo>
                    <a:pt x="584" y="671"/>
                  </a:lnTo>
                  <a:lnTo>
                    <a:pt x="584" y="375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2" name="Google Shape;6672;p77"/>
            <p:cNvSpPr/>
            <p:nvPr/>
          </p:nvSpPr>
          <p:spPr>
            <a:xfrm>
              <a:off x="3687250" y="787650"/>
              <a:ext cx="8650" cy="9250"/>
            </a:xfrm>
            <a:custGeom>
              <a:avLst/>
              <a:gdLst/>
              <a:ahLst/>
              <a:cxnLst/>
              <a:rect l="l" t="t" r="r" b="b"/>
              <a:pathLst>
                <a:path w="346" h="370" extrusionOk="0">
                  <a:moveTo>
                    <a:pt x="111" y="0"/>
                  </a:moveTo>
                  <a:cubicBezTo>
                    <a:pt x="46" y="0"/>
                    <a:pt x="1" y="45"/>
                    <a:pt x="1" y="118"/>
                  </a:cubicBezTo>
                  <a:cubicBezTo>
                    <a:pt x="1" y="213"/>
                    <a:pt x="78" y="320"/>
                    <a:pt x="173" y="356"/>
                  </a:cubicBezTo>
                  <a:cubicBezTo>
                    <a:pt x="195" y="365"/>
                    <a:pt x="216" y="369"/>
                    <a:pt x="236" y="369"/>
                  </a:cubicBezTo>
                  <a:cubicBezTo>
                    <a:pt x="300" y="369"/>
                    <a:pt x="346" y="324"/>
                    <a:pt x="346" y="250"/>
                  </a:cubicBezTo>
                  <a:cubicBezTo>
                    <a:pt x="346" y="156"/>
                    <a:pt x="268" y="49"/>
                    <a:pt x="173" y="13"/>
                  </a:cubicBezTo>
                  <a:cubicBezTo>
                    <a:pt x="151" y="4"/>
                    <a:pt x="130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3" name="Google Shape;6673;p77"/>
            <p:cNvSpPr/>
            <p:nvPr/>
          </p:nvSpPr>
          <p:spPr>
            <a:xfrm>
              <a:off x="3688300" y="788925"/>
              <a:ext cx="5550" cy="6725"/>
            </a:xfrm>
            <a:custGeom>
              <a:avLst/>
              <a:gdLst/>
              <a:ahLst/>
              <a:cxnLst/>
              <a:rect l="l" t="t" r="r" b="b"/>
              <a:pathLst>
                <a:path w="222" h="269" extrusionOk="0">
                  <a:moveTo>
                    <a:pt x="69" y="1"/>
                  </a:moveTo>
                  <a:cubicBezTo>
                    <a:pt x="28" y="9"/>
                    <a:pt x="1" y="47"/>
                    <a:pt x="4" y="88"/>
                  </a:cubicBezTo>
                  <a:cubicBezTo>
                    <a:pt x="4" y="159"/>
                    <a:pt x="60" y="236"/>
                    <a:pt x="131" y="260"/>
                  </a:cubicBezTo>
                  <a:cubicBezTo>
                    <a:pt x="144" y="266"/>
                    <a:pt x="157" y="268"/>
                    <a:pt x="170" y="268"/>
                  </a:cubicBezTo>
                  <a:cubicBezTo>
                    <a:pt x="188" y="268"/>
                    <a:pt x="205" y="264"/>
                    <a:pt x="221" y="254"/>
                  </a:cubicBezTo>
                  <a:lnTo>
                    <a:pt x="221" y="254"/>
                  </a:lnTo>
                  <a:cubicBezTo>
                    <a:pt x="215" y="256"/>
                    <a:pt x="208" y="256"/>
                    <a:pt x="201" y="256"/>
                  </a:cubicBezTo>
                  <a:cubicBezTo>
                    <a:pt x="187" y="256"/>
                    <a:pt x="173" y="254"/>
                    <a:pt x="159" y="249"/>
                  </a:cubicBezTo>
                  <a:cubicBezTo>
                    <a:pt x="89" y="224"/>
                    <a:pt x="33" y="146"/>
                    <a:pt x="33" y="76"/>
                  </a:cubicBezTo>
                  <a:cubicBezTo>
                    <a:pt x="31" y="47"/>
                    <a:pt x="44" y="18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4" name="Google Shape;6674;p77"/>
            <p:cNvSpPr/>
            <p:nvPr/>
          </p:nvSpPr>
          <p:spPr>
            <a:xfrm>
              <a:off x="3689075" y="788900"/>
              <a:ext cx="5700" cy="6450"/>
            </a:xfrm>
            <a:custGeom>
              <a:avLst/>
              <a:gdLst/>
              <a:ahLst/>
              <a:cxnLst/>
              <a:rect l="l" t="t" r="r" b="b"/>
              <a:pathLst>
                <a:path w="228" h="258" extrusionOk="0">
                  <a:moveTo>
                    <a:pt x="58" y="0"/>
                  </a:moveTo>
                  <a:cubicBezTo>
                    <a:pt x="51" y="0"/>
                    <a:pt x="44" y="1"/>
                    <a:pt x="38" y="2"/>
                  </a:cubicBezTo>
                  <a:cubicBezTo>
                    <a:pt x="15" y="19"/>
                    <a:pt x="0" y="47"/>
                    <a:pt x="2" y="76"/>
                  </a:cubicBezTo>
                  <a:lnTo>
                    <a:pt x="2" y="79"/>
                  </a:lnTo>
                  <a:cubicBezTo>
                    <a:pt x="2" y="94"/>
                    <a:pt x="5" y="110"/>
                    <a:pt x="10" y="126"/>
                  </a:cubicBezTo>
                  <a:cubicBezTo>
                    <a:pt x="13" y="135"/>
                    <a:pt x="16" y="144"/>
                    <a:pt x="21" y="151"/>
                  </a:cubicBezTo>
                  <a:cubicBezTo>
                    <a:pt x="26" y="163"/>
                    <a:pt x="34" y="173"/>
                    <a:pt x="41" y="183"/>
                  </a:cubicBezTo>
                  <a:cubicBezTo>
                    <a:pt x="54" y="199"/>
                    <a:pt x="68" y="213"/>
                    <a:pt x="84" y="226"/>
                  </a:cubicBezTo>
                  <a:cubicBezTo>
                    <a:pt x="92" y="231"/>
                    <a:pt x="97" y="235"/>
                    <a:pt x="105" y="240"/>
                  </a:cubicBezTo>
                  <a:cubicBezTo>
                    <a:pt x="112" y="244"/>
                    <a:pt x="121" y="247"/>
                    <a:pt x="129" y="250"/>
                  </a:cubicBezTo>
                  <a:cubicBezTo>
                    <a:pt x="141" y="255"/>
                    <a:pt x="155" y="258"/>
                    <a:pt x="168" y="258"/>
                  </a:cubicBezTo>
                  <a:cubicBezTo>
                    <a:pt x="176" y="258"/>
                    <a:pt x="184" y="257"/>
                    <a:pt x="192" y="255"/>
                  </a:cubicBezTo>
                  <a:cubicBezTo>
                    <a:pt x="215" y="240"/>
                    <a:pt x="228" y="212"/>
                    <a:pt x="228" y="183"/>
                  </a:cubicBezTo>
                  <a:lnTo>
                    <a:pt x="228" y="180"/>
                  </a:lnTo>
                  <a:cubicBezTo>
                    <a:pt x="228" y="174"/>
                    <a:pt x="226" y="167"/>
                    <a:pt x="226" y="161"/>
                  </a:cubicBezTo>
                  <a:cubicBezTo>
                    <a:pt x="224" y="142"/>
                    <a:pt x="218" y="123"/>
                    <a:pt x="209" y="108"/>
                  </a:cubicBezTo>
                  <a:cubicBezTo>
                    <a:pt x="199" y="87"/>
                    <a:pt x="186" y="70"/>
                    <a:pt x="170" y="54"/>
                  </a:cubicBezTo>
                  <a:cubicBezTo>
                    <a:pt x="157" y="41"/>
                    <a:pt x="142" y="29"/>
                    <a:pt x="125" y="19"/>
                  </a:cubicBezTo>
                  <a:cubicBezTo>
                    <a:pt x="118" y="15"/>
                    <a:pt x="109" y="10"/>
                    <a:pt x="100" y="7"/>
                  </a:cubicBezTo>
                  <a:cubicBezTo>
                    <a:pt x="86" y="3"/>
                    <a:pt x="72" y="0"/>
                    <a:pt x="58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5" name="Google Shape;6675;p77"/>
            <p:cNvSpPr/>
            <p:nvPr/>
          </p:nvSpPr>
          <p:spPr>
            <a:xfrm>
              <a:off x="3678600" y="786675"/>
              <a:ext cx="12300" cy="2025"/>
            </a:xfrm>
            <a:custGeom>
              <a:avLst/>
              <a:gdLst/>
              <a:ahLst/>
              <a:cxnLst/>
              <a:rect l="l" t="t" r="r" b="b"/>
              <a:pathLst>
                <a:path w="492" h="81" extrusionOk="0">
                  <a:moveTo>
                    <a:pt x="441" y="1"/>
                  </a:moveTo>
                  <a:lnTo>
                    <a:pt x="0" y="60"/>
                  </a:lnTo>
                  <a:lnTo>
                    <a:pt x="35" y="81"/>
                  </a:lnTo>
                  <a:lnTo>
                    <a:pt x="492" y="21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6" name="Google Shape;6676;p77"/>
            <p:cNvSpPr/>
            <p:nvPr/>
          </p:nvSpPr>
          <p:spPr>
            <a:xfrm>
              <a:off x="3689625" y="776450"/>
              <a:ext cx="27050" cy="23600"/>
            </a:xfrm>
            <a:custGeom>
              <a:avLst/>
              <a:gdLst/>
              <a:ahLst/>
              <a:cxnLst/>
              <a:rect l="l" t="t" r="r" b="b"/>
              <a:pathLst>
                <a:path w="1082" h="944" extrusionOk="0">
                  <a:moveTo>
                    <a:pt x="676" y="1"/>
                  </a:moveTo>
                  <a:lnTo>
                    <a:pt x="0" y="410"/>
                  </a:lnTo>
                  <a:lnTo>
                    <a:pt x="399" y="943"/>
                  </a:lnTo>
                  <a:lnTo>
                    <a:pt x="1082" y="549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7" name="Google Shape;6677;p77"/>
            <p:cNvSpPr/>
            <p:nvPr/>
          </p:nvSpPr>
          <p:spPr>
            <a:xfrm>
              <a:off x="3678600" y="776450"/>
              <a:ext cx="28000" cy="11750"/>
            </a:xfrm>
            <a:custGeom>
              <a:avLst/>
              <a:gdLst/>
              <a:ahLst/>
              <a:cxnLst/>
              <a:rect l="l" t="t" r="r" b="b"/>
              <a:pathLst>
                <a:path w="1120" h="470" extrusionOk="0">
                  <a:moveTo>
                    <a:pt x="1120" y="1"/>
                  </a:moveTo>
                  <a:lnTo>
                    <a:pt x="696" y="57"/>
                  </a:lnTo>
                  <a:lnTo>
                    <a:pt x="0" y="469"/>
                  </a:lnTo>
                  <a:lnTo>
                    <a:pt x="0" y="469"/>
                  </a:lnTo>
                  <a:lnTo>
                    <a:pt x="441" y="410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8" name="Google Shape;6678;p77"/>
            <p:cNvSpPr/>
            <p:nvPr/>
          </p:nvSpPr>
          <p:spPr>
            <a:xfrm>
              <a:off x="3688825" y="786675"/>
              <a:ext cx="10775" cy="13375"/>
            </a:xfrm>
            <a:custGeom>
              <a:avLst/>
              <a:gdLst/>
              <a:ahLst/>
              <a:cxnLst/>
              <a:rect l="l" t="t" r="r" b="b"/>
              <a:pathLst>
                <a:path w="431" h="535" extrusionOk="0">
                  <a:moveTo>
                    <a:pt x="32" y="1"/>
                  </a:moveTo>
                  <a:lnTo>
                    <a:pt x="0" y="5"/>
                  </a:lnTo>
                  <a:lnTo>
                    <a:pt x="406" y="534"/>
                  </a:lnTo>
                  <a:lnTo>
                    <a:pt x="431" y="53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9" name="Google Shape;6679;p77"/>
            <p:cNvSpPr/>
            <p:nvPr/>
          </p:nvSpPr>
          <p:spPr>
            <a:xfrm>
              <a:off x="3692325" y="821925"/>
              <a:ext cx="14050" cy="41375"/>
            </a:xfrm>
            <a:custGeom>
              <a:avLst/>
              <a:gdLst/>
              <a:ahLst/>
              <a:cxnLst/>
              <a:rect l="l" t="t" r="r" b="b"/>
              <a:pathLst>
                <a:path w="562" h="1655" extrusionOk="0">
                  <a:moveTo>
                    <a:pt x="1" y="0"/>
                  </a:moveTo>
                  <a:lnTo>
                    <a:pt x="1" y="1330"/>
                  </a:lnTo>
                  <a:lnTo>
                    <a:pt x="562" y="1655"/>
                  </a:lnTo>
                  <a:lnTo>
                    <a:pt x="562" y="3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0" name="Google Shape;6680;p77"/>
            <p:cNvSpPr/>
            <p:nvPr/>
          </p:nvSpPr>
          <p:spPr>
            <a:xfrm>
              <a:off x="3693575" y="824175"/>
              <a:ext cx="11575" cy="36875"/>
            </a:xfrm>
            <a:custGeom>
              <a:avLst/>
              <a:gdLst/>
              <a:ahLst/>
              <a:cxnLst/>
              <a:rect l="l" t="t" r="r" b="b"/>
              <a:pathLst>
                <a:path w="463" h="1475" extrusionOk="0">
                  <a:moveTo>
                    <a:pt x="0" y="0"/>
                  </a:moveTo>
                  <a:lnTo>
                    <a:pt x="0" y="129"/>
                  </a:lnTo>
                  <a:lnTo>
                    <a:pt x="0" y="176"/>
                  </a:lnTo>
                  <a:lnTo>
                    <a:pt x="0" y="1114"/>
                  </a:lnTo>
                  <a:lnTo>
                    <a:pt x="0" y="1137"/>
                  </a:lnTo>
                  <a:lnTo>
                    <a:pt x="0" y="1207"/>
                  </a:lnTo>
                  <a:lnTo>
                    <a:pt x="29" y="1223"/>
                  </a:lnTo>
                  <a:lnTo>
                    <a:pt x="73" y="1247"/>
                  </a:lnTo>
                  <a:lnTo>
                    <a:pt x="90" y="1257"/>
                  </a:lnTo>
                  <a:lnTo>
                    <a:pt x="105" y="1266"/>
                  </a:lnTo>
                  <a:lnTo>
                    <a:pt x="463" y="1475"/>
                  </a:lnTo>
                  <a:lnTo>
                    <a:pt x="463" y="1281"/>
                  </a:lnTo>
                  <a:lnTo>
                    <a:pt x="463" y="1262"/>
                  </a:lnTo>
                  <a:lnTo>
                    <a:pt x="463" y="1240"/>
                  </a:lnTo>
                  <a:lnTo>
                    <a:pt x="463" y="1183"/>
                  </a:lnTo>
                  <a:lnTo>
                    <a:pt x="463" y="266"/>
                  </a:lnTo>
                  <a:lnTo>
                    <a:pt x="203" y="112"/>
                  </a:lnTo>
                  <a:lnTo>
                    <a:pt x="186" y="102"/>
                  </a:lnTo>
                  <a:lnTo>
                    <a:pt x="141" y="77"/>
                  </a:lnTo>
                  <a:lnTo>
                    <a:pt x="10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1" name="Google Shape;6681;p77"/>
            <p:cNvSpPr/>
            <p:nvPr/>
          </p:nvSpPr>
          <p:spPr>
            <a:xfrm>
              <a:off x="3692325" y="821925"/>
              <a:ext cx="14050" cy="8900"/>
            </a:xfrm>
            <a:custGeom>
              <a:avLst/>
              <a:gdLst/>
              <a:ahLst/>
              <a:cxnLst/>
              <a:rect l="l" t="t" r="r" b="b"/>
              <a:pathLst>
                <a:path w="562" h="356" extrusionOk="0">
                  <a:moveTo>
                    <a:pt x="1" y="0"/>
                  </a:moveTo>
                  <a:lnTo>
                    <a:pt x="50" y="90"/>
                  </a:lnTo>
                  <a:lnTo>
                    <a:pt x="513" y="356"/>
                  </a:lnTo>
                  <a:lnTo>
                    <a:pt x="562" y="3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2" name="Google Shape;6682;p77"/>
            <p:cNvSpPr/>
            <p:nvPr/>
          </p:nvSpPr>
          <p:spPr>
            <a:xfrm>
              <a:off x="3692325" y="854325"/>
              <a:ext cx="14050" cy="8975"/>
            </a:xfrm>
            <a:custGeom>
              <a:avLst/>
              <a:gdLst/>
              <a:ahLst/>
              <a:cxnLst/>
              <a:rect l="l" t="t" r="r" b="b"/>
              <a:pathLst>
                <a:path w="562" h="359" extrusionOk="0">
                  <a:moveTo>
                    <a:pt x="50" y="1"/>
                  </a:moveTo>
                  <a:lnTo>
                    <a:pt x="1" y="34"/>
                  </a:lnTo>
                  <a:lnTo>
                    <a:pt x="562" y="359"/>
                  </a:lnTo>
                  <a:lnTo>
                    <a:pt x="513" y="269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3" name="Google Shape;6683;p77"/>
            <p:cNvSpPr/>
            <p:nvPr/>
          </p:nvSpPr>
          <p:spPr>
            <a:xfrm>
              <a:off x="3693575" y="853975"/>
              <a:ext cx="11575" cy="7075"/>
            </a:xfrm>
            <a:custGeom>
              <a:avLst/>
              <a:gdLst/>
              <a:ahLst/>
              <a:cxnLst/>
              <a:rect l="l" t="t" r="r" b="b"/>
              <a:pathLst>
                <a:path w="463" h="283" extrusionOk="0">
                  <a:moveTo>
                    <a:pt x="15" y="0"/>
                  </a:moveTo>
                  <a:lnTo>
                    <a:pt x="0" y="15"/>
                  </a:lnTo>
                  <a:lnTo>
                    <a:pt x="463" y="283"/>
                  </a:lnTo>
                  <a:lnTo>
                    <a:pt x="463" y="26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4" name="Google Shape;6684;p77"/>
            <p:cNvSpPr/>
            <p:nvPr/>
          </p:nvSpPr>
          <p:spPr>
            <a:xfrm>
              <a:off x="3693575" y="824175"/>
              <a:ext cx="375" cy="30175"/>
            </a:xfrm>
            <a:custGeom>
              <a:avLst/>
              <a:gdLst/>
              <a:ahLst/>
              <a:cxnLst/>
              <a:rect l="l" t="t" r="r" b="b"/>
              <a:pathLst>
                <a:path w="15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15" y="1192"/>
                  </a:lnTo>
                  <a:lnTo>
                    <a:pt x="1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5" name="Google Shape;6685;p77"/>
            <p:cNvSpPr/>
            <p:nvPr/>
          </p:nvSpPr>
          <p:spPr>
            <a:xfrm>
              <a:off x="3706350" y="829575"/>
              <a:ext cx="500" cy="33725"/>
            </a:xfrm>
            <a:custGeom>
              <a:avLst/>
              <a:gdLst/>
              <a:ahLst/>
              <a:cxnLst/>
              <a:rect l="l" t="t" r="r" b="b"/>
              <a:pathLst>
                <a:path w="20" h="1349" extrusionOk="0">
                  <a:moveTo>
                    <a:pt x="20" y="0"/>
                  </a:moveTo>
                  <a:lnTo>
                    <a:pt x="1" y="15"/>
                  </a:lnTo>
                  <a:lnTo>
                    <a:pt x="1" y="1349"/>
                  </a:lnTo>
                  <a:lnTo>
                    <a:pt x="20" y="133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6" name="Google Shape;6686;p77"/>
            <p:cNvSpPr/>
            <p:nvPr/>
          </p:nvSpPr>
          <p:spPr>
            <a:xfrm>
              <a:off x="3692325" y="821550"/>
              <a:ext cx="14525" cy="8400"/>
            </a:xfrm>
            <a:custGeom>
              <a:avLst/>
              <a:gdLst/>
              <a:ahLst/>
              <a:cxnLst/>
              <a:rect l="l" t="t" r="r" b="b"/>
              <a:pathLst>
                <a:path w="581" h="336" extrusionOk="0">
                  <a:moveTo>
                    <a:pt x="20" y="1"/>
                  </a:moveTo>
                  <a:lnTo>
                    <a:pt x="1" y="15"/>
                  </a:lnTo>
                  <a:lnTo>
                    <a:pt x="562" y="336"/>
                  </a:lnTo>
                  <a:lnTo>
                    <a:pt x="581" y="32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7" name="Google Shape;6687;p77"/>
            <p:cNvSpPr/>
            <p:nvPr/>
          </p:nvSpPr>
          <p:spPr>
            <a:xfrm>
              <a:off x="3710425" y="831750"/>
              <a:ext cx="7125" cy="12550"/>
            </a:xfrm>
            <a:custGeom>
              <a:avLst/>
              <a:gdLst/>
              <a:ahLst/>
              <a:cxnLst/>
              <a:rect l="l" t="t" r="r" b="b"/>
              <a:pathLst>
                <a:path w="285" h="502" extrusionOk="0">
                  <a:moveTo>
                    <a:pt x="0" y="0"/>
                  </a:moveTo>
                  <a:lnTo>
                    <a:pt x="0" y="331"/>
                  </a:lnTo>
                  <a:lnTo>
                    <a:pt x="285" y="502"/>
                  </a:lnTo>
                  <a:lnTo>
                    <a:pt x="285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8" name="Google Shape;6688;p77"/>
            <p:cNvSpPr/>
            <p:nvPr/>
          </p:nvSpPr>
          <p:spPr>
            <a:xfrm>
              <a:off x="3711400" y="833475"/>
              <a:ext cx="5175" cy="9100"/>
            </a:xfrm>
            <a:custGeom>
              <a:avLst/>
              <a:gdLst/>
              <a:ahLst/>
              <a:cxnLst/>
              <a:rect l="l" t="t" r="r" b="b"/>
              <a:pathLst>
                <a:path w="207" h="364" extrusionOk="0">
                  <a:moveTo>
                    <a:pt x="1" y="1"/>
                  </a:moveTo>
                  <a:lnTo>
                    <a:pt x="1" y="97"/>
                  </a:lnTo>
                  <a:lnTo>
                    <a:pt x="1" y="130"/>
                  </a:lnTo>
                  <a:lnTo>
                    <a:pt x="1" y="172"/>
                  </a:lnTo>
                  <a:lnTo>
                    <a:pt x="1" y="188"/>
                  </a:lnTo>
                  <a:lnTo>
                    <a:pt x="1" y="240"/>
                  </a:lnTo>
                  <a:lnTo>
                    <a:pt x="22" y="253"/>
                  </a:lnTo>
                  <a:lnTo>
                    <a:pt x="59" y="275"/>
                  </a:lnTo>
                  <a:lnTo>
                    <a:pt x="72" y="282"/>
                  </a:lnTo>
                  <a:lnTo>
                    <a:pt x="83" y="289"/>
                  </a:lnTo>
                  <a:lnTo>
                    <a:pt x="206" y="363"/>
                  </a:lnTo>
                  <a:lnTo>
                    <a:pt x="206" y="220"/>
                  </a:lnTo>
                  <a:lnTo>
                    <a:pt x="206" y="205"/>
                  </a:lnTo>
                  <a:lnTo>
                    <a:pt x="206" y="189"/>
                  </a:lnTo>
                  <a:lnTo>
                    <a:pt x="206" y="149"/>
                  </a:lnTo>
                  <a:lnTo>
                    <a:pt x="206" y="123"/>
                  </a:lnTo>
                  <a:lnTo>
                    <a:pt x="163" y="95"/>
                  </a:lnTo>
                  <a:lnTo>
                    <a:pt x="148" y="88"/>
                  </a:lnTo>
                  <a:lnTo>
                    <a:pt x="112" y="66"/>
                  </a:lnTo>
                  <a:lnTo>
                    <a:pt x="83" y="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9" name="Google Shape;6689;p77"/>
            <p:cNvSpPr/>
            <p:nvPr/>
          </p:nvSpPr>
          <p:spPr>
            <a:xfrm>
              <a:off x="3711400" y="835650"/>
              <a:ext cx="4075" cy="2525"/>
            </a:xfrm>
            <a:custGeom>
              <a:avLst/>
              <a:gdLst/>
              <a:ahLst/>
              <a:cxnLst/>
              <a:rect l="l" t="t" r="r" b="b"/>
              <a:pathLst>
                <a:path w="163" h="101" extrusionOk="0">
                  <a:moveTo>
                    <a:pt x="148" y="1"/>
                  </a:moveTo>
                  <a:lnTo>
                    <a:pt x="1" y="85"/>
                  </a:lnTo>
                  <a:lnTo>
                    <a:pt x="1" y="101"/>
                  </a:lnTo>
                  <a:lnTo>
                    <a:pt x="163" y="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0" name="Google Shape;6690;p77"/>
            <p:cNvSpPr/>
            <p:nvPr/>
          </p:nvSpPr>
          <p:spPr>
            <a:xfrm>
              <a:off x="3711400" y="835125"/>
              <a:ext cx="3725" cy="2650"/>
            </a:xfrm>
            <a:custGeom>
              <a:avLst/>
              <a:gdLst/>
              <a:ahLst/>
              <a:cxnLst/>
              <a:rect l="l" t="t" r="r" b="b"/>
              <a:pathLst>
                <a:path w="149" h="106" extrusionOk="0">
                  <a:moveTo>
                    <a:pt x="112" y="0"/>
                  </a:moveTo>
                  <a:lnTo>
                    <a:pt x="1" y="64"/>
                  </a:lnTo>
                  <a:lnTo>
                    <a:pt x="1" y="106"/>
                  </a:lnTo>
                  <a:lnTo>
                    <a:pt x="148" y="2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1" name="Google Shape;6691;p77"/>
            <p:cNvSpPr/>
            <p:nvPr/>
          </p:nvSpPr>
          <p:spPr>
            <a:xfrm>
              <a:off x="3711400" y="834675"/>
              <a:ext cx="2825" cy="2050"/>
            </a:xfrm>
            <a:custGeom>
              <a:avLst/>
              <a:gdLst/>
              <a:ahLst/>
              <a:cxnLst/>
              <a:rect l="l" t="t" r="r" b="b"/>
              <a:pathLst>
                <a:path w="113" h="82" extrusionOk="0">
                  <a:moveTo>
                    <a:pt x="83" y="1"/>
                  </a:moveTo>
                  <a:lnTo>
                    <a:pt x="1" y="49"/>
                  </a:lnTo>
                  <a:lnTo>
                    <a:pt x="1" y="82"/>
                  </a:lnTo>
                  <a:lnTo>
                    <a:pt x="112" y="18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2" name="Google Shape;6692;p77"/>
            <p:cNvSpPr/>
            <p:nvPr/>
          </p:nvSpPr>
          <p:spPr>
            <a:xfrm>
              <a:off x="3711400" y="833475"/>
              <a:ext cx="2100" cy="2425"/>
            </a:xfrm>
            <a:custGeom>
              <a:avLst/>
              <a:gdLst/>
              <a:ahLst/>
              <a:cxnLst/>
              <a:rect l="l" t="t" r="r" b="b"/>
              <a:pathLst>
                <a:path w="84" h="97" extrusionOk="0">
                  <a:moveTo>
                    <a:pt x="1" y="1"/>
                  </a:moveTo>
                  <a:lnTo>
                    <a:pt x="1" y="97"/>
                  </a:lnTo>
                  <a:lnTo>
                    <a:pt x="83" y="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3" name="Google Shape;6693;p77"/>
            <p:cNvSpPr/>
            <p:nvPr/>
          </p:nvSpPr>
          <p:spPr>
            <a:xfrm>
              <a:off x="3711950" y="837175"/>
              <a:ext cx="4625" cy="3175"/>
            </a:xfrm>
            <a:custGeom>
              <a:avLst/>
              <a:gdLst/>
              <a:ahLst/>
              <a:cxnLst/>
              <a:rect l="l" t="t" r="r" b="b"/>
              <a:pathLst>
                <a:path w="185" h="127" extrusionOk="0">
                  <a:moveTo>
                    <a:pt x="184" y="1"/>
                  </a:moveTo>
                  <a:lnTo>
                    <a:pt x="0" y="105"/>
                  </a:lnTo>
                  <a:lnTo>
                    <a:pt x="37" y="127"/>
                  </a:lnTo>
                  <a:lnTo>
                    <a:pt x="184" y="4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4" name="Google Shape;6694;p77"/>
            <p:cNvSpPr/>
            <p:nvPr/>
          </p:nvSpPr>
          <p:spPr>
            <a:xfrm>
              <a:off x="3711400" y="835850"/>
              <a:ext cx="5175" cy="3975"/>
            </a:xfrm>
            <a:custGeom>
              <a:avLst/>
              <a:gdLst/>
              <a:ahLst/>
              <a:cxnLst/>
              <a:rect l="l" t="t" r="r" b="b"/>
              <a:pathLst>
                <a:path w="207" h="159" extrusionOk="0">
                  <a:moveTo>
                    <a:pt x="163" y="0"/>
                  </a:moveTo>
                  <a:lnTo>
                    <a:pt x="1" y="93"/>
                  </a:lnTo>
                  <a:lnTo>
                    <a:pt x="1" y="145"/>
                  </a:lnTo>
                  <a:lnTo>
                    <a:pt x="22" y="158"/>
                  </a:lnTo>
                  <a:lnTo>
                    <a:pt x="206" y="54"/>
                  </a:lnTo>
                  <a:lnTo>
                    <a:pt x="206" y="28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5" name="Google Shape;6695;p77"/>
            <p:cNvSpPr/>
            <p:nvPr/>
          </p:nvSpPr>
          <p:spPr>
            <a:xfrm>
              <a:off x="3713475" y="838950"/>
              <a:ext cx="3100" cy="3625"/>
            </a:xfrm>
            <a:custGeom>
              <a:avLst/>
              <a:gdLst/>
              <a:ahLst/>
              <a:cxnLst/>
              <a:rect l="l" t="t" r="r" b="b"/>
              <a:pathLst>
                <a:path w="124" h="145" extrusionOk="0">
                  <a:moveTo>
                    <a:pt x="123" y="1"/>
                  </a:moveTo>
                  <a:lnTo>
                    <a:pt x="0" y="70"/>
                  </a:lnTo>
                  <a:lnTo>
                    <a:pt x="123" y="14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6" name="Google Shape;6696;p77"/>
            <p:cNvSpPr/>
            <p:nvPr/>
          </p:nvSpPr>
          <p:spPr>
            <a:xfrm>
              <a:off x="3713175" y="838600"/>
              <a:ext cx="3400" cy="2125"/>
            </a:xfrm>
            <a:custGeom>
              <a:avLst/>
              <a:gdLst/>
              <a:ahLst/>
              <a:cxnLst/>
              <a:rect l="l" t="t" r="r" b="b"/>
              <a:pathLst>
                <a:path w="136" h="85" extrusionOk="0">
                  <a:moveTo>
                    <a:pt x="135" y="0"/>
                  </a:moveTo>
                  <a:lnTo>
                    <a:pt x="1" y="77"/>
                  </a:lnTo>
                  <a:lnTo>
                    <a:pt x="12" y="84"/>
                  </a:lnTo>
                  <a:lnTo>
                    <a:pt x="135" y="1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7" name="Google Shape;6697;p77"/>
            <p:cNvSpPr/>
            <p:nvPr/>
          </p:nvSpPr>
          <p:spPr>
            <a:xfrm>
              <a:off x="3712850" y="838200"/>
              <a:ext cx="3725" cy="2350"/>
            </a:xfrm>
            <a:custGeom>
              <a:avLst/>
              <a:gdLst/>
              <a:ahLst/>
              <a:cxnLst/>
              <a:rect l="l" t="t" r="r" b="b"/>
              <a:pathLst>
                <a:path w="149" h="94" extrusionOk="0">
                  <a:moveTo>
                    <a:pt x="148" y="0"/>
                  </a:moveTo>
                  <a:lnTo>
                    <a:pt x="1" y="86"/>
                  </a:lnTo>
                  <a:lnTo>
                    <a:pt x="14" y="93"/>
                  </a:lnTo>
                  <a:lnTo>
                    <a:pt x="148" y="1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8" name="Google Shape;6698;p77"/>
            <p:cNvSpPr/>
            <p:nvPr/>
          </p:nvSpPr>
          <p:spPr>
            <a:xfrm>
              <a:off x="3710425" y="831750"/>
              <a:ext cx="7125" cy="4800"/>
            </a:xfrm>
            <a:custGeom>
              <a:avLst/>
              <a:gdLst/>
              <a:ahLst/>
              <a:cxnLst/>
              <a:rect l="l" t="t" r="r" b="b"/>
              <a:pathLst>
                <a:path w="285" h="192" extrusionOk="0">
                  <a:moveTo>
                    <a:pt x="0" y="0"/>
                  </a:moveTo>
                  <a:lnTo>
                    <a:pt x="40" y="70"/>
                  </a:lnTo>
                  <a:lnTo>
                    <a:pt x="245" y="192"/>
                  </a:lnTo>
                  <a:lnTo>
                    <a:pt x="285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9" name="Google Shape;6699;p77"/>
            <p:cNvSpPr/>
            <p:nvPr/>
          </p:nvSpPr>
          <p:spPr>
            <a:xfrm>
              <a:off x="3710425" y="839475"/>
              <a:ext cx="7125" cy="4825"/>
            </a:xfrm>
            <a:custGeom>
              <a:avLst/>
              <a:gdLst/>
              <a:ahLst/>
              <a:cxnLst/>
              <a:rect l="l" t="t" r="r" b="b"/>
              <a:pathLst>
                <a:path w="285" h="193" extrusionOk="0">
                  <a:moveTo>
                    <a:pt x="40" y="0"/>
                  </a:moveTo>
                  <a:lnTo>
                    <a:pt x="0" y="22"/>
                  </a:lnTo>
                  <a:lnTo>
                    <a:pt x="285" y="193"/>
                  </a:lnTo>
                  <a:lnTo>
                    <a:pt x="245" y="123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0" name="Google Shape;6700;p77"/>
            <p:cNvSpPr/>
            <p:nvPr/>
          </p:nvSpPr>
          <p:spPr>
            <a:xfrm>
              <a:off x="3711400" y="839250"/>
              <a:ext cx="5175" cy="3325"/>
            </a:xfrm>
            <a:custGeom>
              <a:avLst/>
              <a:gdLst/>
              <a:ahLst/>
              <a:cxnLst/>
              <a:rect l="l" t="t" r="r" b="b"/>
              <a:pathLst>
                <a:path w="207" h="133" extrusionOk="0">
                  <a:moveTo>
                    <a:pt x="11" y="0"/>
                  </a:moveTo>
                  <a:lnTo>
                    <a:pt x="1" y="9"/>
                  </a:lnTo>
                  <a:lnTo>
                    <a:pt x="206" y="132"/>
                  </a:lnTo>
                  <a:lnTo>
                    <a:pt x="206" y="1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1" name="Google Shape;6701;p77"/>
            <p:cNvSpPr/>
            <p:nvPr/>
          </p:nvSpPr>
          <p:spPr>
            <a:xfrm>
              <a:off x="3711400" y="833475"/>
              <a:ext cx="275" cy="6025"/>
            </a:xfrm>
            <a:custGeom>
              <a:avLst/>
              <a:gdLst/>
              <a:ahLst/>
              <a:cxnLst/>
              <a:rect l="l" t="t" r="r" b="b"/>
              <a:pathLst>
                <a:path w="1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11" y="231"/>
                  </a:lnTo>
                  <a:lnTo>
                    <a:pt x="11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2" name="Google Shape;6702;p77"/>
            <p:cNvSpPr/>
            <p:nvPr/>
          </p:nvSpPr>
          <p:spPr>
            <a:xfrm>
              <a:off x="3717525" y="835700"/>
              <a:ext cx="425" cy="8600"/>
            </a:xfrm>
            <a:custGeom>
              <a:avLst/>
              <a:gdLst/>
              <a:ahLst/>
              <a:cxnLst/>
              <a:rect l="l" t="t" r="r" b="b"/>
              <a:pathLst>
                <a:path w="17" h="344" extrusionOk="0">
                  <a:moveTo>
                    <a:pt x="17" y="0"/>
                  </a:moveTo>
                  <a:lnTo>
                    <a:pt x="1" y="10"/>
                  </a:lnTo>
                  <a:lnTo>
                    <a:pt x="1" y="344"/>
                  </a:lnTo>
                  <a:lnTo>
                    <a:pt x="17" y="33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3" name="Google Shape;6703;p77"/>
            <p:cNvSpPr/>
            <p:nvPr/>
          </p:nvSpPr>
          <p:spPr>
            <a:xfrm>
              <a:off x="3710425" y="831500"/>
              <a:ext cx="7525" cy="4475"/>
            </a:xfrm>
            <a:custGeom>
              <a:avLst/>
              <a:gdLst/>
              <a:ahLst/>
              <a:cxnLst/>
              <a:rect l="l" t="t" r="r" b="b"/>
              <a:pathLst>
                <a:path w="301" h="179" extrusionOk="0">
                  <a:moveTo>
                    <a:pt x="15" y="0"/>
                  </a:moveTo>
                  <a:lnTo>
                    <a:pt x="0" y="10"/>
                  </a:lnTo>
                  <a:lnTo>
                    <a:pt x="285" y="178"/>
                  </a:lnTo>
                  <a:lnTo>
                    <a:pt x="301" y="16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4" name="Google Shape;6704;p77"/>
            <p:cNvSpPr/>
            <p:nvPr/>
          </p:nvSpPr>
          <p:spPr>
            <a:xfrm>
              <a:off x="3710425" y="841575"/>
              <a:ext cx="7125" cy="12525"/>
            </a:xfrm>
            <a:custGeom>
              <a:avLst/>
              <a:gdLst/>
              <a:ahLst/>
              <a:cxnLst/>
              <a:rect l="l" t="t" r="r" b="b"/>
              <a:pathLst>
                <a:path w="285" h="501" extrusionOk="0">
                  <a:moveTo>
                    <a:pt x="0" y="0"/>
                  </a:moveTo>
                  <a:lnTo>
                    <a:pt x="0" y="329"/>
                  </a:lnTo>
                  <a:lnTo>
                    <a:pt x="285" y="500"/>
                  </a:lnTo>
                  <a:lnTo>
                    <a:pt x="285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5" name="Google Shape;6705;p77"/>
            <p:cNvSpPr/>
            <p:nvPr/>
          </p:nvSpPr>
          <p:spPr>
            <a:xfrm>
              <a:off x="3711400" y="843275"/>
              <a:ext cx="5175" cy="9075"/>
            </a:xfrm>
            <a:custGeom>
              <a:avLst/>
              <a:gdLst/>
              <a:ahLst/>
              <a:cxnLst/>
              <a:rect l="l" t="t" r="r" b="b"/>
              <a:pathLst>
                <a:path w="207" h="363" extrusionOk="0">
                  <a:moveTo>
                    <a:pt x="1" y="0"/>
                  </a:moveTo>
                  <a:lnTo>
                    <a:pt x="1" y="96"/>
                  </a:lnTo>
                  <a:lnTo>
                    <a:pt x="1" y="129"/>
                  </a:lnTo>
                  <a:lnTo>
                    <a:pt x="1" y="171"/>
                  </a:lnTo>
                  <a:lnTo>
                    <a:pt x="1" y="187"/>
                  </a:lnTo>
                  <a:lnTo>
                    <a:pt x="1" y="240"/>
                  </a:lnTo>
                  <a:lnTo>
                    <a:pt x="22" y="253"/>
                  </a:lnTo>
                  <a:lnTo>
                    <a:pt x="59" y="274"/>
                  </a:lnTo>
                  <a:lnTo>
                    <a:pt x="72" y="283"/>
                  </a:lnTo>
                  <a:lnTo>
                    <a:pt x="83" y="290"/>
                  </a:lnTo>
                  <a:lnTo>
                    <a:pt x="206" y="363"/>
                  </a:lnTo>
                  <a:lnTo>
                    <a:pt x="206" y="219"/>
                  </a:lnTo>
                  <a:lnTo>
                    <a:pt x="206" y="205"/>
                  </a:lnTo>
                  <a:lnTo>
                    <a:pt x="206" y="190"/>
                  </a:lnTo>
                  <a:lnTo>
                    <a:pt x="206" y="148"/>
                  </a:lnTo>
                  <a:lnTo>
                    <a:pt x="206" y="122"/>
                  </a:lnTo>
                  <a:lnTo>
                    <a:pt x="163" y="96"/>
                  </a:lnTo>
                  <a:lnTo>
                    <a:pt x="148" y="87"/>
                  </a:lnTo>
                  <a:lnTo>
                    <a:pt x="112" y="66"/>
                  </a:lnTo>
                  <a:lnTo>
                    <a:pt x="83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6" name="Google Shape;6706;p77"/>
            <p:cNvSpPr/>
            <p:nvPr/>
          </p:nvSpPr>
          <p:spPr>
            <a:xfrm>
              <a:off x="3711400" y="845450"/>
              <a:ext cx="4075" cy="2525"/>
            </a:xfrm>
            <a:custGeom>
              <a:avLst/>
              <a:gdLst/>
              <a:ahLst/>
              <a:cxnLst/>
              <a:rect l="l" t="t" r="r" b="b"/>
              <a:pathLst>
                <a:path w="163" h="101" extrusionOk="0">
                  <a:moveTo>
                    <a:pt x="148" y="0"/>
                  </a:moveTo>
                  <a:lnTo>
                    <a:pt x="1" y="84"/>
                  </a:lnTo>
                  <a:lnTo>
                    <a:pt x="1" y="100"/>
                  </a:lnTo>
                  <a:lnTo>
                    <a:pt x="163" y="9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7" name="Google Shape;6707;p77"/>
            <p:cNvSpPr/>
            <p:nvPr/>
          </p:nvSpPr>
          <p:spPr>
            <a:xfrm>
              <a:off x="3711400" y="844900"/>
              <a:ext cx="3725" cy="2675"/>
            </a:xfrm>
            <a:custGeom>
              <a:avLst/>
              <a:gdLst/>
              <a:ahLst/>
              <a:cxnLst/>
              <a:rect l="l" t="t" r="r" b="b"/>
              <a:pathLst>
                <a:path w="149" h="107" extrusionOk="0">
                  <a:moveTo>
                    <a:pt x="112" y="1"/>
                  </a:moveTo>
                  <a:lnTo>
                    <a:pt x="1" y="64"/>
                  </a:lnTo>
                  <a:lnTo>
                    <a:pt x="1" y="106"/>
                  </a:lnTo>
                  <a:lnTo>
                    <a:pt x="148" y="22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8" name="Google Shape;6708;p77"/>
            <p:cNvSpPr/>
            <p:nvPr/>
          </p:nvSpPr>
          <p:spPr>
            <a:xfrm>
              <a:off x="3711400" y="844475"/>
              <a:ext cx="2825" cy="2050"/>
            </a:xfrm>
            <a:custGeom>
              <a:avLst/>
              <a:gdLst/>
              <a:ahLst/>
              <a:cxnLst/>
              <a:rect l="l" t="t" r="r" b="b"/>
              <a:pathLst>
                <a:path w="113" h="82" extrusionOk="0">
                  <a:moveTo>
                    <a:pt x="83" y="0"/>
                  </a:moveTo>
                  <a:lnTo>
                    <a:pt x="1" y="48"/>
                  </a:lnTo>
                  <a:lnTo>
                    <a:pt x="1" y="81"/>
                  </a:lnTo>
                  <a:lnTo>
                    <a:pt x="112" y="1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9" name="Google Shape;6709;p77"/>
            <p:cNvSpPr/>
            <p:nvPr/>
          </p:nvSpPr>
          <p:spPr>
            <a:xfrm>
              <a:off x="3711400" y="843275"/>
              <a:ext cx="2100" cy="2425"/>
            </a:xfrm>
            <a:custGeom>
              <a:avLst/>
              <a:gdLst/>
              <a:ahLst/>
              <a:cxnLst/>
              <a:rect l="l" t="t" r="r" b="b"/>
              <a:pathLst>
                <a:path w="84" h="97" extrusionOk="0">
                  <a:moveTo>
                    <a:pt x="1" y="0"/>
                  </a:moveTo>
                  <a:lnTo>
                    <a:pt x="1" y="96"/>
                  </a:lnTo>
                  <a:lnTo>
                    <a:pt x="83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0" name="Google Shape;6710;p77"/>
            <p:cNvSpPr/>
            <p:nvPr/>
          </p:nvSpPr>
          <p:spPr>
            <a:xfrm>
              <a:off x="3711950" y="846975"/>
              <a:ext cx="4625" cy="3175"/>
            </a:xfrm>
            <a:custGeom>
              <a:avLst/>
              <a:gdLst/>
              <a:ahLst/>
              <a:cxnLst/>
              <a:rect l="l" t="t" r="r" b="b"/>
              <a:pathLst>
                <a:path w="185" h="127" extrusionOk="0">
                  <a:moveTo>
                    <a:pt x="184" y="0"/>
                  </a:moveTo>
                  <a:lnTo>
                    <a:pt x="0" y="105"/>
                  </a:lnTo>
                  <a:lnTo>
                    <a:pt x="37" y="126"/>
                  </a:lnTo>
                  <a:lnTo>
                    <a:pt x="184" y="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1" name="Google Shape;6711;p77"/>
            <p:cNvSpPr/>
            <p:nvPr/>
          </p:nvSpPr>
          <p:spPr>
            <a:xfrm>
              <a:off x="3711400" y="845675"/>
              <a:ext cx="5175" cy="3925"/>
            </a:xfrm>
            <a:custGeom>
              <a:avLst/>
              <a:gdLst/>
              <a:ahLst/>
              <a:cxnLst/>
              <a:rect l="l" t="t" r="r" b="b"/>
              <a:pathLst>
                <a:path w="207" h="157" extrusionOk="0">
                  <a:moveTo>
                    <a:pt x="163" y="0"/>
                  </a:moveTo>
                  <a:lnTo>
                    <a:pt x="1" y="91"/>
                  </a:lnTo>
                  <a:lnTo>
                    <a:pt x="1" y="144"/>
                  </a:lnTo>
                  <a:lnTo>
                    <a:pt x="22" y="157"/>
                  </a:lnTo>
                  <a:lnTo>
                    <a:pt x="206" y="52"/>
                  </a:lnTo>
                  <a:lnTo>
                    <a:pt x="206" y="26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2" name="Google Shape;6712;p77"/>
            <p:cNvSpPr/>
            <p:nvPr/>
          </p:nvSpPr>
          <p:spPr>
            <a:xfrm>
              <a:off x="3713475" y="848750"/>
              <a:ext cx="3100" cy="3600"/>
            </a:xfrm>
            <a:custGeom>
              <a:avLst/>
              <a:gdLst/>
              <a:ahLst/>
              <a:cxnLst/>
              <a:rect l="l" t="t" r="r" b="b"/>
              <a:pathLst>
                <a:path w="124" h="144" extrusionOk="0">
                  <a:moveTo>
                    <a:pt x="123" y="0"/>
                  </a:moveTo>
                  <a:lnTo>
                    <a:pt x="0" y="71"/>
                  </a:lnTo>
                  <a:lnTo>
                    <a:pt x="123" y="144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3" name="Google Shape;6713;p77"/>
            <p:cNvSpPr/>
            <p:nvPr/>
          </p:nvSpPr>
          <p:spPr>
            <a:xfrm>
              <a:off x="3713175" y="848375"/>
              <a:ext cx="3400" cy="2175"/>
            </a:xfrm>
            <a:custGeom>
              <a:avLst/>
              <a:gdLst/>
              <a:ahLst/>
              <a:cxnLst/>
              <a:rect l="l" t="t" r="r" b="b"/>
              <a:pathLst>
                <a:path w="136" h="87" extrusionOk="0">
                  <a:moveTo>
                    <a:pt x="135" y="1"/>
                  </a:moveTo>
                  <a:lnTo>
                    <a:pt x="1" y="79"/>
                  </a:lnTo>
                  <a:lnTo>
                    <a:pt x="12" y="86"/>
                  </a:lnTo>
                  <a:lnTo>
                    <a:pt x="135" y="1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4" name="Google Shape;6714;p77"/>
            <p:cNvSpPr/>
            <p:nvPr/>
          </p:nvSpPr>
          <p:spPr>
            <a:xfrm>
              <a:off x="3712850" y="848025"/>
              <a:ext cx="3725" cy="2350"/>
            </a:xfrm>
            <a:custGeom>
              <a:avLst/>
              <a:gdLst/>
              <a:ahLst/>
              <a:cxnLst/>
              <a:rect l="l" t="t" r="r" b="b"/>
              <a:pathLst>
                <a:path w="149" h="94" extrusionOk="0">
                  <a:moveTo>
                    <a:pt x="148" y="0"/>
                  </a:moveTo>
                  <a:lnTo>
                    <a:pt x="1" y="84"/>
                  </a:lnTo>
                  <a:lnTo>
                    <a:pt x="14" y="93"/>
                  </a:lnTo>
                  <a:lnTo>
                    <a:pt x="148" y="15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5" name="Google Shape;6715;p77"/>
            <p:cNvSpPr/>
            <p:nvPr/>
          </p:nvSpPr>
          <p:spPr>
            <a:xfrm>
              <a:off x="3710425" y="841575"/>
              <a:ext cx="7125" cy="4775"/>
            </a:xfrm>
            <a:custGeom>
              <a:avLst/>
              <a:gdLst/>
              <a:ahLst/>
              <a:cxnLst/>
              <a:rect l="l" t="t" r="r" b="b"/>
              <a:pathLst>
                <a:path w="285" h="191" extrusionOk="0">
                  <a:moveTo>
                    <a:pt x="0" y="0"/>
                  </a:moveTo>
                  <a:lnTo>
                    <a:pt x="40" y="68"/>
                  </a:lnTo>
                  <a:lnTo>
                    <a:pt x="245" y="190"/>
                  </a:lnTo>
                  <a:lnTo>
                    <a:pt x="285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6" name="Google Shape;6716;p77"/>
            <p:cNvSpPr/>
            <p:nvPr/>
          </p:nvSpPr>
          <p:spPr>
            <a:xfrm>
              <a:off x="3710425" y="849250"/>
              <a:ext cx="7125" cy="4850"/>
            </a:xfrm>
            <a:custGeom>
              <a:avLst/>
              <a:gdLst/>
              <a:ahLst/>
              <a:cxnLst/>
              <a:rect l="l" t="t" r="r" b="b"/>
              <a:pathLst>
                <a:path w="285" h="194" extrusionOk="0">
                  <a:moveTo>
                    <a:pt x="40" y="1"/>
                  </a:moveTo>
                  <a:lnTo>
                    <a:pt x="0" y="22"/>
                  </a:lnTo>
                  <a:lnTo>
                    <a:pt x="285" y="193"/>
                  </a:lnTo>
                  <a:lnTo>
                    <a:pt x="245" y="124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7" name="Google Shape;6717;p77"/>
            <p:cNvSpPr/>
            <p:nvPr/>
          </p:nvSpPr>
          <p:spPr>
            <a:xfrm>
              <a:off x="3711400" y="849025"/>
              <a:ext cx="5175" cy="3325"/>
            </a:xfrm>
            <a:custGeom>
              <a:avLst/>
              <a:gdLst/>
              <a:ahLst/>
              <a:cxnLst/>
              <a:rect l="l" t="t" r="r" b="b"/>
              <a:pathLst>
                <a:path w="207" h="133" extrusionOk="0">
                  <a:moveTo>
                    <a:pt x="11" y="1"/>
                  </a:moveTo>
                  <a:lnTo>
                    <a:pt x="1" y="10"/>
                  </a:lnTo>
                  <a:lnTo>
                    <a:pt x="206" y="133"/>
                  </a:lnTo>
                  <a:lnTo>
                    <a:pt x="206" y="117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8" name="Google Shape;6718;p77"/>
            <p:cNvSpPr/>
            <p:nvPr/>
          </p:nvSpPr>
          <p:spPr>
            <a:xfrm>
              <a:off x="3711400" y="843275"/>
              <a:ext cx="275" cy="6000"/>
            </a:xfrm>
            <a:custGeom>
              <a:avLst/>
              <a:gdLst/>
              <a:ahLst/>
              <a:cxnLst/>
              <a:rect l="l" t="t" r="r" b="b"/>
              <a:pathLst>
                <a:path w="1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11" y="231"/>
                  </a:lnTo>
                  <a:lnTo>
                    <a:pt x="11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9" name="Google Shape;6719;p77"/>
            <p:cNvSpPr/>
            <p:nvPr/>
          </p:nvSpPr>
          <p:spPr>
            <a:xfrm>
              <a:off x="3717525" y="845475"/>
              <a:ext cx="425" cy="8625"/>
            </a:xfrm>
            <a:custGeom>
              <a:avLst/>
              <a:gdLst/>
              <a:ahLst/>
              <a:cxnLst/>
              <a:rect l="l" t="t" r="r" b="b"/>
              <a:pathLst>
                <a:path w="17" h="345" extrusionOk="0">
                  <a:moveTo>
                    <a:pt x="17" y="1"/>
                  </a:moveTo>
                  <a:lnTo>
                    <a:pt x="1" y="11"/>
                  </a:lnTo>
                  <a:lnTo>
                    <a:pt x="1" y="344"/>
                  </a:lnTo>
                  <a:lnTo>
                    <a:pt x="17" y="33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0" name="Google Shape;6720;p77"/>
            <p:cNvSpPr/>
            <p:nvPr/>
          </p:nvSpPr>
          <p:spPr>
            <a:xfrm>
              <a:off x="3710425" y="841275"/>
              <a:ext cx="7525" cy="4475"/>
            </a:xfrm>
            <a:custGeom>
              <a:avLst/>
              <a:gdLst/>
              <a:ahLst/>
              <a:cxnLst/>
              <a:rect l="l" t="t" r="r" b="b"/>
              <a:pathLst>
                <a:path w="301" h="179" extrusionOk="0">
                  <a:moveTo>
                    <a:pt x="15" y="1"/>
                  </a:moveTo>
                  <a:lnTo>
                    <a:pt x="0" y="12"/>
                  </a:lnTo>
                  <a:lnTo>
                    <a:pt x="285" y="179"/>
                  </a:lnTo>
                  <a:lnTo>
                    <a:pt x="301" y="169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1" name="Google Shape;6721;p77"/>
            <p:cNvSpPr/>
            <p:nvPr/>
          </p:nvSpPr>
          <p:spPr>
            <a:xfrm>
              <a:off x="3681050" y="816275"/>
              <a:ext cx="7175" cy="12525"/>
            </a:xfrm>
            <a:custGeom>
              <a:avLst/>
              <a:gdLst/>
              <a:ahLst/>
              <a:cxnLst/>
              <a:rect l="l" t="t" r="r" b="b"/>
              <a:pathLst>
                <a:path w="287" h="501" extrusionOk="0">
                  <a:moveTo>
                    <a:pt x="1" y="0"/>
                  </a:moveTo>
                  <a:lnTo>
                    <a:pt x="1" y="331"/>
                  </a:lnTo>
                  <a:lnTo>
                    <a:pt x="286" y="500"/>
                  </a:lnTo>
                  <a:lnTo>
                    <a:pt x="286" y="1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2" name="Google Shape;6722;p77"/>
            <p:cNvSpPr/>
            <p:nvPr/>
          </p:nvSpPr>
          <p:spPr>
            <a:xfrm>
              <a:off x="3682025" y="818000"/>
              <a:ext cx="5225" cy="9100"/>
            </a:xfrm>
            <a:custGeom>
              <a:avLst/>
              <a:gdLst/>
              <a:ahLst/>
              <a:cxnLst/>
              <a:rect l="l" t="t" r="r" b="b"/>
              <a:pathLst>
                <a:path w="209" h="364" extrusionOk="0">
                  <a:moveTo>
                    <a:pt x="1" y="1"/>
                  </a:moveTo>
                  <a:lnTo>
                    <a:pt x="1" y="96"/>
                  </a:lnTo>
                  <a:lnTo>
                    <a:pt x="1" y="130"/>
                  </a:lnTo>
                  <a:lnTo>
                    <a:pt x="1" y="172"/>
                  </a:lnTo>
                  <a:lnTo>
                    <a:pt x="1" y="188"/>
                  </a:lnTo>
                  <a:lnTo>
                    <a:pt x="1" y="240"/>
                  </a:lnTo>
                  <a:lnTo>
                    <a:pt x="24" y="253"/>
                  </a:lnTo>
                  <a:lnTo>
                    <a:pt x="60" y="275"/>
                  </a:lnTo>
                  <a:lnTo>
                    <a:pt x="73" y="282"/>
                  </a:lnTo>
                  <a:lnTo>
                    <a:pt x="85" y="289"/>
                  </a:lnTo>
                  <a:lnTo>
                    <a:pt x="208" y="363"/>
                  </a:lnTo>
                  <a:lnTo>
                    <a:pt x="208" y="220"/>
                  </a:lnTo>
                  <a:lnTo>
                    <a:pt x="208" y="205"/>
                  </a:lnTo>
                  <a:lnTo>
                    <a:pt x="208" y="189"/>
                  </a:lnTo>
                  <a:lnTo>
                    <a:pt x="208" y="147"/>
                  </a:lnTo>
                  <a:lnTo>
                    <a:pt x="208" y="121"/>
                  </a:lnTo>
                  <a:lnTo>
                    <a:pt x="163" y="95"/>
                  </a:lnTo>
                  <a:lnTo>
                    <a:pt x="149" y="86"/>
                  </a:lnTo>
                  <a:lnTo>
                    <a:pt x="114" y="66"/>
                  </a:lnTo>
                  <a:lnTo>
                    <a:pt x="84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3" name="Google Shape;6723;p77"/>
            <p:cNvSpPr/>
            <p:nvPr/>
          </p:nvSpPr>
          <p:spPr>
            <a:xfrm>
              <a:off x="3682025" y="820150"/>
              <a:ext cx="4100" cy="2550"/>
            </a:xfrm>
            <a:custGeom>
              <a:avLst/>
              <a:gdLst/>
              <a:ahLst/>
              <a:cxnLst/>
              <a:rect l="l" t="t" r="r" b="b"/>
              <a:pathLst>
                <a:path w="164" h="102" extrusionOk="0">
                  <a:moveTo>
                    <a:pt x="149" y="0"/>
                  </a:moveTo>
                  <a:lnTo>
                    <a:pt x="1" y="86"/>
                  </a:lnTo>
                  <a:lnTo>
                    <a:pt x="1" y="102"/>
                  </a:lnTo>
                  <a:lnTo>
                    <a:pt x="163" y="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4" name="Google Shape;6724;p77"/>
            <p:cNvSpPr/>
            <p:nvPr/>
          </p:nvSpPr>
          <p:spPr>
            <a:xfrm>
              <a:off x="3682025" y="819625"/>
              <a:ext cx="3725" cy="2675"/>
            </a:xfrm>
            <a:custGeom>
              <a:avLst/>
              <a:gdLst/>
              <a:ahLst/>
              <a:cxnLst/>
              <a:rect l="l" t="t" r="r" b="b"/>
              <a:pathLst>
                <a:path w="149" h="107" extrusionOk="0">
                  <a:moveTo>
                    <a:pt x="114" y="1"/>
                  </a:moveTo>
                  <a:lnTo>
                    <a:pt x="1" y="65"/>
                  </a:lnTo>
                  <a:lnTo>
                    <a:pt x="1" y="107"/>
                  </a:lnTo>
                  <a:lnTo>
                    <a:pt x="149" y="2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5" name="Google Shape;6725;p77"/>
            <p:cNvSpPr/>
            <p:nvPr/>
          </p:nvSpPr>
          <p:spPr>
            <a:xfrm>
              <a:off x="3682025" y="819200"/>
              <a:ext cx="2875" cy="2050"/>
            </a:xfrm>
            <a:custGeom>
              <a:avLst/>
              <a:gdLst/>
              <a:ahLst/>
              <a:cxnLst/>
              <a:rect l="l" t="t" r="r" b="b"/>
              <a:pathLst>
                <a:path w="115" h="82" extrusionOk="0">
                  <a:moveTo>
                    <a:pt x="84" y="0"/>
                  </a:moveTo>
                  <a:lnTo>
                    <a:pt x="1" y="48"/>
                  </a:lnTo>
                  <a:lnTo>
                    <a:pt x="1" y="82"/>
                  </a:lnTo>
                  <a:lnTo>
                    <a:pt x="114" y="1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6" name="Google Shape;6726;p77"/>
            <p:cNvSpPr/>
            <p:nvPr/>
          </p:nvSpPr>
          <p:spPr>
            <a:xfrm>
              <a:off x="3682025" y="818000"/>
              <a:ext cx="2100" cy="2425"/>
            </a:xfrm>
            <a:custGeom>
              <a:avLst/>
              <a:gdLst/>
              <a:ahLst/>
              <a:cxnLst/>
              <a:rect l="l" t="t" r="r" b="b"/>
              <a:pathLst>
                <a:path w="84" h="97" extrusionOk="0">
                  <a:moveTo>
                    <a:pt x="1" y="1"/>
                  </a:moveTo>
                  <a:lnTo>
                    <a:pt x="1" y="96"/>
                  </a:lnTo>
                  <a:lnTo>
                    <a:pt x="84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7" name="Google Shape;6727;p77"/>
            <p:cNvSpPr/>
            <p:nvPr/>
          </p:nvSpPr>
          <p:spPr>
            <a:xfrm>
              <a:off x="3682625" y="821675"/>
              <a:ext cx="4625" cy="3200"/>
            </a:xfrm>
            <a:custGeom>
              <a:avLst/>
              <a:gdLst/>
              <a:ahLst/>
              <a:cxnLst/>
              <a:rect l="l" t="t" r="r" b="b"/>
              <a:pathLst>
                <a:path w="185" h="128" extrusionOk="0">
                  <a:moveTo>
                    <a:pt x="184" y="0"/>
                  </a:moveTo>
                  <a:lnTo>
                    <a:pt x="0" y="106"/>
                  </a:lnTo>
                  <a:lnTo>
                    <a:pt x="36" y="128"/>
                  </a:lnTo>
                  <a:lnTo>
                    <a:pt x="184" y="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8" name="Google Shape;6728;p77"/>
            <p:cNvSpPr/>
            <p:nvPr/>
          </p:nvSpPr>
          <p:spPr>
            <a:xfrm>
              <a:off x="3682025" y="820350"/>
              <a:ext cx="5225" cy="3975"/>
            </a:xfrm>
            <a:custGeom>
              <a:avLst/>
              <a:gdLst/>
              <a:ahLst/>
              <a:cxnLst/>
              <a:rect l="l" t="t" r="r" b="b"/>
              <a:pathLst>
                <a:path w="209" h="159" extrusionOk="0">
                  <a:moveTo>
                    <a:pt x="163" y="1"/>
                  </a:moveTo>
                  <a:lnTo>
                    <a:pt x="1" y="94"/>
                  </a:lnTo>
                  <a:lnTo>
                    <a:pt x="1" y="146"/>
                  </a:lnTo>
                  <a:lnTo>
                    <a:pt x="24" y="159"/>
                  </a:lnTo>
                  <a:lnTo>
                    <a:pt x="208" y="53"/>
                  </a:lnTo>
                  <a:lnTo>
                    <a:pt x="208" y="27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9" name="Google Shape;6729;p77"/>
            <p:cNvSpPr/>
            <p:nvPr/>
          </p:nvSpPr>
          <p:spPr>
            <a:xfrm>
              <a:off x="3684150" y="823475"/>
              <a:ext cx="3100" cy="3625"/>
            </a:xfrm>
            <a:custGeom>
              <a:avLst/>
              <a:gdLst/>
              <a:ahLst/>
              <a:cxnLst/>
              <a:rect l="l" t="t" r="r" b="b"/>
              <a:pathLst>
                <a:path w="124" h="145" extrusionOk="0">
                  <a:moveTo>
                    <a:pt x="123" y="1"/>
                  </a:moveTo>
                  <a:lnTo>
                    <a:pt x="0" y="70"/>
                  </a:lnTo>
                  <a:lnTo>
                    <a:pt x="123" y="14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0" name="Google Shape;6730;p77"/>
            <p:cNvSpPr/>
            <p:nvPr/>
          </p:nvSpPr>
          <p:spPr>
            <a:xfrm>
              <a:off x="3683850" y="823125"/>
              <a:ext cx="3400" cy="2125"/>
            </a:xfrm>
            <a:custGeom>
              <a:avLst/>
              <a:gdLst/>
              <a:ahLst/>
              <a:cxnLst/>
              <a:rect l="l" t="t" r="r" b="b"/>
              <a:pathLst>
                <a:path w="136" h="85" extrusionOk="0">
                  <a:moveTo>
                    <a:pt x="135" y="0"/>
                  </a:moveTo>
                  <a:lnTo>
                    <a:pt x="0" y="77"/>
                  </a:lnTo>
                  <a:lnTo>
                    <a:pt x="12" y="84"/>
                  </a:lnTo>
                  <a:lnTo>
                    <a:pt x="135" y="1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1" name="Google Shape;6731;p77"/>
            <p:cNvSpPr/>
            <p:nvPr/>
          </p:nvSpPr>
          <p:spPr>
            <a:xfrm>
              <a:off x="3683525" y="822725"/>
              <a:ext cx="3725" cy="2325"/>
            </a:xfrm>
            <a:custGeom>
              <a:avLst/>
              <a:gdLst/>
              <a:ahLst/>
              <a:cxnLst/>
              <a:rect l="l" t="t" r="r" b="b"/>
              <a:pathLst>
                <a:path w="149" h="93" extrusionOk="0">
                  <a:moveTo>
                    <a:pt x="148" y="0"/>
                  </a:moveTo>
                  <a:lnTo>
                    <a:pt x="0" y="86"/>
                  </a:lnTo>
                  <a:lnTo>
                    <a:pt x="13" y="93"/>
                  </a:lnTo>
                  <a:lnTo>
                    <a:pt x="148" y="1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2" name="Google Shape;6732;p77"/>
            <p:cNvSpPr/>
            <p:nvPr/>
          </p:nvSpPr>
          <p:spPr>
            <a:xfrm>
              <a:off x="3681050" y="816275"/>
              <a:ext cx="7175" cy="4750"/>
            </a:xfrm>
            <a:custGeom>
              <a:avLst/>
              <a:gdLst/>
              <a:ahLst/>
              <a:cxnLst/>
              <a:rect l="l" t="t" r="r" b="b"/>
              <a:pathLst>
                <a:path w="287" h="190" extrusionOk="0">
                  <a:moveTo>
                    <a:pt x="1" y="0"/>
                  </a:moveTo>
                  <a:lnTo>
                    <a:pt x="40" y="70"/>
                  </a:lnTo>
                  <a:lnTo>
                    <a:pt x="247" y="190"/>
                  </a:lnTo>
                  <a:lnTo>
                    <a:pt x="286" y="1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3" name="Google Shape;6733;p77"/>
            <p:cNvSpPr/>
            <p:nvPr/>
          </p:nvSpPr>
          <p:spPr>
            <a:xfrm>
              <a:off x="3681050" y="823975"/>
              <a:ext cx="7175" cy="4825"/>
            </a:xfrm>
            <a:custGeom>
              <a:avLst/>
              <a:gdLst/>
              <a:ahLst/>
              <a:cxnLst/>
              <a:rect l="l" t="t" r="r" b="b"/>
              <a:pathLst>
                <a:path w="287" h="193" extrusionOk="0">
                  <a:moveTo>
                    <a:pt x="40" y="1"/>
                  </a:moveTo>
                  <a:lnTo>
                    <a:pt x="1" y="23"/>
                  </a:lnTo>
                  <a:lnTo>
                    <a:pt x="286" y="192"/>
                  </a:lnTo>
                  <a:lnTo>
                    <a:pt x="247" y="124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4" name="Google Shape;6734;p77"/>
            <p:cNvSpPr/>
            <p:nvPr/>
          </p:nvSpPr>
          <p:spPr>
            <a:xfrm>
              <a:off x="3682025" y="823725"/>
              <a:ext cx="5225" cy="3375"/>
            </a:xfrm>
            <a:custGeom>
              <a:avLst/>
              <a:gdLst/>
              <a:ahLst/>
              <a:cxnLst/>
              <a:rect l="l" t="t" r="r" b="b"/>
              <a:pathLst>
                <a:path w="209" h="135" extrusionOk="0">
                  <a:moveTo>
                    <a:pt x="13" y="1"/>
                  </a:moveTo>
                  <a:lnTo>
                    <a:pt x="1" y="11"/>
                  </a:lnTo>
                  <a:lnTo>
                    <a:pt x="208" y="134"/>
                  </a:lnTo>
                  <a:lnTo>
                    <a:pt x="208" y="11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5" name="Google Shape;6735;p77"/>
            <p:cNvSpPr/>
            <p:nvPr/>
          </p:nvSpPr>
          <p:spPr>
            <a:xfrm>
              <a:off x="3682025" y="818000"/>
              <a:ext cx="325" cy="6000"/>
            </a:xfrm>
            <a:custGeom>
              <a:avLst/>
              <a:gdLst/>
              <a:ahLst/>
              <a:cxnLst/>
              <a:rect l="l" t="t" r="r" b="b"/>
              <a:pathLst>
                <a:path w="13" h="240" extrusionOk="0">
                  <a:moveTo>
                    <a:pt x="1" y="1"/>
                  </a:moveTo>
                  <a:lnTo>
                    <a:pt x="1" y="240"/>
                  </a:lnTo>
                  <a:lnTo>
                    <a:pt x="13" y="230"/>
                  </a:lnTo>
                  <a:lnTo>
                    <a:pt x="13" y="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6" name="Google Shape;6736;p77"/>
            <p:cNvSpPr/>
            <p:nvPr/>
          </p:nvSpPr>
          <p:spPr>
            <a:xfrm>
              <a:off x="3688200" y="820225"/>
              <a:ext cx="375" cy="8575"/>
            </a:xfrm>
            <a:custGeom>
              <a:avLst/>
              <a:gdLst/>
              <a:ahLst/>
              <a:cxnLst/>
              <a:rect l="l" t="t" r="r" b="b"/>
              <a:pathLst>
                <a:path w="15" h="343" extrusionOk="0">
                  <a:moveTo>
                    <a:pt x="15" y="0"/>
                  </a:moveTo>
                  <a:lnTo>
                    <a:pt x="0" y="10"/>
                  </a:lnTo>
                  <a:lnTo>
                    <a:pt x="0" y="342"/>
                  </a:lnTo>
                  <a:lnTo>
                    <a:pt x="15" y="33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7" name="Google Shape;6737;p77"/>
            <p:cNvSpPr/>
            <p:nvPr/>
          </p:nvSpPr>
          <p:spPr>
            <a:xfrm>
              <a:off x="3681050" y="816000"/>
              <a:ext cx="7525" cy="4500"/>
            </a:xfrm>
            <a:custGeom>
              <a:avLst/>
              <a:gdLst/>
              <a:ahLst/>
              <a:cxnLst/>
              <a:rect l="l" t="t" r="r" b="b"/>
              <a:pathLst>
                <a:path w="301" h="180" extrusionOk="0">
                  <a:moveTo>
                    <a:pt x="15" y="1"/>
                  </a:moveTo>
                  <a:lnTo>
                    <a:pt x="1" y="11"/>
                  </a:lnTo>
                  <a:lnTo>
                    <a:pt x="286" y="179"/>
                  </a:lnTo>
                  <a:lnTo>
                    <a:pt x="301" y="169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8" name="Google Shape;6738;p77"/>
            <p:cNvSpPr/>
            <p:nvPr/>
          </p:nvSpPr>
          <p:spPr>
            <a:xfrm>
              <a:off x="3681050" y="826050"/>
              <a:ext cx="7175" cy="12575"/>
            </a:xfrm>
            <a:custGeom>
              <a:avLst/>
              <a:gdLst/>
              <a:ahLst/>
              <a:cxnLst/>
              <a:rect l="l" t="t" r="r" b="b"/>
              <a:pathLst>
                <a:path w="287" h="503" extrusionOk="0">
                  <a:moveTo>
                    <a:pt x="1" y="1"/>
                  </a:moveTo>
                  <a:lnTo>
                    <a:pt x="1" y="331"/>
                  </a:lnTo>
                  <a:lnTo>
                    <a:pt x="286" y="502"/>
                  </a:lnTo>
                  <a:lnTo>
                    <a:pt x="286" y="1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9" name="Google Shape;6739;p77"/>
            <p:cNvSpPr/>
            <p:nvPr/>
          </p:nvSpPr>
          <p:spPr>
            <a:xfrm>
              <a:off x="3682025" y="827800"/>
              <a:ext cx="5225" cy="9075"/>
            </a:xfrm>
            <a:custGeom>
              <a:avLst/>
              <a:gdLst/>
              <a:ahLst/>
              <a:cxnLst/>
              <a:rect l="l" t="t" r="r" b="b"/>
              <a:pathLst>
                <a:path w="209" h="363" extrusionOk="0">
                  <a:moveTo>
                    <a:pt x="1" y="0"/>
                  </a:moveTo>
                  <a:lnTo>
                    <a:pt x="1" y="96"/>
                  </a:lnTo>
                  <a:lnTo>
                    <a:pt x="1" y="129"/>
                  </a:lnTo>
                  <a:lnTo>
                    <a:pt x="1" y="171"/>
                  </a:lnTo>
                  <a:lnTo>
                    <a:pt x="1" y="187"/>
                  </a:lnTo>
                  <a:lnTo>
                    <a:pt x="1" y="239"/>
                  </a:lnTo>
                  <a:lnTo>
                    <a:pt x="24" y="252"/>
                  </a:lnTo>
                  <a:lnTo>
                    <a:pt x="60" y="274"/>
                  </a:lnTo>
                  <a:lnTo>
                    <a:pt x="73" y="281"/>
                  </a:lnTo>
                  <a:lnTo>
                    <a:pt x="85" y="289"/>
                  </a:lnTo>
                  <a:lnTo>
                    <a:pt x="208" y="363"/>
                  </a:lnTo>
                  <a:lnTo>
                    <a:pt x="208" y="219"/>
                  </a:lnTo>
                  <a:lnTo>
                    <a:pt x="208" y="205"/>
                  </a:lnTo>
                  <a:lnTo>
                    <a:pt x="208" y="189"/>
                  </a:lnTo>
                  <a:lnTo>
                    <a:pt x="208" y="148"/>
                  </a:lnTo>
                  <a:lnTo>
                    <a:pt x="208" y="121"/>
                  </a:lnTo>
                  <a:lnTo>
                    <a:pt x="163" y="94"/>
                  </a:lnTo>
                  <a:lnTo>
                    <a:pt x="149" y="86"/>
                  </a:lnTo>
                  <a:lnTo>
                    <a:pt x="114" y="65"/>
                  </a:lnTo>
                  <a:lnTo>
                    <a:pt x="84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0" name="Google Shape;6740;p77"/>
            <p:cNvSpPr/>
            <p:nvPr/>
          </p:nvSpPr>
          <p:spPr>
            <a:xfrm>
              <a:off x="3682025" y="829925"/>
              <a:ext cx="4100" cy="2575"/>
            </a:xfrm>
            <a:custGeom>
              <a:avLst/>
              <a:gdLst/>
              <a:ahLst/>
              <a:cxnLst/>
              <a:rect l="l" t="t" r="r" b="b"/>
              <a:pathLst>
                <a:path w="164" h="103" extrusionOk="0">
                  <a:moveTo>
                    <a:pt x="149" y="1"/>
                  </a:moveTo>
                  <a:lnTo>
                    <a:pt x="1" y="86"/>
                  </a:lnTo>
                  <a:lnTo>
                    <a:pt x="1" y="102"/>
                  </a:lnTo>
                  <a:lnTo>
                    <a:pt x="163" y="9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1" name="Google Shape;6741;p77"/>
            <p:cNvSpPr/>
            <p:nvPr/>
          </p:nvSpPr>
          <p:spPr>
            <a:xfrm>
              <a:off x="3682025" y="829425"/>
              <a:ext cx="3725" cy="2675"/>
            </a:xfrm>
            <a:custGeom>
              <a:avLst/>
              <a:gdLst/>
              <a:ahLst/>
              <a:cxnLst/>
              <a:rect l="l" t="t" r="r" b="b"/>
              <a:pathLst>
                <a:path w="149" h="107" extrusionOk="0">
                  <a:moveTo>
                    <a:pt x="114" y="0"/>
                  </a:moveTo>
                  <a:lnTo>
                    <a:pt x="1" y="64"/>
                  </a:lnTo>
                  <a:lnTo>
                    <a:pt x="1" y="106"/>
                  </a:lnTo>
                  <a:lnTo>
                    <a:pt x="149" y="21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2" name="Google Shape;6742;p77"/>
            <p:cNvSpPr/>
            <p:nvPr/>
          </p:nvSpPr>
          <p:spPr>
            <a:xfrm>
              <a:off x="3682025" y="829000"/>
              <a:ext cx="2875" cy="2050"/>
            </a:xfrm>
            <a:custGeom>
              <a:avLst/>
              <a:gdLst/>
              <a:ahLst/>
              <a:cxnLst/>
              <a:rect l="l" t="t" r="r" b="b"/>
              <a:pathLst>
                <a:path w="115" h="82" extrusionOk="0">
                  <a:moveTo>
                    <a:pt x="84" y="0"/>
                  </a:moveTo>
                  <a:lnTo>
                    <a:pt x="1" y="48"/>
                  </a:lnTo>
                  <a:lnTo>
                    <a:pt x="1" y="81"/>
                  </a:lnTo>
                  <a:lnTo>
                    <a:pt x="114" y="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3" name="Google Shape;6743;p77"/>
            <p:cNvSpPr/>
            <p:nvPr/>
          </p:nvSpPr>
          <p:spPr>
            <a:xfrm>
              <a:off x="3682025" y="827800"/>
              <a:ext cx="2100" cy="2400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1" y="0"/>
                  </a:moveTo>
                  <a:lnTo>
                    <a:pt x="1" y="96"/>
                  </a:lnTo>
                  <a:lnTo>
                    <a:pt x="84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4" name="Google Shape;6744;p77"/>
            <p:cNvSpPr/>
            <p:nvPr/>
          </p:nvSpPr>
          <p:spPr>
            <a:xfrm>
              <a:off x="3682625" y="831500"/>
              <a:ext cx="4625" cy="3175"/>
            </a:xfrm>
            <a:custGeom>
              <a:avLst/>
              <a:gdLst/>
              <a:ahLst/>
              <a:cxnLst/>
              <a:rect l="l" t="t" r="r" b="b"/>
              <a:pathLst>
                <a:path w="185" h="127" extrusionOk="0">
                  <a:moveTo>
                    <a:pt x="184" y="0"/>
                  </a:moveTo>
                  <a:lnTo>
                    <a:pt x="0" y="104"/>
                  </a:lnTo>
                  <a:lnTo>
                    <a:pt x="36" y="126"/>
                  </a:lnTo>
                  <a:lnTo>
                    <a:pt x="184" y="41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5" name="Google Shape;6745;p77"/>
            <p:cNvSpPr/>
            <p:nvPr/>
          </p:nvSpPr>
          <p:spPr>
            <a:xfrm>
              <a:off x="3682025" y="830150"/>
              <a:ext cx="5225" cy="3975"/>
            </a:xfrm>
            <a:custGeom>
              <a:avLst/>
              <a:gdLst/>
              <a:ahLst/>
              <a:cxnLst/>
              <a:rect l="l" t="t" r="r" b="b"/>
              <a:pathLst>
                <a:path w="209" h="159" extrusionOk="0">
                  <a:moveTo>
                    <a:pt x="163" y="0"/>
                  </a:moveTo>
                  <a:lnTo>
                    <a:pt x="1" y="93"/>
                  </a:lnTo>
                  <a:lnTo>
                    <a:pt x="1" y="145"/>
                  </a:lnTo>
                  <a:lnTo>
                    <a:pt x="24" y="158"/>
                  </a:lnTo>
                  <a:lnTo>
                    <a:pt x="208" y="54"/>
                  </a:lnTo>
                  <a:lnTo>
                    <a:pt x="208" y="27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6" name="Google Shape;6746;p77"/>
            <p:cNvSpPr/>
            <p:nvPr/>
          </p:nvSpPr>
          <p:spPr>
            <a:xfrm>
              <a:off x="3684150" y="833275"/>
              <a:ext cx="3100" cy="3600"/>
            </a:xfrm>
            <a:custGeom>
              <a:avLst/>
              <a:gdLst/>
              <a:ahLst/>
              <a:cxnLst/>
              <a:rect l="l" t="t" r="r" b="b"/>
              <a:pathLst>
                <a:path w="124" h="144" extrusionOk="0">
                  <a:moveTo>
                    <a:pt x="123" y="0"/>
                  </a:moveTo>
                  <a:lnTo>
                    <a:pt x="0" y="70"/>
                  </a:lnTo>
                  <a:lnTo>
                    <a:pt x="123" y="144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7" name="Google Shape;6747;p77"/>
            <p:cNvSpPr/>
            <p:nvPr/>
          </p:nvSpPr>
          <p:spPr>
            <a:xfrm>
              <a:off x="3683850" y="832900"/>
              <a:ext cx="3400" cy="2125"/>
            </a:xfrm>
            <a:custGeom>
              <a:avLst/>
              <a:gdLst/>
              <a:ahLst/>
              <a:cxnLst/>
              <a:rect l="l" t="t" r="r" b="b"/>
              <a:pathLst>
                <a:path w="136" h="85" extrusionOk="0">
                  <a:moveTo>
                    <a:pt x="135" y="1"/>
                  </a:moveTo>
                  <a:lnTo>
                    <a:pt x="0" y="77"/>
                  </a:lnTo>
                  <a:lnTo>
                    <a:pt x="12" y="85"/>
                  </a:lnTo>
                  <a:lnTo>
                    <a:pt x="135" y="1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8" name="Google Shape;6748;p77"/>
            <p:cNvSpPr/>
            <p:nvPr/>
          </p:nvSpPr>
          <p:spPr>
            <a:xfrm>
              <a:off x="3683525" y="832500"/>
              <a:ext cx="3725" cy="2350"/>
            </a:xfrm>
            <a:custGeom>
              <a:avLst/>
              <a:gdLst/>
              <a:ahLst/>
              <a:cxnLst/>
              <a:rect l="l" t="t" r="r" b="b"/>
              <a:pathLst>
                <a:path w="149" h="94" extrusionOk="0">
                  <a:moveTo>
                    <a:pt x="148" y="1"/>
                  </a:moveTo>
                  <a:lnTo>
                    <a:pt x="0" y="86"/>
                  </a:lnTo>
                  <a:lnTo>
                    <a:pt x="13" y="93"/>
                  </a:lnTo>
                  <a:lnTo>
                    <a:pt x="148" y="1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9" name="Google Shape;6749;p77"/>
            <p:cNvSpPr/>
            <p:nvPr/>
          </p:nvSpPr>
          <p:spPr>
            <a:xfrm>
              <a:off x="3681050" y="826050"/>
              <a:ext cx="7175" cy="4775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1" y="1"/>
                  </a:moveTo>
                  <a:lnTo>
                    <a:pt x="40" y="70"/>
                  </a:lnTo>
                  <a:lnTo>
                    <a:pt x="247" y="191"/>
                  </a:lnTo>
                  <a:lnTo>
                    <a:pt x="286" y="1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0" name="Google Shape;6750;p77"/>
            <p:cNvSpPr/>
            <p:nvPr/>
          </p:nvSpPr>
          <p:spPr>
            <a:xfrm>
              <a:off x="3681050" y="833775"/>
              <a:ext cx="7175" cy="4850"/>
            </a:xfrm>
            <a:custGeom>
              <a:avLst/>
              <a:gdLst/>
              <a:ahLst/>
              <a:cxnLst/>
              <a:rect l="l" t="t" r="r" b="b"/>
              <a:pathLst>
                <a:path w="287" h="194" extrusionOk="0">
                  <a:moveTo>
                    <a:pt x="40" y="0"/>
                  </a:moveTo>
                  <a:lnTo>
                    <a:pt x="1" y="22"/>
                  </a:lnTo>
                  <a:lnTo>
                    <a:pt x="286" y="193"/>
                  </a:lnTo>
                  <a:lnTo>
                    <a:pt x="247" y="12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1" name="Google Shape;6751;p77"/>
            <p:cNvSpPr/>
            <p:nvPr/>
          </p:nvSpPr>
          <p:spPr>
            <a:xfrm>
              <a:off x="3682025" y="833550"/>
              <a:ext cx="5225" cy="3325"/>
            </a:xfrm>
            <a:custGeom>
              <a:avLst/>
              <a:gdLst/>
              <a:ahLst/>
              <a:cxnLst/>
              <a:rect l="l" t="t" r="r" b="b"/>
              <a:pathLst>
                <a:path w="209" h="133" extrusionOk="0">
                  <a:moveTo>
                    <a:pt x="13" y="1"/>
                  </a:moveTo>
                  <a:lnTo>
                    <a:pt x="1" y="9"/>
                  </a:lnTo>
                  <a:lnTo>
                    <a:pt x="208" y="133"/>
                  </a:lnTo>
                  <a:lnTo>
                    <a:pt x="208" y="11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2" name="Google Shape;6752;p77"/>
            <p:cNvSpPr/>
            <p:nvPr/>
          </p:nvSpPr>
          <p:spPr>
            <a:xfrm>
              <a:off x="3682025" y="827800"/>
              <a:ext cx="325" cy="6000"/>
            </a:xfrm>
            <a:custGeom>
              <a:avLst/>
              <a:gdLst/>
              <a:ahLst/>
              <a:cxnLst/>
              <a:rect l="l" t="t" r="r" b="b"/>
              <a:pathLst>
                <a:path w="13" h="240" extrusionOk="0">
                  <a:moveTo>
                    <a:pt x="1" y="0"/>
                  </a:moveTo>
                  <a:lnTo>
                    <a:pt x="1" y="239"/>
                  </a:lnTo>
                  <a:lnTo>
                    <a:pt x="13" y="231"/>
                  </a:lnTo>
                  <a:lnTo>
                    <a:pt x="13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3" name="Google Shape;6753;p77"/>
            <p:cNvSpPr/>
            <p:nvPr/>
          </p:nvSpPr>
          <p:spPr>
            <a:xfrm>
              <a:off x="3688200" y="830000"/>
              <a:ext cx="375" cy="8625"/>
            </a:xfrm>
            <a:custGeom>
              <a:avLst/>
              <a:gdLst/>
              <a:ahLst/>
              <a:cxnLst/>
              <a:rect l="l" t="t" r="r" b="b"/>
              <a:pathLst>
                <a:path w="15" h="345" extrusionOk="0">
                  <a:moveTo>
                    <a:pt x="15" y="1"/>
                  </a:moveTo>
                  <a:lnTo>
                    <a:pt x="0" y="11"/>
                  </a:lnTo>
                  <a:lnTo>
                    <a:pt x="0" y="344"/>
                  </a:lnTo>
                  <a:lnTo>
                    <a:pt x="15" y="33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4" name="Google Shape;6754;p77"/>
            <p:cNvSpPr/>
            <p:nvPr/>
          </p:nvSpPr>
          <p:spPr>
            <a:xfrm>
              <a:off x="3681050" y="825800"/>
              <a:ext cx="7525" cy="4475"/>
            </a:xfrm>
            <a:custGeom>
              <a:avLst/>
              <a:gdLst/>
              <a:ahLst/>
              <a:cxnLst/>
              <a:rect l="l" t="t" r="r" b="b"/>
              <a:pathLst>
                <a:path w="301" h="179" extrusionOk="0">
                  <a:moveTo>
                    <a:pt x="15" y="0"/>
                  </a:moveTo>
                  <a:lnTo>
                    <a:pt x="1" y="11"/>
                  </a:lnTo>
                  <a:lnTo>
                    <a:pt x="286" y="179"/>
                  </a:lnTo>
                  <a:lnTo>
                    <a:pt x="301" y="16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55" name="Google Shape;6755;p77"/>
          <p:cNvSpPr txBox="1">
            <a:spLocks noGrp="1"/>
          </p:cNvSpPr>
          <p:nvPr>
            <p:ph type="subTitle" idx="4294967295"/>
          </p:nvPr>
        </p:nvSpPr>
        <p:spPr>
          <a:xfrm>
            <a:off x="6875900" y="1200613"/>
            <a:ext cx="9933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solidFill>
                  <a:srgbClr val="E4252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 </a:t>
            </a:r>
            <a:endParaRPr sz="1800" b="1" i="0" u="none" strike="noStrike" cap="none">
              <a:solidFill>
                <a:srgbClr val="E4252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756" name="Google Shape;6756;p77"/>
          <p:cNvSpPr txBox="1">
            <a:spLocks noGrp="1"/>
          </p:cNvSpPr>
          <p:nvPr>
            <p:ph type="subTitle" idx="4294967295"/>
          </p:nvPr>
        </p:nvSpPr>
        <p:spPr>
          <a:xfrm>
            <a:off x="4075350" y="1200613"/>
            <a:ext cx="9933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solidFill>
                  <a:srgbClr val="E4252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 </a:t>
            </a:r>
            <a:endParaRPr sz="1800" b="1" i="0" u="none" strike="noStrike" cap="none">
              <a:solidFill>
                <a:srgbClr val="E4252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186B7A-6295-527D-3747-3C0874AA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4" y="56076"/>
            <a:ext cx="8944616" cy="503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38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30"/>
          <p:cNvGrpSpPr/>
          <p:nvPr/>
        </p:nvGrpSpPr>
        <p:grpSpPr>
          <a:xfrm>
            <a:off x="7386362" y="3803728"/>
            <a:ext cx="1757633" cy="1339770"/>
            <a:chOff x="3753575" y="734700"/>
            <a:chExt cx="182025" cy="138750"/>
          </a:xfrm>
        </p:grpSpPr>
        <p:sp>
          <p:nvSpPr>
            <p:cNvPr id="1064" name="Google Shape;1064;p30"/>
            <p:cNvSpPr/>
            <p:nvPr/>
          </p:nvSpPr>
          <p:spPr>
            <a:xfrm>
              <a:off x="3753575" y="767275"/>
              <a:ext cx="182025" cy="105025"/>
            </a:xfrm>
            <a:custGeom>
              <a:avLst/>
              <a:gdLst/>
              <a:ahLst/>
              <a:cxnLst/>
              <a:rect l="l" t="t" r="r" b="b"/>
              <a:pathLst>
                <a:path w="7281" h="4201" extrusionOk="0">
                  <a:moveTo>
                    <a:pt x="4139" y="1"/>
                  </a:moveTo>
                  <a:lnTo>
                    <a:pt x="0" y="2388"/>
                  </a:lnTo>
                  <a:lnTo>
                    <a:pt x="3144" y="4200"/>
                  </a:lnTo>
                  <a:lnTo>
                    <a:pt x="7281" y="1813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30A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0"/>
            <p:cNvSpPr/>
            <p:nvPr/>
          </p:nvSpPr>
          <p:spPr>
            <a:xfrm>
              <a:off x="3753575" y="826950"/>
              <a:ext cx="78600" cy="46500"/>
            </a:xfrm>
            <a:custGeom>
              <a:avLst/>
              <a:gdLst/>
              <a:ahLst/>
              <a:cxnLst/>
              <a:rect l="l" t="t" r="r" b="b"/>
              <a:pathLst>
                <a:path w="3144" h="1860" extrusionOk="0">
                  <a:moveTo>
                    <a:pt x="0" y="1"/>
                  </a:moveTo>
                  <a:lnTo>
                    <a:pt x="0" y="48"/>
                  </a:lnTo>
                  <a:lnTo>
                    <a:pt x="3144" y="1860"/>
                  </a:lnTo>
                  <a:lnTo>
                    <a:pt x="3144" y="1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0"/>
            <p:cNvSpPr/>
            <p:nvPr/>
          </p:nvSpPr>
          <p:spPr>
            <a:xfrm>
              <a:off x="3832150" y="812600"/>
              <a:ext cx="103450" cy="60850"/>
            </a:xfrm>
            <a:custGeom>
              <a:avLst/>
              <a:gdLst/>
              <a:ahLst/>
              <a:cxnLst/>
              <a:rect l="l" t="t" r="r" b="b"/>
              <a:pathLst>
                <a:path w="4138" h="2434" extrusionOk="0">
                  <a:moveTo>
                    <a:pt x="4138" y="0"/>
                  </a:moveTo>
                  <a:lnTo>
                    <a:pt x="1" y="2387"/>
                  </a:lnTo>
                  <a:lnTo>
                    <a:pt x="1" y="2434"/>
                  </a:lnTo>
                  <a:lnTo>
                    <a:pt x="4138" y="4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0"/>
            <p:cNvSpPr/>
            <p:nvPr/>
          </p:nvSpPr>
          <p:spPr>
            <a:xfrm>
              <a:off x="3774050" y="779350"/>
              <a:ext cx="139550" cy="80575"/>
            </a:xfrm>
            <a:custGeom>
              <a:avLst/>
              <a:gdLst/>
              <a:ahLst/>
              <a:cxnLst/>
              <a:rect l="l" t="t" r="r" b="b"/>
              <a:pathLst>
                <a:path w="5582" h="3223" extrusionOk="0">
                  <a:moveTo>
                    <a:pt x="3276" y="1"/>
                  </a:moveTo>
                  <a:lnTo>
                    <a:pt x="0" y="1891"/>
                  </a:lnTo>
                  <a:lnTo>
                    <a:pt x="2305" y="3223"/>
                  </a:lnTo>
                  <a:lnTo>
                    <a:pt x="5582" y="1332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2F4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0"/>
            <p:cNvSpPr/>
            <p:nvPr/>
          </p:nvSpPr>
          <p:spPr>
            <a:xfrm>
              <a:off x="3774050" y="826625"/>
              <a:ext cx="57625" cy="34125"/>
            </a:xfrm>
            <a:custGeom>
              <a:avLst/>
              <a:gdLst/>
              <a:ahLst/>
              <a:cxnLst/>
              <a:rect l="l" t="t" r="r" b="b"/>
              <a:pathLst>
                <a:path w="2305" h="1365" extrusionOk="0">
                  <a:moveTo>
                    <a:pt x="0" y="0"/>
                  </a:moveTo>
                  <a:lnTo>
                    <a:pt x="0" y="35"/>
                  </a:lnTo>
                  <a:lnTo>
                    <a:pt x="2305" y="1365"/>
                  </a:lnTo>
                  <a:lnTo>
                    <a:pt x="2305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C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0"/>
            <p:cNvSpPr/>
            <p:nvPr/>
          </p:nvSpPr>
          <p:spPr>
            <a:xfrm>
              <a:off x="3831650" y="812625"/>
              <a:ext cx="81950" cy="48125"/>
            </a:xfrm>
            <a:custGeom>
              <a:avLst/>
              <a:gdLst/>
              <a:ahLst/>
              <a:cxnLst/>
              <a:rect l="l" t="t" r="r" b="b"/>
              <a:pathLst>
                <a:path w="3278" h="1925" extrusionOk="0">
                  <a:moveTo>
                    <a:pt x="3278" y="1"/>
                  </a:moveTo>
                  <a:lnTo>
                    <a:pt x="1" y="1892"/>
                  </a:lnTo>
                  <a:lnTo>
                    <a:pt x="1" y="1925"/>
                  </a:lnTo>
                  <a:lnTo>
                    <a:pt x="3278" y="34"/>
                  </a:lnTo>
                  <a:lnTo>
                    <a:pt x="3278" y="1"/>
                  </a:lnTo>
                  <a:close/>
                </a:path>
              </a:pathLst>
            </a:custGeom>
            <a:solidFill>
              <a:srgbClr val="AD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0"/>
            <p:cNvSpPr/>
            <p:nvPr/>
          </p:nvSpPr>
          <p:spPr>
            <a:xfrm>
              <a:off x="3790250" y="766800"/>
              <a:ext cx="22350" cy="19600"/>
            </a:xfrm>
            <a:custGeom>
              <a:avLst/>
              <a:gdLst/>
              <a:ahLst/>
              <a:cxnLst/>
              <a:rect l="l" t="t" r="r" b="b"/>
              <a:pathLst>
                <a:path w="894" h="784" extrusionOk="0">
                  <a:moveTo>
                    <a:pt x="839" y="1"/>
                  </a:moveTo>
                  <a:lnTo>
                    <a:pt x="37" y="664"/>
                  </a:lnTo>
                  <a:lnTo>
                    <a:pt x="1" y="713"/>
                  </a:lnTo>
                  <a:lnTo>
                    <a:pt x="105" y="652"/>
                  </a:lnTo>
                  <a:cubicBezTo>
                    <a:pt x="105" y="652"/>
                    <a:pt x="196" y="781"/>
                    <a:pt x="209" y="784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25" y="784"/>
                    <a:pt x="894" y="110"/>
                    <a:pt x="894" y="110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8B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0"/>
            <p:cNvSpPr/>
            <p:nvPr/>
          </p:nvSpPr>
          <p:spPr>
            <a:xfrm>
              <a:off x="3792850" y="748325"/>
              <a:ext cx="102200" cy="59000"/>
            </a:xfrm>
            <a:custGeom>
              <a:avLst/>
              <a:gdLst/>
              <a:ahLst/>
              <a:cxnLst/>
              <a:rect l="l" t="t" r="r" b="b"/>
              <a:pathLst>
                <a:path w="4088" h="2360" extrusionOk="0">
                  <a:moveTo>
                    <a:pt x="2411" y="0"/>
                  </a:moveTo>
                  <a:lnTo>
                    <a:pt x="1" y="1391"/>
                  </a:lnTo>
                  <a:lnTo>
                    <a:pt x="1677" y="2360"/>
                  </a:lnTo>
                  <a:lnTo>
                    <a:pt x="4087" y="968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0"/>
            <p:cNvSpPr/>
            <p:nvPr/>
          </p:nvSpPr>
          <p:spPr>
            <a:xfrm>
              <a:off x="3834775" y="772500"/>
              <a:ext cx="60275" cy="73750"/>
            </a:xfrm>
            <a:custGeom>
              <a:avLst/>
              <a:gdLst/>
              <a:ahLst/>
              <a:cxnLst/>
              <a:rect l="l" t="t" r="r" b="b"/>
              <a:pathLst>
                <a:path w="2411" h="2950" extrusionOk="0">
                  <a:moveTo>
                    <a:pt x="2410" y="1"/>
                  </a:moveTo>
                  <a:lnTo>
                    <a:pt x="0" y="1393"/>
                  </a:lnTo>
                  <a:lnTo>
                    <a:pt x="0" y="2950"/>
                  </a:lnTo>
                  <a:lnTo>
                    <a:pt x="2410" y="1559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0"/>
            <p:cNvSpPr/>
            <p:nvPr/>
          </p:nvSpPr>
          <p:spPr>
            <a:xfrm>
              <a:off x="3792850" y="767975"/>
              <a:ext cx="41950" cy="78275"/>
            </a:xfrm>
            <a:custGeom>
              <a:avLst/>
              <a:gdLst/>
              <a:ahLst/>
              <a:cxnLst/>
              <a:rect l="l" t="t" r="r" b="b"/>
              <a:pathLst>
                <a:path w="1678" h="3131" extrusionOk="0">
                  <a:moveTo>
                    <a:pt x="752" y="0"/>
                  </a:moveTo>
                  <a:lnTo>
                    <a:pt x="1" y="605"/>
                  </a:lnTo>
                  <a:lnTo>
                    <a:pt x="1" y="2164"/>
                  </a:lnTo>
                  <a:lnTo>
                    <a:pt x="1677" y="3131"/>
                  </a:lnTo>
                  <a:lnTo>
                    <a:pt x="1677" y="1574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0"/>
            <p:cNvSpPr/>
            <p:nvPr/>
          </p:nvSpPr>
          <p:spPr>
            <a:xfrm>
              <a:off x="3834775" y="811250"/>
              <a:ext cx="60275" cy="38425"/>
            </a:xfrm>
            <a:custGeom>
              <a:avLst/>
              <a:gdLst/>
              <a:ahLst/>
              <a:cxnLst/>
              <a:rect l="l" t="t" r="r" b="b"/>
              <a:pathLst>
                <a:path w="2411" h="1537" extrusionOk="0">
                  <a:moveTo>
                    <a:pt x="2410" y="1"/>
                  </a:moveTo>
                  <a:lnTo>
                    <a:pt x="0" y="1391"/>
                  </a:lnTo>
                  <a:lnTo>
                    <a:pt x="0" y="1536"/>
                  </a:lnTo>
                  <a:lnTo>
                    <a:pt x="2410" y="144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94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0"/>
            <p:cNvSpPr/>
            <p:nvPr/>
          </p:nvSpPr>
          <p:spPr>
            <a:xfrm>
              <a:off x="3792850" y="821850"/>
              <a:ext cx="41950" cy="27825"/>
            </a:xfrm>
            <a:custGeom>
              <a:avLst/>
              <a:gdLst/>
              <a:ahLst/>
              <a:cxnLst/>
              <a:rect l="l" t="t" r="r" b="b"/>
              <a:pathLst>
                <a:path w="1678" h="1113" extrusionOk="0">
                  <a:moveTo>
                    <a:pt x="1" y="0"/>
                  </a:moveTo>
                  <a:lnTo>
                    <a:pt x="1" y="144"/>
                  </a:lnTo>
                  <a:lnTo>
                    <a:pt x="1677" y="1112"/>
                  </a:lnTo>
                  <a:lnTo>
                    <a:pt x="1677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0"/>
            <p:cNvSpPr/>
            <p:nvPr/>
          </p:nvSpPr>
          <p:spPr>
            <a:xfrm>
              <a:off x="3811200" y="734700"/>
              <a:ext cx="86450" cy="75625"/>
            </a:xfrm>
            <a:custGeom>
              <a:avLst/>
              <a:gdLst/>
              <a:ahLst/>
              <a:cxnLst/>
              <a:rect l="l" t="t" r="r" b="b"/>
              <a:pathLst>
                <a:path w="3458" h="3025" extrusionOk="0">
                  <a:moveTo>
                    <a:pt x="2200" y="0"/>
                  </a:moveTo>
                  <a:lnTo>
                    <a:pt x="1" y="1270"/>
                  </a:lnTo>
                  <a:lnTo>
                    <a:pt x="943" y="3025"/>
                  </a:lnTo>
                  <a:lnTo>
                    <a:pt x="3458" y="1573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0"/>
            <p:cNvSpPr/>
            <p:nvPr/>
          </p:nvSpPr>
          <p:spPr>
            <a:xfrm>
              <a:off x="3789950" y="766450"/>
              <a:ext cx="21275" cy="18175"/>
            </a:xfrm>
            <a:custGeom>
              <a:avLst/>
              <a:gdLst/>
              <a:ahLst/>
              <a:cxnLst/>
              <a:rect l="l" t="t" r="r" b="b"/>
              <a:pathLst>
                <a:path w="851" h="727" extrusionOk="0">
                  <a:moveTo>
                    <a:pt x="851" y="0"/>
                  </a:moveTo>
                  <a:lnTo>
                    <a:pt x="1" y="704"/>
                  </a:lnTo>
                  <a:lnTo>
                    <a:pt x="13" y="727"/>
                  </a:lnTo>
                  <a:lnTo>
                    <a:pt x="851" y="3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0"/>
            <p:cNvSpPr/>
            <p:nvPr/>
          </p:nvSpPr>
          <p:spPr>
            <a:xfrm>
              <a:off x="3811200" y="766450"/>
              <a:ext cx="23600" cy="44000"/>
            </a:xfrm>
            <a:custGeom>
              <a:avLst/>
              <a:gdLst/>
              <a:ahLst/>
              <a:cxnLst/>
              <a:rect l="l" t="t" r="r" b="b"/>
              <a:pathLst>
                <a:path w="944" h="1760" extrusionOk="0">
                  <a:moveTo>
                    <a:pt x="1" y="0"/>
                  </a:moveTo>
                  <a:lnTo>
                    <a:pt x="1" y="31"/>
                  </a:lnTo>
                  <a:lnTo>
                    <a:pt x="929" y="1759"/>
                  </a:lnTo>
                  <a:lnTo>
                    <a:pt x="943" y="17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0"/>
            <p:cNvSpPr/>
            <p:nvPr/>
          </p:nvSpPr>
          <p:spPr>
            <a:xfrm>
              <a:off x="3840125" y="805850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524" y="1"/>
                  </a:moveTo>
                  <a:lnTo>
                    <a:pt x="1" y="304"/>
                  </a:lnTo>
                  <a:lnTo>
                    <a:pt x="1" y="787"/>
                  </a:lnTo>
                  <a:lnTo>
                    <a:pt x="524" y="485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0"/>
            <p:cNvSpPr/>
            <p:nvPr/>
          </p:nvSpPr>
          <p:spPr>
            <a:xfrm>
              <a:off x="3840125" y="806625"/>
              <a:ext cx="12675" cy="18425"/>
            </a:xfrm>
            <a:custGeom>
              <a:avLst/>
              <a:gdLst/>
              <a:ahLst/>
              <a:cxnLst/>
              <a:rect l="l" t="t" r="r" b="b"/>
              <a:pathLst>
                <a:path w="507" h="737" extrusionOk="0">
                  <a:moveTo>
                    <a:pt x="507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7" y="44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0"/>
            <p:cNvSpPr/>
            <p:nvPr/>
          </p:nvSpPr>
          <p:spPr>
            <a:xfrm>
              <a:off x="3852600" y="806625"/>
              <a:ext cx="200" cy="11100"/>
            </a:xfrm>
            <a:custGeom>
              <a:avLst/>
              <a:gdLst/>
              <a:ahLst/>
              <a:cxnLst/>
              <a:rect l="l" t="t" r="r" b="b"/>
              <a:pathLst>
                <a:path w="8" h="444" extrusionOk="0">
                  <a:moveTo>
                    <a:pt x="8" y="0"/>
                  </a:moveTo>
                  <a:lnTo>
                    <a:pt x="1" y="4"/>
                  </a:lnTo>
                  <a:lnTo>
                    <a:pt x="1" y="439"/>
                  </a:lnTo>
                  <a:lnTo>
                    <a:pt x="8" y="44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0"/>
            <p:cNvSpPr/>
            <p:nvPr/>
          </p:nvSpPr>
          <p:spPr>
            <a:xfrm>
              <a:off x="3840125" y="817600"/>
              <a:ext cx="12675" cy="7450"/>
            </a:xfrm>
            <a:custGeom>
              <a:avLst/>
              <a:gdLst/>
              <a:ahLst/>
              <a:cxnLst/>
              <a:rect l="l" t="t" r="r" b="b"/>
              <a:pathLst>
                <a:path w="507" h="298" extrusionOk="0">
                  <a:moveTo>
                    <a:pt x="500" y="0"/>
                  </a:moveTo>
                  <a:lnTo>
                    <a:pt x="1" y="288"/>
                  </a:lnTo>
                  <a:lnTo>
                    <a:pt x="1" y="298"/>
                  </a:lnTo>
                  <a:lnTo>
                    <a:pt x="507" y="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0"/>
            <p:cNvSpPr/>
            <p:nvPr/>
          </p:nvSpPr>
          <p:spPr>
            <a:xfrm>
              <a:off x="3846250" y="810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7" y="0"/>
                  </a:moveTo>
                  <a:lnTo>
                    <a:pt x="1" y="9"/>
                  </a:lnTo>
                  <a:lnTo>
                    <a:pt x="1" y="453"/>
                  </a:lnTo>
                  <a:lnTo>
                    <a:pt x="17" y="44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0"/>
            <p:cNvSpPr/>
            <p:nvPr/>
          </p:nvSpPr>
          <p:spPr>
            <a:xfrm>
              <a:off x="3840125" y="813600"/>
              <a:ext cx="425" cy="11525"/>
            </a:xfrm>
            <a:custGeom>
              <a:avLst/>
              <a:gdLst/>
              <a:ahLst/>
              <a:cxnLst/>
              <a:rect l="l" t="t" r="r" b="b"/>
              <a:pathLst>
                <a:path w="17" h="461" extrusionOk="0">
                  <a:moveTo>
                    <a:pt x="17" y="1"/>
                  </a:moveTo>
                  <a:lnTo>
                    <a:pt x="1" y="10"/>
                  </a:lnTo>
                  <a:lnTo>
                    <a:pt x="1" y="461"/>
                  </a:lnTo>
                  <a:lnTo>
                    <a:pt x="17" y="4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30"/>
            <p:cNvSpPr/>
            <p:nvPr/>
          </p:nvSpPr>
          <p:spPr>
            <a:xfrm>
              <a:off x="3846075" y="810375"/>
              <a:ext cx="200" cy="11125"/>
            </a:xfrm>
            <a:custGeom>
              <a:avLst/>
              <a:gdLst/>
              <a:ahLst/>
              <a:cxnLst/>
              <a:rect l="l" t="t" r="r" b="b"/>
              <a:pathLst>
                <a:path w="8" h="445" extrusionOk="0">
                  <a:moveTo>
                    <a:pt x="8" y="1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8" y="4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30"/>
            <p:cNvSpPr/>
            <p:nvPr/>
          </p:nvSpPr>
          <p:spPr>
            <a:xfrm>
              <a:off x="3840000" y="813325"/>
              <a:ext cx="150" cy="12200"/>
            </a:xfrm>
            <a:custGeom>
              <a:avLst/>
              <a:gdLst/>
              <a:ahLst/>
              <a:cxnLst/>
              <a:rect l="l" t="t" r="r" b="b"/>
              <a:pathLst>
                <a:path w="6" h="488" extrusionOk="0">
                  <a:moveTo>
                    <a:pt x="0" y="0"/>
                  </a:moveTo>
                  <a:lnTo>
                    <a:pt x="0" y="485"/>
                  </a:lnTo>
                  <a:lnTo>
                    <a:pt x="6" y="488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0"/>
            <p:cNvSpPr/>
            <p:nvPr/>
          </p:nvSpPr>
          <p:spPr>
            <a:xfrm>
              <a:off x="3840000" y="805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1"/>
                  </a:moveTo>
                  <a:lnTo>
                    <a:pt x="0" y="302"/>
                  </a:lnTo>
                  <a:lnTo>
                    <a:pt x="6" y="307"/>
                  </a:lnTo>
                  <a:lnTo>
                    <a:pt x="529" y="4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0"/>
            <p:cNvSpPr/>
            <p:nvPr/>
          </p:nvSpPr>
          <p:spPr>
            <a:xfrm>
              <a:off x="3839600" y="825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0" y="0"/>
                  </a:moveTo>
                  <a:lnTo>
                    <a:pt x="0" y="23"/>
                  </a:lnTo>
                  <a:lnTo>
                    <a:pt x="106" y="84"/>
                  </a:lnTo>
                  <a:lnTo>
                    <a:pt x="106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0"/>
            <p:cNvSpPr/>
            <p:nvPr/>
          </p:nvSpPr>
          <p:spPr>
            <a:xfrm>
              <a:off x="3839600" y="817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0"/>
                  </a:moveTo>
                  <a:lnTo>
                    <a:pt x="0" y="328"/>
                  </a:lnTo>
                  <a:lnTo>
                    <a:pt x="106" y="389"/>
                  </a:lnTo>
                  <a:lnTo>
                    <a:pt x="674" y="6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0"/>
            <p:cNvSpPr/>
            <p:nvPr/>
          </p:nvSpPr>
          <p:spPr>
            <a:xfrm>
              <a:off x="3842225" y="819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69" y="0"/>
                  </a:moveTo>
                  <a:lnTo>
                    <a:pt x="1" y="328"/>
                  </a:lnTo>
                  <a:lnTo>
                    <a:pt x="1" y="351"/>
                  </a:lnTo>
                  <a:lnTo>
                    <a:pt x="569" y="24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0"/>
            <p:cNvSpPr/>
            <p:nvPr/>
          </p:nvSpPr>
          <p:spPr>
            <a:xfrm>
              <a:off x="3861025" y="796075"/>
              <a:ext cx="9625" cy="35475"/>
            </a:xfrm>
            <a:custGeom>
              <a:avLst/>
              <a:gdLst/>
              <a:ahLst/>
              <a:cxnLst/>
              <a:rect l="l" t="t" r="r" b="b"/>
              <a:pathLst>
                <a:path w="385" h="1419" extrusionOk="0">
                  <a:moveTo>
                    <a:pt x="384" y="0"/>
                  </a:moveTo>
                  <a:lnTo>
                    <a:pt x="0" y="222"/>
                  </a:lnTo>
                  <a:lnTo>
                    <a:pt x="0" y="1418"/>
                  </a:lnTo>
                  <a:lnTo>
                    <a:pt x="384" y="11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0"/>
            <p:cNvSpPr/>
            <p:nvPr/>
          </p:nvSpPr>
          <p:spPr>
            <a:xfrm>
              <a:off x="3860650" y="801400"/>
              <a:ext cx="400" cy="30150"/>
            </a:xfrm>
            <a:custGeom>
              <a:avLst/>
              <a:gdLst/>
              <a:ahLst/>
              <a:cxnLst/>
              <a:rect l="l" t="t" r="r" b="b"/>
              <a:pathLst>
                <a:path w="16" h="1206" extrusionOk="0">
                  <a:moveTo>
                    <a:pt x="1" y="0"/>
                  </a:moveTo>
                  <a:lnTo>
                    <a:pt x="1" y="1197"/>
                  </a:lnTo>
                  <a:lnTo>
                    <a:pt x="15" y="1205"/>
                  </a:lnTo>
                  <a:lnTo>
                    <a:pt x="15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0"/>
            <p:cNvSpPr/>
            <p:nvPr/>
          </p:nvSpPr>
          <p:spPr>
            <a:xfrm>
              <a:off x="3860650" y="795850"/>
              <a:ext cx="10000" cy="5775"/>
            </a:xfrm>
            <a:custGeom>
              <a:avLst/>
              <a:gdLst/>
              <a:ahLst/>
              <a:cxnLst/>
              <a:rect l="l" t="t" r="r" b="b"/>
              <a:pathLst>
                <a:path w="400" h="231" extrusionOk="0">
                  <a:moveTo>
                    <a:pt x="385" y="0"/>
                  </a:moveTo>
                  <a:lnTo>
                    <a:pt x="1" y="222"/>
                  </a:lnTo>
                  <a:lnTo>
                    <a:pt x="15" y="231"/>
                  </a:lnTo>
                  <a:lnTo>
                    <a:pt x="399" y="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D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0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0" y="19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0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308" y="15"/>
                  </a:lnTo>
                  <a:lnTo>
                    <a:pt x="308" y="1145"/>
                  </a:lnTo>
                  <a:lnTo>
                    <a:pt x="0" y="132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0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0" y="11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0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188" y="9"/>
                  </a:lnTo>
                  <a:lnTo>
                    <a:pt x="188" y="701"/>
                  </a:lnTo>
                  <a:lnTo>
                    <a:pt x="0" y="80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99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0"/>
            <p:cNvSpPr/>
            <p:nvPr/>
          </p:nvSpPr>
          <p:spPr>
            <a:xfrm>
              <a:off x="3857500" y="744450"/>
              <a:ext cx="6125" cy="15900"/>
            </a:xfrm>
            <a:custGeom>
              <a:avLst/>
              <a:gdLst/>
              <a:ahLst/>
              <a:cxnLst/>
              <a:rect l="l" t="t" r="r" b="b"/>
              <a:pathLst>
                <a:path w="245" h="636" extrusionOk="0">
                  <a:moveTo>
                    <a:pt x="0" y="0"/>
                  </a:moveTo>
                  <a:lnTo>
                    <a:pt x="0" y="329"/>
                  </a:lnTo>
                  <a:lnTo>
                    <a:pt x="244" y="635"/>
                  </a:lnTo>
                  <a:lnTo>
                    <a:pt x="244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0"/>
            <p:cNvSpPr/>
            <p:nvPr/>
          </p:nvSpPr>
          <p:spPr>
            <a:xfrm>
              <a:off x="3857500" y="740925"/>
              <a:ext cx="12175" cy="7050"/>
            </a:xfrm>
            <a:custGeom>
              <a:avLst/>
              <a:gdLst/>
              <a:ahLst/>
              <a:cxnLst/>
              <a:rect l="l" t="t" r="r" b="b"/>
              <a:pathLst>
                <a:path w="487" h="282" extrusionOk="0">
                  <a:moveTo>
                    <a:pt x="244" y="1"/>
                  </a:moveTo>
                  <a:lnTo>
                    <a:pt x="0" y="141"/>
                  </a:lnTo>
                  <a:lnTo>
                    <a:pt x="244" y="282"/>
                  </a:lnTo>
                  <a:lnTo>
                    <a:pt x="486" y="1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0"/>
            <p:cNvSpPr/>
            <p:nvPr/>
          </p:nvSpPr>
          <p:spPr>
            <a:xfrm>
              <a:off x="3863600" y="744450"/>
              <a:ext cx="6075" cy="15900"/>
            </a:xfrm>
            <a:custGeom>
              <a:avLst/>
              <a:gdLst/>
              <a:ahLst/>
              <a:cxnLst/>
              <a:rect l="l" t="t" r="r" b="b"/>
              <a:pathLst>
                <a:path w="243" h="636" extrusionOk="0">
                  <a:moveTo>
                    <a:pt x="242" y="0"/>
                  </a:moveTo>
                  <a:lnTo>
                    <a:pt x="0" y="141"/>
                  </a:lnTo>
                  <a:lnTo>
                    <a:pt x="0" y="635"/>
                  </a:lnTo>
                  <a:lnTo>
                    <a:pt x="242" y="49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0"/>
            <p:cNvSpPr/>
            <p:nvPr/>
          </p:nvSpPr>
          <p:spPr>
            <a:xfrm>
              <a:off x="3856775" y="743250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0"/>
                  </a:moveTo>
                  <a:lnTo>
                    <a:pt x="0" y="118"/>
                  </a:lnTo>
                  <a:lnTo>
                    <a:pt x="273" y="274"/>
                  </a:lnTo>
                  <a:lnTo>
                    <a:pt x="273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0"/>
            <p:cNvSpPr/>
            <p:nvPr/>
          </p:nvSpPr>
          <p:spPr>
            <a:xfrm>
              <a:off x="3856775" y="739325"/>
              <a:ext cx="13625" cy="7850"/>
            </a:xfrm>
            <a:custGeom>
              <a:avLst/>
              <a:gdLst/>
              <a:ahLst/>
              <a:cxnLst/>
              <a:rect l="l" t="t" r="r" b="b"/>
              <a:pathLst>
                <a:path w="545" h="314" extrusionOk="0">
                  <a:moveTo>
                    <a:pt x="273" y="1"/>
                  </a:moveTo>
                  <a:lnTo>
                    <a:pt x="0" y="157"/>
                  </a:lnTo>
                  <a:lnTo>
                    <a:pt x="273" y="314"/>
                  </a:lnTo>
                  <a:lnTo>
                    <a:pt x="544" y="15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0"/>
            <p:cNvSpPr/>
            <p:nvPr/>
          </p:nvSpPr>
          <p:spPr>
            <a:xfrm>
              <a:off x="3858975" y="740600"/>
              <a:ext cx="9200" cy="5325"/>
            </a:xfrm>
            <a:custGeom>
              <a:avLst/>
              <a:gdLst/>
              <a:ahLst/>
              <a:cxnLst/>
              <a:rect l="l" t="t" r="r" b="b"/>
              <a:pathLst>
                <a:path w="368" h="213" extrusionOk="0">
                  <a:moveTo>
                    <a:pt x="185" y="0"/>
                  </a:moveTo>
                  <a:lnTo>
                    <a:pt x="1" y="106"/>
                  </a:lnTo>
                  <a:lnTo>
                    <a:pt x="185" y="212"/>
                  </a:lnTo>
                  <a:lnTo>
                    <a:pt x="368" y="10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0"/>
            <p:cNvSpPr/>
            <p:nvPr/>
          </p:nvSpPr>
          <p:spPr>
            <a:xfrm>
              <a:off x="3863600" y="743250"/>
              <a:ext cx="6800" cy="6875"/>
            </a:xfrm>
            <a:custGeom>
              <a:avLst/>
              <a:gdLst/>
              <a:ahLst/>
              <a:cxnLst/>
              <a:rect l="l" t="t" r="r" b="b"/>
              <a:pathLst>
                <a:path w="272" h="275" extrusionOk="0">
                  <a:moveTo>
                    <a:pt x="271" y="0"/>
                  </a:moveTo>
                  <a:lnTo>
                    <a:pt x="0" y="157"/>
                  </a:lnTo>
                  <a:lnTo>
                    <a:pt x="0" y="274"/>
                  </a:lnTo>
                  <a:lnTo>
                    <a:pt x="271" y="11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F2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0"/>
            <p:cNvSpPr/>
            <p:nvPr/>
          </p:nvSpPr>
          <p:spPr>
            <a:xfrm>
              <a:off x="3858975" y="740600"/>
              <a:ext cx="4650" cy="3075"/>
            </a:xfrm>
            <a:custGeom>
              <a:avLst/>
              <a:gdLst/>
              <a:ahLst/>
              <a:cxnLst/>
              <a:rect l="l" t="t" r="r" b="b"/>
              <a:pathLst>
                <a:path w="186" h="123" extrusionOk="0">
                  <a:moveTo>
                    <a:pt x="185" y="0"/>
                  </a:moveTo>
                  <a:lnTo>
                    <a:pt x="1" y="106"/>
                  </a:lnTo>
                  <a:lnTo>
                    <a:pt x="28" y="122"/>
                  </a:lnTo>
                  <a:lnTo>
                    <a:pt x="185" y="3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0"/>
            <p:cNvSpPr/>
            <p:nvPr/>
          </p:nvSpPr>
          <p:spPr>
            <a:xfrm>
              <a:off x="3863600" y="74060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0" y="0"/>
                  </a:moveTo>
                  <a:lnTo>
                    <a:pt x="0" y="32"/>
                  </a:lnTo>
                  <a:lnTo>
                    <a:pt x="155" y="122"/>
                  </a:lnTo>
                  <a:lnTo>
                    <a:pt x="18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0"/>
            <p:cNvSpPr/>
            <p:nvPr/>
          </p:nvSpPr>
          <p:spPr>
            <a:xfrm>
              <a:off x="3860625" y="832125"/>
              <a:ext cx="5950" cy="4775"/>
            </a:xfrm>
            <a:custGeom>
              <a:avLst/>
              <a:gdLst/>
              <a:ahLst/>
              <a:cxnLst/>
              <a:rect l="l" t="t" r="r" b="b"/>
              <a:pathLst>
                <a:path w="238" h="191" extrusionOk="0">
                  <a:moveTo>
                    <a:pt x="0" y="1"/>
                  </a:moveTo>
                  <a:lnTo>
                    <a:pt x="0" y="53"/>
                  </a:lnTo>
                  <a:lnTo>
                    <a:pt x="238" y="191"/>
                  </a:lnTo>
                  <a:lnTo>
                    <a:pt x="238" y="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0"/>
            <p:cNvSpPr/>
            <p:nvPr/>
          </p:nvSpPr>
          <p:spPr>
            <a:xfrm>
              <a:off x="3860625" y="826125"/>
              <a:ext cx="16400" cy="9475"/>
            </a:xfrm>
            <a:custGeom>
              <a:avLst/>
              <a:gdLst/>
              <a:ahLst/>
              <a:cxnLst/>
              <a:rect l="l" t="t" r="r" b="b"/>
              <a:pathLst>
                <a:path w="656" h="379" extrusionOk="0">
                  <a:moveTo>
                    <a:pt x="418" y="0"/>
                  </a:moveTo>
                  <a:lnTo>
                    <a:pt x="0" y="241"/>
                  </a:lnTo>
                  <a:lnTo>
                    <a:pt x="238" y="379"/>
                  </a:lnTo>
                  <a:lnTo>
                    <a:pt x="656" y="138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0"/>
            <p:cNvSpPr/>
            <p:nvPr/>
          </p:nvSpPr>
          <p:spPr>
            <a:xfrm>
              <a:off x="3866550" y="829550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419" y="1"/>
                  </a:moveTo>
                  <a:lnTo>
                    <a:pt x="1" y="242"/>
                  </a:lnTo>
                  <a:lnTo>
                    <a:pt x="1" y="294"/>
                  </a:lnTo>
                  <a:lnTo>
                    <a:pt x="419" y="53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0"/>
            <p:cNvSpPr/>
            <p:nvPr/>
          </p:nvSpPr>
          <p:spPr>
            <a:xfrm>
              <a:off x="3860625" y="830800"/>
              <a:ext cx="3500" cy="3350"/>
            </a:xfrm>
            <a:custGeom>
              <a:avLst/>
              <a:gdLst/>
              <a:ahLst/>
              <a:cxnLst/>
              <a:rect l="l" t="t" r="r" b="b"/>
              <a:pathLst>
                <a:path w="140" h="134" extrusionOk="0">
                  <a:moveTo>
                    <a:pt x="0" y="0"/>
                  </a:moveTo>
                  <a:lnTo>
                    <a:pt x="0" y="54"/>
                  </a:lnTo>
                  <a:lnTo>
                    <a:pt x="139" y="134"/>
                  </a:lnTo>
                  <a:lnTo>
                    <a:pt x="139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0"/>
            <p:cNvSpPr/>
            <p:nvPr/>
          </p:nvSpPr>
          <p:spPr>
            <a:xfrm>
              <a:off x="3860625" y="824775"/>
              <a:ext cx="13925" cy="8075"/>
            </a:xfrm>
            <a:custGeom>
              <a:avLst/>
              <a:gdLst/>
              <a:ahLst/>
              <a:cxnLst/>
              <a:rect l="l" t="t" r="r" b="b"/>
              <a:pathLst>
                <a:path w="557" h="323" extrusionOk="0">
                  <a:moveTo>
                    <a:pt x="418" y="1"/>
                  </a:moveTo>
                  <a:lnTo>
                    <a:pt x="0" y="241"/>
                  </a:lnTo>
                  <a:lnTo>
                    <a:pt x="139" y="322"/>
                  </a:lnTo>
                  <a:lnTo>
                    <a:pt x="557" y="80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0"/>
            <p:cNvSpPr/>
            <p:nvPr/>
          </p:nvSpPr>
          <p:spPr>
            <a:xfrm>
              <a:off x="3864100" y="826775"/>
              <a:ext cx="10450" cy="7375"/>
            </a:xfrm>
            <a:custGeom>
              <a:avLst/>
              <a:gdLst/>
              <a:ahLst/>
              <a:cxnLst/>
              <a:rect l="l" t="t" r="r" b="b"/>
              <a:pathLst>
                <a:path w="418" h="295" extrusionOk="0">
                  <a:moveTo>
                    <a:pt x="418" y="0"/>
                  </a:moveTo>
                  <a:lnTo>
                    <a:pt x="0" y="242"/>
                  </a:lnTo>
                  <a:lnTo>
                    <a:pt x="0" y="295"/>
                  </a:lnTo>
                  <a:lnTo>
                    <a:pt x="418" y="5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0"/>
            <p:cNvSpPr/>
            <p:nvPr/>
          </p:nvSpPr>
          <p:spPr>
            <a:xfrm>
              <a:off x="3876775" y="784875"/>
              <a:ext cx="13150" cy="19700"/>
            </a:xfrm>
            <a:custGeom>
              <a:avLst/>
              <a:gdLst/>
              <a:ahLst/>
              <a:cxnLst/>
              <a:rect l="l" t="t" r="r" b="b"/>
              <a:pathLst>
                <a:path w="526" h="788" extrusionOk="0">
                  <a:moveTo>
                    <a:pt x="526" y="0"/>
                  </a:moveTo>
                  <a:lnTo>
                    <a:pt x="1" y="303"/>
                  </a:lnTo>
                  <a:lnTo>
                    <a:pt x="1" y="787"/>
                  </a:lnTo>
                  <a:lnTo>
                    <a:pt x="526" y="48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0"/>
            <p:cNvSpPr/>
            <p:nvPr/>
          </p:nvSpPr>
          <p:spPr>
            <a:xfrm>
              <a:off x="3876775" y="785625"/>
              <a:ext cx="12725" cy="18450"/>
            </a:xfrm>
            <a:custGeom>
              <a:avLst/>
              <a:gdLst/>
              <a:ahLst/>
              <a:cxnLst/>
              <a:rect l="l" t="t" r="r" b="b"/>
              <a:pathLst>
                <a:path w="509" h="738" extrusionOk="0">
                  <a:moveTo>
                    <a:pt x="508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8" y="44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0"/>
            <p:cNvSpPr/>
            <p:nvPr/>
          </p:nvSpPr>
          <p:spPr>
            <a:xfrm>
              <a:off x="3889250" y="785625"/>
              <a:ext cx="250" cy="11125"/>
            </a:xfrm>
            <a:custGeom>
              <a:avLst/>
              <a:gdLst/>
              <a:ahLst/>
              <a:cxnLst/>
              <a:rect l="l" t="t" r="r" b="b"/>
              <a:pathLst>
                <a:path w="10" h="445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0"/>
            <p:cNvSpPr/>
            <p:nvPr/>
          </p:nvSpPr>
          <p:spPr>
            <a:xfrm>
              <a:off x="3876775" y="796600"/>
              <a:ext cx="12725" cy="7475"/>
            </a:xfrm>
            <a:custGeom>
              <a:avLst/>
              <a:gdLst/>
              <a:ahLst/>
              <a:cxnLst/>
              <a:rect l="l" t="t" r="r" b="b"/>
              <a:pathLst>
                <a:path w="509" h="299" extrusionOk="0">
                  <a:moveTo>
                    <a:pt x="500" y="1"/>
                  </a:moveTo>
                  <a:lnTo>
                    <a:pt x="1" y="289"/>
                  </a:lnTo>
                  <a:lnTo>
                    <a:pt x="1" y="298"/>
                  </a:lnTo>
                  <a:lnTo>
                    <a:pt x="508" y="5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882950" y="789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6" y="1"/>
                  </a:moveTo>
                  <a:lnTo>
                    <a:pt x="0" y="9"/>
                  </a:lnTo>
                  <a:lnTo>
                    <a:pt x="0" y="453"/>
                  </a:lnTo>
                  <a:lnTo>
                    <a:pt x="16" y="44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876775" y="792625"/>
              <a:ext cx="425" cy="11500"/>
            </a:xfrm>
            <a:custGeom>
              <a:avLst/>
              <a:gdLst/>
              <a:ahLst/>
              <a:cxnLst/>
              <a:rect l="l" t="t" r="r" b="b"/>
              <a:pathLst>
                <a:path w="17" h="460" extrusionOk="0">
                  <a:moveTo>
                    <a:pt x="17" y="0"/>
                  </a:moveTo>
                  <a:lnTo>
                    <a:pt x="1" y="9"/>
                  </a:lnTo>
                  <a:lnTo>
                    <a:pt x="1" y="460"/>
                  </a:lnTo>
                  <a:lnTo>
                    <a:pt x="17" y="45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0"/>
            <p:cNvSpPr/>
            <p:nvPr/>
          </p:nvSpPr>
          <p:spPr>
            <a:xfrm>
              <a:off x="3882725" y="789400"/>
              <a:ext cx="250" cy="11100"/>
            </a:xfrm>
            <a:custGeom>
              <a:avLst/>
              <a:gdLst/>
              <a:ahLst/>
              <a:cxnLst/>
              <a:rect l="l" t="t" r="r" b="b"/>
              <a:pathLst>
                <a:path w="10" h="444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876675" y="792375"/>
              <a:ext cx="125" cy="12200"/>
            </a:xfrm>
            <a:custGeom>
              <a:avLst/>
              <a:gdLst/>
              <a:ahLst/>
              <a:cxnLst/>
              <a:rect l="l" t="t" r="r" b="b"/>
              <a:pathLst>
                <a:path w="5" h="488" extrusionOk="0">
                  <a:moveTo>
                    <a:pt x="1" y="0"/>
                  </a:moveTo>
                  <a:lnTo>
                    <a:pt x="1" y="483"/>
                  </a:lnTo>
                  <a:lnTo>
                    <a:pt x="5" y="487"/>
                  </a:lnTo>
                  <a:lnTo>
                    <a:pt x="5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876675" y="784800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0"/>
                  </a:moveTo>
                  <a:lnTo>
                    <a:pt x="1" y="303"/>
                  </a:lnTo>
                  <a:lnTo>
                    <a:pt x="5" y="306"/>
                  </a:lnTo>
                  <a:lnTo>
                    <a:pt x="53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0"/>
            <p:cNvSpPr/>
            <p:nvPr/>
          </p:nvSpPr>
          <p:spPr>
            <a:xfrm>
              <a:off x="3876275" y="804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1" y="1"/>
                  </a:moveTo>
                  <a:lnTo>
                    <a:pt x="1" y="24"/>
                  </a:lnTo>
                  <a:lnTo>
                    <a:pt x="105" y="85"/>
                  </a:lnTo>
                  <a:lnTo>
                    <a:pt x="105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876275" y="796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1"/>
                  </a:moveTo>
                  <a:lnTo>
                    <a:pt x="1" y="329"/>
                  </a:lnTo>
                  <a:lnTo>
                    <a:pt x="105" y="389"/>
                  </a:lnTo>
                  <a:lnTo>
                    <a:pt x="675" y="6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878900" y="798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70" y="1"/>
                  </a:moveTo>
                  <a:lnTo>
                    <a:pt x="0" y="328"/>
                  </a:lnTo>
                  <a:lnTo>
                    <a:pt x="0" y="352"/>
                  </a:lnTo>
                  <a:lnTo>
                    <a:pt x="570" y="2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0"/>
            <p:cNvSpPr/>
            <p:nvPr/>
          </p:nvSpPr>
          <p:spPr>
            <a:xfrm>
              <a:off x="3803950" y="800850"/>
              <a:ext cx="13125" cy="29175"/>
            </a:xfrm>
            <a:custGeom>
              <a:avLst/>
              <a:gdLst/>
              <a:ahLst/>
              <a:cxnLst/>
              <a:rect l="l" t="t" r="r" b="b"/>
              <a:pathLst>
                <a:path w="525" h="1167" extrusionOk="0">
                  <a:moveTo>
                    <a:pt x="1" y="0"/>
                  </a:moveTo>
                  <a:lnTo>
                    <a:pt x="1" y="863"/>
                  </a:lnTo>
                  <a:lnTo>
                    <a:pt x="524" y="1166"/>
                  </a:lnTo>
                  <a:lnTo>
                    <a:pt x="524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0"/>
            <p:cNvSpPr/>
            <p:nvPr/>
          </p:nvSpPr>
          <p:spPr>
            <a:xfrm>
              <a:off x="3804350" y="801600"/>
              <a:ext cx="12725" cy="27925"/>
            </a:xfrm>
            <a:custGeom>
              <a:avLst/>
              <a:gdLst/>
              <a:ahLst/>
              <a:cxnLst/>
              <a:rect l="l" t="t" r="r" b="b"/>
              <a:pathLst>
                <a:path w="509" h="1117" extrusionOk="0">
                  <a:moveTo>
                    <a:pt x="1" y="1"/>
                  </a:moveTo>
                  <a:lnTo>
                    <a:pt x="1" y="825"/>
                  </a:lnTo>
                  <a:lnTo>
                    <a:pt x="508" y="1116"/>
                  </a:lnTo>
                  <a:lnTo>
                    <a:pt x="508" y="2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0"/>
            <p:cNvSpPr/>
            <p:nvPr/>
          </p:nvSpPr>
          <p:spPr>
            <a:xfrm>
              <a:off x="3804350" y="801600"/>
              <a:ext cx="250" cy="20625"/>
            </a:xfrm>
            <a:custGeom>
              <a:avLst/>
              <a:gdLst/>
              <a:ahLst/>
              <a:cxnLst/>
              <a:rect l="l" t="t" r="r" b="b"/>
              <a:pathLst>
                <a:path w="10" h="825" extrusionOk="0">
                  <a:moveTo>
                    <a:pt x="1" y="1"/>
                  </a:moveTo>
                  <a:lnTo>
                    <a:pt x="1" y="825"/>
                  </a:lnTo>
                  <a:lnTo>
                    <a:pt x="9" y="820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0"/>
            <p:cNvSpPr/>
            <p:nvPr/>
          </p:nvSpPr>
          <p:spPr>
            <a:xfrm>
              <a:off x="3804350" y="822100"/>
              <a:ext cx="12725" cy="7425"/>
            </a:xfrm>
            <a:custGeom>
              <a:avLst/>
              <a:gdLst/>
              <a:ahLst/>
              <a:cxnLst/>
              <a:rect l="l" t="t" r="r" b="b"/>
              <a:pathLst>
                <a:path w="509" h="297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0"/>
            <p:cNvSpPr/>
            <p:nvPr/>
          </p:nvSpPr>
          <p:spPr>
            <a:xfrm>
              <a:off x="3810525" y="805175"/>
              <a:ext cx="425" cy="20825"/>
            </a:xfrm>
            <a:custGeom>
              <a:avLst/>
              <a:gdLst/>
              <a:ahLst/>
              <a:cxnLst/>
              <a:rect l="l" t="t" r="r" b="b"/>
              <a:pathLst>
                <a:path w="17" h="833" extrusionOk="0">
                  <a:moveTo>
                    <a:pt x="0" y="0"/>
                  </a:moveTo>
                  <a:lnTo>
                    <a:pt x="0" y="822"/>
                  </a:lnTo>
                  <a:lnTo>
                    <a:pt x="16" y="832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0"/>
            <p:cNvSpPr/>
            <p:nvPr/>
          </p:nvSpPr>
          <p:spPr>
            <a:xfrm>
              <a:off x="3816650" y="808600"/>
              <a:ext cx="425" cy="21025"/>
            </a:xfrm>
            <a:custGeom>
              <a:avLst/>
              <a:gdLst/>
              <a:ahLst/>
              <a:cxnLst/>
              <a:rect l="l" t="t" r="r" b="b"/>
              <a:pathLst>
                <a:path w="17" h="841" extrusionOk="0">
                  <a:moveTo>
                    <a:pt x="0" y="1"/>
                  </a:moveTo>
                  <a:lnTo>
                    <a:pt x="0" y="830"/>
                  </a:lnTo>
                  <a:lnTo>
                    <a:pt x="16" y="840"/>
                  </a:lnTo>
                  <a:lnTo>
                    <a:pt x="16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0"/>
            <p:cNvSpPr/>
            <p:nvPr/>
          </p:nvSpPr>
          <p:spPr>
            <a:xfrm>
              <a:off x="3810925" y="805375"/>
              <a:ext cx="200" cy="20625"/>
            </a:xfrm>
            <a:custGeom>
              <a:avLst/>
              <a:gdLst/>
              <a:ahLst/>
              <a:cxnLst/>
              <a:rect l="l" t="t" r="r" b="b"/>
              <a:pathLst>
                <a:path w="8" h="825" extrusionOk="0">
                  <a:moveTo>
                    <a:pt x="0" y="1"/>
                  </a:moveTo>
                  <a:lnTo>
                    <a:pt x="0" y="824"/>
                  </a:lnTo>
                  <a:lnTo>
                    <a:pt x="7" y="819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0"/>
            <p:cNvSpPr/>
            <p:nvPr/>
          </p:nvSpPr>
          <p:spPr>
            <a:xfrm>
              <a:off x="3817050" y="808350"/>
              <a:ext cx="150" cy="21675"/>
            </a:xfrm>
            <a:custGeom>
              <a:avLst/>
              <a:gdLst/>
              <a:ahLst/>
              <a:cxnLst/>
              <a:rect l="l" t="t" r="r" b="b"/>
              <a:pathLst>
                <a:path w="6" h="867" extrusionOk="0">
                  <a:moveTo>
                    <a:pt x="6" y="1"/>
                  </a:moveTo>
                  <a:lnTo>
                    <a:pt x="0" y="4"/>
                  </a:lnTo>
                  <a:lnTo>
                    <a:pt x="0" y="866"/>
                  </a:lnTo>
                  <a:lnTo>
                    <a:pt x="6" y="86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0"/>
            <p:cNvSpPr/>
            <p:nvPr/>
          </p:nvSpPr>
          <p:spPr>
            <a:xfrm>
              <a:off x="3803950" y="800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1"/>
                  </a:moveTo>
                  <a:lnTo>
                    <a:pt x="1" y="3"/>
                  </a:lnTo>
                  <a:lnTo>
                    <a:pt x="524" y="307"/>
                  </a:lnTo>
                  <a:lnTo>
                    <a:pt x="530" y="3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0"/>
            <p:cNvSpPr/>
            <p:nvPr/>
          </p:nvSpPr>
          <p:spPr>
            <a:xfrm>
              <a:off x="3814950" y="830275"/>
              <a:ext cx="2625" cy="2150"/>
            </a:xfrm>
            <a:custGeom>
              <a:avLst/>
              <a:gdLst/>
              <a:ahLst/>
              <a:cxnLst/>
              <a:rect l="l" t="t" r="r" b="b"/>
              <a:pathLst>
                <a:path w="105" h="86" extrusionOk="0">
                  <a:moveTo>
                    <a:pt x="104" y="1"/>
                  </a:moveTo>
                  <a:lnTo>
                    <a:pt x="0" y="62"/>
                  </a:lnTo>
                  <a:lnTo>
                    <a:pt x="0" y="85"/>
                  </a:lnTo>
                  <a:lnTo>
                    <a:pt x="104" y="2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0"/>
            <p:cNvSpPr/>
            <p:nvPr/>
          </p:nvSpPr>
          <p:spPr>
            <a:xfrm>
              <a:off x="3800725" y="822100"/>
              <a:ext cx="16850" cy="9725"/>
            </a:xfrm>
            <a:custGeom>
              <a:avLst/>
              <a:gdLst/>
              <a:ahLst/>
              <a:cxnLst/>
              <a:rect l="l" t="t" r="r" b="b"/>
              <a:pathLst>
                <a:path w="674" h="389" extrusionOk="0">
                  <a:moveTo>
                    <a:pt x="105" y="0"/>
                  </a:moveTo>
                  <a:lnTo>
                    <a:pt x="1" y="60"/>
                  </a:lnTo>
                  <a:lnTo>
                    <a:pt x="569" y="389"/>
                  </a:lnTo>
                  <a:lnTo>
                    <a:pt x="673" y="32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0"/>
            <p:cNvSpPr/>
            <p:nvPr/>
          </p:nvSpPr>
          <p:spPr>
            <a:xfrm>
              <a:off x="3800725" y="823575"/>
              <a:ext cx="14250" cy="8850"/>
            </a:xfrm>
            <a:custGeom>
              <a:avLst/>
              <a:gdLst/>
              <a:ahLst/>
              <a:cxnLst/>
              <a:rect l="l" t="t" r="r" b="b"/>
              <a:pathLst>
                <a:path w="570" h="354" extrusionOk="0">
                  <a:moveTo>
                    <a:pt x="1" y="1"/>
                  </a:moveTo>
                  <a:lnTo>
                    <a:pt x="1" y="24"/>
                  </a:lnTo>
                  <a:lnTo>
                    <a:pt x="569" y="353"/>
                  </a:lnTo>
                  <a:lnTo>
                    <a:pt x="569" y="3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0"/>
            <p:cNvSpPr/>
            <p:nvPr/>
          </p:nvSpPr>
          <p:spPr>
            <a:xfrm>
              <a:off x="3803950" y="779000"/>
              <a:ext cx="13125" cy="15500"/>
            </a:xfrm>
            <a:custGeom>
              <a:avLst/>
              <a:gdLst/>
              <a:ahLst/>
              <a:cxnLst/>
              <a:rect l="l" t="t" r="r" b="b"/>
              <a:pathLst>
                <a:path w="525" h="620" extrusionOk="0">
                  <a:moveTo>
                    <a:pt x="1" y="0"/>
                  </a:moveTo>
                  <a:lnTo>
                    <a:pt x="1" y="316"/>
                  </a:lnTo>
                  <a:lnTo>
                    <a:pt x="524" y="619"/>
                  </a:lnTo>
                  <a:lnTo>
                    <a:pt x="524" y="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0"/>
            <p:cNvSpPr/>
            <p:nvPr/>
          </p:nvSpPr>
          <p:spPr>
            <a:xfrm>
              <a:off x="3804350" y="779750"/>
              <a:ext cx="12725" cy="14225"/>
            </a:xfrm>
            <a:custGeom>
              <a:avLst/>
              <a:gdLst/>
              <a:ahLst/>
              <a:cxnLst/>
              <a:rect l="l" t="t" r="r" b="b"/>
              <a:pathLst>
                <a:path w="509" h="569" extrusionOk="0">
                  <a:moveTo>
                    <a:pt x="1" y="1"/>
                  </a:moveTo>
                  <a:lnTo>
                    <a:pt x="1" y="278"/>
                  </a:lnTo>
                  <a:lnTo>
                    <a:pt x="508" y="569"/>
                  </a:lnTo>
                  <a:lnTo>
                    <a:pt x="508" y="2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0"/>
            <p:cNvSpPr/>
            <p:nvPr/>
          </p:nvSpPr>
          <p:spPr>
            <a:xfrm>
              <a:off x="3804350" y="779750"/>
              <a:ext cx="250" cy="6950"/>
            </a:xfrm>
            <a:custGeom>
              <a:avLst/>
              <a:gdLst/>
              <a:ahLst/>
              <a:cxnLst/>
              <a:rect l="l" t="t" r="r" b="b"/>
              <a:pathLst>
                <a:path w="10" h="278" extrusionOk="0">
                  <a:moveTo>
                    <a:pt x="1" y="1"/>
                  </a:moveTo>
                  <a:lnTo>
                    <a:pt x="1" y="278"/>
                  </a:lnTo>
                  <a:lnTo>
                    <a:pt x="9" y="273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0"/>
            <p:cNvSpPr/>
            <p:nvPr/>
          </p:nvSpPr>
          <p:spPr>
            <a:xfrm>
              <a:off x="3804350" y="786575"/>
              <a:ext cx="12725" cy="7400"/>
            </a:xfrm>
            <a:custGeom>
              <a:avLst/>
              <a:gdLst/>
              <a:ahLst/>
              <a:cxnLst/>
              <a:rect l="l" t="t" r="r" b="b"/>
              <a:pathLst>
                <a:path w="509" h="296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0"/>
            <p:cNvSpPr/>
            <p:nvPr/>
          </p:nvSpPr>
          <p:spPr>
            <a:xfrm>
              <a:off x="3810525" y="783275"/>
              <a:ext cx="425" cy="7200"/>
            </a:xfrm>
            <a:custGeom>
              <a:avLst/>
              <a:gdLst/>
              <a:ahLst/>
              <a:cxnLst/>
              <a:rect l="l" t="t" r="r" b="b"/>
              <a:pathLst>
                <a:path w="17" h="288" extrusionOk="0">
                  <a:moveTo>
                    <a:pt x="0" y="0"/>
                  </a:moveTo>
                  <a:lnTo>
                    <a:pt x="0" y="279"/>
                  </a:lnTo>
                  <a:lnTo>
                    <a:pt x="16" y="287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0"/>
            <p:cNvSpPr/>
            <p:nvPr/>
          </p:nvSpPr>
          <p:spPr>
            <a:xfrm>
              <a:off x="3816650" y="786750"/>
              <a:ext cx="425" cy="7350"/>
            </a:xfrm>
            <a:custGeom>
              <a:avLst/>
              <a:gdLst/>
              <a:ahLst/>
              <a:cxnLst/>
              <a:rect l="l" t="t" r="r" b="b"/>
              <a:pathLst>
                <a:path w="17" h="294" extrusionOk="0">
                  <a:moveTo>
                    <a:pt x="0" y="0"/>
                  </a:moveTo>
                  <a:lnTo>
                    <a:pt x="0" y="283"/>
                  </a:lnTo>
                  <a:lnTo>
                    <a:pt x="16" y="293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0"/>
            <p:cNvSpPr/>
            <p:nvPr/>
          </p:nvSpPr>
          <p:spPr>
            <a:xfrm>
              <a:off x="3810925" y="783525"/>
              <a:ext cx="200" cy="6950"/>
            </a:xfrm>
            <a:custGeom>
              <a:avLst/>
              <a:gdLst/>
              <a:ahLst/>
              <a:cxnLst/>
              <a:rect l="l" t="t" r="r" b="b"/>
              <a:pathLst>
                <a:path w="8" h="278" extrusionOk="0">
                  <a:moveTo>
                    <a:pt x="0" y="0"/>
                  </a:moveTo>
                  <a:lnTo>
                    <a:pt x="0" y="277"/>
                  </a:lnTo>
                  <a:lnTo>
                    <a:pt x="7" y="272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0"/>
            <p:cNvSpPr/>
            <p:nvPr/>
          </p:nvSpPr>
          <p:spPr>
            <a:xfrm>
              <a:off x="3817050" y="786450"/>
              <a:ext cx="150" cy="8050"/>
            </a:xfrm>
            <a:custGeom>
              <a:avLst/>
              <a:gdLst/>
              <a:ahLst/>
              <a:cxnLst/>
              <a:rect l="l" t="t" r="r" b="b"/>
              <a:pathLst>
                <a:path w="6" h="322" extrusionOk="0">
                  <a:moveTo>
                    <a:pt x="6" y="1"/>
                  </a:moveTo>
                  <a:lnTo>
                    <a:pt x="0" y="5"/>
                  </a:lnTo>
                  <a:lnTo>
                    <a:pt x="0" y="321"/>
                  </a:lnTo>
                  <a:lnTo>
                    <a:pt x="6" y="3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3803950" y="77892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0"/>
                  </a:moveTo>
                  <a:lnTo>
                    <a:pt x="1" y="3"/>
                  </a:lnTo>
                  <a:lnTo>
                    <a:pt x="524" y="306"/>
                  </a:lnTo>
                  <a:lnTo>
                    <a:pt x="530" y="30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6" name="Google Shape;1146;p30"/>
          <p:cNvSpPr txBox="1">
            <a:spLocks noGrp="1"/>
          </p:cNvSpPr>
          <p:nvPr>
            <p:ph type="subTitle" idx="4294967295"/>
          </p:nvPr>
        </p:nvSpPr>
        <p:spPr>
          <a:xfrm>
            <a:off x="535900" y="519350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Prototipe Fungsi yang digunakan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30"/>
          <p:cNvSpPr txBox="1">
            <a:spLocks noGrp="1"/>
          </p:cNvSpPr>
          <p:nvPr>
            <p:ph type="subTitle" idx="4294967295"/>
          </p:nvPr>
        </p:nvSpPr>
        <p:spPr>
          <a:xfrm>
            <a:off x="462400" y="14367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148" name="Google Shape;1148;p30"/>
          <p:cNvSpPr/>
          <p:nvPr/>
        </p:nvSpPr>
        <p:spPr>
          <a:xfrm rot="10800000" flipH="1">
            <a:off x="1119550" y="10908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9" name="Google Shape;1149;p30"/>
          <p:cNvPicPr preferRelativeResize="0"/>
          <p:nvPr/>
        </p:nvPicPr>
        <p:blipFill rotWithShape="1">
          <a:blip r:embed="rId3">
            <a:alphaModFix/>
          </a:blip>
          <a:srcRect l="2799"/>
          <a:stretch/>
        </p:blipFill>
        <p:spPr>
          <a:xfrm>
            <a:off x="384225" y="1310500"/>
            <a:ext cx="6084774" cy="12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9000" y="1310500"/>
            <a:ext cx="2551600" cy="10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30"/>
          <p:cNvPicPr preferRelativeResize="0"/>
          <p:nvPr/>
        </p:nvPicPr>
        <p:blipFill rotWithShape="1">
          <a:blip r:embed="rId5">
            <a:alphaModFix/>
          </a:blip>
          <a:srcRect l="5276" b="28510"/>
          <a:stretch/>
        </p:blipFill>
        <p:spPr>
          <a:xfrm>
            <a:off x="384225" y="2685975"/>
            <a:ext cx="5531574" cy="9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5800" y="2750213"/>
            <a:ext cx="3197950" cy="8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31"/>
          <p:cNvSpPr txBox="1">
            <a:spLocks noGrp="1"/>
          </p:cNvSpPr>
          <p:nvPr>
            <p:ph type="subTitle" idx="4294967295"/>
          </p:nvPr>
        </p:nvSpPr>
        <p:spPr>
          <a:xfrm>
            <a:off x="388900" y="519350"/>
            <a:ext cx="20391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Tempat akan  saat program dijalankan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31"/>
          <p:cNvSpPr txBox="1">
            <a:spLocks noGrp="1"/>
          </p:cNvSpPr>
          <p:nvPr>
            <p:ph type="subTitle" idx="4294967295"/>
          </p:nvPr>
        </p:nvSpPr>
        <p:spPr>
          <a:xfrm>
            <a:off x="234075" y="116800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MAIN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159" name="Google Shape;1159;p31"/>
          <p:cNvSpPr/>
          <p:nvPr/>
        </p:nvSpPr>
        <p:spPr>
          <a:xfrm rot="10800000" flipH="1">
            <a:off x="968650" y="136459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0" name="Google Shape;1160;p31"/>
          <p:cNvGrpSpPr/>
          <p:nvPr/>
        </p:nvGrpSpPr>
        <p:grpSpPr>
          <a:xfrm>
            <a:off x="7382519" y="3671621"/>
            <a:ext cx="1694343" cy="1339779"/>
            <a:chOff x="3996288" y="790875"/>
            <a:chExt cx="178125" cy="140850"/>
          </a:xfrm>
        </p:grpSpPr>
        <p:sp>
          <p:nvSpPr>
            <p:cNvPr id="1161" name="Google Shape;1161;p31"/>
            <p:cNvSpPr/>
            <p:nvPr/>
          </p:nvSpPr>
          <p:spPr>
            <a:xfrm>
              <a:off x="3996288" y="828575"/>
              <a:ext cx="178125" cy="103150"/>
            </a:xfrm>
            <a:custGeom>
              <a:avLst/>
              <a:gdLst/>
              <a:ahLst/>
              <a:cxnLst/>
              <a:rect l="l" t="t" r="r" b="b"/>
              <a:pathLst>
                <a:path w="7125" h="4126" extrusionOk="0">
                  <a:moveTo>
                    <a:pt x="3563" y="0"/>
                  </a:moveTo>
                  <a:lnTo>
                    <a:pt x="0" y="1974"/>
                  </a:lnTo>
                  <a:lnTo>
                    <a:pt x="3563" y="4126"/>
                  </a:lnTo>
                  <a:lnTo>
                    <a:pt x="7125" y="1974"/>
                  </a:lnTo>
                  <a:lnTo>
                    <a:pt x="3563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1"/>
            <p:cNvSpPr/>
            <p:nvPr/>
          </p:nvSpPr>
          <p:spPr>
            <a:xfrm>
              <a:off x="4067438" y="886325"/>
              <a:ext cx="39075" cy="22600"/>
            </a:xfrm>
            <a:custGeom>
              <a:avLst/>
              <a:gdLst/>
              <a:ahLst/>
              <a:cxnLst/>
              <a:rect l="l" t="t" r="r" b="b"/>
              <a:pathLst>
                <a:path w="1563" h="904" extrusionOk="0">
                  <a:moveTo>
                    <a:pt x="275" y="0"/>
                  </a:moveTo>
                  <a:lnTo>
                    <a:pt x="1" y="155"/>
                  </a:lnTo>
                  <a:lnTo>
                    <a:pt x="1290" y="904"/>
                  </a:lnTo>
                  <a:lnTo>
                    <a:pt x="1563" y="74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1"/>
            <p:cNvSpPr/>
            <p:nvPr/>
          </p:nvSpPr>
          <p:spPr>
            <a:xfrm>
              <a:off x="4106488" y="851700"/>
              <a:ext cx="30125" cy="53200"/>
            </a:xfrm>
            <a:custGeom>
              <a:avLst/>
              <a:gdLst/>
              <a:ahLst/>
              <a:cxnLst/>
              <a:rect l="l" t="t" r="r" b="b"/>
              <a:pathLst>
                <a:path w="1205" h="2128" extrusionOk="0">
                  <a:moveTo>
                    <a:pt x="618" y="0"/>
                  </a:moveTo>
                  <a:lnTo>
                    <a:pt x="1" y="799"/>
                  </a:lnTo>
                  <a:lnTo>
                    <a:pt x="1" y="2128"/>
                  </a:lnTo>
                  <a:lnTo>
                    <a:pt x="1204" y="1471"/>
                  </a:lnTo>
                  <a:lnTo>
                    <a:pt x="1204" y="64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1"/>
            <p:cNvSpPr/>
            <p:nvPr/>
          </p:nvSpPr>
          <p:spPr>
            <a:xfrm>
              <a:off x="4067438" y="816350"/>
              <a:ext cx="41875" cy="73875"/>
            </a:xfrm>
            <a:custGeom>
              <a:avLst/>
              <a:gdLst/>
              <a:ahLst/>
              <a:cxnLst/>
              <a:rect l="l" t="t" r="r" b="b"/>
              <a:pathLst>
                <a:path w="1675" h="2955" extrusionOk="0">
                  <a:moveTo>
                    <a:pt x="1674" y="1"/>
                  </a:moveTo>
                  <a:lnTo>
                    <a:pt x="1" y="998"/>
                  </a:lnTo>
                  <a:lnTo>
                    <a:pt x="1" y="2954"/>
                  </a:lnTo>
                  <a:lnTo>
                    <a:pt x="1674" y="2000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1"/>
            <p:cNvSpPr/>
            <p:nvPr/>
          </p:nvSpPr>
          <p:spPr>
            <a:xfrm>
              <a:off x="4074288" y="856200"/>
              <a:ext cx="32225" cy="48700"/>
            </a:xfrm>
            <a:custGeom>
              <a:avLst/>
              <a:gdLst/>
              <a:ahLst/>
              <a:cxnLst/>
              <a:rect l="l" t="t" r="r" b="b"/>
              <a:pathLst>
                <a:path w="1289" h="1948" extrusionOk="0">
                  <a:moveTo>
                    <a:pt x="1" y="0"/>
                  </a:moveTo>
                  <a:lnTo>
                    <a:pt x="1" y="1205"/>
                  </a:lnTo>
                  <a:lnTo>
                    <a:pt x="1289" y="1948"/>
                  </a:lnTo>
                  <a:lnTo>
                    <a:pt x="1289" y="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1"/>
            <p:cNvSpPr/>
            <p:nvPr/>
          </p:nvSpPr>
          <p:spPr>
            <a:xfrm>
              <a:off x="4037188" y="816350"/>
              <a:ext cx="30275" cy="73875"/>
            </a:xfrm>
            <a:custGeom>
              <a:avLst/>
              <a:gdLst/>
              <a:ahLst/>
              <a:cxnLst/>
              <a:rect l="l" t="t" r="r" b="b"/>
              <a:pathLst>
                <a:path w="1211" h="2955" extrusionOk="0">
                  <a:moveTo>
                    <a:pt x="655" y="1"/>
                  </a:moveTo>
                  <a:lnTo>
                    <a:pt x="0" y="212"/>
                  </a:lnTo>
                  <a:lnTo>
                    <a:pt x="0" y="2263"/>
                  </a:lnTo>
                  <a:lnTo>
                    <a:pt x="1211" y="2954"/>
                  </a:lnTo>
                  <a:lnTo>
                    <a:pt x="1211" y="7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1"/>
            <p:cNvSpPr/>
            <p:nvPr/>
          </p:nvSpPr>
          <p:spPr>
            <a:xfrm>
              <a:off x="4030363" y="818900"/>
              <a:ext cx="21200" cy="3450"/>
            </a:xfrm>
            <a:custGeom>
              <a:avLst/>
              <a:gdLst/>
              <a:ahLst/>
              <a:cxnLst/>
              <a:rect l="l" t="t" r="r" b="b"/>
              <a:pathLst>
                <a:path w="848" h="138" extrusionOk="0">
                  <a:moveTo>
                    <a:pt x="760" y="0"/>
                  </a:moveTo>
                  <a:lnTo>
                    <a:pt x="0" y="102"/>
                  </a:lnTo>
                  <a:lnTo>
                    <a:pt x="61" y="138"/>
                  </a:lnTo>
                  <a:lnTo>
                    <a:pt x="847" y="35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1"/>
            <p:cNvSpPr/>
            <p:nvPr/>
          </p:nvSpPr>
          <p:spPr>
            <a:xfrm>
              <a:off x="4049363" y="790875"/>
              <a:ext cx="63975" cy="50975"/>
            </a:xfrm>
            <a:custGeom>
              <a:avLst/>
              <a:gdLst/>
              <a:ahLst/>
              <a:cxnLst/>
              <a:rect l="l" t="t" r="r" b="b"/>
              <a:pathLst>
                <a:path w="2559" h="2039" extrusionOk="0">
                  <a:moveTo>
                    <a:pt x="1858" y="0"/>
                  </a:moveTo>
                  <a:lnTo>
                    <a:pt x="0" y="1120"/>
                  </a:lnTo>
                  <a:lnTo>
                    <a:pt x="686" y="2039"/>
                  </a:lnTo>
                  <a:lnTo>
                    <a:pt x="2558" y="944"/>
                  </a:lnTo>
                  <a:lnTo>
                    <a:pt x="185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1"/>
            <p:cNvSpPr/>
            <p:nvPr/>
          </p:nvSpPr>
          <p:spPr>
            <a:xfrm>
              <a:off x="4030363" y="790875"/>
              <a:ext cx="65575" cy="30575"/>
            </a:xfrm>
            <a:custGeom>
              <a:avLst/>
              <a:gdLst/>
              <a:ahLst/>
              <a:cxnLst/>
              <a:rect l="l" t="t" r="r" b="b"/>
              <a:pathLst>
                <a:path w="2623" h="1223" extrusionOk="0">
                  <a:moveTo>
                    <a:pt x="2622" y="0"/>
                  </a:moveTo>
                  <a:lnTo>
                    <a:pt x="1894" y="99"/>
                  </a:lnTo>
                  <a:lnTo>
                    <a:pt x="0" y="1223"/>
                  </a:lnTo>
                  <a:lnTo>
                    <a:pt x="760" y="1121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1"/>
            <p:cNvSpPr/>
            <p:nvPr/>
          </p:nvSpPr>
          <p:spPr>
            <a:xfrm>
              <a:off x="4047988" y="818900"/>
              <a:ext cx="18550" cy="22950"/>
            </a:xfrm>
            <a:custGeom>
              <a:avLst/>
              <a:gdLst/>
              <a:ahLst/>
              <a:cxnLst/>
              <a:rect l="l" t="t" r="r" b="b"/>
              <a:pathLst>
                <a:path w="742" h="918" extrusionOk="0">
                  <a:moveTo>
                    <a:pt x="55" y="0"/>
                  </a:moveTo>
                  <a:lnTo>
                    <a:pt x="0" y="7"/>
                  </a:lnTo>
                  <a:lnTo>
                    <a:pt x="698" y="918"/>
                  </a:lnTo>
                  <a:lnTo>
                    <a:pt x="741" y="918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1"/>
            <p:cNvSpPr/>
            <p:nvPr/>
          </p:nvSpPr>
          <p:spPr>
            <a:xfrm>
              <a:off x="4119188" y="850475"/>
              <a:ext cx="21175" cy="3450"/>
            </a:xfrm>
            <a:custGeom>
              <a:avLst/>
              <a:gdLst/>
              <a:ahLst/>
              <a:cxnLst/>
              <a:rect l="l" t="t" r="r" b="b"/>
              <a:pathLst>
                <a:path w="847" h="138" extrusionOk="0">
                  <a:moveTo>
                    <a:pt x="87" y="0"/>
                  </a:moveTo>
                  <a:lnTo>
                    <a:pt x="0" y="35"/>
                  </a:lnTo>
                  <a:lnTo>
                    <a:pt x="786" y="138"/>
                  </a:lnTo>
                  <a:lnTo>
                    <a:pt x="847" y="103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1"/>
            <p:cNvSpPr/>
            <p:nvPr/>
          </p:nvSpPr>
          <p:spPr>
            <a:xfrm>
              <a:off x="4070313" y="830300"/>
              <a:ext cx="51075" cy="43175"/>
            </a:xfrm>
            <a:custGeom>
              <a:avLst/>
              <a:gdLst/>
              <a:ahLst/>
              <a:cxnLst/>
              <a:rect l="l" t="t" r="r" b="b"/>
              <a:pathLst>
                <a:path w="2043" h="1727" extrusionOk="0">
                  <a:moveTo>
                    <a:pt x="701" y="1"/>
                  </a:moveTo>
                  <a:lnTo>
                    <a:pt x="0" y="945"/>
                  </a:lnTo>
                  <a:lnTo>
                    <a:pt x="1356" y="1726"/>
                  </a:lnTo>
                  <a:lnTo>
                    <a:pt x="2042" y="806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1"/>
            <p:cNvSpPr/>
            <p:nvPr/>
          </p:nvSpPr>
          <p:spPr>
            <a:xfrm>
              <a:off x="4087713" y="830300"/>
              <a:ext cx="52650" cy="22775"/>
            </a:xfrm>
            <a:custGeom>
              <a:avLst/>
              <a:gdLst/>
              <a:ahLst/>
              <a:cxnLst/>
              <a:rect l="l" t="t" r="r" b="b"/>
              <a:pathLst>
                <a:path w="2106" h="911" extrusionOk="0">
                  <a:moveTo>
                    <a:pt x="0" y="1"/>
                  </a:moveTo>
                  <a:lnTo>
                    <a:pt x="1346" y="809"/>
                  </a:lnTo>
                  <a:lnTo>
                    <a:pt x="2106" y="910"/>
                  </a:lnTo>
                  <a:lnTo>
                    <a:pt x="728" y="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1"/>
            <p:cNvSpPr/>
            <p:nvPr/>
          </p:nvSpPr>
          <p:spPr>
            <a:xfrm>
              <a:off x="4104213" y="850475"/>
              <a:ext cx="18550" cy="23000"/>
            </a:xfrm>
            <a:custGeom>
              <a:avLst/>
              <a:gdLst/>
              <a:ahLst/>
              <a:cxnLst/>
              <a:rect l="l" t="t" r="r" b="b"/>
              <a:pathLst>
                <a:path w="742" h="920" extrusionOk="0">
                  <a:moveTo>
                    <a:pt x="686" y="0"/>
                  </a:moveTo>
                  <a:lnTo>
                    <a:pt x="0" y="919"/>
                  </a:lnTo>
                  <a:lnTo>
                    <a:pt x="44" y="919"/>
                  </a:lnTo>
                  <a:lnTo>
                    <a:pt x="741" y="9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1"/>
            <p:cNvSpPr/>
            <p:nvPr/>
          </p:nvSpPr>
          <p:spPr>
            <a:xfrm>
              <a:off x="4115238" y="872800"/>
              <a:ext cx="3825" cy="6700"/>
            </a:xfrm>
            <a:custGeom>
              <a:avLst/>
              <a:gdLst/>
              <a:ahLst/>
              <a:cxnLst/>
              <a:rect l="l" t="t" r="r" b="b"/>
              <a:pathLst>
                <a:path w="153" h="268" extrusionOk="0">
                  <a:moveTo>
                    <a:pt x="152" y="0"/>
                  </a:moveTo>
                  <a:lnTo>
                    <a:pt x="0" y="89"/>
                  </a:lnTo>
                  <a:lnTo>
                    <a:pt x="0" y="267"/>
                  </a:lnTo>
                  <a:lnTo>
                    <a:pt x="152" y="176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1"/>
            <p:cNvSpPr/>
            <p:nvPr/>
          </p:nvSpPr>
          <p:spPr>
            <a:xfrm>
              <a:off x="4115763" y="873700"/>
              <a:ext cx="2775" cy="4850"/>
            </a:xfrm>
            <a:custGeom>
              <a:avLst/>
              <a:gdLst/>
              <a:ahLst/>
              <a:cxnLst/>
              <a:rect l="l" t="t" r="r" b="b"/>
              <a:pathLst>
                <a:path w="111" h="194" extrusionOk="0">
                  <a:moveTo>
                    <a:pt x="111" y="1"/>
                  </a:moveTo>
                  <a:lnTo>
                    <a:pt x="66" y="27"/>
                  </a:lnTo>
                  <a:lnTo>
                    <a:pt x="52" y="35"/>
                  </a:lnTo>
                  <a:lnTo>
                    <a:pt x="31" y="47"/>
                  </a:lnTo>
                  <a:lnTo>
                    <a:pt x="24" y="51"/>
                  </a:lnTo>
                  <a:lnTo>
                    <a:pt x="1" y="64"/>
                  </a:lnTo>
                  <a:lnTo>
                    <a:pt x="1" y="79"/>
                  </a:lnTo>
                  <a:lnTo>
                    <a:pt x="1" y="102"/>
                  </a:lnTo>
                  <a:lnTo>
                    <a:pt x="1" y="109"/>
                  </a:lnTo>
                  <a:lnTo>
                    <a:pt x="1" y="117"/>
                  </a:lnTo>
                  <a:lnTo>
                    <a:pt x="1" y="193"/>
                  </a:lnTo>
                  <a:lnTo>
                    <a:pt x="66" y="154"/>
                  </a:lnTo>
                  <a:lnTo>
                    <a:pt x="72" y="151"/>
                  </a:lnTo>
                  <a:lnTo>
                    <a:pt x="79" y="147"/>
                  </a:lnTo>
                  <a:lnTo>
                    <a:pt x="98" y="135"/>
                  </a:lnTo>
                  <a:lnTo>
                    <a:pt x="111" y="128"/>
                  </a:lnTo>
                  <a:lnTo>
                    <a:pt x="111" y="101"/>
                  </a:lnTo>
                  <a:lnTo>
                    <a:pt x="111" y="92"/>
                  </a:lnTo>
                  <a:lnTo>
                    <a:pt x="111" y="70"/>
                  </a:lnTo>
                  <a:lnTo>
                    <a:pt x="111" y="51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1"/>
            <p:cNvSpPr/>
            <p:nvPr/>
          </p:nvSpPr>
          <p:spPr>
            <a:xfrm>
              <a:off x="4116338" y="874850"/>
              <a:ext cx="2200" cy="1375"/>
            </a:xfrm>
            <a:custGeom>
              <a:avLst/>
              <a:gdLst/>
              <a:ahLst/>
              <a:cxnLst/>
              <a:rect l="l" t="t" r="r" b="b"/>
              <a:pathLst>
                <a:path w="88" h="55" extrusionOk="0">
                  <a:moveTo>
                    <a:pt x="8" y="1"/>
                  </a:moveTo>
                  <a:lnTo>
                    <a:pt x="1" y="5"/>
                  </a:lnTo>
                  <a:lnTo>
                    <a:pt x="88" y="55"/>
                  </a:lnTo>
                  <a:lnTo>
                    <a:pt x="88" y="4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1"/>
            <p:cNvSpPr/>
            <p:nvPr/>
          </p:nvSpPr>
          <p:spPr>
            <a:xfrm>
              <a:off x="4116538" y="8745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21" y="0"/>
                  </a:moveTo>
                  <a:lnTo>
                    <a:pt x="0" y="12"/>
                  </a:lnTo>
                  <a:lnTo>
                    <a:pt x="80" y="57"/>
                  </a:lnTo>
                  <a:lnTo>
                    <a:pt x="80" y="3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1"/>
            <p:cNvSpPr/>
            <p:nvPr/>
          </p:nvSpPr>
          <p:spPr>
            <a:xfrm>
              <a:off x="4117038" y="874350"/>
              <a:ext cx="1500" cy="1125"/>
            </a:xfrm>
            <a:custGeom>
              <a:avLst/>
              <a:gdLst/>
              <a:ahLst/>
              <a:cxnLst/>
              <a:rect l="l" t="t" r="r" b="b"/>
              <a:pathLst>
                <a:path w="60" h="45" extrusionOk="0">
                  <a:moveTo>
                    <a:pt x="15" y="1"/>
                  </a:moveTo>
                  <a:lnTo>
                    <a:pt x="1" y="9"/>
                  </a:lnTo>
                  <a:lnTo>
                    <a:pt x="60" y="44"/>
                  </a:lnTo>
                  <a:lnTo>
                    <a:pt x="60" y="2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1"/>
            <p:cNvSpPr/>
            <p:nvPr/>
          </p:nvSpPr>
          <p:spPr>
            <a:xfrm>
              <a:off x="4117413" y="873700"/>
              <a:ext cx="1125" cy="1300"/>
            </a:xfrm>
            <a:custGeom>
              <a:avLst/>
              <a:gdLst/>
              <a:ahLst/>
              <a:cxnLst/>
              <a:rect l="l" t="t" r="r" b="b"/>
              <a:pathLst>
                <a:path w="45" h="52" extrusionOk="0">
                  <a:moveTo>
                    <a:pt x="45" y="1"/>
                  </a:moveTo>
                  <a:lnTo>
                    <a:pt x="0" y="27"/>
                  </a:lnTo>
                  <a:lnTo>
                    <a:pt x="45" y="51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1"/>
            <p:cNvSpPr/>
            <p:nvPr/>
          </p:nvSpPr>
          <p:spPr>
            <a:xfrm>
              <a:off x="4115763" y="875650"/>
              <a:ext cx="2450" cy="1750"/>
            </a:xfrm>
            <a:custGeom>
              <a:avLst/>
              <a:gdLst/>
              <a:ahLst/>
              <a:cxnLst/>
              <a:rect l="l" t="t" r="r" b="b"/>
              <a:pathLst>
                <a:path w="98" h="70" extrusionOk="0">
                  <a:moveTo>
                    <a:pt x="1" y="1"/>
                  </a:moveTo>
                  <a:lnTo>
                    <a:pt x="1" y="24"/>
                  </a:lnTo>
                  <a:lnTo>
                    <a:pt x="79" y="69"/>
                  </a:lnTo>
                  <a:lnTo>
                    <a:pt x="98" y="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1"/>
            <p:cNvSpPr/>
            <p:nvPr/>
          </p:nvSpPr>
          <p:spPr>
            <a:xfrm>
              <a:off x="4115763" y="874975"/>
              <a:ext cx="2775" cy="2125"/>
            </a:xfrm>
            <a:custGeom>
              <a:avLst/>
              <a:gdLst/>
              <a:ahLst/>
              <a:cxnLst/>
              <a:rect l="l" t="t" r="r" b="b"/>
              <a:pathLst>
                <a:path w="111" h="85" extrusionOk="0">
                  <a:moveTo>
                    <a:pt x="24" y="0"/>
                  </a:moveTo>
                  <a:lnTo>
                    <a:pt x="1" y="13"/>
                  </a:lnTo>
                  <a:lnTo>
                    <a:pt x="1" y="28"/>
                  </a:lnTo>
                  <a:lnTo>
                    <a:pt x="98" y="84"/>
                  </a:lnTo>
                  <a:lnTo>
                    <a:pt x="111" y="77"/>
                  </a:lnTo>
                  <a:lnTo>
                    <a:pt x="111" y="5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1"/>
            <p:cNvSpPr/>
            <p:nvPr/>
          </p:nvSpPr>
          <p:spPr>
            <a:xfrm>
              <a:off x="4115763" y="876600"/>
              <a:ext cx="1675" cy="1950"/>
            </a:xfrm>
            <a:custGeom>
              <a:avLst/>
              <a:gdLst/>
              <a:ahLst/>
              <a:cxnLst/>
              <a:rect l="l" t="t" r="r" b="b"/>
              <a:pathLst>
                <a:path w="67" h="78" extrusionOk="0">
                  <a:moveTo>
                    <a:pt x="1" y="1"/>
                  </a:moveTo>
                  <a:lnTo>
                    <a:pt x="1" y="77"/>
                  </a:lnTo>
                  <a:lnTo>
                    <a:pt x="66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1"/>
            <p:cNvSpPr/>
            <p:nvPr/>
          </p:nvSpPr>
          <p:spPr>
            <a:xfrm>
              <a:off x="4115763" y="876425"/>
              <a:ext cx="1800" cy="1150"/>
            </a:xfrm>
            <a:custGeom>
              <a:avLst/>
              <a:gdLst/>
              <a:ahLst/>
              <a:cxnLst/>
              <a:rect l="l" t="t" r="r" b="b"/>
              <a:pathLst>
                <a:path w="72" h="46" extrusionOk="0">
                  <a:moveTo>
                    <a:pt x="1" y="0"/>
                  </a:moveTo>
                  <a:lnTo>
                    <a:pt x="1" y="8"/>
                  </a:lnTo>
                  <a:lnTo>
                    <a:pt x="66" y="45"/>
                  </a:lnTo>
                  <a:lnTo>
                    <a:pt x="72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1"/>
            <p:cNvSpPr/>
            <p:nvPr/>
          </p:nvSpPr>
          <p:spPr>
            <a:xfrm>
              <a:off x="4115763" y="876250"/>
              <a:ext cx="2000" cy="1250"/>
            </a:xfrm>
            <a:custGeom>
              <a:avLst/>
              <a:gdLst/>
              <a:ahLst/>
              <a:cxnLst/>
              <a:rect l="l" t="t" r="r" b="b"/>
              <a:pathLst>
                <a:path w="80" h="50" extrusionOk="0">
                  <a:moveTo>
                    <a:pt x="1" y="0"/>
                  </a:moveTo>
                  <a:lnTo>
                    <a:pt x="1" y="7"/>
                  </a:lnTo>
                  <a:lnTo>
                    <a:pt x="72" y="49"/>
                  </a:lnTo>
                  <a:lnTo>
                    <a:pt x="79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1"/>
            <p:cNvSpPr/>
            <p:nvPr/>
          </p:nvSpPr>
          <p:spPr>
            <a:xfrm>
              <a:off x="4115238" y="872800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152" y="0"/>
                  </a:moveTo>
                  <a:lnTo>
                    <a:pt x="0" y="89"/>
                  </a:lnTo>
                  <a:lnTo>
                    <a:pt x="22" y="100"/>
                  </a:lnTo>
                  <a:lnTo>
                    <a:pt x="132" y="37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1"/>
            <p:cNvSpPr/>
            <p:nvPr/>
          </p:nvSpPr>
          <p:spPr>
            <a:xfrm>
              <a:off x="4115238" y="876900"/>
              <a:ext cx="3825" cy="2600"/>
            </a:xfrm>
            <a:custGeom>
              <a:avLst/>
              <a:gdLst/>
              <a:ahLst/>
              <a:cxnLst/>
              <a:rect l="l" t="t" r="r" b="b"/>
              <a:pathLst>
                <a:path w="153" h="104" extrusionOk="0">
                  <a:moveTo>
                    <a:pt x="132" y="0"/>
                  </a:moveTo>
                  <a:lnTo>
                    <a:pt x="22" y="65"/>
                  </a:lnTo>
                  <a:lnTo>
                    <a:pt x="0" y="103"/>
                  </a:lnTo>
                  <a:lnTo>
                    <a:pt x="152" y="1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1"/>
            <p:cNvSpPr/>
            <p:nvPr/>
          </p:nvSpPr>
          <p:spPr>
            <a:xfrm>
              <a:off x="4115763" y="876775"/>
              <a:ext cx="2775" cy="1775"/>
            </a:xfrm>
            <a:custGeom>
              <a:avLst/>
              <a:gdLst/>
              <a:ahLst/>
              <a:cxnLst/>
              <a:rect l="l" t="t" r="r" b="b"/>
              <a:pathLst>
                <a:path w="111" h="71" extrusionOk="0">
                  <a:moveTo>
                    <a:pt x="105" y="1"/>
                  </a:moveTo>
                  <a:lnTo>
                    <a:pt x="1" y="62"/>
                  </a:lnTo>
                  <a:lnTo>
                    <a:pt x="1" y="70"/>
                  </a:lnTo>
                  <a:lnTo>
                    <a:pt x="111" y="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1"/>
            <p:cNvSpPr/>
            <p:nvPr/>
          </p:nvSpPr>
          <p:spPr>
            <a:xfrm>
              <a:off x="4118388" y="873700"/>
              <a:ext cx="150" cy="3225"/>
            </a:xfrm>
            <a:custGeom>
              <a:avLst/>
              <a:gdLst/>
              <a:ahLst/>
              <a:cxnLst/>
              <a:rect l="l" t="t" r="r" b="b"/>
              <a:pathLst>
                <a:path w="6" h="129" extrusionOk="0">
                  <a:moveTo>
                    <a:pt x="6" y="1"/>
                  </a:moveTo>
                  <a:lnTo>
                    <a:pt x="0" y="3"/>
                  </a:lnTo>
                  <a:lnTo>
                    <a:pt x="0" y="124"/>
                  </a:lnTo>
                  <a:lnTo>
                    <a:pt x="6" y="1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4115038" y="874900"/>
              <a:ext cx="225" cy="4600"/>
            </a:xfrm>
            <a:custGeom>
              <a:avLst/>
              <a:gdLst/>
              <a:ahLst/>
              <a:cxnLst/>
              <a:rect l="l" t="t" r="r" b="b"/>
              <a:pathLst>
                <a:path w="9" h="184" extrusionOk="0">
                  <a:moveTo>
                    <a:pt x="1" y="0"/>
                  </a:moveTo>
                  <a:lnTo>
                    <a:pt x="1" y="177"/>
                  </a:lnTo>
                  <a:lnTo>
                    <a:pt x="8" y="183"/>
                  </a:lnTo>
                  <a:lnTo>
                    <a:pt x="8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1"/>
            <p:cNvSpPr/>
            <p:nvPr/>
          </p:nvSpPr>
          <p:spPr>
            <a:xfrm>
              <a:off x="4115038" y="872650"/>
              <a:ext cx="4025" cy="2375"/>
            </a:xfrm>
            <a:custGeom>
              <a:avLst/>
              <a:gdLst/>
              <a:ahLst/>
              <a:cxnLst/>
              <a:rect l="l" t="t" r="r" b="b"/>
              <a:pathLst>
                <a:path w="161" h="95" extrusionOk="0">
                  <a:moveTo>
                    <a:pt x="153" y="1"/>
                  </a:moveTo>
                  <a:lnTo>
                    <a:pt x="1" y="90"/>
                  </a:lnTo>
                  <a:lnTo>
                    <a:pt x="8" y="95"/>
                  </a:lnTo>
                  <a:lnTo>
                    <a:pt x="160" y="6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1"/>
            <p:cNvSpPr/>
            <p:nvPr/>
          </p:nvSpPr>
          <p:spPr>
            <a:xfrm>
              <a:off x="4111463" y="875050"/>
              <a:ext cx="3800" cy="6700"/>
            </a:xfrm>
            <a:custGeom>
              <a:avLst/>
              <a:gdLst/>
              <a:ahLst/>
              <a:cxnLst/>
              <a:rect l="l" t="t" r="r" b="b"/>
              <a:pathLst>
                <a:path w="152" h="268" extrusionOk="0">
                  <a:moveTo>
                    <a:pt x="151" y="0"/>
                  </a:moveTo>
                  <a:lnTo>
                    <a:pt x="0" y="89"/>
                  </a:lnTo>
                  <a:lnTo>
                    <a:pt x="0" y="267"/>
                  </a:lnTo>
                  <a:lnTo>
                    <a:pt x="151" y="17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1"/>
            <p:cNvSpPr/>
            <p:nvPr/>
          </p:nvSpPr>
          <p:spPr>
            <a:xfrm>
              <a:off x="4111963" y="875950"/>
              <a:ext cx="2775" cy="4850"/>
            </a:xfrm>
            <a:custGeom>
              <a:avLst/>
              <a:gdLst/>
              <a:ahLst/>
              <a:cxnLst/>
              <a:rect l="l" t="t" r="r" b="b"/>
              <a:pathLst>
                <a:path w="111" h="194" extrusionOk="0">
                  <a:moveTo>
                    <a:pt x="111" y="0"/>
                  </a:moveTo>
                  <a:lnTo>
                    <a:pt x="67" y="27"/>
                  </a:lnTo>
                  <a:lnTo>
                    <a:pt x="51" y="35"/>
                  </a:lnTo>
                  <a:lnTo>
                    <a:pt x="32" y="47"/>
                  </a:lnTo>
                  <a:lnTo>
                    <a:pt x="24" y="51"/>
                  </a:lnTo>
                  <a:lnTo>
                    <a:pt x="1" y="66"/>
                  </a:lnTo>
                  <a:lnTo>
                    <a:pt x="1" y="79"/>
                  </a:lnTo>
                  <a:lnTo>
                    <a:pt x="1" y="102"/>
                  </a:lnTo>
                  <a:lnTo>
                    <a:pt x="1" y="109"/>
                  </a:lnTo>
                  <a:lnTo>
                    <a:pt x="1" y="116"/>
                  </a:lnTo>
                  <a:lnTo>
                    <a:pt x="1" y="193"/>
                  </a:lnTo>
                  <a:lnTo>
                    <a:pt x="66" y="154"/>
                  </a:lnTo>
                  <a:lnTo>
                    <a:pt x="73" y="151"/>
                  </a:lnTo>
                  <a:lnTo>
                    <a:pt x="80" y="147"/>
                  </a:lnTo>
                  <a:lnTo>
                    <a:pt x="99" y="135"/>
                  </a:lnTo>
                  <a:lnTo>
                    <a:pt x="111" y="128"/>
                  </a:lnTo>
                  <a:lnTo>
                    <a:pt x="111" y="101"/>
                  </a:lnTo>
                  <a:lnTo>
                    <a:pt x="111" y="92"/>
                  </a:lnTo>
                  <a:lnTo>
                    <a:pt x="111" y="70"/>
                  </a:lnTo>
                  <a:lnTo>
                    <a:pt x="111" y="5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1"/>
            <p:cNvSpPr/>
            <p:nvPr/>
          </p:nvSpPr>
          <p:spPr>
            <a:xfrm>
              <a:off x="4112538" y="877100"/>
              <a:ext cx="2200" cy="1375"/>
            </a:xfrm>
            <a:custGeom>
              <a:avLst/>
              <a:gdLst/>
              <a:ahLst/>
              <a:cxnLst/>
              <a:rect l="l" t="t" r="r" b="b"/>
              <a:pathLst>
                <a:path w="88" h="55" extrusionOk="0">
                  <a:moveTo>
                    <a:pt x="9" y="1"/>
                  </a:moveTo>
                  <a:lnTo>
                    <a:pt x="1" y="5"/>
                  </a:lnTo>
                  <a:lnTo>
                    <a:pt x="88" y="55"/>
                  </a:lnTo>
                  <a:lnTo>
                    <a:pt x="88" y="46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4112763" y="876825"/>
              <a:ext cx="1975" cy="1425"/>
            </a:xfrm>
            <a:custGeom>
              <a:avLst/>
              <a:gdLst/>
              <a:ahLst/>
              <a:cxnLst/>
              <a:rect l="l" t="t" r="r" b="b"/>
              <a:pathLst>
                <a:path w="79" h="57" extrusionOk="0">
                  <a:moveTo>
                    <a:pt x="19" y="0"/>
                  </a:moveTo>
                  <a:lnTo>
                    <a:pt x="0" y="12"/>
                  </a:lnTo>
                  <a:lnTo>
                    <a:pt x="79" y="57"/>
                  </a:lnTo>
                  <a:lnTo>
                    <a:pt x="79" y="3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1"/>
            <p:cNvSpPr/>
            <p:nvPr/>
          </p:nvSpPr>
          <p:spPr>
            <a:xfrm>
              <a:off x="4113238" y="876600"/>
              <a:ext cx="1500" cy="1125"/>
            </a:xfrm>
            <a:custGeom>
              <a:avLst/>
              <a:gdLst/>
              <a:ahLst/>
              <a:cxnLst/>
              <a:rect l="l" t="t" r="r" b="b"/>
              <a:pathLst>
                <a:path w="60" h="45" extrusionOk="0">
                  <a:moveTo>
                    <a:pt x="16" y="1"/>
                  </a:moveTo>
                  <a:lnTo>
                    <a:pt x="0" y="9"/>
                  </a:lnTo>
                  <a:lnTo>
                    <a:pt x="60" y="44"/>
                  </a:lnTo>
                  <a:lnTo>
                    <a:pt x="60" y="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1"/>
            <p:cNvSpPr/>
            <p:nvPr/>
          </p:nvSpPr>
          <p:spPr>
            <a:xfrm>
              <a:off x="4113638" y="875950"/>
              <a:ext cx="1100" cy="1300"/>
            </a:xfrm>
            <a:custGeom>
              <a:avLst/>
              <a:gdLst/>
              <a:ahLst/>
              <a:cxnLst/>
              <a:rect l="l" t="t" r="r" b="b"/>
              <a:pathLst>
                <a:path w="44" h="52" extrusionOk="0">
                  <a:moveTo>
                    <a:pt x="44" y="0"/>
                  </a:moveTo>
                  <a:lnTo>
                    <a:pt x="0" y="27"/>
                  </a:lnTo>
                  <a:lnTo>
                    <a:pt x="44" y="5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4111963" y="877900"/>
              <a:ext cx="2500" cy="1725"/>
            </a:xfrm>
            <a:custGeom>
              <a:avLst/>
              <a:gdLst/>
              <a:ahLst/>
              <a:cxnLst/>
              <a:rect l="l" t="t" r="r" b="b"/>
              <a:pathLst>
                <a:path w="100" h="69" extrusionOk="0">
                  <a:moveTo>
                    <a:pt x="1" y="1"/>
                  </a:moveTo>
                  <a:lnTo>
                    <a:pt x="1" y="24"/>
                  </a:lnTo>
                  <a:lnTo>
                    <a:pt x="80" y="69"/>
                  </a:lnTo>
                  <a:lnTo>
                    <a:pt x="99" y="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1"/>
            <p:cNvSpPr/>
            <p:nvPr/>
          </p:nvSpPr>
          <p:spPr>
            <a:xfrm>
              <a:off x="4111963" y="877225"/>
              <a:ext cx="2775" cy="2125"/>
            </a:xfrm>
            <a:custGeom>
              <a:avLst/>
              <a:gdLst/>
              <a:ahLst/>
              <a:cxnLst/>
              <a:rect l="l" t="t" r="r" b="b"/>
              <a:pathLst>
                <a:path w="111" h="85" extrusionOk="0">
                  <a:moveTo>
                    <a:pt x="24" y="0"/>
                  </a:moveTo>
                  <a:lnTo>
                    <a:pt x="1" y="15"/>
                  </a:lnTo>
                  <a:lnTo>
                    <a:pt x="1" y="28"/>
                  </a:lnTo>
                  <a:lnTo>
                    <a:pt x="99" y="84"/>
                  </a:lnTo>
                  <a:lnTo>
                    <a:pt x="111" y="77"/>
                  </a:lnTo>
                  <a:lnTo>
                    <a:pt x="111" y="5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1"/>
            <p:cNvSpPr/>
            <p:nvPr/>
          </p:nvSpPr>
          <p:spPr>
            <a:xfrm>
              <a:off x="4111963" y="878850"/>
              <a:ext cx="1650" cy="1950"/>
            </a:xfrm>
            <a:custGeom>
              <a:avLst/>
              <a:gdLst/>
              <a:ahLst/>
              <a:cxnLst/>
              <a:rect l="l" t="t" r="r" b="b"/>
              <a:pathLst>
                <a:path w="66" h="78" extrusionOk="0">
                  <a:moveTo>
                    <a:pt x="1" y="0"/>
                  </a:moveTo>
                  <a:lnTo>
                    <a:pt x="1" y="77"/>
                  </a:lnTo>
                  <a:lnTo>
                    <a:pt x="66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1"/>
            <p:cNvSpPr/>
            <p:nvPr/>
          </p:nvSpPr>
          <p:spPr>
            <a:xfrm>
              <a:off x="4111963" y="878675"/>
              <a:ext cx="1850" cy="1150"/>
            </a:xfrm>
            <a:custGeom>
              <a:avLst/>
              <a:gdLst/>
              <a:ahLst/>
              <a:cxnLst/>
              <a:rect l="l" t="t" r="r" b="b"/>
              <a:pathLst>
                <a:path w="74" h="46" extrusionOk="0">
                  <a:moveTo>
                    <a:pt x="1" y="0"/>
                  </a:moveTo>
                  <a:lnTo>
                    <a:pt x="1" y="7"/>
                  </a:lnTo>
                  <a:lnTo>
                    <a:pt x="66" y="45"/>
                  </a:lnTo>
                  <a:lnTo>
                    <a:pt x="73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1"/>
            <p:cNvSpPr/>
            <p:nvPr/>
          </p:nvSpPr>
          <p:spPr>
            <a:xfrm>
              <a:off x="4111963" y="878475"/>
              <a:ext cx="2025" cy="1275"/>
            </a:xfrm>
            <a:custGeom>
              <a:avLst/>
              <a:gdLst/>
              <a:ahLst/>
              <a:cxnLst/>
              <a:rect l="l" t="t" r="r" b="b"/>
              <a:pathLst>
                <a:path w="81" h="51" extrusionOk="0">
                  <a:moveTo>
                    <a:pt x="1" y="1"/>
                  </a:moveTo>
                  <a:lnTo>
                    <a:pt x="1" y="8"/>
                  </a:lnTo>
                  <a:lnTo>
                    <a:pt x="73" y="50"/>
                  </a:lnTo>
                  <a:lnTo>
                    <a:pt x="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1"/>
            <p:cNvSpPr/>
            <p:nvPr/>
          </p:nvSpPr>
          <p:spPr>
            <a:xfrm>
              <a:off x="4111463" y="875050"/>
              <a:ext cx="3800" cy="2550"/>
            </a:xfrm>
            <a:custGeom>
              <a:avLst/>
              <a:gdLst/>
              <a:ahLst/>
              <a:cxnLst/>
              <a:rect l="l" t="t" r="r" b="b"/>
              <a:pathLst>
                <a:path w="152" h="102" extrusionOk="0">
                  <a:moveTo>
                    <a:pt x="151" y="0"/>
                  </a:moveTo>
                  <a:lnTo>
                    <a:pt x="0" y="89"/>
                  </a:lnTo>
                  <a:lnTo>
                    <a:pt x="21" y="102"/>
                  </a:lnTo>
                  <a:lnTo>
                    <a:pt x="131" y="3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1"/>
            <p:cNvSpPr/>
            <p:nvPr/>
          </p:nvSpPr>
          <p:spPr>
            <a:xfrm>
              <a:off x="4111463" y="879150"/>
              <a:ext cx="3800" cy="2600"/>
            </a:xfrm>
            <a:custGeom>
              <a:avLst/>
              <a:gdLst/>
              <a:ahLst/>
              <a:cxnLst/>
              <a:rect l="l" t="t" r="r" b="b"/>
              <a:pathLst>
                <a:path w="152" h="104" extrusionOk="0">
                  <a:moveTo>
                    <a:pt x="131" y="0"/>
                  </a:moveTo>
                  <a:lnTo>
                    <a:pt x="21" y="65"/>
                  </a:lnTo>
                  <a:lnTo>
                    <a:pt x="0" y="103"/>
                  </a:lnTo>
                  <a:lnTo>
                    <a:pt x="151" y="1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4111963" y="879025"/>
              <a:ext cx="2775" cy="1775"/>
            </a:xfrm>
            <a:custGeom>
              <a:avLst/>
              <a:gdLst/>
              <a:ahLst/>
              <a:cxnLst/>
              <a:rect l="l" t="t" r="r" b="b"/>
              <a:pathLst>
                <a:path w="111" h="71" extrusionOk="0">
                  <a:moveTo>
                    <a:pt x="105" y="1"/>
                  </a:moveTo>
                  <a:lnTo>
                    <a:pt x="1" y="63"/>
                  </a:lnTo>
                  <a:lnTo>
                    <a:pt x="1" y="70"/>
                  </a:lnTo>
                  <a:lnTo>
                    <a:pt x="111" y="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4114563" y="875950"/>
              <a:ext cx="175" cy="3225"/>
            </a:xfrm>
            <a:custGeom>
              <a:avLst/>
              <a:gdLst/>
              <a:ahLst/>
              <a:cxnLst/>
              <a:rect l="l" t="t" r="r" b="b"/>
              <a:pathLst>
                <a:path w="7" h="129" extrusionOk="0">
                  <a:moveTo>
                    <a:pt x="7" y="0"/>
                  </a:moveTo>
                  <a:lnTo>
                    <a:pt x="1" y="3"/>
                  </a:lnTo>
                  <a:lnTo>
                    <a:pt x="1" y="124"/>
                  </a:lnTo>
                  <a:lnTo>
                    <a:pt x="7" y="12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1"/>
            <p:cNvSpPr/>
            <p:nvPr/>
          </p:nvSpPr>
          <p:spPr>
            <a:xfrm>
              <a:off x="4111238" y="877150"/>
              <a:ext cx="250" cy="4600"/>
            </a:xfrm>
            <a:custGeom>
              <a:avLst/>
              <a:gdLst/>
              <a:ahLst/>
              <a:cxnLst/>
              <a:rect l="l" t="t" r="r" b="b"/>
              <a:pathLst>
                <a:path w="10" h="184" extrusionOk="0">
                  <a:moveTo>
                    <a:pt x="1" y="0"/>
                  </a:moveTo>
                  <a:lnTo>
                    <a:pt x="1" y="177"/>
                  </a:lnTo>
                  <a:lnTo>
                    <a:pt x="9" y="183"/>
                  </a:lnTo>
                  <a:lnTo>
                    <a:pt x="9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1"/>
            <p:cNvSpPr/>
            <p:nvPr/>
          </p:nvSpPr>
          <p:spPr>
            <a:xfrm>
              <a:off x="4111238" y="874900"/>
              <a:ext cx="4025" cy="2375"/>
            </a:xfrm>
            <a:custGeom>
              <a:avLst/>
              <a:gdLst/>
              <a:ahLst/>
              <a:cxnLst/>
              <a:rect l="l" t="t" r="r" b="b"/>
              <a:pathLst>
                <a:path w="161" h="95" extrusionOk="0">
                  <a:moveTo>
                    <a:pt x="153" y="0"/>
                  </a:moveTo>
                  <a:lnTo>
                    <a:pt x="1" y="90"/>
                  </a:lnTo>
                  <a:lnTo>
                    <a:pt x="9" y="95"/>
                  </a:lnTo>
                  <a:lnTo>
                    <a:pt x="160" y="6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1"/>
            <p:cNvSpPr/>
            <p:nvPr/>
          </p:nvSpPr>
          <p:spPr>
            <a:xfrm>
              <a:off x="4115238" y="868400"/>
              <a:ext cx="3825" cy="6700"/>
            </a:xfrm>
            <a:custGeom>
              <a:avLst/>
              <a:gdLst/>
              <a:ahLst/>
              <a:cxnLst/>
              <a:rect l="l" t="t" r="r" b="b"/>
              <a:pathLst>
                <a:path w="153" h="268" extrusionOk="0">
                  <a:moveTo>
                    <a:pt x="152" y="1"/>
                  </a:moveTo>
                  <a:lnTo>
                    <a:pt x="0" y="89"/>
                  </a:lnTo>
                  <a:lnTo>
                    <a:pt x="0" y="268"/>
                  </a:lnTo>
                  <a:lnTo>
                    <a:pt x="152" y="176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1"/>
            <p:cNvSpPr/>
            <p:nvPr/>
          </p:nvSpPr>
          <p:spPr>
            <a:xfrm>
              <a:off x="4115763" y="869325"/>
              <a:ext cx="2775" cy="4825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111" y="0"/>
                  </a:moveTo>
                  <a:lnTo>
                    <a:pt x="66" y="26"/>
                  </a:lnTo>
                  <a:lnTo>
                    <a:pt x="52" y="35"/>
                  </a:lnTo>
                  <a:lnTo>
                    <a:pt x="31" y="47"/>
                  </a:lnTo>
                  <a:lnTo>
                    <a:pt x="24" y="51"/>
                  </a:lnTo>
                  <a:lnTo>
                    <a:pt x="1" y="64"/>
                  </a:lnTo>
                  <a:lnTo>
                    <a:pt x="1" y="78"/>
                  </a:lnTo>
                  <a:lnTo>
                    <a:pt x="1" y="100"/>
                  </a:lnTo>
                  <a:lnTo>
                    <a:pt x="1" y="109"/>
                  </a:lnTo>
                  <a:lnTo>
                    <a:pt x="1" y="116"/>
                  </a:lnTo>
                  <a:lnTo>
                    <a:pt x="1" y="193"/>
                  </a:lnTo>
                  <a:lnTo>
                    <a:pt x="66" y="154"/>
                  </a:lnTo>
                  <a:lnTo>
                    <a:pt x="72" y="151"/>
                  </a:lnTo>
                  <a:lnTo>
                    <a:pt x="79" y="147"/>
                  </a:lnTo>
                  <a:lnTo>
                    <a:pt x="98" y="135"/>
                  </a:lnTo>
                  <a:lnTo>
                    <a:pt x="111" y="128"/>
                  </a:lnTo>
                  <a:lnTo>
                    <a:pt x="111" y="100"/>
                  </a:lnTo>
                  <a:lnTo>
                    <a:pt x="111" y="91"/>
                  </a:lnTo>
                  <a:lnTo>
                    <a:pt x="111" y="70"/>
                  </a:lnTo>
                  <a:lnTo>
                    <a:pt x="111" y="5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1"/>
            <p:cNvSpPr/>
            <p:nvPr/>
          </p:nvSpPr>
          <p:spPr>
            <a:xfrm>
              <a:off x="4116338" y="870475"/>
              <a:ext cx="2200" cy="1375"/>
            </a:xfrm>
            <a:custGeom>
              <a:avLst/>
              <a:gdLst/>
              <a:ahLst/>
              <a:cxnLst/>
              <a:rect l="l" t="t" r="r" b="b"/>
              <a:pathLst>
                <a:path w="88" h="55" extrusionOk="0">
                  <a:moveTo>
                    <a:pt x="8" y="1"/>
                  </a:moveTo>
                  <a:lnTo>
                    <a:pt x="1" y="5"/>
                  </a:lnTo>
                  <a:lnTo>
                    <a:pt x="88" y="54"/>
                  </a:lnTo>
                  <a:lnTo>
                    <a:pt x="88" y="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31"/>
            <p:cNvSpPr/>
            <p:nvPr/>
          </p:nvSpPr>
          <p:spPr>
            <a:xfrm>
              <a:off x="4116538" y="870175"/>
              <a:ext cx="2000" cy="1450"/>
            </a:xfrm>
            <a:custGeom>
              <a:avLst/>
              <a:gdLst/>
              <a:ahLst/>
              <a:cxnLst/>
              <a:rect l="l" t="t" r="r" b="b"/>
              <a:pathLst>
                <a:path w="80" h="58" extrusionOk="0">
                  <a:moveTo>
                    <a:pt x="21" y="1"/>
                  </a:moveTo>
                  <a:lnTo>
                    <a:pt x="0" y="13"/>
                  </a:lnTo>
                  <a:lnTo>
                    <a:pt x="80" y="57"/>
                  </a:lnTo>
                  <a:lnTo>
                    <a:pt x="80" y="36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1"/>
            <p:cNvSpPr/>
            <p:nvPr/>
          </p:nvSpPr>
          <p:spPr>
            <a:xfrm>
              <a:off x="4117038" y="869975"/>
              <a:ext cx="1500" cy="1100"/>
            </a:xfrm>
            <a:custGeom>
              <a:avLst/>
              <a:gdLst/>
              <a:ahLst/>
              <a:cxnLst/>
              <a:rect l="l" t="t" r="r" b="b"/>
              <a:pathLst>
                <a:path w="60" h="44" extrusionOk="0">
                  <a:moveTo>
                    <a:pt x="15" y="0"/>
                  </a:moveTo>
                  <a:lnTo>
                    <a:pt x="1" y="9"/>
                  </a:lnTo>
                  <a:lnTo>
                    <a:pt x="60" y="44"/>
                  </a:lnTo>
                  <a:lnTo>
                    <a:pt x="60" y="2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1"/>
            <p:cNvSpPr/>
            <p:nvPr/>
          </p:nvSpPr>
          <p:spPr>
            <a:xfrm>
              <a:off x="4117413" y="869325"/>
              <a:ext cx="1125" cy="1275"/>
            </a:xfrm>
            <a:custGeom>
              <a:avLst/>
              <a:gdLst/>
              <a:ahLst/>
              <a:cxnLst/>
              <a:rect l="l" t="t" r="r" b="b"/>
              <a:pathLst>
                <a:path w="45" h="51" extrusionOk="0">
                  <a:moveTo>
                    <a:pt x="45" y="0"/>
                  </a:moveTo>
                  <a:lnTo>
                    <a:pt x="0" y="26"/>
                  </a:lnTo>
                  <a:lnTo>
                    <a:pt x="45" y="5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1"/>
            <p:cNvSpPr/>
            <p:nvPr/>
          </p:nvSpPr>
          <p:spPr>
            <a:xfrm>
              <a:off x="4115763" y="871275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1" y="0"/>
                  </a:moveTo>
                  <a:lnTo>
                    <a:pt x="1" y="22"/>
                  </a:lnTo>
                  <a:lnTo>
                    <a:pt x="79" y="69"/>
                  </a:lnTo>
                  <a:lnTo>
                    <a:pt x="98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4115763" y="870575"/>
              <a:ext cx="2775" cy="2125"/>
            </a:xfrm>
            <a:custGeom>
              <a:avLst/>
              <a:gdLst/>
              <a:ahLst/>
              <a:cxnLst/>
              <a:rect l="l" t="t" r="r" b="b"/>
              <a:pathLst>
                <a:path w="111" h="85" extrusionOk="0">
                  <a:moveTo>
                    <a:pt x="24" y="1"/>
                  </a:moveTo>
                  <a:lnTo>
                    <a:pt x="1" y="14"/>
                  </a:lnTo>
                  <a:lnTo>
                    <a:pt x="1" y="28"/>
                  </a:lnTo>
                  <a:lnTo>
                    <a:pt x="98" y="85"/>
                  </a:lnTo>
                  <a:lnTo>
                    <a:pt x="111" y="78"/>
                  </a:lnTo>
                  <a:lnTo>
                    <a:pt x="111" y="50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4115763" y="872225"/>
              <a:ext cx="1675" cy="1925"/>
            </a:xfrm>
            <a:custGeom>
              <a:avLst/>
              <a:gdLst/>
              <a:ahLst/>
              <a:cxnLst/>
              <a:rect l="l" t="t" r="r" b="b"/>
              <a:pathLst>
                <a:path w="67" h="77" extrusionOk="0">
                  <a:moveTo>
                    <a:pt x="1" y="0"/>
                  </a:moveTo>
                  <a:lnTo>
                    <a:pt x="1" y="77"/>
                  </a:lnTo>
                  <a:lnTo>
                    <a:pt x="66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1"/>
            <p:cNvSpPr/>
            <p:nvPr/>
          </p:nvSpPr>
          <p:spPr>
            <a:xfrm>
              <a:off x="4115763" y="872025"/>
              <a:ext cx="1800" cy="1150"/>
            </a:xfrm>
            <a:custGeom>
              <a:avLst/>
              <a:gdLst/>
              <a:ahLst/>
              <a:cxnLst/>
              <a:rect l="l" t="t" r="r" b="b"/>
              <a:pathLst>
                <a:path w="72" h="46" extrusionOk="0">
                  <a:moveTo>
                    <a:pt x="1" y="1"/>
                  </a:moveTo>
                  <a:lnTo>
                    <a:pt x="1" y="8"/>
                  </a:lnTo>
                  <a:lnTo>
                    <a:pt x="66" y="46"/>
                  </a:lnTo>
                  <a:lnTo>
                    <a:pt x="72" y="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4115763" y="871825"/>
              <a:ext cx="2000" cy="1275"/>
            </a:xfrm>
            <a:custGeom>
              <a:avLst/>
              <a:gdLst/>
              <a:ahLst/>
              <a:cxnLst/>
              <a:rect l="l" t="t" r="r" b="b"/>
              <a:pathLst>
                <a:path w="80" h="51" extrusionOk="0">
                  <a:moveTo>
                    <a:pt x="1" y="0"/>
                  </a:moveTo>
                  <a:lnTo>
                    <a:pt x="1" y="9"/>
                  </a:lnTo>
                  <a:lnTo>
                    <a:pt x="72" y="51"/>
                  </a:lnTo>
                  <a:lnTo>
                    <a:pt x="79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4115238" y="868400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152" y="1"/>
                  </a:moveTo>
                  <a:lnTo>
                    <a:pt x="0" y="89"/>
                  </a:lnTo>
                  <a:lnTo>
                    <a:pt x="22" y="101"/>
                  </a:lnTo>
                  <a:lnTo>
                    <a:pt x="132" y="37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4115238" y="872500"/>
              <a:ext cx="3825" cy="2600"/>
            </a:xfrm>
            <a:custGeom>
              <a:avLst/>
              <a:gdLst/>
              <a:ahLst/>
              <a:cxnLst/>
              <a:rect l="l" t="t" r="r" b="b"/>
              <a:pathLst>
                <a:path w="153" h="104" extrusionOk="0">
                  <a:moveTo>
                    <a:pt x="132" y="1"/>
                  </a:moveTo>
                  <a:lnTo>
                    <a:pt x="22" y="66"/>
                  </a:lnTo>
                  <a:lnTo>
                    <a:pt x="0" y="104"/>
                  </a:lnTo>
                  <a:lnTo>
                    <a:pt x="152" y="12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4115763" y="872350"/>
              <a:ext cx="2775" cy="1800"/>
            </a:xfrm>
            <a:custGeom>
              <a:avLst/>
              <a:gdLst/>
              <a:ahLst/>
              <a:cxnLst/>
              <a:rect l="l" t="t" r="r" b="b"/>
              <a:pathLst>
                <a:path w="111" h="72" extrusionOk="0">
                  <a:moveTo>
                    <a:pt x="105" y="1"/>
                  </a:moveTo>
                  <a:lnTo>
                    <a:pt x="1" y="63"/>
                  </a:lnTo>
                  <a:lnTo>
                    <a:pt x="1" y="72"/>
                  </a:lnTo>
                  <a:lnTo>
                    <a:pt x="111" y="7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4118388" y="869325"/>
              <a:ext cx="150" cy="3200"/>
            </a:xfrm>
            <a:custGeom>
              <a:avLst/>
              <a:gdLst/>
              <a:ahLst/>
              <a:cxnLst/>
              <a:rect l="l" t="t" r="r" b="b"/>
              <a:pathLst>
                <a:path w="6" h="128" extrusionOk="0">
                  <a:moveTo>
                    <a:pt x="6" y="0"/>
                  </a:moveTo>
                  <a:lnTo>
                    <a:pt x="0" y="3"/>
                  </a:lnTo>
                  <a:lnTo>
                    <a:pt x="0" y="122"/>
                  </a:lnTo>
                  <a:lnTo>
                    <a:pt x="6" y="12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1"/>
            <p:cNvSpPr/>
            <p:nvPr/>
          </p:nvSpPr>
          <p:spPr>
            <a:xfrm>
              <a:off x="4115038" y="870475"/>
              <a:ext cx="225" cy="4625"/>
            </a:xfrm>
            <a:custGeom>
              <a:avLst/>
              <a:gdLst/>
              <a:ahLst/>
              <a:cxnLst/>
              <a:rect l="l" t="t" r="r" b="b"/>
              <a:pathLst>
                <a:path w="9" h="185" extrusionOk="0">
                  <a:moveTo>
                    <a:pt x="1" y="1"/>
                  </a:moveTo>
                  <a:lnTo>
                    <a:pt x="1" y="179"/>
                  </a:lnTo>
                  <a:lnTo>
                    <a:pt x="8" y="185"/>
                  </a:lnTo>
                  <a:lnTo>
                    <a:pt x="8" y="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1"/>
            <p:cNvSpPr/>
            <p:nvPr/>
          </p:nvSpPr>
          <p:spPr>
            <a:xfrm>
              <a:off x="4115038" y="868275"/>
              <a:ext cx="4025" cy="2375"/>
            </a:xfrm>
            <a:custGeom>
              <a:avLst/>
              <a:gdLst/>
              <a:ahLst/>
              <a:cxnLst/>
              <a:rect l="l" t="t" r="r" b="b"/>
              <a:pathLst>
                <a:path w="161" h="95" extrusionOk="0">
                  <a:moveTo>
                    <a:pt x="153" y="0"/>
                  </a:moveTo>
                  <a:lnTo>
                    <a:pt x="1" y="89"/>
                  </a:lnTo>
                  <a:lnTo>
                    <a:pt x="8" y="94"/>
                  </a:lnTo>
                  <a:lnTo>
                    <a:pt x="160" y="6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1"/>
            <p:cNvSpPr/>
            <p:nvPr/>
          </p:nvSpPr>
          <p:spPr>
            <a:xfrm>
              <a:off x="4111463" y="870650"/>
              <a:ext cx="3800" cy="6700"/>
            </a:xfrm>
            <a:custGeom>
              <a:avLst/>
              <a:gdLst/>
              <a:ahLst/>
              <a:cxnLst/>
              <a:rect l="l" t="t" r="r" b="b"/>
              <a:pathLst>
                <a:path w="152" h="268" extrusionOk="0">
                  <a:moveTo>
                    <a:pt x="151" y="1"/>
                  </a:moveTo>
                  <a:lnTo>
                    <a:pt x="0" y="89"/>
                  </a:lnTo>
                  <a:lnTo>
                    <a:pt x="0" y="268"/>
                  </a:lnTo>
                  <a:lnTo>
                    <a:pt x="151" y="176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1"/>
            <p:cNvSpPr/>
            <p:nvPr/>
          </p:nvSpPr>
          <p:spPr>
            <a:xfrm>
              <a:off x="4111963" y="871575"/>
              <a:ext cx="2775" cy="4825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111" y="0"/>
                  </a:moveTo>
                  <a:lnTo>
                    <a:pt x="67" y="26"/>
                  </a:lnTo>
                  <a:lnTo>
                    <a:pt x="51" y="35"/>
                  </a:lnTo>
                  <a:lnTo>
                    <a:pt x="32" y="46"/>
                  </a:lnTo>
                  <a:lnTo>
                    <a:pt x="24" y="51"/>
                  </a:lnTo>
                  <a:lnTo>
                    <a:pt x="1" y="64"/>
                  </a:lnTo>
                  <a:lnTo>
                    <a:pt x="1" y="78"/>
                  </a:lnTo>
                  <a:lnTo>
                    <a:pt x="1" y="100"/>
                  </a:lnTo>
                  <a:lnTo>
                    <a:pt x="1" y="109"/>
                  </a:lnTo>
                  <a:lnTo>
                    <a:pt x="1" y="116"/>
                  </a:lnTo>
                  <a:lnTo>
                    <a:pt x="1" y="193"/>
                  </a:lnTo>
                  <a:lnTo>
                    <a:pt x="66" y="154"/>
                  </a:lnTo>
                  <a:lnTo>
                    <a:pt x="73" y="151"/>
                  </a:lnTo>
                  <a:lnTo>
                    <a:pt x="80" y="146"/>
                  </a:lnTo>
                  <a:lnTo>
                    <a:pt x="99" y="135"/>
                  </a:lnTo>
                  <a:lnTo>
                    <a:pt x="111" y="128"/>
                  </a:lnTo>
                  <a:lnTo>
                    <a:pt x="111" y="100"/>
                  </a:lnTo>
                  <a:lnTo>
                    <a:pt x="111" y="91"/>
                  </a:lnTo>
                  <a:lnTo>
                    <a:pt x="111" y="70"/>
                  </a:lnTo>
                  <a:lnTo>
                    <a:pt x="111" y="5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1"/>
            <p:cNvSpPr/>
            <p:nvPr/>
          </p:nvSpPr>
          <p:spPr>
            <a:xfrm>
              <a:off x="4112538" y="872725"/>
              <a:ext cx="2200" cy="1375"/>
            </a:xfrm>
            <a:custGeom>
              <a:avLst/>
              <a:gdLst/>
              <a:ahLst/>
              <a:cxnLst/>
              <a:rect l="l" t="t" r="r" b="b"/>
              <a:pathLst>
                <a:path w="88" h="55" extrusionOk="0">
                  <a:moveTo>
                    <a:pt x="9" y="0"/>
                  </a:moveTo>
                  <a:lnTo>
                    <a:pt x="1" y="5"/>
                  </a:lnTo>
                  <a:lnTo>
                    <a:pt x="88" y="54"/>
                  </a:lnTo>
                  <a:lnTo>
                    <a:pt x="88" y="4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1"/>
            <p:cNvSpPr/>
            <p:nvPr/>
          </p:nvSpPr>
          <p:spPr>
            <a:xfrm>
              <a:off x="4112763" y="872425"/>
              <a:ext cx="1975" cy="1450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19" y="1"/>
                  </a:moveTo>
                  <a:lnTo>
                    <a:pt x="0" y="12"/>
                  </a:lnTo>
                  <a:lnTo>
                    <a:pt x="79" y="57"/>
                  </a:lnTo>
                  <a:lnTo>
                    <a:pt x="79" y="3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1"/>
            <p:cNvSpPr/>
            <p:nvPr/>
          </p:nvSpPr>
          <p:spPr>
            <a:xfrm>
              <a:off x="4113238" y="872225"/>
              <a:ext cx="1500" cy="1100"/>
            </a:xfrm>
            <a:custGeom>
              <a:avLst/>
              <a:gdLst/>
              <a:ahLst/>
              <a:cxnLst/>
              <a:rect l="l" t="t" r="r" b="b"/>
              <a:pathLst>
                <a:path w="60" h="44" extrusionOk="0">
                  <a:moveTo>
                    <a:pt x="16" y="0"/>
                  </a:moveTo>
                  <a:lnTo>
                    <a:pt x="0" y="9"/>
                  </a:lnTo>
                  <a:lnTo>
                    <a:pt x="60" y="44"/>
                  </a:lnTo>
                  <a:lnTo>
                    <a:pt x="60" y="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1"/>
            <p:cNvSpPr/>
            <p:nvPr/>
          </p:nvSpPr>
          <p:spPr>
            <a:xfrm>
              <a:off x="4113638" y="871575"/>
              <a:ext cx="1100" cy="1275"/>
            </a:xfrm>
            <a:custGeom>
              <a:avLst/>
              <a:gdLst/>
              <a:ahLst/>
              <a:cxnLst/>
              <a:rect l="l" t="t" r="r" b="b"/>
              <a:pathLst>
                <a:path w="44" h="51" extrusionOk="0">
                  <a:moveTo>
                    <a:pt x="44" y="0"/>
                  </a:moveTo>
                  <a:lnTo>
                    <a:pt x="0" y="26"/>
                  </a:lnTo>
                  <a:lnTo>
                    <a:pt x="44" y="5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1"/>
            <p:cNvSpPr/>
            <p:nvPr/>
          </p:nvSpPr>
          <p:spPr>
            <a:xfrm>
              <a:off x="4111963" y="873525"/>
              <a:ext cx="2500" cy="1725"/>
            </a:xfrm>
            <a:custGeom>
              <a:avLst/>
              <a:gdLst/>
              <a:ahLst/>
              <a:cxnLst/>
              <a:rect l="l" t="t" r="r" b="b"/>
              <a:pathLst>
                <a:path w="100" h="69" extrusionOk="0">
                  <a:moveTo>
                    <a:pt x="1" y="0"/>
                  </a:moveTo>
                  <a:lnTo>
                    <a:pt x="1" y="22"/>
                  </a:lnTo>
                  <a:lnTo>
                    <a:pt x="80" y="68"/>
                  </a:lnTo>
                  <a:lnTo>
                    <a:pt x="99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1"/>
            <p:cNvSpPr/>
            <p:nvPr/>
          </p:nvSpPr>
          <p:spPr>
            <a:xfrm>
              <a:off x="4111963" y="872825"/>
              <a:ext cx="2775" cy="2125"/>
            </a:xfrm>
            <a:custGeom>
              <a:avLst/>
              <a:gdLst/>
              <a:ahLst/>
              <a:cxnLst/>
              <a:rect l="l" t="t" r="r" b="b"/>
              <a:pathLst>
                <a:path w="111" h="85" extrusionOk="0">
                  <a:moveTo>
                    <a:pt x="24" y="1"/>
                  </a:moveTo>
                  <a:lnTo>
                    <a:pt x="1" y="14"/>
                  </a:lnTo>
                  <a:lnTo>
                    <a:pt x="1" y="28"/>
                  </a:lnTo>
                  <a:lnTo>
                    <a:pt x="99" y="85"/>
                  </a:lnTo>
                  <a:lnTo>
                    <a:pt x="111" y="78"/>
                  </a:lnTo>
                  <a:lnTo>
                    <a:pt x="111" y="50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1"/>
            <p:cNvSpPr/>
            <p:nvPr/>
          </p:nvSpPr>
          <p:spPr>
            <a:xfrm>
              <a:off x="4111963" y="874475"/>
              <a:ext cx="1650" cy="1925"/>
            </a:xfrm>
            <a:custGeom>
              <a:avLst/>
              <a:gdLst/>
              <a:ahLst/>
              <a:cxnLst/>
              <a:rect l="l" t="t" r="r" b="b"/>
              <a:pathLst>
                <a:path w="66" h="77" extrusionOk="0">
                  <a:moveTo>
                    <a:pt x="1" y="0"/>
                  </a:moveTo>
                  <a:lnTo>
                    <a:pt x="1" y="77"/>
                  </a:lnTo>
                  <a:lnTo>
                    <a:pt x="66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1"/>
            <p:cNvSpPr/>
            <p:nvPr/>
          </p:nvSpPr>
          <p:spPr>
            <a:xfrm>
              <a:off x="4111963" y="874275"/>
              <a:ext cx="1850" cy="1150"/>
            </a:xfrm>
            <a:custGeom>
              <a:avLst/>
              <a:gdLst/>
              <a:ahLst/>
              <a:cxnLst/>
              <a:rect l="l" t="t" r="r" b="b"/>
              <a:pathLst>
                <a:path w="74" h="46" extrusionOk="0">
                  <a:moveTo>
                    <a:pt x="1" y="1"/>
                  </a:moveTo>
                  <a:lnTo>
                    <a:pt x="1" y="8"/>
                  </a:lnTo>
                  <a:lnTo>
                    <a:pt x="66" y="46"/>
                  </a:lnTo>
                  <a:lnTo>
                    <a:pt x="73" y="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1"/>
            <p:cNvSpPr/>
            <p:nvPr/>
          </p:nvSpPr>
          <p:spPr>
            <a:xfrm>
              <a:off x="4111963" y="874075"/>
              <a:ext cx="2025" cy="1275"/>
            </a:xfrm>
            <a:custGeom>
              <a:avLst/>
              <a:gdLst/>
              <a:ahLst/>
              <a:cxnLst/>
              <a:rect l="l" t="t" r="r" b="b"/>
              <a:pathLst>
                <a:path w="81" h="51" extrusionOk="0">
                  <a:moveTo>
                    <a:pt x="1" y="0"/>
                  </a:moveTo>
                  <a:lnTo>
                    <a:pt x="1" y="9"/>
                  </a:lnTo>
                  <a:lnTo>
                    <a:pt x="73" y="51"/>
                  </a:lnTo>
                  <a:lnTo>
                    <a:pt x="80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1"/>
            <p:cNvSpPr/>
            <p:nvPr/>
          </p:nvSpPr>
          <p:spPr>
            <a:xfrm>
              <a:off x="4111463" y="870650"/>
              <a:ext cx="3800" cy="2525"/>
            </a:xfrm>
            <a:custGeom>
              <a:avLst/>
              <a:gdLst/>
              <a:ahLst/>
              <a:cxnLst/>
              <a:rect l="l" t="t" r="r" b="b"/>
              <a:pathLst>
                <a:path w="152" h="101" extrusionOk="0">
                  <a:moveTo>
                    <a:pt x="151" y="1"/>
                  </a:moveTo>
                  <a:lnTo>
                    <a:pt x="0" y="89"/>
                  </a:lnTo>
                  <a:lnTo>
                    <a:pt x="21" y="101"/>
                  </a:lnTo>
                  <a:lnTo>
                    <a:pt x="131" y="37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1"/>
            <p:cNvSpPr/>
            <p:nvPr/>
          </p:nvSpPr>
          <p:spPr>
            <a:xfrm>
              <a:off x="4111463" y="874750"/>
              <a:ext cx="3800" cy="2600"/>
            </a:xfrm>
            <a:custGeom>
              <a:avLst/>
              <a:gdLst/>
              <a:ahLst/>
              <a:cxnLst/>
              <a:rect l="l" t="t" r="r" b="b"/>
              <a:pathLst>
                <a:path w="152" h="104" extrusionOk="0">
                  <a:moveTo>
                    <a:pt x="131" y="1"/>
                  </a:moveTo>
                  <a:lnTo>
                    <a:pt x="21" y="66"/>
                  </a:lnTo>
                  <a:lnTo>
                    <a:pt x="0" y="104"/>
                  </a:lnTo>
                  <a:lnTo>
                    <a:pt x="151" y="1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1"/>
            <p:cNvSpPr/>
            <p:nvPr/>
          </p:nvSpPr>
          <p:spPr>
            <a:xfrm>
              <a:off x="4111963" y="874600"/>
              <a:ext cx="2775" cy="1800"/>
            </a:xfrm>
            <a:custGeom>
              <a:avLst/>
              <a:gdLst/>
              <a:ahLst/>
              <a:cxnLst/>
              <a:rect l="l" t="t" r="r" b="b"/>
              <a:pathLst>
                <a:path w="111" h="72" extrusionOk="0">
                  <a:moveTo>
                    <a:pt x="105" y="1"/>
                  </a:moveTo>
                  <a:lnTo>
                    <a:pt x="1" y="63"/>
                  </a:lnTo>
                  <a:lnTo>
                    <a:pt x="1" y="72"/>
                  </a:lnTo>
                  <a:lnTo>
                    <a:pt x="111" y="7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1"/>
            <p:cNvSpPr/>
            <p:nvPr/>
          </p:nvSpPr>
          <p:spPr>
            <a:xfrm>
              <a:off x="4114563" y="871575"/>
              <a:ext cx="175" cy="3200"/>
            </a:xfrm>
            <a:custGeom>
              <a:avLst/>
              <a:gdLst/>
              <a:ahLst/>
              <a:cxnLst/>
              <a:rect l="l" t="t" r="r" b="b"/>
              <a:pathLst>
                <a:path w="7" h="128" extrusionOk="0">
                  <a:moveTo>
                    <a:pt x="7" y="0"/>
                  </a:moveTo>
                  <a:lnTo>
                    <a:pt x="1" y="3"/>
                  </a:lnTo>
                  <a:lnTo>
                    <a:pt x="1" y="122"/>
                  </a:lnTo>
                  <a:lnTo>
                    <a:pt x="7" y="12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1"/>
            <p:cNvSpPr/>
            <p:nvPr/>
          </p:nvSpPr>
          <p:spPr>
            <a:xfrm>
              <a:off x="4111238" y="872725"/>
              <a:ext cx="250" cy="4625"/>
            </a:xfrm>
            <a:custGeom>
              <a:avLst/>
              <a:gdLst/>
              <a:ahLst/>
              <a:cxnLst/>
              <a:rect l="l" t="t" r="r" b="b"/>
              <a:pathLst>
                <a:path w="10" h="185" extrusionOk="0">
                  <a:moveTo>
                    <a:pt x="1" y="0"/>
                  </a:moveTo>
                  <a:lnTo>
                    <a:pt x="1" y="179"/>
                  </a:lnTo>
                  <a:lnTo>
                    <a:pt x="9" y="185"/>
                  </a:lnTo>
                  <a:lnTo>
                    <a:pt x="9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1"/>
            <p:cNvSpPr/>
            <p:nvPr/>
          </p:nvSpPr>
          <p:spPr>
            <a:xfrm>
              <a:off x="4111238" y="870500"/>
              <a:ext cx="4025" cy="2400"/>
            </a:xfrm>
            <a:custGeom>
              <a:avLst/>
              <a:gdLst/>
              <a:ahLst/>
              <a:cxnLst/>
              <a:rect l="l" t="t" r="r" b="b"/>
              <a:pathLst>
                <a:path w="161" h="96" extrusionOk="0">
                  <a:moveTo>
                    <a:pt x="153" y="1"/>
                  </a:moveTo>
                  <a:lnTo>
                    <a:pt x="1" y="89"/>
                  </a:lnTo>
                  <a:lnTo>
                    <a:pt x="9" y="95"/>
                  </a:lnTo>
                  <a:lnTo>
                    <a:pt x="160" y="7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1"/>
            <p:cNvSpPr/>
            <p:nvPr/>
          </p:nvSpPr>
          <p:spPr>
            <a:xfrm>
              <a:off x="4128063" y="866025"/>
              <a:ext cx="3800" cy="6675"/>
            </a:xfrm>
            <a:custGeom>
              <a:avLst/>
              <a:gdLst/>
              <a:ahLst/>
              <a:cxnLst/>
              <a:rect l="l" t="t" r="r" b="b"/>
              <a:pathLst>
                <a:path w="152" h="267" extrusionOk="0">
                  <a:moveTo>
                    <a:pt x="151" y="0"/>
                  </a:moveTo>
                  <a:lnTo>
                    <a:pt x="0" y="90"/>
                  </a:lnTo>
                  <a:lnTo>
                    <a:pt x="0" y="267"/>
                  </a:lnTo>
                  <a:lnTo>
                    <a:pt x="151" y="17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1"/>
            <p:cNvSpPr/>
            <p:nvPr/>
          </p:nvSpPr>
          <p:spPr>
            <a:xfrm>
              <a:off x="4128563" y="866925"/>
              <a:ext cx="2775" cy="4875"/>
            </a:xfrm>
            <a:custGeom>
              <a:avLst/>
              <a:gdLst/>
              <a:ahLst/>
              <a:cxnLst/>
              <a:rect l="l" t="t" r="r" b="b"/>
              <a:pathLst>
                <a:path w="111" h="195" extrusionOk="0">
                  <a:moveTo>
                    <a:pt x="111" y="0"/>
                  </a:moveTo>
                  <a:lnTo>
                    <a:pt x="66" y="27"/>
                  </a:lnTo>
                  <a:lnTo>
                    <a:pt x="51" y="35"/>
                  </a:lnTo>
                  <a:lnTo>
                    <a:pt x="31" y="47"/>
                  </a:lnTo>
                  <a:lnTo>
                    <a:pt x="24" y="51"/>
                  </a:lnTo>
                  <a:lnTo>
                    <a:pt x="1" y="66"/>
                  </a:lnTo>
                  <a:lnTo>
                    <a:pt x="1" y="80"/>
                  </a:lnTo>
                  <a:lnTo>
                    <a:pt x="1" y="102"/>
                  </a:lnTo>
                  <a:lnTo>
                    <a:pt x="1" y="111"/>
                  </a:lnTo>
                  <a:lnTo>
                    <a:pt x="1" y="118"/>
                  </a:lnTo>
                  <a:lnTo>
                    <a:pt x="1" y="195"/>
                  </a:lnTo>
                  <a:lnTo>
                    <a:pt x="66" y="156"/>
                  </a:lnTo>
                  <a:lnTo>
                    <a:pt x="73" y="151"/>
                  </a:lnTo>
                  <a:lnTo>
                    <a:pt x="80" y="147"/>
                  </a:lnTo>
                  <a:lnTo>
                    <a:pt x="99" y="135"/>
                  </a:lnTo>
                  <a:lnTo>
                    <a:pt x="111" y="128"/>
                  </a:lnTo>
                  <a:lnTo>
                    <a:pt x="111" y="100"/>
                  </a:lnTo>
                  <a:lnTo>
                    <a:pt x="111" y="92"/>
                  </a:lnTo>
                  <a:lnTo>
                    <a:pt x="111" y="70"/>
                  </a:lnTo>
                  <a:lnTo>
                    <a:pt x="111" y="5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4129138" y="868075"/>
              <a:ext cx="2200" cy="1375"/>
            </a:xfrm>
            <a:custGeom>
              <a:avLst/>
              <a:gdLst/>
              <a:ahLst/>
              <a:cxnLst/>
              <a:rect l="l" t="t" r="r" b="b"/>
              <a:pathLst>
                <a:path w="88" h="55" extrusionOk="0">
                  <a:moveTo>
                    <a:pt x="8" y="1"/>
                  </a:moveTo>
                  <a:lnTo>
                    <a:pt x="1" y="5"/>
                  </a:lnTo>
                  <a:lnTo>
                    <a:pt x="88" y="54"/>
                  </a:lnTo>
                  <a:lnTo>
                    <a:pt x="88" y="4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1"/>
            <p:cNvSpPr/>
            <p:nvPr/>
          </p:nvSpPr>
          <p:spPr>
            <a:xfrm>
              <a:off x="4129338" y="867800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20" y="0"/>
                  </a:moveTo>
                  <a:lnTo>
                    <a:pt x="0" y="12"/>
                  </a:lnTo>
                  <a:lnTo>
                    <a:pt x="80" y="57"/>
                  </a:lnTo>
                  <a:lnTo>
                    <a:pt x="80" y="3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1"/>
            <p:cNvSpPr/>
            <p:nvPr/>
          </p:nvSpPr>
          <p:spPr>
            <a:xfrm>
              <a:off x="4129838" y="867575"/>
              <a:ext cx="1500" cy="1125"/>
            </a:xfrm>
            <a:custGeom>
              <a:avLst/>
              <a:gdLst/>
              <a:ahLst/>
              <a:cxnLst/>
              <a:rect l="l" t="t" r="r" b="b"/>
              <a:pathLst>
                <a:path w="60" h="45" extrusionOk="0">
                  <a:moveTo>
                    <a:pt x="15" y="1"/>
                  </a:moveTo>
                  <a:lnTo>
                    <a:pt x="0" y="9"/>
                  </a:lnTo>
                  <a:lnTo>
                    <a:pt x="60" y="44"/>
                  </a:lnTo>
                  <a:lnTo>
                    <a:pt x="60" y="27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4130188" y="866925"/>
              <a:ext cx="1150" cy="1325"/>
            </a:xfrm>
            <a:custGeom>
              <a:avLst/>
              <a:gdLst/>
              <a:ahLst/>
              <a:cxnLst/>
              <a:rect l="l" t="t" r="r" b="b"/>
              <a:pathLst>
                <a:path w="46" h="53" extrusionOk="0">
                  <a:moveTo>
                    <a:pt x="46" y="0"/>
                  </a:moveTo>
                  <a:lnTo>
                    <a:pt x="1" y="27"/>
                  </a:lnTo>
                  <a:lnTo>
                    <a:pt x="46" y="5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4128563" y="868925"/>
              <a:ext cx="2500" cy="1675"/>
            </a:xfrm>
            <a:custGeom>
              <a:avLst/>
              <a:gdLst/>
              <a:ahLst/>
              <a:cxnLst/>
              <a:rect l="l" t="t" r="r" b="b"/>
              <a:pathLst>
                <a:path w="100" h="67" extrusionOk="0">
                  <a:moveTo>
                    <a:pt x="1" y="0"/>
                  </a:moveTo>
                  <a:lnTo>
                    <a:pt x="1" y="22"/>
                  </a:lnTo>
                  <a:lnTo>
                    <a:pt x="80" y="67"/>
                  </a:lnTo>
                  <a:lnTo>
                    <a:pt x="99" y="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4128563" y="868200"/>
              <a:ext cx="2775" cy="2125"/>
            </a:xfrm>
            <a:custGeom>
              <a:avLst/>
              <a:gdLst/>
              <a:ahLst/>
              <a:cxnLst/>
              <a:rect l="l" t="t" r="r" b="b"/>
              <a:pathLst>
                <a:path w="111" h="85" extrusionOk="0">
                  <a:moveTo>
                    <a:pt x="24" y="0"/>
                  </a:moveTo>
                  <a:lnTo>
                    <a:pt x="1" y="15"/>
                  </a:lnTo>
                  <a:lnTo>
                    <a:pt x="1" y="29"/>
                  </a:lnTo>
                  <a:lnTo>
                    <a:pt x="99" y="84"/>
                  </a:lnTo>
                  <a:lnTo>
                    <a:pt x="111" y="77"/>
                  </a:lnTo>
                  <a:lnTo>
                    <a:pt x="111" y="4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4128563" y="869850"/>
              <a:ext cx="1650" cy="1950"/>
            </a:xfrm>
            <a:custGeom>
              <a:avLst/>
              <a:gdLst/>
              <a:ahLst/>
              <a:cxnLst/>
              <a:rect l="l" t="t" r="r" b="b"/>
              <a:pathLst>
                <a:path w="66" h="78" extrusionOk="0">
                  <a:moveTo>
                    <a:pt x="1" y="1"/>
                  </a:moveTo>
                  <a:lnTo>
                    <a:pt x="1" y="78"/>
                  </a:lnTo>
                  <a:lnTo>
                    <a:pt x="66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4128563" y="869675"/>
              <a:ext cx="1850" cy="1150"/>
            </a:xfrm>
            <a:custGeom>
              <a:avLst/>
              <a:gdLst/>
              <a:ahLst/>
              <a:cxnLst/>
              <a:rect l="l" t="t" r="r" b="b"/>
              <a:pathLst>
                <a:path w="74" h="46" extrusionOk="0">
                  <a:moveTo>
                    <a:pt x="1" y="1"/>
                  </a:moveTo>
                  <a:lnTo>
                    <a:pt x="1" y="8"/>
                  </a:lnTo>
                  <a:lnTo>
                    <a:pt x="66" y="46"/>
                  </a:lnTo>
                  <a:lnTo>
                    <a:pt x="73" y="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4128563" y="869450"/>
              <a:ext cx="2025" cy="1275"/>
            </a:xfrm>
            <a:custGeom>
              <a:avLst/>
              <a:gdLst/>
              <a:ahLst/>
              <a:cxnLst/>
              <a:rect l="l" t="t" r="r" b="b"/>
              <a:pathLst>
                <a:path w="81" h="51" extrusionOk="0">
                  <a:moveTo>
                    <a:pt x="1" y="1"/>
                  </a:moveTo>
                  <a:lnTo>
                    <a:pt x="1" y="10"/>
                  </a:lnTo>
                  <a:lnTo>
                    <a:pt x="73" y="50"/>
                  </a:lnTo>
                  <a:lnTo>
                    <a:pt x="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31"/>
            <p:cNvSpPr/>
            <p:nvPr/>
          </p:nvSpPr>
          <p:spPr>
            <a:xfrm>
              <a:off x="4128063" y="866025"/>
              <a:ext cx="3800" cy="2550"/>
            </a:xfrm>
            <a:custGeom>
              <a:avLst/>
              <a:gdLst/>
              <a:ahLst/>
              <a:cxnLst/>
              <a:rect l="l" t="t" r="r" b="b"/>
              <a:pathLst>
                <a:path w="152" h="102" extrusionOk="0">
                  <a:moveTo>
                    <a:pt x="151" y="0"/>
                  </a:moveTo>
                  <a:lnTo>
                    <a:pt x="0" y="90"/>
                  </a:lnTo>
                  <a:lnTo>
                    <a:pt x="21" y="102"/>
                  </a:lnTo>
                  <a:lnTo>
                    <a:pt x="131" y="3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31"/>
            <p:cNvSpPr/>
            <p:nvPr/>
          </p:nvSpPr>
          <p:spPr>
            <a:xfrm>
              <a:off x="4128063" y="870125"/>
              <a:ext cx="3800" cy="2575"/>
            </a:xfrm>
            <a:custGeom>
              <a:avLst/>
              <a:gdLst/>
              <a:ahLst/>
              <a:cxnLst/>
              <a:rect l="l" t="t" r="r" b="b"/>
              <a:pathLst>
                <a:path w="152" h="103" extrusionOk="0">
                  <a:moveTo>
                    <a:pt x="131" y="0"/>
                  </a:moveTo>
                  <a:lnTo>
                    <a:pt x="21" y="67"/>
                  </a:lnTo>
                  <a:lnTo>
                    <a:pt x="0" y="103"/>
                  </a:lnTo>
                  <a:lnTo>
                    <a:pt x="151" y="1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31"/>
            <p:cNvSpPr/>
            <p:nvPr/>
          </p:nvSpPr>
          <p:spPr>
            <a:xfrm>
              <a:off x="4128563" y="870000"/>
              <a:ext cx="2775" cy="1800"/>
            </a:xfrm>
            <a:custGeom>
              <a:avLst/>
              <a:gdLst/>
              <a:ahLst/>
              <a:cxnLst/>
              <a:rect l="l" t="t" r="r" b="b"/>
              <a:pathLst>
                <a:path w="111" h="72" extrusionOk="0">
                  <a:moveTo>
                    <a:pt x="105" y="1"/>
                  </a:moveTo>
                  <a:lnTo>
                    <a:pt x="1" y="63"/>
                  </a:lnTo>
                  <a:lnTo>
                    <a:pt x="1" y="72"/>
                  </a:lnTo>
                  <a:lnTo>
                    <a:pt x="111" y="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1"/>
            <p:cNvSpPr/>
            <p:nvPr/>
          </p:nvSpPr>
          <p:spPr>
            <a:xfrm>
              <a:off x="4131188" y="866925"/>
              <a:ext cx="150" cy="3225"/>
            </a:xfrm>
            <a:custGeom>
              <a:avLst/>
              <a:gdLst/>
              <a:ahLst/>
              <a:cxnLst/>
              <a:rect l="l" t="t" r="r" b="b"/>
              <a:pathLst>
                <a:path w="6" h="129" extrusionOk="0">
                  <a:moveTo>
                    <a:pt x="6" y="0"/>
                  </a:moveTo>
                  <a:lnTo>
                    <a:pt x="0" y="5"/>
                  </a:lnTo>
                  <a:lnTo>
                    <a:pt x="0" y="124"/>
                  </a:lnTo>
                  <a:lnTo>
                    <a:pt x="6" y="12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4127838" y="868125"/>
              <a:ext cx="250" cy="4575"/>
            </a:xfrm>
            <a:custGeom>
              <a:avLst/>
              <a:gdLst/>
              <a:ahLst/>
              <a:cxnLst/>
              <a:rect l="l" t="t" r="r" b="b"/>
              <a:pathLst>
                <a:path w="10" h="183" extrusionOk="0">
                  <a:moveTo>
                    <a:pt x="1" y="0"/>
                  </a:moveTo>
                  <a:lnTo>
                    <a:pt x="1" y="179"/>
                  </a:lnTo>
                  <a:lnTo>
                    <a:pt x="9" y="183"/>
                  </a:lnTo>
                  <a:lnTo>
                    <a:pt x="9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4127838" y="865875"/>
              <a:ext cx="4025" cy="2425"/>
            </a:xfrm>
            <a:custGeom>
              <a:avLst/>
              <a:gdLst/>
              <a:ahLst/>
              <a:cxnLst/>
              <a:rect l="l" t="t" r="r" b="b"/>
              <a:pathLst>
                <a:path w="161" h="97" extrusionOk="0">
                  <a:moveTo>
                    <a:pt x="153" y="0"/>
                  </a:moveTo>
                  <a:lnTo>
                    <a:pt x="1" y="90"/>
                  </a:lnTo>
                  <a:lnTo>
                    <a:pt x="9" y="96"/>
                  </a:lnTo>
                  <a:lnTo>
                    <a:pt x="160" y="6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4124263" y="868275"/>
              <a:ext cx="3825" cy="6675"/>
            </a:xfrm>
            <a:custGeom>
              <a:avLst/>
              <a:gdLst/>
              <a:ahLst/>
              <a:cxnLst/>
              <a:rect l="l" t="t" r="r" b="b"/>
              <a:pathLst>
                <a:path w="153" h="267" extrusionOk="0">
                  <a:moveTo>
                    <a:pt x="152" y="0"/>
                  </a:moveTo>
                  <a:lnTo>
                    <a:pt x="0" y="90"/>
                  </a:lnTo>
                  <a:lnTo>
                    <a:pt x="0" y="267"/>
                  </a:lnTo>
                  <a:lnTo>
                    <a:pt x="152" y="177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4124763" y="869175"/>
              <a:ext cx="2775" cy="4875"/>
            </a:xfrm>
            <a:custGeom>
              <a:avLst/>
              <a:gdLst/>
              <a:ahLst/>
              <a:cxnLst/>
              <a:rect l="l" t="t" r="r" b="b"/>
              <a:pathLst>
                <a:path w="111" h="195" extrusionOk="0">
                  <a:moveTo>
                    <a:pt x="111" y="0"/>
                  </a:moveTo>
                  <a:lnTo>
                    <a:pt x="67" y="26"/>
                  </a:lnTo>
                  <a:lnTo>
                    <a:pt x="51" y="35"/>
                  </a:lnTo>
                  <a:lnTo>
                    <a:pt x="32" y="47"/>
                  </a:lnTo>
                  <a:lnTo>
                    <a:pt x="25" y="51"/>
                  </a:lnTo>
                  <a:lnTo>
                    <a:pt x="0" y="66"/>
                  </a:lnTo>
                  <a:lnTo>
                    <a:pt x="0" y="80"/>
                  </a:lnTo>
                  <a:lnTo>
                    <a:pt x="0" y="102"/>
                  </a:lnTo>
                  <a:lnTo>
                    <a:pt x="0" y="111"/>
                  </a:lnTo>
                  <a:lnTo>
                    <a:pt x="0" y="118"/>
                  </a:lnTo>
                  <a:lnTo>
                    <a:pt x="0" y="195"/>
                  </a:lnTo>
                  <a:lnTo>
                    <a:pt x="67" y="155"/>
                  </a:lnTo>
                  <a:lnTo>
                    <a:pt x="73" y="151"/>
                  </a:lnTo>
                  <a:lnTo>
                    <a:pt x="80" y="147"/>
                  </a:lnTo>
                  <a:lnTo>
                    <a:pt x="99" y="135"/>
                  </a:lnTo>
                  <a:lnTo>
                    <a:pt x="111" y="128"/>
                  </a:lnTo>
                  <a:lnTo>
                    <a:pt x="111" y="100"/>
                  </a:lnTo>
                  <a:lnTo>
                    <a:pt x="111" y="92"/>
                  </a:lnTo>
                  <a:lnTo>
                    <a:pt x="111" y="70"/>
                  </a:lnTo>
                  <a:lnTo>
                    <a:pt x="111" y="5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4125388" y="870325"/>
              <a:ext cx="2150" cy="1375"/>
            </a:xfrm>
            <a:custGeom>
              <a:avLst/>
              <a:gdLst/>
              <a:ahLst/>
              <a:cxnLst/>
              <a:rect l="l" t="t" r="r" b="b"/>
              <a:pathLst>
                <a:path w="86" h="55" extrusionOk="0">
                  <a:moveTo>
                    <a:pt x="7" y="1"/>
                  </a:moveTo>
                  <a:lnTo>
                    <a:pt x="0" y="5"/>
                  </a:lnTo>
                  <a:lnTo>
                    <a:pt x="86" y="54"/>
                  </a:lnTo>
                  <a:lnTo>
                    <a:pt x="86" y="4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1"/>
            <p:cNvSpPr/>
            <p:nvPr/>
          </p:nvSpPr>
          <p:spPr>
            <a:xfrm>
              <a:off x="4125563" y="870050"/>
              <a:ext cx="1975" cy="1425"/>
            </a:xfrm>
            <a:custGeom>
              <a:avLst/>
              <a:gdLst/>
              <a:ahLst/>
              <a:cxnLst/>
              <a:rect l="l" t="t" r="r" b="b"/>
              <a:pathLst>
                <a:path w="79" h="57" extrusionOk="0">
                  <a:moveTo>
                    <a:pt x="19" y="0"/>
                  </a:moveTo>
                  <a:lnTo>
                    <a:pt x="0" y="12"/>
                  </a:lnTo>
                  <a:lnTo>
                    <a:pt x="79" y="57"/>
                  </a:lnTo>
                  <a:lnTo>
                    <a:pt x="79" y="3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4126038" y="869825"/>
              <a:ext cx="1500" cy="1100"/>
            </a:xfrm>
            <a:custGeom>
              <a:avLst/>
              <a:gdLst/>
              <a:ahLst/>
              <a:cxnLst/>
              <a:rect l="l" t="t" r="r" b="b"/>
              <a:pathLst>
                <a:path w="60" h="44" extrusionOk="0">
                  <a:moveTo>
                    <a:pt x="16" y="0"/>
                  </a:moveTo>
                  <a:lnTo>
                    <a:pt x="0" y="9"/>
                  </a:lnTo>
                  <a:lnTo>
                    <a:pt x="60" y="44"/>
                  </a:lnTo>
                  <a:lnTo>
                    <a:pt x="60" y="2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4126438" y="869175"/>
              <a:ext cx="1100" cy="1325"/>
            </a:xfrm>
            <a:custGeom>
              <a:avLst/>
              <a:gdLst/>
              <a:ahLst/>
              <a:cxnLst/>
              <a:rect l="l" t="t" r="r" b="b"/>
              <a:pathLst>
                <a:path w="44" h="53" extrusionOk="0">
                  <a:moveTo>
                    <a:pt x="44" y="0"/>
                  </a:moveTo>
                  <a:lnTo>
                    <a:pt x="0" y="26"/>
                  </a:lnTo>
                  <a:lnTo>
                    <a:pt x="44" y="5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4124763" y="871175"/>
              <a:ext cx="2500" cy="1675"/>
            </a:xfrm>
            <a:custGeom>
              <a:avLst/>
              <a:gdLst/>
              <a:ahLst/>
              <a:cxnLst/>
              <a:rect l="l" t="t" r="r" b="b"/>
              <a:pathLst>
                <a:path w="100" h="67" extrusionOk="0">
                  <a:moveTo>
                    <a:pt x="0" y="0"/>
                  </a:moveTo>
                  <a:lnTo>
                    <a:pt x="0" y="22"/>
                  </a:lnTo>
                  <a:lnTo>
                    <a:pt x="80" y="67"/>
                  </a:lnTo>
                  <a:lnTo>
                    <a:pt x="99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4124763" y="870450"/>
              <a:ext cx="2775" cy="2125"/>
            </a:xfrm>
            <a:custGeom>
              <a:avLst/>
              <a:gdLst/>
              <a:ahLst/>
              <a:cxnLst/>
              <a:rect l="l" t="t" r="r" b="b"/>
              <a:pathLst>
                <a:path w="111" h="85" extrusionOk="0">
                  <a:moveTo>
                    <a:pt x="25" y="0"/>
                  </a:moveTo>
                  <a:lnTo>
                    <a:pt x="0" y="15"/>
                  </a:lnTo>
                  <a:lnTo>
                    <a:pt x="0" y="29"/>
                  </a:lnTo>
                  <a:lnTo>
                    <a:pt x="99" y="84"/>
                  </a:lnTo>
                  <a:lnTo>
                    <a:pt x="111" y="77"/>
                  </a:lnTo>
                  <a:lnTo>
                    <a:pt x="111" y="4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4124763" y="872100"/>
              <a:ext cx="1700" cy="1950"/>
            </a:xfrm>
            <a:custGeom>
              <a:avLst/>
              <a:gdLst/>
              <a:ahLst/>
              <a:cxnLst/>
              <a:rect l="l" t="t" r="r" b="b"/>
              <a:pathLst>
                <a:path w="68" h="78" extrusionOk="0">
                  <a:moveTo>
                    <a:pt x="0" y="1"/>
                  </a:moveTo>
                  <a:lnTo>
                    <a:pt x="0" y="78"/>
                  </a:lnTo>
                  <a:lnTo>
                    <a:pt x="6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4124763" y="871925"/>
              <a:ext cx="1825" cy="1150"/>
            </a:xfrm>
            <a:custGeom>
              <a:avLst/>
              <a:gdLst/>
              <a:ahLst/>
              <a:cxnLst/>
              <a:rect l="l" t="t" r="r" b="b"/>
              <a:pathLst>
                <a:path w="73" h="46" extrusionOk="0">
                  <a:moveTo>
                    <a:pt x="0" y="1"/>
                  </a:moveTo>
                  <a:lnTo>
                    <a:pt x="0" y="8"/>
                  </a:lnTo>
                  <a:lnTo>
                    <a:pt x="67" y="45"/>
                  </a:lnTo>
                  <a:lnTo>
                    <a:pt x="73" y="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4124763" y="871700"/>
              <a:ext cx="2025" cy="1275"/>
            </a:xfrm>
            <a:custGeom>
              <a:avLst/>
              <a:gdLst/>
              <a:ahLst/>
              <a:cxnLst/>
              <a:rect l="l" t="t" r="r" b="b"/>
              <a:pathLst>
                <a:path w="81" h="51" extrusionOk="0">
                  <a:moveTo>
                    <a:pt x="0" y="1"/>
                  </a:moveTo>
                  <a:lnTo>
                    <a:pt x="0" y="10"/>
                  </a:lnTo>
                  <a:lnTo>
                    <a:pt x="73" y="50"/>
                  </a:lnTo>
                  <a:lnTo>
                    <a:pt x="8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4124263" y="868275"/>
              <a:ext cx="3825" cy="2550"/>
            </a:xfrm>
            <a:custGeom>
              <a:avLst/>
              <a:gdLst/>
              <a:ahLst/>
              <a:cxnLst/>
              <a:rect l="l" t="t" r="r" b="b"/>
              <a:pathLst>
                <a:path w="153" h="102" extrusionOk="0">
                  <a:moveTo>
                    <a:pt x="152" y="0"/>
                  </a:moveTo>
                  <a:lnTo>
                    <a:pt x="0" y="90"/>
                  </a:lnTo>
                  <a:lnTo>
                    <a:pt x="20" y="102"/>
                  </a:lnTo>
                  <a:lnTo>
                    <a:pt x="131" y="36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4124263" y="872350"/>
              <a:ext cx="3825" cy="2600"/>
            </a:xfrm>
            <a:custGeom>
              <a:avLst/>
              <a:gdLst/>
              <a:ahLst/>
              <a:cxnLst/>
              <a:rect l="l" t="t" r="r" b="b"/>
              <a:pathLst>
                <a:path w="153" h="104" extrusionOk="0">
                  <a:moveTo>
                    <a:pt x="131" y="1"/>
                  </a:moveTo>
                  <a:lnTo>
                    <a:pt x="20" y="68"/>
                  </a:lnTo>
                  <a:lnTo>
                    <a:pt x="0" y="104"/>
                  </a:lnTo>
                  <a:lnTo>
                    <a:pt x="152" y="14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4124763" y="872250"/>
              <a:ext cx="2775" cy="1800"/>
            </a:xfrm>
            <a:custGeom>
              <a:avLst/>
              <a:gdLst/>
              <a:ahLst/>
              <a:cxnLst/>
              <a:rect l="l" t="t" r="r" b="b"/>
              <a:pathLst>
                <a:path w="111" h="72" extrusionOk="0">
                  <a:moveTo>
                    <a:pt x="105" y="1"/>
                  </a:moveTo>
                  <a:lnTo>
                    <a:pt x="0" y="63"/>
                  </a:lnTo>
                  <a:lnTo>
                    <a:pt x="0" y="72"/>
                  </a:lnTo>
                  <a:lnTo>
                    <a:pt x="111" y="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31"/>
            <p:cNvSpPr/>
            <p:nvPr/>
          </p:nvSpPr>
          <p:spPr>
            <a:xfrm>
              <a:off x="4127363" y="869175"/>
              <a:ext cx="175" cy="3200"/>
            </a:xfrm>
            <a:custGeom>
              <a:avLst/>
              <a:gdLst/>
              <a:ahLst/>
              <a:cxnLst/>
              <a:rect l="l" t="t" r="r" b="b"/>
              <a:pathLst>
                <a:path w="7" h="128" extrusionOk="0">
                  <a:moveTo>
                    <a:pt x="7" y="0"/>
                  </a:moveTo>
                  <a:lnTo>
                    <a:pt x="1" y="5"/>
                  </a:lnTo>
                  <a:lnTo>
                    <a:pt x="1" y="124"/>
                  </a:lnTo>
                  <a:lnTo>
                    <a:pt x="7" y="12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31"/>
            <p:cNvSpPr/>
            <p:nvPr/>
          </p:nvSpPr>
          <p:spPr>
            <a:xfrm>
              <a:off x="4124038" y="870375"/>
              <a:ext cx="250" cy="4575"/>
            </a:xfrm>
            <a:custGeom>
              <a:avLst/>
              <a:gdLst/>
              <a:ahLst/>
              <a:cxnLst/>
              <a:rect l="l" t="t" r="r" b="b"/>
              <a:pathLst>
                <a:path w="10" h="183" extrusionOk="0">
                  <a:moveTo>
                    <a:pt x="0" y="0"/>
                  </a:moveTo>
                  <a:lnTo>
                    <a:pt x="0" y="179"/>
                  </a:lnTo>
                  <a:lnTo>
                    <a:pt x="9" y="183"/>
                  </a:lnTo>
                  <a:lnTo>
                    <a:pt x="9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4124038" y="868125"/>
              <a:ext cx="4050" cy="2400"/>
            </a:xfrm>
            <a:custGeom>
              <a:avLst/>
              <a:gdLst/>
              <a:ahLst/>
              <a:cxnLst/>
              <a:rect l="l" t="t" r="r" b="b"/>
              <a:pathLst>
                <a:path w="162" h="96" extrusionOk="0">
                  <a:moveTo>
                    <a:pt x="153" y="0"/>
                  </a:moveTo>
                  <a:lnTo>
                    <a:pt x="0" y="90"/>
                  </a:lnTo>
                  <a:lnTo>
                    <a:pt x="9" y="96"/>
                  </a:lnTo>
                  <a:lnTo>
                    <a:pt x="161" y="6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31"/>
            <p:cNvSpPr/>
            <p:nvPr/>
          </p:nvSpPr>
          <p:spPr>
            <a:xfrm>
              <a:off x="4128063" y="861625"/>
              <a:ext cx="3800" cy="6700"/>
            </a:xfrm>
            <a:custGeom>
              <a:avLst/>
              <a:gdLst/>
              <a:ahLst/>
              <a:cxnLst/>
              <a:rect l="l" t="t" r="r" b="b"/>
              <a:pathLst>
                <a:path w="152" h="268" extrusionOk="0">
                  <a:moveTo>
                    <a:pt x="151" y="1"/>
                  </a:moveTo>
                  <a:lnTo>
                    <a:pt x="0" y="91"/>
                  </a:lnTo>
                  <a:lnTo>
                    <a:pt x="0" y="268"/>
                  </a:lnTo>
                  <a:lnTo>
                    <a:pt x="151" y="176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31"/>
            <p:cNvSpPr/>
            <p:nvPr/>
          </p:nvSpPr>
          <p:spPr>
            <a:xfrm>
              <a:off x="4128563" y="862525"/>
              <a:ext cx="2775" cy="4900"/>
            </a:xfrm>
            <a:custGeom>
              <a:avLst/>
              <a:gdLst/>
              <a:ahLst/>
              <a:cxnLst/>
              <a:rect l="l" t="t" r="r" b="b"/>
              <a:pathLst>
                <a:path w="111" h="196" extrusionOk="0">
                  <a:moveTo>
                    <a:pt x="111" y="1"/>
                  </a:moveTo>
                  <a:lnTo>
                    <a:pt x="66" y="27"/>
                  </a:lnTo>
                  <a:lnTo>
                    <a:pt x="51" y="36"/>
                  </a:lnTo>
                  <a:lnTo>
                    <a:pt x="31" y="47"/>
                  </a:lnTo>
                  <a:lnTo>
                    <a:pt x="24" y="52"/>
                  </a:lnTo>
                  <a:lnTo>
                    <a:pt x="1" y="66"/>
                  </a:lnTo>
                  <a:lnTo>
                    <a:pt x="1" y="81"/>
                  </a:lnTo>
                  <a:lnTo>
                    <a:pt x="1" y="102"/>
                  </a:lnTo>
                  <a:lnTo>
                    <a:pt x="1" y="111"/>
                  </a:lnTo>
                  <a:lnTo>
                    <a:pt x="1" y="118"/>
                  </a:lnTo>
                  <a:lnTo>
                    <a:pt x="1" y="195"/>
                  </a:lnTo>
                  <a:lnTo>
                    <a:pt x="66" y="156"/>
                  </a:lnTo>
                  <a:lnTo>
                    <a:pt x="73" y="152"/>
                  </a:lnTo>
                  <a:lnTo>
                    <a:pt x="80" y="147"/>
                  </a:lnTo>
                  <a:lnTo>
                    <a:pt x="99" y="136"/>
                  </a:lnTo>
                  <a:lnTo>
                    <a:pt x="111" y="129"/>
                  </a:lnTo>
                  <a:lnTo>
                    <a:pt x="111" y="101"/>
                  </a:lnTo>
                  <a:lnTo>
                    <a:pt x="111" y="92"/>
                  </a:lnTo>
                  <a:lnTo>
                    <a:pt x="111" y="71"/>
                  </a:lnTo>
                  <a:lnTo>
                    <a:pt x="111" y="52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31"/>
            <p:cNvSpPr/>
            <p:nvPr/>
          </p:nvSpPr>
          <p:spPr>
            <a:xfrm>
              <a:off x="4129138" y="863700"/>
              <a:ext cx="2200" cy="1375"/>
            </a:xfrm>
            <a:custGeom>
              <a:avLst/>
              <a:gdLst/>
              <a:ahLst/>
              <a:cxnLst/>
              <a:rect l="l" t="t" r="r" b="b"/>
              <a:pathLst>
                <a:path w="88" h="55" extrusionOk="0">
                  <a:moveTo>
                    <a:pt x="8" y="0"/>
                  </a:moveTo>
                  <a:lnTo>
                    <a:pt x="1" y="5"/>
                  </a:lnTo>
                  <a:lnTo>
                    <a:pt x="88" y="54"/>
                  </a:lnTo>
                  <a:lnTo>
                    <a:pt x="88" y="4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4129338" y="863400"/>
              <a:ext cx="2000" cy="1450"/>
            </a:xfrm>
            <a:custGeom>
              <a:avLst/>
              <a:gdLst/>
              <a:ahLst/>
              <a:cxnLst/>
              <a:rect l="l" t="t" r="r" b="b"/>
              <a:pathLst>
                <a:path w="80" h="58" extrusionOk="0">
                  <a:moveTo>
                    <a:pt x="20" y="1"/>
                  </a:moveTo>
                  <a:lnTo>
                    <a:pt x="0" y="12"/>
                  </a:lnTo>
                  <a:lnTo>
                    <a:pt x="80" y="57"/>
                  </a:lnTo>
                  <a:lnTo>
                    <a:pt x="80" y="36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31"/>
            <p:cNvSpPr/>
            <p:nvPr/>
          </p:nvSpPr>
          <p:spPr>
            <a:xfrm>
              <a:off x="4129838" y="863200"/>
              <a:ext cx="1500" cy="1100"/>
            </a:xfrm>
            <a:custGeom>
              <a:avLst/>
              <a:gdLst/>
              <a:ahLst/>
              <a:cxnLst/>
              <a:rect l="l" t="t" r="r" b="b"/>
              <a:pathLst>
                <a:path w="60" h="44" extrusionOk="0">
                  <a:moveTo>
                    <a:pt x="15" y="0"/>
                  </a:moveTo>
                  <a:lnTo>
                    <a:pt x="0" y="9"/>
                  </a:lnTo>
                  <a:lnTo>
                    <a:pt x="60" y="44"/>
                  </a:lnTo>
                  <a:lnTo>
                    <a:pt x="60" y="2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4130188" y="862525"/>
              <a:ext cx="1150" cy="1300"/>
            </a:xfrm>
            <a:custGeom>
              <a:avLst/>
              <a:gdLst/>
              <a:ahLst/>
              <a:cxnLst/>
              <a:rect l="l" t="t" r="r" b="b"/>
              <a:pathLst>
                <a:path w="46" h="52" extrusionOk="0">
                  <a:moveTo>
                    <a:pt x="46" y="1"/>
                  </a:moveTo>
                  <a:lnTo>
                    <a:pt x="1" y="27"/>
                  </a:lnTo>
                  <a:lnTo>
                    <a:pt x="46" y="52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31"/>
            <p:cNvSpPr/>
            <p:nvPr/>
          </p:nvSpPr>
          <p:spPr>
            <a:xfrm>
              <a:off x="4128563" y="864525"/>
              <a:ext cx="2500" cy="1700"/>
            </a:xfrm>
            <a:custGeom>
              <a:avLst/>
              <a:gdLst/>
              <a:ahLst/>
              <a:cxnLst/>
              <a:rect l="l" t="t" r="r" b="b"/>
              <a:pathLst>
                <a:path w="100" h="68" extrusionOk="0">
                  <a:moveTo>
                    <a:pt x="1" y="1"/>
                  </a:moveTo>
                  <a:lnTo>
                    <a:pt x="1" y="22"/>
                  </a:lnTo>
                  <a:lnTo>
                    <a:pt x="80" y="67"/>
                  </a:lnTo>
                  <a:lnTo>
                    <a:pt x="99" y="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4128563" y="863800"/>
              <a:ext cx="2775" cy="2125"/>
            </a:xfrm>
            <a:custGeom>
              <a:avLst/>
              <a:gdLst/>
              <a:ahLst/>
              <a:cxnLst/>
              <a:rect l="l" t="t" r="r" b="b"/>
              <a:pathLst>
                <a:path w="111" h="85" extrusionOk="0">
                  <a:moveTo>
                    <a:pt x="24" y="1"/>
                  </a:moveTo>
                  <a:lnTo>
                    <a:pt x="1" y="15"/>
                  </a:lnTo>
                  <a:lnTo>
                    <a:pt x="1" y="30"/>
                  </a:lnTo>
                  <a:lnTo>
                    <a:pt x="99" y="85"/>
                  </a:lnTo>
                  <a:lnTo>
                    <a:pt x="111" y="78"/>
                  </a:lnTo>
                  <a:lnTo>
                    <a:pt x="111" y="50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4128563" y="865475"/>
              <a:ext cx="1650" cy="1950"/>
            </a:xfrm>
            <a:custGeom>
              <a:avLst/>
              <a:gdLst/>
              <a:ahLst/>
              <a:cxnLst/>
              <a:rect l="l" t="t" r="r" b="b"/>
              <a:pathLst>
                <a:path w="66" h="78" extrusionOk="0">
                  <a:moveTo>
                    <a:pt x="1" y="0"/>
                  </a:moveTo>
                  <a:lnTo>
                    <a:pt x="1" y="77"/>
                  </a:lnTo>
                  <a:lnTo>
                    <a:pt x="66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31"/>
            <p:cNvSpPr/>
            <p:nvPr/>
          </p:nvSpPr>
          <p:spPr>
            <a:xfrm>
              <a:off x="4128563" y="865300"/>
              <a:ext cx="1850" cy="1150"/>
            </a:xfrm>
            <a:custGeom>
              <a:avLst/>
              <a:gdLst/>
              <a:ahLst/>
              <a:cxnLst/>
              <a:rect l="l" t="t" r="r" b="b"/>
              <a:pathLst>
                <a:path w="74" h="46" extrusionOk="0">
                  <a:moveTo>
                    <a:pt x="1" y="0"/>
                  </a:moveTo>
                  <a:lnTo>
                    <a:pt x="1" y="7"/>
                  </a:lnTo>
                  <a:lnTo>
                    <a:pt x="66" y="45"/>
                  </a:lnTo>
                  <a:lnTo>
                    <a:pt x="73" y="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31"/>
            <p:cNvSpPr/>
            <p:nvPr/>
          </p:nvSpPr>
          <p:spPr>
            <a:xfrm>
              <a:off x="4128563" y="86507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1" y="0"/>
                  </a:moveTo>
                  <a:lnTo>
                    <a:pt x="1" y="9"/>
                  </a:lnTo>
                  <a:lnTo>
                    <a:pt x="73" y="50"/>
                  </a:lnTo>
                  <a:lnTo>
                    <a:pt x="80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4128063" y="861625"/>
              <a:ext cx="3800" cy="2575"/>
            </a:xfrm>
            <a:custGeom>
              <a:avLst/>
              <a:gdLst/>
              <a:ahLst/>
              <a:cxnLst/>
              <a:rect l="l" t="t" r="r" b="b"/>
              <a:pathLst>
                <a:path w="152" h="103" extrusionOk="0">
                  <a:moveTo>
                    <a:pt x="151" y="1"/>
                  </a:moveTo>
                  <a:lnTo>
                    <a:pt x="0" y="91"/>
                  </a:lnTo>
                  <a:lnTo>
                    <a:pt x="21" y="102"/>
                  </a:lnTo>
                  <a:lnTo>
                    <a:pt x="131" y="37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4128063" y="865725"/>
              <a:ext cx="3800" cy="2600"/>
            </a:xfrm>
            <a:custGeom>
              <a:avLst/>
              <a:gdLst/>
              <a:ahLst/>
              <a:cxnLst/>
              <a:rect l="l" t="t" r="r" b="b"/>
              <a:pathLst>
                <a:path w="152" h="104" extrusionOk="0">
                  <a:moveTo>
                    <a:pt x="131" y="1"/>
                  </a:moveTo>
                  <a:lnTo>
                    <a:pt x="21" y="67"/>
                  </a:lnTo>
                  <a:lnTo>
                    <a:pt x="0" y="104"/>
                  </a:lnTo>
                  <a:lnTo>
                    <a:pt x="151" y="1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4128563" y="865625"/>
              <a:ext cx="2775" cy="1800"/>
            </a:xfrm>
            <a:custGeom>
              <a:avLst/>
              <a:gdLst/>
              <a:ahLst/>
              <a:cxnLst/>
              <a:rect l="l" t="t" r="r" b="b"/>
              <a:pathLst>
                <a:path w="111" h="72" extrusionOk="0">
                  <a:moveTo>
                    <a:pt x="105" y="0"/>
                  </a:moveTo>
                  <a:lnTo>
                    <a:pt x="1" y="63"/>
                  </a:lnTo>
                  <a:lnTo>
                    <a:pt x="1" y="71"/>
                  </a:lnTo>
                  <a:lnTo>
                    <a:pt x="111" y="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31"/>
            <p:cNvSpPr/>
            <p:nvPr/>
          </p:nvSpPr>
          <p:spPr>
            <a:xfrm>
              <a:off x="4131188" y="862525"/>
              <a:ext cx="150" cy="3225"/>
            </a:xfrm>
            <a:custGeom>
              <a:avLst/>
              <a:gdLst/>
              <a:ahLst/>
              <a:cxnLst/>
              <a:rect l="l" t="t" r="r" b="b"/>
              <a:pathLst>
                <a:path w="6" h="129" extrusionOk="0">
                  <a:moveTo>
                    <a:pt x="6" y="1"/>
                  </a:moveTo>
                  <a:lnTo>
                    <a:pt x="0" y="5"/>
                  </a:lnTo>
                  <a:lnTo>
                    <a:pt x="0" y="124"/>
                  </a:lnTo>
                  <a:lnTo>
                    <a:pt x="6" y="129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31"/>
            <p:cNvSpPr/>
            <p:nvPr/>
          </p:nvSpPr>
          <p:spPr>
            <a:xfrm>
              <a:off x="4127838" y="863725"/>
              <a:ext cx="250" cy="4600"/>
            </a:xfrm>
            <a:custGeom>
              <a:avLst/>
              <a:gdLst/>
              <a:ahLst/>
              <a:cxnLst/>
              <a:rect l="l" t="t" r="r" b="b"/>
              <a:pathLst>
                <a:path w="10" h="184" extrusionOk="0">
                  <a:moveTo>
                    <a:pt x="1" y="1"/>
                  </a:moveTo>
                  <a:lnTo>
                    <a:pt x="1" y="179"/>
                  </a:lnTo>
                  <a:lnTo>
                    <a:pt x="9" y="184"/>
                  </a:lnTo>
                  <a:lnTo>
                    <a:pt x="9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31"/>
            <p:cNvSpPr/>
            <p:nvPr/>
          </p:nvSpPr>
          <p:spPr>
            <a:xfrm>
              <a:off x="4127838" y="861475"/>
              <a:ext cx="4025" cy="2425"/>
            </a:xfrm>
            <a:custGeom>
              <a:avLst/>
              <a:gdLst/>
              <a:ahLst/>
              <a:cxnLst/>
              <a:rect l="l" t="t" r="r" b="b"/>
              <a:pathLst>
                <a:path w="161" h="97" extrusionOk="0">
                  <a:moveTo>
                    <a:pt x="153" y="1"/>
                  </a:moveTo>
                  <a:lnTo>
                    <a:pt x="1" y="91"/>
                  </a:lnTo>
                  <a:lnTo>
                    <a:pt x="9" y="97"/>
                  </a:lnTo>
                  <a:lnTo>
                    <a:pt x="160" y="7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31"/>
            <p:cNvSpPr/>
            <p:nvPr/>
          </p:nvSpPr>
          <p:spPr>
            <a:xfrm>
              <a:off x="4124263" y="863875"/>
              <a:ext cx="3825" cy="6700"/>
            </a:xfrm>
            <a:custGeom>
              <a:avLst/>
              <a:gdLst/>
              <a:ahLst/>
              <a:cxnLst/>
              <a:rect l="l" t="t" r="r" b="b"/>
              <a:pathLst>
                <a:path w="153" h="268" extrusionOk="0">
                  <a:moveTo>
                    <a:pt x="152" y="1"/>
                  </a:moveTo>
                  <a:lnTo>
                    <a:pt x="0" y="91"/>
                  </a:lnTo>
                  <a:lnTo>
                    <a:pt x="0" y="267"/>
                  </a:lnTo>
                  <a:lnTo>
                    <a:pt x="152" y="176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31"/>
            <p:cNvSpPr/>
            <p:nvPr/>
          </p:nvSpPr>
          <p:spPr>
            <a:xfrm>
              <a:off x="4124763" y="864775"/>
              <a:ext cx="2775" cy="4900"/>
            </a:xfrm>
            <a:custGeom>
              <a:avLst/>
              <a:gdLst/>
              <a:ahLst/>
              <a:cxnLst/>
              <a:rect l="l" t="t" r="r" b="b"/>
              <a:pathLst>
                <a:path w="111" h="196" extrusionOk="0">
                  <a:moveTo>
                    <a:pt x="111" y="1"/>
                  </a:moveTo>
                  <a:lnTo>
                    <a:pt x="67" y="27"/>
                  </a:lnTo>
                  <a:lnTo>
                    <a:pt x="51" y="36"/>
                  </a:lnTo>
                  <a:lnTo>
                    <a:pt x="32" y="47"/>
                  </a:lnTo>
                  <a:lnTo>
                    <a:pt x="25" y="52"/>
                  </a:lnTo>
                  <a:lnTo>
                    <a:pt x="0" y="66"/>
                  </a:lnTo>
                  <a:lnTo>
                    <a:pt x="0" y="81"/>
                  </a:lnTo>
                  <a:lnTo>
                    <a:pt x="0" y="102"/>
                  </a:lnTo>
                  <a:lnTo>
                    <a:pt x="0" y="111"/>
                  </a:lnTo>
                  <a:lnTo>
                    <a:pt x="0" y="118"/>
                  </a:lnTo>
                  <a:lnTo>
                    <a:pt x="0" y="195"/>
                  </a:lnTo>
                  <a:lnTo>
                    <a:pt x="67" y="156"/>
                  </a:lnTo>
                  <a:lnTo>
                    <a:pt x="73" y="152"/>
                  </a:lnTo>
                  <a:lnTo>
                    <a:pt x="80" y="147"/>
                  </a:lnTo>
                  <a:lnTo>
                    <a:pt x="99" y="136"/>
                  </a:lnTo>
                  <a:lnTo>
                    <a:pt x="111" y="128"/>
                  </a:lnTo>
                  <a:lnTo>
                    <a:pt x="111" y="101"/>
                  </a:lnTo>
                  <a:lnTo>
                    <a:pt x="111" y="92"/>
                  </a:lnTo>
                  <a:lnTo>
                    <a:pt x="111" y="70"/>
                  </a:lnTo>
                  <a:lnTo>
                    <a:pt x="111" y="53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31"/>
            <p:cNvSpPr/>
            <p:nvPr/>
          </p:nvSpPr>
          <p:spPr>
            <a:xfrm>
              <a:off x="4125388" y="865950"/>
              <a:ext cx="2150" cy="1350"/>
            </a:xfrm>
            <a:custGeom>
              <a:avLst/>
              <a:gdLst/>
              <a:ahLst/>
              <a:cxnLst/>
              <a:rect l="l" t="t" r="r" b="b"/>
              <a:pathLst>
                <a:path w="86" h="54" extrusionOk="0">
                  <a:moveTo>
                    <a:pt x="7" y="0"/>
                  </a:moveTo>
                  <a:lnTo>
                    <a:pt x="0" y="5"/>
                  </a:lnTo>
                  <a:lnTo>
                    <a:pt x="86" y="54"/>
                  </a:lnTo>
                  <a:lnTo>
                    <a:pt x="86" y="4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31"/>
            <p:cNvSpPr/>
            <p:nvPr/>
          </p:nvSpPr>
          <p:spPr>
            <a:xfrm>
              <a:off x="4125563" y="865650"/>
              <a:ext cx="1975" cy="1450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19" y="1"/>
                  </a:moveTo>
                  <a:lnTo>
                    <a:pt x="0" y="12"/>
                  </a:lnTo>
                  <a:lnTo>
                    <a:pt x="79" y="57"/>
                  </a:lnTo>
                  <a:lnTo>
                    <a:pt x="79" y="35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31"/>
            <p:cNvSpPr/>
            <p:nvPr/>
          </p:nvSpPr>
          <p:spPr>
            <a:xfrm>
              <a:off x="4126038" y="865425"/>
              <a:ext cx="1500" cy="1125"/>
            </a:xfrm>
            <a:custGeom>
              <a:avLst/>
              <a:gdLst/>
              <a:ahLst/>
              <a:cxnLst/>
              <a:rect l="l" t="t" r="r" b="b"/>
              <a:pathLst>
                <a:path w="60" h="45" extrusionOk="0">
                  <a:moveTo>
                    <a:pt x="16" y="1"/>
                  </a:moveTo>
                  <a:lnTo>
                    <a:pt x="0" y="10"/>
                  </a:lnTo>
                  <a:lnTo>
                    <a:pt x="60" y="44"/>
                  </a:lnTo>
                  <a:lnTo>
                    <a:pt x="60" y="2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31"/>
            <p:cNvSpPr/>
            <p:nvPr/>
          </p:nvSpPr>
          <p:spPr>
            <a:xfrm>
              <a:off x="4126438" y="864775"/>
              <a:ext cx="1100" cy="1350"/>
            </a:xfrm>
            <a:custGeom>
              <a:avLst/>
              <a:gdLst/>
              <a:ahLst/>
              <a:cxnLst/>
              <a:rect l="l" t="t" r="r" b="b"/>
              <a:pathLst>
                <a:path w="44" h="54" extrusionOk="0">
                  <a:moveTo>
                    <a:pt x="44" y="1"/>
                  </a:moveTo>
                  <a:lnTo>
                    <a:pt x="0" y="27"/>
                  </a:lnTo>
                  <a:lnTo>
                    <a:pt x="44" y="53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31"/>
            <p:cNvSpPr/>
            <p:nvPr/>
          </p:nvSpPr>
          <p:spPr>
            <a:xfrm>
              <a:off x="4124763" y="866775"/>
              <a:ext cx="2500" cy="1700"/>
            </a:xfrm>
            <a:custGeom>
              <a:avLst/>
              <a:gdLst/>
              <a:ahLst/>
              <a:cxnLst/>
              <a:rect l="l" t="t" r="r" b="b"/>
              <a:pathLst>
                <a:path w="100" h="68" extrusionOk="0">
                  <a:moveTo>
                    <a:pt x="0" y="1"/>
                  </a:moveTo>
                  <a:lnTo>
                    <a:pt x="0" y="22"/>
                  </a:lnTo>
                  <a:lnTo>
                    <a:pt x="80" y="67"/>
                  </a:lnTo>
                  <a:lnTo>
                    <a:pt x="99" y="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31"/>
            <p:cNvSpPr/>
            <p:nvPr/>
          </p:nvSpPr>
          <p:spPr>
            <a:xfrm>
              <a:off x="4124763" y="866050"/>
              <a:ext cx="2775" cy="2125"/>
            </a:xfrm>
            <a:custGeom>
              <a:avLst/>
              <a:gdLst/>
              <a:ahLst/>
              <a:cxnLst/>
              <a:rect l="l" t="t" r="r" b="b"/>
              <a:pathLst>
                <a:path w="111" h="85" extrusionOk="0">
                  <a:moveTo>
                    <a:pt x="25" y="1"/>
                  </a:moveTo>
                  <a:lnTo>
                    <a:pt x="0" y="15"/>
                  </a:lnTo>
                  <a:lnTo>
                    <a:pt x="0" y="30"/>
                  </a:lnTo>
                  <a:lnTo>
                    <a:pt x="99" y="85"/>
                  </a:lnTo>
                  <a:lnTo>
                    <a:pt x="111" y="77"/>
                  </a:lnTo>
                  <a:lnTo>
                    <a:pt x="111" y="5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31"/>
            <p:cNvSpPr/>
            <p:nvPr/>
          </p:nvSpPr>
          <p:spPr>
            <a:xfrm>
              <a:off x="4124763" y="867725"/>
              <a:ext cx="1700" cy="1950"/>
            </a:xfrm>
            <a:custGeom>
              <a:avLst/>
              <a:gdLst/>
              <a:ahLst/>
              <a:cxnLst/>
              <a:rect l="l" t="t" r="r" b="b"/>
              <a:pathLst>
                <a:path w="68" h="78" extrusionOk="0">
                  <a:moveTo>
                    <a:pt x="0" y="0"/>
                  </a:moveTo>
                  <a:lnTo>
                    <a:pt x="0" y="77"/>
                  </a:lnTo>
                  <a:lnTo>
                    <a:pt x="67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31"/>
            <p:cNvSpPr/>
            <p:nvPr/>
          </p:nvSpPr>
          <p:spPr>
            <a:xfrm>
              <a:off x="4124763" y="867550"/>
              <a:ext cx="1825" cy="1150"/>
            </a:xfrm>
            <a:custGeom>
              <a:avLst/>
              <a:gdLst/>
              <a:ahLst/>
              <a:cxnLst/>
              <a:rect l="l" t="t" r="r" b="b"/>
              <a:pathLst>
                <a:path w="73" h="46" extrusionOk="0">
                  <a:moveTo>
                    <a:pt x="0" y="0"/>
                  </a:moveTo>
                  <a:lnTo>
                    <a:pt x="0" y="7"/>
                  </a:lnTo>
                  <a:lnTo>
                    <a:pt x="67" y="45"/>
                  </a:lnTo>
                  <a:lnTo>
                    <a:pt x="73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31"/>
            <p:cNvSpPr/>
            <p:nvPr/>
          </p:nvSpPr>
          <p:spPr>
            <a:xfrm>
              <a:off x="4124763" y="8673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0" y="0"/>
                  </a:moveTo>
                  <a:lnTo>
                    <a:pt x="0" y="9"/>
                  </a:lnTo>
                  <a:lnTo>
                    <a:pt x="73" y="50"/>
                  </a:lnTo>
                  <a:lnTo>
                    <a:pt x="8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31"/>
            <p:cNvSpPr/>
            <p:nvPr/>
          </p:nvSpPr>
          <p:spPr>
            <a:xfrm>
              <a:off x="4124263" y="863875"/>
              <a:ext cx="3825" cy="2575"/>
            </a:xfrm>
            <a:custGeom>
              <a:avLst/>
              <a:gdLst/>
              <a:ahLst/>
              <a:cxnLst/>
              <a:rect l="l" t="t" r="r" b="b"/>
              <a:pathLst>
                <a:path w="153" h="103" extrusionOk="0">
                  <a:moveTo>
                    <a:pt x="152" y="1"/>
                  </a:moveTo>
                  <a:lnTo>
                    <a:pt x="0" y="91"/>
                  </a:lnTo>
                  <a:lnTo>
                    <a:pt x="20" y="102"/>
                  </a:lnTo>
                  <a:lnTo>
                    <a:pt x="131" y="37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31"/>
            <p:cNvSpPr/>
            <p:nvPr/>
          </p:nvSpPr>
          <p:spPr>
            <a:xfrm>
              <a:off x="4124263" y="867975"/>
              <a:ext cx="3825" cy="2600"/>
            </a:xfrm>
            <a:custGeom>
              <a:avLst/>
              <a:gdLst/>
              <a:ahLst/>
              <a:cxnLst/>
              <a:rect l="l" t="t" r="r" b="b"/>
              <a:pathLst>
                <a:path w="153" h="104" extrusionOk="0">
                  <a:moveTo>
                    <a:pt x="131" y="0"/>
                  </a:moveTo>
                  <a:lnTo>
                    <a:pt x="20" y="67"/>
                  </a:lnTo>
                  <a:lnTo>
                    <a:pt x="0" y="103"/>
                  </a:lnTo>
                  <a:lnTo>
                    <a:pt x="152" y="1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31"/>
            <p:cNvSpPr/>
            <p:nvPr/>
          </p:nvSpPr>
          <p:spPr>
            <a:xfrm>
              <a:off x="4124763" y="867875"/>
              <a:ext cx="2775" cy="1800"/>
            </a:xfrm>
            <a:custGeom>
              <a:avLst/>
              <a:gdLst/>
              <a:ahLst/>
              <a:cxnLst/>
              <a:rect l="l" t="t" r="r" b="b"/>
              <a:pathLst>
                <a:path w="111" h="72" extrusionOk="0">
                  <a:moveTo>
                    <a:pt x="105" y="0"/>
                  </a:moveTo>
                  <a:lnTo>
                    <a:pt x="0" y="62"/>
                  </a:lnTo>
                  <a:lnTo>
                    <a:pt x="0" y="71"/>
                  </a:lnTo>
                  <a:lnTo>
                    <a:pt x="111" y="4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31"/>
            <p:cNvSpPr/>
            <p:nvPr/>
          </p:nvSpPr>
          <p:spPr>
            <a:xfrm>
              <a:off x="4127363" y="864775"/>
              <a:ext cx="175" cy="3225"/>
            </a:xfrm>
            <a:custGeom>
              <a:avLst/>
              <a:gdLst/>
              <a:ahLst/>
              <a:cxnLst/>
              <a:rect l="l" t="t" r="r" b="b"/>
              <a:pathLst>
                <a:path w="7" h="129" extrusionOk="0">
                  <a:moveTo>
                    <a:pt x="7" y="1"/>
                  </a:moveTo>
                  <a:lnTo>
                    <a:pt x="1" y="5"/>
                  </a:lnTo>
                  <a:lnTo>
                    <a:pt x="1" y="124"/>
                  </a:lnTo>
                  <a:lnTo>
                    <a:pt x="7" y="128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31"/>
            <p:cNvSpPr/>
            <p:nvPr/>
          </p:nvSpPr>
          <p:spPr>
            <a:xfrm>
              <a:off x="4124038" y="865975"/>
              <a:ext cx="250" cy="4600"/>
            </a:xfrm>
            <a:custGeom>
              <a:avLst/>
              <a:gdLst/>
              <a:ahLst/>
              <a:cxnLst/>
              <a:rect l="l" t="t" r="r" b="b"/>
              <a:pathLst>
                <a:path w="10" h="184" extrusionOk="0">
                  <a:moveTo>
                    <a:pt x="0" y="1"/>
                  </a:moveTo>
                  <a:lnTo>
                    <a:pt x="0" y="179"/>
                  </a:lnTo>
                  <a:lnTo>
                    <a:pt x="9" y="183"/>
                  </a:lnTo>
                  <a:lnTo>
                    <a:pt x="9" y="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31"/>
            <p:cNvSpPr/>
            <p:nvPr/>
          </p:nvSpPr>
          <p:spPr>
            <a:xfrm>
              <a:off x="4124038" y="863725"/>
              <a:ext cx="4050" cy="2425"/>
            </a:xfrm>
            <a:custGeom>
              <a:avLst/>
              <a:gdLst/>
              <a:ahLst/>
              <a:cxnLst/>
              <a:rect l="l" t="t" r="r" b="b"/>
              <a:pathLst>
                <a:path w="162" h="97" extrusionOk="0">
                  <a:moveTo>
                    <a:pt x="153" y="1"/>
                  </a:moveTo>
                  <a:lnTo>
                    <a:pt x="0" y="91"/>
                  </a:lnTo>
                  <a:lnTo>
                    <a:pt x="9" y="97"/>
                  </a:lnTo>
                  <a:lnTo>
                    <a:pt x="161" y="7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31"/>
            <p:cNvSpPr/>
            <p:nvPr/>
          </p:nvSpPr>
          <p:spPr>
            <a:xfrm>
              <a:off x="4078213" y="869000"/>
              <a:ext cx="3800" cy="6675"/>
            </a:xfrm>
            <a:custGeom>
              <a:avLst/>
              <a:gdLst/>
              <a:ahLst/>
              <a:cxnLst/>
              <a:rect l="l" t="t" r="r" b="b"/>
              <a:pathLst>
                <a:path w="152" h="267" extrusionOk="0">
                  <a:moveTo>
                    <a:pt x="1" y="0"/>
                  </a:moveTo>
                  <a:lnTo>
                    <a:pt x="1" y="177"/>
                  </a:lnTo>
                  <a:lnTo>
                    <a:pt x="151" y="267"/>
                  </a:lnTo>
                  <a:lnTo>
                    <a:pt x="151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31"/>
            <p:cNvSpPr/>
            <p:nvPr/>
          </p:nvSpPr>
          <p:spPr>
            <a:xfrm>
              <a:off x="4078713" y="869925"/>
              <a:ext cx="2800" cy="4850"/>
            </a:xfrm>
            <a:custGeom>
              <a:avLst/>
              <a:gdLst/>
              <a:ahLst/>
              <a:cxnLst/>
              <a:rect l="l" t="t" r="r" b="b"/>
              <a:pathLst>
                <a:path w="112" h="194" extrusionOk="0">
                  <a:moveTo>
                    <a:pt x="1" y="1"/>
                  </a:moveTo>
                  <a:lnTo>
                    <a:pt x="1" y="52"/>
                  </a:lnTo>
                  <a:lnTo>
                    <a:pt x="1" y="69"/>
                  </a:lnTo>
                  <a:lnTo>
                    <a:pt x="1" y="92"/>
                  </a:lnTo>
                  <a:lnTo>
                    <a:pt x="1" y="101"/>
                  </a:lnTo>
                  <a:lnTo>
                    <a:pt x="1" y="128"/>
                  </a:lnTo>
                  <a:lnTo>
                    <a:pt x="12" y="136"/>
                  </a:lnTo>
                  <a:lnTo>
                    <a:pt x="31" y="146"/>
                  </a:lnTo>
                  <a:lnTo>
                    <a:pt x="39" y="150"/>
                  </a:lnTo>
                  <a:lnTo>
                    <a:pt x="46" y="154"/>
                  </a:lnTo>
                  <a:lnTo>
                    <a:pt x="111" y="194"/>
                  </a:lnTo>
                  <a:lnTo>
                    <a:pt x="111" y="117"/>
                  </a:lnTo>
                  <a:lnTo>
                    <a:pt x="111" y="110"/>
                  </a:lnTo>
                  <a:lnTo>
                    <a:pt x="111" y="101"/>
                  </a:lnTo>
                  <a:lnTo>
                    <a:pt x="111" y="79"/>
                  </a:lnTo>
                  <a:lnTo>
                    <a:pt x="111" y="65"/>
                  </a:lnTo>
                  <a:lnTo>
                    <a:pt x="88" y="52"/>
                  </a:lnTo>
                  <a:lnTo>
                    <a:pt x="79" y="46"/>
                  </a:lnTo>
                  <a:lnTo>
                    <a:pt x="60" y="36"/>
                  </a:lnTo>
                  <a:lnTo>
                    <a:pt x="44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31"/>
            <p:cNvSpPr/>
            <p:nvPr/>
          </p:nvSpPr>
          <p:spPr>
            <a:xfrm>
              <a:off x="4078713" y="871050"/>
              <a:ext cx="2200" cy="1400"/>
            </a:xfrm>
            <a:custGeom>
              <a:avLst/>
              <a:gdLst/>
              <a:ahLst/>
              <a:cxnLst/>
              <a:rect l="l" t="t" r="r" b="b"/>
              <a:pathLst>
                <a:path w="88" h="56" extrusionOk="0">
                  <a:moveTo>
                    <a:pt x="79" y="1"/>
                  </a:moveTo>
                  <a:lnTo>
                    <a:pt x="1" y="47"/>
                  </a:lnTo>
                  <a:lnTo>
                    <a:pt x="1" y="56"/>
                  </a:lnTo>
                  <a:lnTo>
                    <a:pt x="88" y="7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31"/>
            <p:cNvSpPr/>
            <p:nvPr/>
          </p:nvSpPr>
          <p:spPr>
            <a:xfrm>
              <a:off x="4078713" y="870800"/>
              <a:ext cx="2000" cy="1450"/>
            </a:xfrm>
            <a:custGeom>
              <a:avLst/>
              <a:gdLst/>
              <a:ahLst/>
              <a:cxnLst/>
              <a:rect l="l" t="t" r="r" b="b"/>
              <a:pathLst>
                <a:path w="80" h="58" extrusionOk="0">
                  <a:moveTo>
                    <a:pt x="60" y="1"/>
                  </a:moveTo>
                  <a:lnTo>
                    <a:pt x="1" y="34"/>
                  </a:lnTo>
                  <a:lnTo>
                    <a:pt x="1" y="57"/>
                  </a:lnTo>
                  <a:lnTo>
                    <a:pt x="79" y="1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31"/>
            <p:cNvSpPr/>
            <p:nvPr/>
          </p:nvSpPr>
          <p:spPr>
            <a:xfrm>
              <a:off x="4078713" y="870550"/>
              <a:ext cx="1525" cy="1100"/>
            </a:xfrm>
            <a:custGeom>
              <a:avLst/>
              <a:gdLst/>
              <a:ahLst/>
              <a:cxnLst/>
              <a:rect l="l" t="t" r="r" b="b"/>
              <a:pathLst>
                <a:path w="61" h="44" extrusionOk="0">
                  <a:moveTo>
                    <a:pt x="44" y="0"/>
                  </a:moveTo>
                  <a:lnTo>
                    <a:pt x="1" y="27"/>
                  </a:lnTo>
                  <a:lnTo>
                    <a:pt x="1" y="44"/>
                  </a:lnTo>
                  <a:lnTo>
                    <a:pt x="60" y="1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31"/>
            <p:cNvSpPr/>
            <p:nvPr/>
          </p:nvSpPr>
          <p:spPr>
            <a:xfrm>
              <a:off x="4078713" y="869925"/>
              <a:ext cx="1125" cy="1300"/>
            </a:xfrm>
            <a:custGeom>
              <a:avLst/>
              <a:gdLst/>
              <a:ahLst/>
              <a:cxnLst/>
              <a:rect l="l" t="t" r="r" b="b"/>
              <a:pathLst>
                <a:path w="45" h="52" extrusionOk="0">
                  <a:moveTo>
                    <a:pt x="1" y="1"/>
                  </a:moveTo>
                  <a:lnTo>
                    <a:pt x="1" y="52"/>
                  </a:lnTo>
                  <a:lnTo>
                    <a:pt x="44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31"/>
            <p:cNvSpPr/>
            <p:nvPr/>
          </p:nvSpPr>
          <p:spPr>
            <a:xfrm>
              <a:off x="4079013" y="871900"/>
              <a:ext cx="2500" cy="1675"/>
            </a:xfrm>
            <a:custGeom>
              <a:avLst/>
              <a:gdLst/>
              <a:ahLst/>
              <a:cxnLst/>
              <a:rect l="l" t="t" r="r" b="b"/>
              <a:pathLst>
                <a:path w="100" h="67" extrusionOk="0">
                  <a:moveTo>
                    <a:pt x="99" y="0"/>
                  </a:moveTo>
                  <a:lnTo>
                    <a:pt x="0" y="57"/>
                  </a:lnTo>
                  <a:lnTo>
                    <a:pt x="19" y="67"/>
                  </a:lnTo>
                  <a:lnTo>
                    <a:pt x="99" y="22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31"/>
            <p:cNvSpPr/>
            <p:nvPr/>
          </p:nvSpPr>
          <p:spPr>
            <a:xfrm>
              <a:off x="4078713" y="871200"/>
              <a:ext cx="2800" cy="2125"/>
            </a:xfrm>
            <a:custGeom>
              <a:avLst/>
              <a:gdLst/>
              <a:ahLst/>
              <a:cxnLst/>
              <a:rect l="l" t="t" r="r" b="b"/>
              <a:pathLst>
                <a:path w="112" h="85" extrusionOk="0">
                  <a:moveTo>
                    <a:pt x="88" y="1"/>
                  </a:moveTo>
                  <a:lnTo>
                    <a:pt x="1" y="50"/>
                  </a:lnTo>
                  <a:lnTo>
                    <a:pt x="1" y="77"/>
                  </a:lnTo>
                  <a:lnTo>
                    <a:pt x="12" y="85"/>
                  </a:lnTo>
                  <a:lnTo>
                    <a:pt x="111" y="28"/>
                  </a:lnTo>
                  <a:lnTo>
                    <a:pt x="111" y="14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31"/>
            <p:cNvSpPr/>
            <p:nvPr/>
          </p:nvSpPr>
          <p:spPr>
            <a:xfrm>
              <a:off x="4079838" y="872825"/>
              <a:ext cx="1675" cy="1950"/>
            </a:xfrm>
            <a:custGeom>
              <a:avLst/>
              <a:gdLst/>
              <a:ahLst/>
              <a:cxnLst/>
              <a:rect l="l" t="t" r="r" b="b"/>
              <a:pathLst>
                <a:path w="67" h="78" extrusionOk="0">
                  <a:moveTo>
                    <a:pt x="66" y="1"/>
                  </a:moveTo>
                  <a:lnTo>
                    <a:pt x="1" y="38"/>
                  </a:lnTo>
                  <a:lnTo>
                    <a:pt x="66" y="7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31"/>
            <p:cNvSpPr/>
            <p:nvPr/>
          </p:nvSpPr>
          <p:spPr>
            <a:xfrm>
              <a:off x="4079663" y="872650"/>
              <a:ext cx="1850" cy="1150"/>
            </a:xfrm>
            <a:custGeom>
              <a:avLst/>
              <a:gdLst/>
              <a:ahLst/>
              <a:cxnLst/>
              <a:rect l="l" t="t" r="r" b="b"/>
              <a:pathLst>
                <a:path w="74" h="46" extrusionOk="0">
                  <a:moveTo>
                    <a:pt x="73" y="1"/>
                  </a:moveTo>
                  <a:lnTo>
                    <a:pt x="1" y="41"/>
                  </a:lnTo>
                  <a:lnTo>
                    <a:pt x="8" y="45"/>
                  </a:lnTo>
                  <a:lnTo>
                    <a:pt x="73" y="8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31"/>
            <p:cNvSpPr/>
            <p:nvPr/>
          </p:nvSpPr>
          <p:spPr>
            <a:xfrm>
              <a:off x="4079488" y="872425"/>
              <a:ext cx="2025" cy="1275"/>
            </a:xfrm>
            <a:custGeom>
              <a:avLst/>
              <a:gdLst/>
              <a:ahLst/>
              <a:cxnLst/>
              <a:rect l="l" t="t" r="r" b="b"/>
              <a:pathLst>
                <a:path w="81" h="51" extrusionOk="0">
                  <a:moveTo>
                    <a:pt x="80" y="1"/>
                  </a:moveTo>
                  <a:lnTo>
                    <a:pt x="0" y="46"/>
                  </a:lnTo>
                  <a:lnTo>
                    <a:pt x="8" y="50"/>
                  </a:lnTo>
                  <a:lnTo>
                    <a:pt x="80" y="10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31"/>
            <p:cNvSpPr/>
            <p:nvPr/>
          </p:nvSpPr>
          <p:spPr>
            <a:xfrm>
              <a:off x="4078213" y="869000"/>
              <a:ext cx="3800" cy="2550"/>
            </a:xfrm>
            <a:custGeom>
              <a:avLst/>
              <a:gdLst/>
              <a:ahLst/>
              <a:cxnLst/>
              <a:rect l="l" t="t" r="r" b="b"/>
              <a:pathLst>
                <a:path w="152" h="102" extrusionOk="0">
                  <a:moveTo>
                    <a:pt x="1" y="0"/>
                  </a:moveTo>
                  <a:lnTo>
                    <a:pt x="21" y="38"/>
                  </a:lnTo>
                  <a:lnTo>
                    <a:pt x="131" y="102"/>
                  </a:lnTo>
                  <a:lnTo>
                    <a:pt x="151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31"/>
            <p:cNvSpPr/>
            <p:nvPr/>
          </p:nvSpPr>
          <p:spPr>
            <a:xfrm>
              <a:off x="4078213" y="873125"/>
              <a:ext cx="3800" cy="2550"/>
            </a:xfrm>
            <a:custGeom>
              <a:avLst/>
              <a:gdLst/>
              <a:ahLst/>
              <a:cxnLst/>
              <a:rect l="l" t="t" r="r" b="b"/>
              <a:pathLst>
                <a:path w="152" h="102" extrusionOk="0">
                  <a:moveTo>
                    <a:pt x="21" y="0"/>
                  </a:moveTo>
                  <a:lnTo>
                    <a:pt x="1" y="12"/>
                  </a:lnTo>
                  <a:lnTo>
                    <a:pt x="151" y="102"/>
                  </a:lnTo>
                  <a:lnTo>
                    <a:pt x="151" y="102"/>
                  </a:lnTo>
                  <a:lnTo>
                    <a:pt x="131" y="6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31"/>
            <p:cNvSpPr/>
            <p:nvPr/>
          </p:nvSpPr>
          <p:spPr>
            <a:xfrm>
              <a:off x="4078713" y="872975"/>
              <a:ext cx="2800" cy="1800"/>
            </a:xfrm>
            <a:custGeom>
              <a:avLst/>
              <a:gdLst/>
              <a:ahLst/>
              <a:cxnLst/>
              <a:rect l="l" t="t" r="r" b="b"/>
              <a:pathLst>
                <a:path w="112" h="72" extrusionOk="0">
                  <a:moveTo>
                    <a:pt x="7" y="1"/>
                  </a:moveTo>
                  <a:lnTo>
                    <a:pt x="1" y="6"/>
                  </a:lnTo>
                  <a:lnTo>
                    <a:pt x="111" y="72"/>
                  </a:lnTo>
                  <a:lnTo>
                    <a:pt x="111" y="63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31"/>
            <p:cNvSpPr/>
            <p:nvPr/>
          </p:nvSpPr>
          <p:spPr>
            <a:xfrm>
              <a:off x="4078713" y="869925"/>
              <a:ext cx="175" cy="3225"/>
            </a:xfrm>
            <a:custGeom>
              <a:avLst/>
              <a:gdLst/>
              <a:ahLst/>
              <a:cxnLst/>
              <a:rect l="l" t="t" r="r" b="b"/>
              <a:pathLst>
                <a:path w="7" h="129" extrusionOk="0">
                  <a:moveTo>
                    <a:pt x="1" y="1"/>
                  </a:moveTo>
                  <a:lnTo>
                    <a:pt x="1" y="128"/>
                  </a:lnTo>
                  <a:lnTo>
                    <a:pt x="7" y="123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31"/>
            <p:cNvSpPr/>
            <p:nvPr/>
          </p:nvSpPr>
          <p:spPr>
            <a:xfrm>
              <a:off x="4081988" y="871100"/>
              <a:ext cx="250" cy="4575"/>
            </a:xfrm>
            <a:custGeom>
              <a:avLst/>
              <a:gdLst/>
              <a:ahLst/>
              <a:cxnLst/>
              <a:rect l="l" t="t" r="r" b="b"/>
              <a:pathLst>
                <a:path w="10" h="183" extrusionOk="0">
                  <a:moveTo>
                    <a:pt x="9" y="0"/>
                  </a:moveTo>
                  <a:lnTo>
                    <a:pt x="0" y="6"/>
                  </a:lnTo>
                  <a:lnTo>
                    <a:pt x="0" y="183"/>
                  </a:lnTo>
                  <a:lnTo>
                    <a:pt x="9" y="17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4078213" y="868850"/>
              <a:ext cx="4025" cy="2400"/>
            </a:xfrm>
            <a:custGeom>
              <a:avLst/>
              <a:gdLst/>
              <a:ahLst/>
              <a:cxnLst/>
              <a:rect l="l" t="t" r="r" b="b"/>
              <a:pathLst>
                <a:path w="161" h="96" extrusionOk="0">
                  <a:moveTo>
                    <a:pt x="8" y="0"/>
                  </a:moveTo>
                  <a:lnTo>
                    <a:pt x="1" y="6"/>
                  </a:lnTo>
                  <a:lnTo>
                    <a:pt x="151" y="96"/>
                  </a:lnTo>
                  <a:lnTo>
                    <a:pt x="160" y="9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4081988" y="871225"/>
              <a:ext cx="3825" cy="6700"/>
            </a:xfrm>
            <a:custGeom>
              <a:avLst/>
              <a:gdLst/>
              <a:ahLst/>
              <a:cxnLst/>
              <a:rect l="l" t="t" r="r" b="b"/>
              <a:pathLst>
                <a:path w="153" h="268" extrusionOk="0">
                  <a:moveTo>
                    <a:pt x="0" y="1"/>
                  </a:moveTo>
                  <a:lnTo>
                    <a:pt x="0" y="178"/>
                  </a:lnTo>
                  <a:lnTo>
                    <a:pt x="153" y="268"/>
                  </a:lnTo>
                  <a:lnTo>
                    <a:pt x="153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4082538" y="872175"/>
              <a:ext cx="2775" cy="4850"/>
            </a:xfrm>
            <a:custGeom>
              <a:avLst/>
              <a:gdLst/>
              <a:ahLst/>
              <a:cxnLst/>
              <a:rect l="l" t="t" r="r" b="b"/>
              <a:pathLst>
                <a:path w="111" h="194" extrusionOk="0">
                  <a:moveTo>
                    <a:pt x="0" y="1"/>
                  </a:moveTo>
                  <a:lnTo>
                    <a:pt x="0" y="51"/>
                  </a:lnTo>
                  <a:lnTo>
                    <a:pt x="0" y="69"/>
                  </a:lnTo>
                  <a:lnTo>
                    <a:pt x="0" y="92"/>
                  </a:lnTo>
                  <a:lnTo>
                    <a:pt x="0" y="101"/>
                  </a:lnTo>
                  <a:lnTo>
                    <a:pt x="0" y="128"/>
                  </a:lnTo>
                  <a:lnTo>
                    <a:pt x="12" y="136"/>
                  </a:lnTo>
                  <a:lnTo>
                    <a:pt x="31" y="146"/>
                  </a:lnTo>
                  <a:lnTo>
                    <a:pt x="38" y="150"/>
                  </a:lnTo>
                  <a:lnTo>
                    <a:pt x="44" y="154"/>
                  </a:lnTo>
                  <a:lnTo>
                    <a:pt x="110" y="194"/>
                  </a:lnTo>
                  <a:lnTo>
                    <a:pt x="110" y="117"/>
                  </a:lnTo>
                  <a:lnTo>
                    <a:pt x="110" y="109"/>
                  </a:lnTo>
                  <a:lnTo>
                    <a:pt x="110" y="101"/>
                  </a:lnTo>
                  <a:lnTo>
                    <a:pt x="110" y="79"/>
                  </a:lnTo>
                  <a:lnTo>
                    <a:pt x="110" y="64"/>
                  </a:lnTo>
                  <a:lnTo>
                    <a:pt x="86" y="51"/>
                  </a:lnTo>
                  <a:lnTo>
                    <a:pt x="78" y="47"/>
                  </a:lnTo>
                  <a:lnTo>
                    <a:pt x="60" y="35"/>
                  </a:lnTo>
                  <a:lnTo>
                    <a:pt x="44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4082538" y="873350"/>
              <a:ext cx="2150" cy="1350"/>
            </a:xfrm>
            <a:custGeom>
              <a:avLst/>
              <a:gdLst/>
              <a:ahLst/>
              <a:cxnLst/>
              <a:rect l="l" t="t" r="r" b="b"/>
              <a:pathLst>
                <a:path w="86" h="54" extrusionOk="0">
                  <a:moveTo>
                    <a:pt x="78" y="0"/>
                  </a:moveTo>
                  <a:lnTo>
                    <a:pt x="0" y="45"/>
                  </a:lnTo>
                  <a:lnTo>
                    <a:pt x="0" y="54"/>
                  </a:lnTo>
                  <a:lnTo>
                    <a:pt x="86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31"/>
            <p:cNvSpPr/>
            <p:nvPr/>
          </p:nvSpPr>
          <p:spPr>
            <a:xfrm>
              <a:off x="4082538" y="873050"/>
              <a:ext cx="1975" cy="1450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60" y="0"/>
                  </a:moveTo>
                  <a:lnTo>
                    <a:pt x="0" y="34"/>
                  </a:lnTo>
                  <a:lnTo>
                    <a:pt x="0" y="57"/>
                  </a:lnTo>
                  <a:lnTo>
                    <a:pt x="78" y="1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31"/>
            <p:cNvSpPr/>
            <p:nvPr/>
          </p:nvSpPr>
          <p:spPr>
            <a:xfrm>
              <a:off x="4082538" y="872800"/>
              <a:ext cx="1500" cy="1100"/>
            </a:xfrm>
            <a:custGeom>
              <a:avLst/>
              <a:gdLst/>
              <a:ahLst/>
              <a:cxnLst/>
              <a:rect l="l" t="t" r="r" b="b"/>
              <a:pathLst>
                <a:path w="60" h="44" extrusionOk="0">
                  <a:moveTo>
                    <a:pt x="44" y="0"/>
                  </a:moveTo>
                  <a:lnTo>
                    <a:pt x="0" y="26"/>
                  </a:lnTo>
                  <a:lnTo>
                    <a:pt x="0" y="44"/>
                  </a:lnTo>
                  <a:lnTo>
                    <a:pt x="60" y="1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31"/>
            <p:cNvSpPr/>
            <p:nvPr/>
          </p:nvSpPr>
          <p:spPr>
            <a:xfrm>
              <a:off x="4082538" y="872175"/>
              <a:ext cx="1100" cy="1300"/>
            </a:xfrm>
            <a:custGeom>
              <a:avLst/>
              <a:gdLst/>
              <a:ahLst/>
              <a:cxnLst/>
              <a:rect l="l" t="t" r="r" b="b"/>
              <a:pathLst>
                <a:path w="44" h="52" extrusionOk="0">
                  <a:moveTo>
                    <a:pt x="0" y="1"/>
                  </a:moveTo>
                  <a:lnTo>
                    <a:pt x="0" y="51"/>
                  </a:lnTo>
                  <a:lnTo>
                    <a:pt x="44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31"/>
            <p:cNvSpPr/>
            <p:nvPr/>
          </p:nvSpPr>
          <p:spPr>
            <a:xfrm>
              <a:off x="4082813" y="874125"/>
              <a:ext cx="2500" cy="1700"/>
            </a:xfrm>
            <a:custGeom>
              <a:avLst/>
              <a:gdLst/>
              <a:ahLst/>
              <a:cxnLst/>
              <a:rect l="l" t="t" r="r" b="b"/>
              <a:pathLst>
                <a:path w="100" h="68" extrusionOk="0">
                  <a:moveTo>
                    <a:pt x="99" y="1"/>
                  </a:moveTo>
                  <a:lnTo>
                    <a:pt x="1" y="58"/>
                  </a:lnTo>
                  <a:lnTo>
                    <a:pt x="20" y="68"/>
                  </a:lnTo>
                  <a:lnTo>
                    <a:pt x="99" y="23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31"/>
            <p:cNvSpPr/>
            <p:nvPr/>
          </p:nvSpPr>
          <p:spPr>
            <a:xfrm>
              <a:off x="4082538" y="873450"/>
              <a:ext cx="2775" cy="2125"/>
            </a:xfrm>
            <a:custGeom>
              <a:avLst/>
              <a:gdLst/>
              <a:ahLst/>
              <a:cxnLst/>
              <a:rect l="l" t="t" r="r" b="b"/>
              <a:pathLst>
                <a:path w="111" h="85" extrusionOk="0">
                  <a:moveTo>
                    <a:pt x="86" y="0"/>
                  </a:moveTo>
                  <a:lnTo>
                    <a:pt x="0" y="50"/>
                  </a:lnTo>
                  <a:lnTo>
                    <a:pt x="0" y="77"/>
                  </a:lnTo>
                  <a:lnTo>
                    <a:pt x="12" y="85"/>
                  </a:lnTo>
                  <a:lnTo>
                    <a:pt x="110" y="28"/>
                  </a:lnTo>
                  <a:lnTo>
                    <a:pt x="110" y="13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31"/>
            <p:cNvSpPr/>
            <p:nvPr/>
          </p:nvSpPr>
          <p:spPr>
            <a:xfrm>
              <a:off x="4083613" y="875075"/>
              <a:ext cx="1700" cy="1950"/>
            </a:xfrm>
            <a:custGeom>
              <a:avLst/>
              <a:gdLst/>
              <a:ahLst/>
              <a:cxnLst/>
              <a:rect l="l" t="t" r="r" b="b"/>
              <a:pathLst>
                <a:path w="68" h="78" extrusionOk="0">
                  <a:moveTo>
                    <a:pt x="67" y="1"/>
                  </a:moveTo>
                  <a:lnTo>
                    <a:pt x="1" y="38"/>
                  </a:lnTo>
                  <a:lnTo>
                    <a:pt x="67" y="7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31"/>
            <p:cNvSpPr/>
            <p:nvPr/>
          </p:nvSpPr>
          <p:spPr>
            <a:xfrm>
              <a:off x="4083463" y="874900"/>
              <a:ext cx="1850" cy="1150"/>
            </a:xfrm>
            <a:custGeom>
              <a:avLst/>
              <a:gdLst/>
              <a:ahLst/>
              <a:cxnLst/>
              <a:rect l="l" t="t" r="r" b="b"/>
              <a:pathLst>
                <a:path w="74" h="46" extrusionOk="0">
                  <a:moveTo>
                    <a:pt x="73" y="0"/>
                  </a:moveTo>
                  <a:lnTo>
                    <a:pt x="1" y="41"/>
                  </a:lnTo>
                  <a:lnTo>
                    <a:pt x="7" y="45"/>
                  </a:lnTo>
                  <a:lnTo>
                    <a:pt x="73" y="8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31"/>
            <p:cNvSpPr/>
            <p:nvPr/>
          </p:nvSpPr>
          <p:spPr>
            <a:xfrm>
              <a:off x="4083288" y="874675"/>
              <a:ext cx="2025" cy="1275"/>
            </a:xfrm>
            <a:custGeom>
              <a:avLst/>
              <a:gdLst/>
              <a:ahLst/>
              <a:cxnLst/>
              <a:rect l="l" t="t" r="r" b="b"/>
              <a:pathLst>
                <a:path w="81" h="51" extrusionOk="0">
                  <a:moveTo>
                    <a:pt x="80" y="1"/>
                  </a:moveTo>
                  <a:lnTo>
                    <a:pt x="1" y="46"/>
                  </a:lnTo>
                  <a:lnTo>
                    <a:pt x="8" y="50"/>
                  </a:lnTo>
                  <a:lnTo>
                    <a:pt x="80" y="9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31"/>
            <p:cNvSpPr/>
            <p:nvPr/>
          </p:nvSpPr>
          <p:spPr>
            <a:xfrm>
              <a:off x="4081988" y="871225"/>
              <a:ext cx="3825" cy="2575"/>
            </a:xfrm>
            <a:custGeom>
              <a:avLst/>
              <a:gdLst/>
              <a:ahLst/>
              <a:cxnLst/>
              <a:rect l="l" t="t" r="r" b="b"/>
              <a:pathLst>
                <a:path w="153" h="103" extrusionOk="0">
                  <a:moveTo>
                    <a:pt x="0" y="1"/>
                  </a:moveTo>
                  <a:lnTo>
                    <a:pt x="22" y="39"/>
                  </a:lnTo>
                  <a:lnTo>
                    <a:pt x="132" y="102"/>
                  </a:lnTo>
                  <a:lnTo>
                    <a:pt x="153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31"/>
            <p:cNvSpPr/>
            <p:nvPr/>
          </p:nvSpPr>
          <p:spPr>
            <a:xfrm>
              <a:off x="4081988" y="875375"/>
              <a:ext cx="3825" cy="2550"/>
            </a:xfrm>
            <a:custGeom>
              <a:avLst/>
              <a:gdLst/>
              <a:ahLst/>
              <a:cxnLst/>
              <a:rect l="l" t="t" r="r" b="b"/>
              <a:pathLst>
                <a:path w="153" h="102" extrusionOk="0">
                  <a:moveTo>
                    <a:pt x="22" y="0"/>
                  </a:moveTo>
                  <a:lnTo>
                    <a:pt x="0" y="12"/>
                  </a:lnTo>
                  <a:lnTo>
                    <a:pt x="153" y="102"/>
                  </a:lnTo>
                  <a:lnTo>
                    <a:pt x="153" y="102"/>
                  </a:lnTo>
                  <a:lnTo>
                    <a:pt x="132" y="6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31"/>
            <p:cNvSpPr/>
            <p:nvPr/>
          </p:nvSpPr>
          <p:spPr>
            <a:xfrm>
              <a:off x="4082538" y="875225"/>
              <a:ext cx="2775" cy="1800"/>
            </a:xfrm>
            <a:custGeom>
              <a:avLst/>
              <a:gdLst/>
              <a:ahLst/>
              <a:cxnLst/>
              <a:rect l="l" t="t" r="r" b="b"/>
              <a:pathLst>
                <a:path w="111" h="72" extrusionOk="0">
                  <a:moveTo>
                    <a:pt x="6" y="0"/>
                  </a:moveTo>
                  <a:lnTo>
                    <a:pt x="0" y="6"/>
                  </a:lnTo>
                  <a:lnTo>
                    <a:pt x="110" y="72"/>
                  </a:lnTo>
                  <a:lnTo>
                    <a:pt x="110" y="6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31"/>
            <p:cNvSpPr/>
            <p:nvPr/>
          </p:nvSpPr>
          <p:spPr>
            <a:xfrm>
              <a:off x="4082538" y="872175"/>
              <a:ext cx="150" cy="3225"/>
            </a:xfrm>
            <a:custGeom>
              <a:avLst/>
              <a:gdLst/>
              <a:ahLst/>
              <a:cxnLst/>
              <a:rect l="l" t="t" r="r" b="b"/>
              <a:pathLst>
                <a:path w="6" h="129" extrusionOk="0">
                  <a:moveTo>
                    <a:pt x="0" y="1"/>
                  </a:moveTo>
                  <a:lnTo>
                    <a:pt x="0" y="128"/>
                  </a:lnTo>
                  <a:lnTo>
                    <a:pt x="6" y="122"/>
                  </a:lnTo>
                  <a:lnTo>
                    <a:pt x="6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31"/>
            <p:cNvSpPr/>
            <p:nvPr/>
          </p:nvSpPr>
          <p:spPr>
            <a:xfrm>
              <a:off x="4085788" y="873350"/>
              <a:ext cx="250" cy="4575"/>
            </a:xfrm>
            <a:custGeom>
              <a:avLst/>
              <a:gdLst/>
              <a:ahLst/>
              <a:cxnLst/>
              <a:rect l="l" t="t" r="r" b="b"/>
              <a:pathLst>
                <a:path w="10" h="183" extrusionOk="0">
                  <a:moveTo>
                    <a:pt x="9" y="0"/>
                  </a:moveTo>
                  <a:lnTo>
                    <a:pt x="1" y="6"/>
                  </a:lnTo>
                  <a:lnTo>
                    <a:pt x="1" y="183"/>
                  </a:lnTo>
                  <a:lnTo>
                    <a:pt x="9" y="17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31"/>
            <p:cNvSpPr/>
            <p:nvPr/>
          </p:nvSpPr>
          <p:spPr>
            <a:xfrm>
              <a:off x="4081988" y="871125"/>
              <a:ext cx="4050" cy="2375"/>
            </a:xfrm>
            <a:custGeom>
              <a:avLst/>
              <a:gdLst/>
              <a:ahLst/>
              <a:cxnLst/>
              <a:rect l="l" t="t" r="r" b="b"/>
              <a:pathLst>
                <a:path w="162" h="95" extrusionOk="0">
                  <a:moveTo>
                    <a:pt x="8" y="1"/>
                  </a:moveTo>
                  <a:lnTo>
                    <a:pt x="0" y="5"/>
                  </a:lnTo>
                  <a:lnTo>
                    <a:pt x="153" y="95"/>
                  </a:lnTo>
                  <a:lnTo>
                    <a:pt x="161" y="8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31"/>
            <p:cNvSpPr/>
            <p:nvPr/>
          </p:nvSpPr>
          <p:spPr>
            <a:xfrm>
              <a:off x="4078213" y="864600"/>
              <a:ext cx="3800" cy="6700"/>
            </a:xfrm>
            <a:custGeom>
              <a:avLst/>
              <a:gdLst/>
              <a:ahLst/>
              <a:cxnLst/>
              <a:rect l="l" t="t" r="r" b="b"/>
              <a:pathLst>
                <a:path w="152" h="268" extrusionOk="0">
                  <a:moveTo>
                    <a:pt x="1" y="1"/>
                  </a:moveTo>
                  <a:lnTo>
                    <a:pt x="1" y="178"/>
                  </a:lnTo>
                  <a:lnTo>
                    <a:pt x="151" y="267"/>
                  </a:lnTo>
                  <a:lnTo>
                    <a:pt x="151" y="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31"/>
            <p:cNvSpPr/>
            <p:nvPr/>
          </p:nvSpPr>
          <p:spPr>
            <a:xfrm>
              <a:off x="4078713" y="865500"/>
              <a:ext cx="2800" cy="4900"/>
            </a:xfrm>
            <a:custGeom>
              <a:avLst/>
              <a:gdLst/>
              <a:ahLst/>
              <a:cxnLst/>
              <a:rect l="l" t="t" r="r" b="b"/>
              <a:pathLst>
                <a:path w="112" h="196" extrusionOk="0">
                  <a:moveTo>
                    <a:pt x="1" y="1"/>
                  </a:moveTo>
                  <a:lnTo>
                    <a:pt x="1" y="53"/>
                  </a:lnTo>
                  <a:lnTo>
                    <a:pt x="1" y="70"/>
                  </a:lnTo>
                  <a:lnTo>
                    <a:pt x="1" y="92"/>
                  </a:lnTo>
                  <a:lnTo>
                    <a:pt x="1" y="102"/>
                  </a:lnTo>
                  <a:lnTo>
                    <a:pt x="1" y="130"/>
                  </a:lnTo>
                  <a:lnTo>
                    <a:pt x="12" y="137"/>
                  </a:lnTo>
                  <a:lnTo>
                    <a:pt x="31" y="147"/>
                  </a:lnTo>
                  <a:lnTo>
                    <a:pt x="39" y="152"/>
                  </a:lnTo>
                  <a:lnTo>
                    <a:pt x="46" y="156"/>
                  </a:lnTo>
                  <a:lnTo>
                    <a:pt x="111" y="195"/>
                  </a:lnTo>
                  <a:lnTo>
                    <a:pt x="111" y="118"/>
                  </a:lnTo>
                  <a:lnTo>
                    <a:pt x="111" y="111"/>
                  </a:lnTo>
                  <a:lnTo>
                    <a:pt x="111" y="102"/>
                  </a:lnTo>
                  <a:lnTo>
                    <a:pt x="111" y="81"/>
                  </a:lnTo>
                  <a:lnTo>
                    <a:pt x="111" y="66"/>
                  </a:lnTo>
                  <a:lnTo>
                    <a:pt x="88" y="53"/>
                  </a:lnTo>
                  <a:lnTo>
                    <a:pt x="79" y="47"/>
                  </a:lnTo>
                  <a:lnTo>
                    <a:pt x="60" y="37"/>
                  </a:lnTo>
                  <a:lnTo>
                    <a:pt x="44" y="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31"/>
            <p:cNvSpPr/>
            <p:nvPr/>
          </p:nvSpPr>
          <p:spPr>
            <a:xfrm>
              <a:off x="4078713" y="866675"/>
              <a:ext cx="2200" cy="1400"/>
            </a:xfrm>
            <a:custGeom>
              <a:avLst/>
              <a:gdLst/>
              <a:ahLst/>
              <a:cxnLst/>
              <a:rect l="l" t="t" r="r" b="b"/>
              <a:pathLst>
                <a:path w="88" h="56" extrusionOk="0">
                  <a:moveTo>
                    <a:pt x="79" y="0"/>
                  </a:moveTo>
                  <a:lnTo>
                    <a:pt x="1" y="45"/>
                  </a:lnTo>
                  <a:lnTo>
                    <a:pt x="1" y="55"/>
                  </a:lnTo>
                  <a:lnTo>
                    <a:pt x="88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31"/>
            <p:cNvSpPr/>
            <p:nvPr/>
          </p:nvSpPr>
          <p:spPr>
            <a:xfrm>
              <a:off x="4078713" y="866425"/>
              <a:ext cx="2000" cy="1400"/>
            </a:xfrm>
            <a:custGeom>
              <a:avLst/>
              <a:gdLst/>
              <a:ahLst/>
              <a:cxnLst/>
              <a:rect l="l" t="t" r="r" b="b"/>
              <a:pathLst>
                <a:path w="80" h="56" extrusionOk="0">
                  <a:moveTo>
                    <a:pt x="60" y="0"/>
                  </a:moveTo>
                  <a:lnTo>
                    <a:pt x="1" y="33"/>
                  </a:lnTo>
                  <a:lnTo>
                    <a:pt x="1" y="55"/>
                  </a:lnTo>
                  <a:lnTo>
                    <a:pt x="79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31"/>
            <p:cNvSpPr/>
            <p:nvPr/>
          </p:nvSpPr>
          <p:spPr>
            <a:xfrm>
              <a:off x="4078713" y="866150"/>
              <a:ext cx="1525" cy="1125"/>
            </a:xfrm>
            <a:custGeom>
              <a:avLst/>
              <a:gdLst/>
              <a:ahLst/>
              <a:cxnLst/>
              <a:rect l="l" t="t" r="r" b="b"/>
              <a:pathLst>
                <a:path w="61" h="45" extrusionOk="0">
                  <a:moveTo>
                    <a:pt x="44" y="1"/>
                  </a:moveTo>
                  <a:lnTo>
                    <a:pt x="1" y="27"/>
                  </a:lnTo>
                  <a:lnTo>
                    <a:pt x="1" y="44"/>
                  </a:lnTo>
                  <a:lnTo>
                    <a:pt x="60" y="1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31"/>
            <p:cNvSpPr/>
            <p:nvPr/>
          </p:nvSpPr>
          <p:spPr>
            <a:xfrm>
              <a:off x="4078713" y="865500"/>
              <a:ext cx="1125" cy="1350"/>
            </a:xfrm>
            <a:custGeom>
              <a:avLst/>
              <a:gdLst/>
              <a:ahLst/>
              <a:cxnLst/>
              <a:rect l="l" t="t" r="r" b="b"/>
              <a:pathLst>
                <a:path w="45" h="54" extrusionOk="0">
                  <a:moveTo>
                    <a:pt x="1" y="1"/>
                  </a:moveTo>
                  <a:lnTo>
                    <a:pt x="1" y="53"/>
                  </a:lnTo>
                  <a:lnTo>
                    <a:pt x="44" y="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31"/>
            <p:cNvSpPr/>
            <p:nvPr/>
          </p:nvSpPr>
          <p:spPr>
            <a:xfrm>
              <a:off x="4079013" y="867500"/>
              <a:ext cx="2500" cy="1700"/>
            </a:xfrm>
            <a:custGeom>
              <a:avLst/>
              <a:gdLst/>
              <a:ahLst/>
              <a:cxnLst/>
              <a:rect l="l" t="t" r="r" b="b"/>
              <a:pathLst>
                <a:path w="100" h="68" extrusionOk="0">
                  <a:moveTo>
                    <a:pt x="99" y="1"/>
                  </a:moveTo>
                  <a:lnTo>
                    <a:pt x="0" y="57"/>
                  </a:lnTo>
                  <a:lnTo>
                    <a:pt x="19" y="67"/>
                  </a:lnTo>
                  <a:lnTo>
                    <a:pt x="99" y="2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31"/>
            <p:cNvSpPr/>
            <p:nvPr/>
          </p:nvSpPr>
          <p:spPr>
            <a:xfrm>
              <a:off x="4078713" y="866825"/>
              <a:ext cx="2800" cy="2125"/>
            </a:xfrm>
            <a:custGeom>
              <a:avLst/>
              <a:gdLst/>
              <a:ahLst/>
              <a:cxnLst/>
              <a:rect l="l" t="t" r="r" b="b"/>
              <a:pathLst>
                <a:path w="112" h="85" extrusionOk="0">
                  <a:moveTo>
                    <a:pt x="88" y="0"/>
                  </a:moveTo>
                  <a:lnTo>
                    <a:pt x="1" y="49"/>
                  </a:lnTo>
                  <a:lnTo>
                    <a:pt x="1" y="77"/>
                  </a:lnTo>
                  <a:lnTo>
                    <a:pt x="12" y="84"/>
                  </a:lnTo>
                  <a:lnTo>
                    <a:pt x="111" y="28"/>
                  </a:lnTo>
                  <a:lnTo>
                    <a:pt x="111" y="13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31"/>
            <p:cNvSpPr/>
            <p:nvPr/>
          </p:nvSpPr>
          <p:spPr>
            <a:xfrm>
              <a:off x="4079838" y="868450"/>
              <a:ext cx="1675" cy="1950"/>
            </a:xfrm>
            <a:custGeom>
              <a:avLst/>
              <a:gdLst/>
              <a:ahLst/>
              <a:cxnLst/>
              <a:rect l="l" t="t" r="r" b="b"/>
              <a:pathLst>
                <a:path w="67" h="78" extrusionOk="0">
                  <a:moveTo>
                    <a:pt x="66" y="0"/>
                  </a:moveTo>
                  <a:lnTo>
                    <a:pt x="1" y="38"/>
                  </a:lnTo>
                  <a:lnTo>
                    <a:pt x="66" y="77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31"/>
            <p:cNvSpPr/>
            <p:nvPr/>
          </p:nvSpPr>
          <p:spPr>
            <a:xfrm>
              <a:off x="4079663" y="868275"/>
              <a:ext cx="1850" cy="1150"/>
            </a:xfrm>
            <a:custGeom>
              <a:avLst/>
              <a:gdLst/>
              <a:ahLst/>
              <a:cxnLst/>
              <a:rect l="l" t="t" r="r" b="b"/>
              <a:pathLst>
                <a:path w="74" h="46" extrusionOk="0">
                  <a:moveTo>
                    <a:pt x="73" y="0"/>
                  </a:moveTo>
                  <a:lnTo>
                    <a:pt x="1" y="41"/>
                  </a:lnTo>
                  <a:lnTo>
                    <a:pt x="8" y="45"/>
                  </a:lnTo>
                  <a:lnTo>
                    <a:pt x="7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31"/>
            <p:cNvSpPr/>
            <p:nvPr/>
          </p:nvSpPr>
          <p:spPr>
            <a:xfrm>
              <a:off x="4079488" y="868050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45"/>
                  </a:lnTo>
                  <a:lnTo>
                    <a:pt x="8" y="50"/>
                  </a:lnTo>
                  <a:lnTo>
                    <a:pt x="80" y="9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31"/>
            <p:cNvSpPr/>
            <p:nvPr/>
          </p:nvSpPr>
          <p:spPr>
            <a:xfrm>
              <a:off x="4078213" y="864600"/>
              <a:ext cx="3800" cy="2575"/>
            </a:xfrm>
            <a:custGeom>
              <a:avLst/>
              <a:gdLst/>
              <a:ahLst/>
              <a:cxnLst/>
              <a:rect l="l" t="t" r="r" b="b"/>
              <a:pathLst>
                <a:path w="152" h="103" extrusionOk="0">
                  <a:moveTo>
                    <a:pt x="1" y="1"/>
                  </a:moveTo>
                  <a:lnTo>
                    <a:pt x="21" y="37"/>
                  </a:lnTo>
                  <a:lnTo>
                    <a:pt x="131" y="102"/>
                  </a:lnTo>
                  <a:lnTo>
                    <a:pt x="151" y="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31"/>
            <p:cNvSpPr/>
            <p:nvPr/>
          </p:nvSpPr>
          <p:spPr>
            <a:xfrm>
              <a:off x="4078213" y="868725"/>
              <a:ext cx="3800" cy="2575"/>
            </a:xfrm>
            <a:custGeom>
              <a:avLst/>
              <a:gdLst/>
              <a:ahLst/>
              <a:cxnLst/>
              <a:rect l="l" t="t" r="r" b="b"/>
              <a:pathLst>
                <a:path w="152" h="103" extrusionOk="0">
                  <a:moveTo>
                    <a:pt x="21" y="1"/>
                  </a:moveTo>
                  <a:lnTo>
                    <a:pt x="1" y="13"/>
                  </a:lnTo>
                  <a:lnTo>
                    <a:pt x="151" y="102"/>
                  </a:lnTo>
                  <a:lnTo>
                    <a:pt x="131" y="66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31"/>
            <p:cNvSpPr/>
            <p:nvPr/>
          </p:nvSpPr>
          <p:spPr>
            <a:xfrm>
              <a:off x="4078713" y="868600"/>
              <a:ext cx="2800" cy="1800"/>
            </a:xfrm>
            <a:custGeom>
              <a:avLst/>
              <a:gdLst/>
              <a:ahLst/>
              <a:cxnLst/>
              <a:rect l="l" t="t" r="r" b="b"/>
              <a:pathLst>
                <a:path w="112" h="72" extrusionOk="0">
                  <a:moveTo>
                    <a:pt x="7" y="0"/>
                  </a:moveTo>
                  <a:lnTo>
                    <a:pt x="1" y="6"/>
                  </a:lnTo>
                  <a:lnTo>
                    <a:pt x="111" y="71"/>
                  </a:lnTo>
                  <a:lnTo>
                    <a:pt x="111" y="6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31"/>
            <p:cNvSpPr/>
            <p:nvPr/>
          </p:nvSpPr>
          <p:spPr>
            <a:xfrm>
              <a:off x="4078713" y="865500"/>
              <a:ext cx="175" cy="3250"/>
            </a:xfrm>
            <a:custGeom>
              <a:avLst/>
              <a:gdLst/>
              <a:ahLst/>
              <a:cxnLst/>
              <a:rect l="l" t="t" r="r" b="b"/>
              <a:pathLst>
                <a:path w="7" h="130" extrusionOk="0">
                  <a:moveTo>
                    <a:pt x="1" y="1"/>
                  </a:moveTo>
                  <a:lnTo>
                    <a:pt x="1" y="130"/>
                  </a:lnTo>
                  <a:lnTo>
                    <a:pt x="7" y="124"/>
                  </a:lnTo>
                  <a:lnTo>
                    <a:pt x="7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4081988" y="866700"/>
              <a:ext cx="250" cy="4600"/>
            </a:xfrm>
            <a:custGeom>
              <a:avLst/>
              <a:gdLst/>
              <a:ahLst/>
              <a:cxnLst/>
              <a:rect l="l" t="t" r="r" b="b"/>
              <a:pathLst>
                <a:path w="10" h="184" extrusionOk="0">
                  <a:moveTo>
                    <a:pt x="9" y="1"/>
                  </a:moveTo>
                  <a:lnTo>
                    <a:pt x="0" y="7"/>
                  </a:lnTo>
                  <a:lnTo>
                    <a:pt x="0" y="183"/>
                  </a:lnTo>
                  <a:lnTo>
                    <a:pt x="9" y="179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4078213" y="864450"/>
              <a:ext cx="4025" cy="2425"/>
            </a:xfrm>
            <a:custGeom>
              <a:avLst/>
              <a:gdLst/>
              <a:ahLst/>
              <a:cxnLst/>
              <a:rect l="l" t="t" r="r" b="b"/>
              <a:pathLst>
                <a:path w="161" h="97" extrusionOk="0">
                  <a:moveTo>
                    <a:pt x="8" y="1"/>
                  </a:moveTo>
                  <a:lnTo>
                    <a:pt x="1" y="7"/>
                  </a:lnTo>
                  <a:lnTo>
                    <a:pt x="151" y="97"/>
                  </a:lnTo>
                  <a:lnTo>
                    <a:pt x="160" y="9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4081988" y="866850"/>
              <a:ext cx="3825" cy="6700"/>
            </a:xfrm>
            <a:custGeom>
              <a:avLst/>
              <a:gdLst/>
              <a:ahLst/>
              <a:cxnLst/>
              <a:rect l="l" t="t" r="r" b="b"/>
              <a:pathLst>
                <a:path w="153" h="268" extrusionOk="0">
                  <a:moveTo>
                    <a:pt x="0" y="1"/>
                  </a:moveTo>
                  <a:lnTo>
                    <a:pt x="0" y="177"/>
                  </a:lnTo>
                  <a:lnTo>
                    <a:pt x="153" y="267"/>
                  </a:lnTo>
                  <a:lnTo>
                    <a:pt x="15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4082538" y="867750"/>
              <a:ext cx="2775" cy="4900"/>
            </a:xfrm>
            <a:custGeom>
              <a:avLst/>
              <a:gdLst/>
              <a:ahLst/>
              <a:cxnLst/>
              <a:rect l="l" t="t" r="r" b="b"/>
              <a:pathLst>
                <a:path w="111" h="196" extrusionOk="0">
                  <a:moveTo>
                    <a:pt x="0" y="1"/>
                  </a:moveTo>
                  <a:lnTo>
                    <a:pt x="0" y="53"/>
                  </a:lnTo>
                  <a:lnTo>
                    <a:pt x="0" y="70"/>
                  </a:lnTo>
                  <a:lnTo>
                    <a:pt x="0" y="92"/>
                  </a:lnTo>
                  <a:lnTo>
                    <a:pt x="0" y="102"/>
                  </a:lnTo>
                  <a:lnTo>
                    <a:pt x="0" y="130"/>
                  </a:lnTo>
                  <a:lnTo>
                    <a:pt x="12" y="137"/>
                  </a:lnTo>
                  <a:lnTo>
                    <a:pt x="31" y="147"/>
                  </a:lnTo>
                  <a:lnTo>
                    <a:pt x="38" y="152"/>
                  </a:lnTo>
                  <a:lnTo>
                    <a:pt x="44" y="156"/>
                  </a:lnTo>
                  <a:lnTo>
                    <a:pt x="110" y="195"/>
                  </a:lnTo>
                  <a:lnTo>
                    <a:pt x="110" y="118"/>
                  </a:lnTo>
                  <a:lnTo>
                    <a:pt x="110" y="111"/>
                  </a:lnTo>
                  <a:lnTo>
                    <a:pt x="110" y="102"/>
                  </a:lnTo>
                  <a:lnTo>
                    <a:pt x="110" y="81"/>
                  </a:lnTo>
                  <a:lnTo>
                    <a:pt x="110" y="66"/>
                  </a:lnTo>
                  <a:lnTo>
                    <a:pt x="86" y="53"/>
                  </a:lnTo>
                  <a:lnTo>
                    <a:pt x="78" y="47"/>
                  </a:lnTo>
                  <a:lnTo>
                    <a:pt x="60" y="37"/>
                  </a:lnTo>
                  <a:lnTo>
                    <a:pt x="44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4082538" y="868925"/>
              <a:ext cx="2150" cy="1400"/>
            </a:xfrm>
            <a:custGeom>
              <a:avLst/>
              <a:gdLst/>
              <a:ahLst/>
              <a:cxnLst/>
              <a:rect l="l" t="t" r="r" b="b"/>
              <a:pathLst>
                <a:path w="86" h="56" extrusionOk="0">
                  <a:moveTo>
                    <a:pt x="78" y="0"/>
                  </a:moveTo>
                  <a:lnTo>
                    <a:pt x="0" y="45"/>
                  </a:lnTo>
                  <a:lnTo>
                    <a:pt x="0" y="55"/>
                  </a:lnTo>
                  <a:lnTo>
                    <a:pt x="86" y="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4082538" y="868675"/>
              <a:ext cx="1975" cy="1400"/>
            </a:xfrm>
            <a:custGeom>
              <a:avLst/>
              <a:gdLst/>
              <a:ahLst/>
              <a:cxnLst/>
              <a:rect l="l" t="t" r="r" b="b"/>
              <a:pathLst>
                <a:path w="79" h="56" extrusionOk="0">
                  <a:moveTo>
                    <a:pt x="60" y="0"/>
                  </a:moveTo>
                  <a:lnTo>
                    <a:pt x="0" y="33"/>
                  </a:lnTo>
                  <a:lnTo>
                    <a:pt x="0" y="55"/>
                  </a:lnTo>
                  <a:lnTo>
                    <a:pt x="78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4082538" y="868400"/>
              <a:ext cx="1500" cy="1125"/>
            </a:xfrm>
            <a:custGeom>
              <a:avLst/>
              <a:gdLst/>
              <a:ahLst/>
              <a:cxnLst/>
              <a:rect l="l" t="t" r="r" b="b"/>
              <a:pathLst>
                <a:path w="60" h="45" extrusionOk="0">
                  <a:moveTo>
                    <a:pt x="44" y="1"/>
                  </a:moveTo>
                  <a:lnTo>
                    <a:pt x="0" y="27"/>
                  </a:lnTo>
                  <a:lnTo>
                    <a:pt x="0" y="44"/>
                  </a:lnTo>
                  <a:lnTo>
                    <a:pt x="60" y="1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4082538" y="867750"/>
              <a:ext cx="1100" cy="1325"/>
            </a:xfrm>
            <a:custGeom>
              <a:avLst/>
              <a:gdLst/>
              <a:ahLst/>
              <a:cxnLst/>
              <a:rect l="l" t="t" r="r" b="b"/>
              <a:pathLst>
                <a:path w="44" h="53" extrusionOk="0">
                  <a:moveTo>
                    <a:pt x="0" y="1"/>
                  </a:moveTo>
                  <a:lnTo>
                    <a:pt x="0" y="53"/>
                  </a:lnTo>
                  <a:lnTo>
                    <a:pt x="44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4082813" y="869750"/>
              <a:ext cx="2500" cy="1700"/>
            </a:xfrm>
            <a:custGeom>
              <a:avLst/>
              <a:gdLst/>
              <a:ahLst/>
              <a:cxnLst/>
              <a:rect l="l" t="t" r="r" b="b"/>
              <a:pathLst>
                <a:path w="100" h="68" extrusionOk="0">
                  <a:moveTo>
                    <a:pt x="99" y="1"/>
                  </a:moveTo>
                  <a:lnTo>
                    <a:pt x="1" y="57"/>
                  </a:lnTo>
                  <a:lnTo>
                    <a:pt x="20" y="67"/>
                  </a:lnTo>
                  <a:lnTo>
                    <a:pt x="99" y="2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4082538" y="869050"/>
              <a:ext cx="2775" cy="2150"/>
            </a:xfrm>
            <a:custGeom>
              <a:avLst/>
              <a:gdLst/>
              <a:ahLst/>
              <a:cxnLst/>
              <a:rect l="l" t="t" r="r" b="b"/>
              <a:pathLst>
                <a:path w="111" h="86" extrusionOk="0">
                  <a:moveTo>
                    <a:pt x="86" y="1"/>
                  </a:moveTo>
                  <a:lnTo>
                    <a:pt x="0" y="50"/>
                  </a:lnTo>
                  <a:lnTo>
                    <a:pt x="0" y="78"/>
                  </a:lnTo>
                  <a:lnTo>
                    <a:pt x="12" y="85"/>
                  </a:lnTo>
                  <a:lnTo>
                    <a:pt x="110" y="29"/>
                  </a:lnTo>
                  <a:lnTo>
                    <a:pt x="110" y="14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4083613" y="870700"/>
              <a:ext cx="1700" cy="1950"/>
            </a:xfrm>
            <a:custGeom>
              <a:avLst/>
              <a:gdLst/>
              <a:ahLst/>
              <a:cxnLst/>
              <a:rect l="l" t="t" r="r" b="b"/>
              <a:pathLst>
                <a:path w="68" h="78" extrusionOk="0">
                  <a:moveTo>
                    <a:pt x="67" y="0"/>
                  </a:moveTo>
                  <a:lnTo>
                    <a:pt x="1" y="38"/>
                  </a:lnTo>
                  <a:lnTo>
                    <a:pt x="67" y="7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1"/>
            <p:cNvSpPr/>
            <p:nvPr/>
          </p:nvSpPr>
          <p:spPr>
            <a:xfrm>
              <a:off x="4083463" y="870500"/>
              <a:ext cx="1850" cy="1150"/>
            </a:xfrm>
            <a:custGeom>
              <a:avLst/>
              <a:gdLst/>
              <a:ahLst/>
              <a:cxnLst/>
              <a:rect l="l" t="t" r="r" b="b"/>
              <a:pathLst>
                <a:path w="74" h="46" extrusionOk="0">
                  <a:moveTo>
                    <a:pt x="73" y="1"/>
                  </a:moveTo>
                  <a:lnTo>
                    <a:pt x="1" y="42"/>
                  </a:lnTo>
                  <a:lnTo>
                    <a:pt x="7" y="46"/>
                  </a:lnTo>
                  <a:lnTo>
                    <a:pt x="73" y="8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1"/>
            <p:cNvSpPr/>
            <p:nvPr/>
          </p:nvSpPr>
          <p:spPr>
            <a:xfrm>
              <a:off x="4083288" y="870300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1" y="45"/>
                  </a:lnTo>
                  <a:lnTo>
                    <a:pt x="8" y="50"/>
                  </a:lnTo>
                  <a:lnTo>
                    <a:pt x="80" y="9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31"/>
            <p:cNvSpPr/>
            <p:nvPr/>
          </p:nvSpPr>
          <p:spPr>
            <a:xfrm>
              <a:off x="4081988" y="866850"/>
              <a:ext cx="3825" cy="2575"/>
            </a:xfrm>
            <a:custGeom>
              <a:avLst/>
              <a:gdLst/>
              <a:ahLst/>
              <a:cxnLst/>
              <a:rect l="l" t="t" r="r" b="b"/>
              <a:pathLst>
                <a:path w="153" h="103" extrusionOk="0">
                  <a:moveTo>
                    <a:pt x="0" y="1"/>
                  </a:moveTo>
                  <a:lnTo>
                    <a:pt x="22" y="37"/>
                  </a:lnTo>
                  <a:lnTo>
                    <a:pt x="132" y="102"/>
                  </a:lnTo>
                  <a:lnTo>
                    <a:pt x="15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31"/>
            <p:cNvSpPr/>
            <p:nvPr/>
          </p:nvSpPr>
          <p:spPr>
            <a:xfrm>
              <a:off x="4081988" y="870975"/>
              <a:ext cx="3825" cy="2575"/>
            </a:xfrm>
            <a:custGeom>
              <a:avLst/>
              <a:gdLst/>
              <a:ahLst/>
              <a:cxnLst/>
              <a:rect l="l" t="t" r="r" b="b"/>
              <a:pathLst>
                <a:path w="153" h="103" extrusionOk="0">
                  <a:moveTo>
                    <a:pt x="22" y="1"/>
                  </a:moveTo>
                  <a:lnTo>
                    <a:pt x="0" y="12"/>
                  </a:lnTo>
                  <a:lnTo>
                    <a:pt x="153" y="102"/>
                  </a:lnTo>
                  <a:lnTo>
                    <a:pt x="132" y="66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31"/>
            <p:cNvSpPr/>
            <p:nvPr/>
          </p:nvSpPr>
          <p:spPr>
            <a:xfrm>
              <a:off x="4082538" y="870850"/>
              <a:ext cx="2775" cy="1800"/>
            </a:xfrm>
            <a:custGeom>
              <a:avLst/>
              <a:gdLst/>
              <a:ahLst/>
              <a:cxnLst/>
              <a:rect l="l" t="t" r="r" b="b"/>
              <a:pathLst>
                <a:path w="111" h="72" extrusionOk="0">
                  <a:moveTo>
                    <a:pt x="6" y="0"/>
                  </a:moveTo>
                  <a:lnTo>
                    <a:pt x="0" y="6"/>
                  </a:lnTo>
                  <a:lnTo>
                    <a:pt x="110" y="71"/>
                  </a:lnTo>
                  <a:lnTo>
                    <a:pt x="110" y="6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31"/>
            <p:cNvSpPr/>
            <p:nvPr/>
          </p:nvSpPr>
          <p:spPr>
            <a:xfrm>
              <a:off x="4082538" y="867750"/>
              <a:ext cx="150" cy="3250"/>
            </a:xfrm>
            <a:custGeom>
              <a:avLst/>
              <a:gdLst/>
              <a:ahLst/>
              <a:cxnLst/>
              <a:rect l="l" t="t" r="r" b="b"/>
              <a:pathLst>
                <a:path w="6" h="130" extrusionOk="0">
                  <a:moveTo>
                    <a:pt x="0" y="1"/>
                  </a:moveTo>
                  <a:lnTo>
                    <a:pt x="0" y="130"/>
                  </a:lnTo>
                  <a:lnTo>
                    <a:pt x="6" y="124"/>
                  </a:lnTo>
                  <a:lnTo>
                    <a:pt x="6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31"/>
            <p:cNvSpPr/>
            <p:nvPr/>
          </p:nvSpPr>
          <p:spPr>
            <a:xfrm>
              <a:off x="4085788" y="868950"/>
              <a:ext cx="250" cy="4600"/>
            </a:xfrm>
            <a:custGeom>
              <a:avLst/>
              <a:gdLst/>
              <a:ahLst/>
              <a:cxnLst/>
              <a:rect l="l" t="t" r="r" b="b"/>
              <a:pathLst>
                <a:path w="10" h="184" extrusionOk="0">
                  <a:moveTo>
                    <a:pt x="9" y="1"/>
                  </a:moveTo>
                  <a:lnTo>
                    <a:pt x="1" y="6"/>
                  </a:lnTo>
                  <a:lnTo>
                    <a:pt x="1" y="183"/>
                  </a:lnTo>
                  <a:lnTo>
                    <a:pt x="9" y="179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31"/>
            <p:cNvSpPr/>
            <p:nvPr/>
          </p:nvSpPr>
          <p:spPr>
            <a:xfrm>
              <a:off x="4081988" y="866700"/>
              <a:ext cx="4050" cy="2425"/>
            </a:xfrm>
            <a:custGeom>
              <a:avLst/>
              <a:gdLst/>
              <a:ahLst/>
              <a:cxnLst/>
              <a:rect l="l" t="t" r="r" b="b"/>
              <a:pathLst>
                <a:path w="162" h="97" extrusionOk="0">
                  <a:moveTo>
                    <a:pt x="8" y="1"/>
                  </a:moveTo>
                  <a:lnTo>
                    <a:pt x="0" y="7"/>
                  </a:lnTo>
                  <a:lnTo>
                    <a:pt x="153" y="96"/>
                  </a:lnTo>
                  <a:lnTo>
                    <a:pt x="161" y="9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1"/>
            <p:cNvSpPr/>
            <p:nvPr/>
          </p:nvSpPr>
          <p:spPr>
            <a:xfrm>
              <a:off x="4089963" y="870175"/>
              <a:ext cx="10350" cy="31825"/>
            </a:xfrm>
            <a:custGeom>
              <a:avLst/>
              <a:gdLst/>
              <a:ahLst/>
              <a:cxnLst/>
              <a:rect l="l" t="t" r="r" b="b"/>
              <a:pathLst>
                <a:path w="414" h="1273" extrusionOk="0">
                  <a:moveTo>
                    <a:pt x="96" y="1"/>
                  </a:moveTo>
                  <a:cubicBezTo>
                    <a:pt x="86" y="1"/>
                    <a:pt x="76" y="2"/>
                    <a:pt x="67" y="7"/>
                  </a:cubicBezTo>
                  <a:cubicBezTo>
                    <a:pt x="26" y="21"/>
                    <a:pt x="0" y="59"/>
                    <a:pt x="0" y="120"/>
                  </a:cubicBezTo>
                  <a:lnTo>
                    <a:pt x="0" y="1029"/>
                  </a:lnTo>
                  <a:lnTo>
                    <a:pt x="414" y="1273"/>
                  </a:lnTo>
                  <a:lnTo>
                    <a:pt x="412" y="356"/>
                  </a:lnTo>
                  <a:cubicBezTo>
                    <a:pt x="412" y="350"/>
                    <a:pt x="412" y="343"/>
                    <a:pt x="411" y="337"/>
                  </a:cubicBezTo>
                  <a:lnTo>
                    <a:pt x="411" y="333"/>
                  </a:lnTo>
                  <a:cubicBezTo>
                    <a:pt x="411" y="326"/>
                    <a:pt x="409" y="320"/>
                    <a:pt x="409" y="313"/>
                  </a:cubicBezTo>
                  <a:lnTo>
                    <a:pt x="409" y="310"/>
                  </a:lnTo>
                  <a:cubicBezTo>
                    <a:pt x="408" y="304"/>
                    <a:pt x="406" y="298"/>
                    <a:pt x="405" y="292"/>
                  </a:cubicBezTo>
                  <a:cubicBezTo>
                    <a:pt x="405" y="291"/>
                    <a:pt x="403" y="289"/>
                    <a:pt x="403" y="288"/>
                  </a:cubicBezTo>
                  <a:cubicBezTo>
                    <a:pt x="402" y="281"/>
                    <a:pt x="401" y="275"/>
                    <a:pt x="398" y="269"/>
                  </a:cubicBezTo>
                  <a:lnTo>
                    <a:pt x="396" y="263"/>
                  </a:lnTo>
                  <a:cubicBezTo>
                    <a:pt x="393" y="258"/>
                    <a:pt x="392" y="252"/>
                    <a:pt x="389" y="246"/>
                  </a:cubicBezTo>
                  <a:lnTo>
                    <a:pt x="388" y="243"/>
                  </a:lnTo>
                  <a:cubicBezTo>
                    <a:pt x="386" y="236"/>
                    <a:pt x="383" y="230"/>
                    <a:pt x="379" y="223"/>
                  </a:cubicBezTo>
                  <a:lnTo>
                    <a:pt x="376" y="217"/>
                  </a:lnTo>
                  <a:cubicBezTo>
                    <a:pt x="373" y="211"/>
                    <a:pt x="372" y="207"/>
                    <a:pt x="369" y="201"/>
                  </a:cubicBezTo>
                  <a:lnTo>
                    <a:pt x="366" y="197"/>
                  </a:lnTo>
                  <a:cubicBezTo>
                    <a:pt x="361" y="189"/>
                    <a:pt x="359" y="184"/>
                    <a:pt x="354" y="178"/>
                  </a:cubicBezTo>
                  <a:lnTo>
                    <a:pt x="350" y="172"/>
                  </a:lnTo>
                  <a:cubicBezTo>
                    <a:pt x="347" y="168"/>
                    <a:pt x="344" y="163"/>
                    <a:pt x="341" y="158"/>
                  </a:cubicBezTo>
                  <a:lnTo>
                    <a:pt x="337" y="153"/>
                  </a:lnTo>
                  <a:cubicBezTo>
                    <a:pt x="332" y="146"/>
                    <a:pt x="328" y="140"/>
                    <a:pt x="324" y="134"/>
                  </a:cubicBezTo>
                  <a:lnTo>
                    <a:pt x="319" y="130"/>
                  </a:lnTo>
                  <a:cubicBezTo>
                    <a:pt x="316" y="126"/>
                    <a:pt x="312" y="120"/>
                    <a:pt x="308" y="115"/>
                  </a:cubicBezTo>
                  <a:lnTo>
                    <a:pt x="303" y="111"/>
                  </a:lnTo>
                  <a:cubicBezTo>
                    <a:pt x="299" y="105"/>
                    <a:pt x="293" y="100"/>
                    <a:pt x="289" y="95"/>
                  </a:cubicBezTo>
                  <a:lnTo>
                    <a:pt x="285" y="91"/>
                  </a:lnTo>
                  <a:cubicBezTo>
                    <a:pt x="280" y="86"/>
                    <a:pt x="276" y="82"/>
                    <a:pt x="272" y="78"/>
                  </a:cubicBezTo>
                  <a:lnTo>
                    <a:pt x="266" y="73"/>
                  </a:lnTo>
                  <a:cubicBezTo>
                    <a:pt x="261" y="69"/>
                    <a:pt x="256" y="65"/>
                    <a:pt x="248" y="59"/>
                  </a:cubicBezTo>
                  <a:lnTo>
                    <a:pt x="245" y="57"/>
                  </a:lnTo>
                  <a:cubicBezTo>
                    <a:pt x="241" y="53"/>
                    <a:pt x="235" y="50"/>
                    <a:pt x="229" y="46"/>
                  </a:cubicBezTo>
                  <a:lnTo>
                    <a:pt x="225" y="43"/>
                  </a:lnTo>
                  <a:cubicBezTo>
                    <a:pt x="219" y="39"/>
                    <a:pt x="212" y="34"/>
                    <a:pt x="206" y="31"/>
                  </a:cubicBezTo>
                  <a:cubicBezTo>
                    <a:pt x="200" y="27"/>
                    <a:pt x="193" y="23"/>
                    <a:pt x="186" y="20"/>
                  </a:cubicBezTo>
                  <a:cubicBezTo>
                    <a:pt x="183" y="18"/>
                    <a:pt x="180" y="17"/>
                    <a:pt x="177" y="17"/>
                  </a:cubicBezTo>
                  <a:cubicBezTo>
                    <a:pt x="174" y="15"/>
                    <a:pt x="170" y="13"/>
                    <a:pt x="167" y="11"/>
                  </a:cubicBezTo>
                  <a:cubicBezTo>
                    <a:pt x="163" y="11"/>
                    <a:pt x="158" y="10"/>
                    <a:pt x="154" y="8"/>
                  </a:cubicBezTo>
                  <a:lnTo>
                    <a:pt x="148" y="5"/>
                  </a:lnTo>
                  <a:cubicBezTo>
                    <a:pt x="142" y="4"/>
                    <a:pt x="138" y="2"/>
                    <a:pt x="134" y="2"/>
                  </a:cubicBezTo>
                  <a:lnTo>
                    <a:pt x="129" y="2"/>
                  </a:lnTo>
                  <a:cubicBezTo>
                    <a:pt x="124" y="1"/>
                    <a:pt x="119" y="1"/>
                    <a:pt x="115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31"/>
            <p:cNvSpPr/>
            <p:nvPr/>
          </p:nvSpPr>
          <p:spPr>
            <a:xfrm>
              <a:off x="4090963" y="870575"/>
              <a:ext cx="75" cy="25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31"/>
            <p:cNvSpPr/>
            <p:nvPr/>
          </p:nvSpPr>
          <p:spPr>
            <a:xfrm>
              <a:off x="4098688" y="874475"/>
              <a:ext cx="100" cy="150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4" y="6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31"/>
            <p:cNvSpPr/>
            <p:nvPr/>
          </p:nvSpPr>
          <p:spPr>
            <a:xfrm>
              <a:off x="4099063" y="875075"/>
              <a:ext cx="100" cy="150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3" y="5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1"/>
            <p:cNvSpPr/>
            <p:nvPr/>
          </p:nvSpPr>
          <p:spPr>
            <a:xfrm>
              <a:off x="4099313" y="875575"/>
              <a:ext cx="125" cy="175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5" y="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31"/>
            <p:cNvSpPr/>
            <p:nvPr/>
          </p:nvSpPr>
          <p:spPr>
            <a:xfrm>
              <a:off x="4091588" y="870125"/>
              <a:ext cx="750" cy="200"/>
            </a:xfrm>
            <a:custGeom>
              <a:avLst/>
              <a:gdLst/>
              <a:ahLst/>
              <a:cxnLst/>
              <a:rect l="l" t="t" r="r" b="b"/>
              <a:pathLst>
                <a:path w="30" h="8" extrusionOk="0">
                  <a:moveTo>
                    <a:pt x="1" y="7"/>
                  </a:moveTo>
                  <a:cubicBezTo>
                    <a:pt x="11" y="3"/>
                    <a:pt x="19" y="1"/>
                    <a:pt x="30" y="0"/>
                  </a:cubicBezTo>
                  <a:cubicBezTo>
                    <a:pt x="19" y="1"/>
                    <a:pt x="11" y="3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31"/>
            <p:cNvSpPr/>
            <p:nvPr/>
          </p:nvSpPr>
          <p:spPr>
            <a:xfrm>
              <a:off x="4099638" y="876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1"/>
            <p:cNvSpPr/>
            <p:nvPr/>
          </p:nvSpPr>
          <p:spPr>
            <a:xfrm>
              <a:off x="4095588" y="871225"/>
              <a:ext cx="125" cy="100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4092788" y="870150"/>
              <a:ext cx="375" cy="50"/>
            </a:xfrm>
            <a:custGeom>
              <a:avLst/>
              <a:gdLst/>
              <a:ahLst/>
              <a:cxnLst/>
              <a:rect l="l" t="t" r="r" b="b"/>
              <a:pathLst>
                <a:path w="15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9" y="0"/>
                    <a:pt x="15" y="2"/>
                  </a:cubicBezTo>
                  <a:cubicBezTo>
                    <a:pt x="11" y="0"/>
                    <a:pt x="5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4093763" y="870325"/>
              <a:ext cx="350" cy="150"/>
            </a:xfrm>
            <a:custGeom>
              <a:avLst/>
              <a:gdLst/>
              <a:ahLst/>
              <a:cxnLst/>
              <a:rect l="l" t="t" r="r" b="b"/>
              <a:pathLst>
                <a:path w="14" h="6" extrusionOk="0">
                  <a:moveTo>
                    <a:pt x="14" y="5"/>
                  </a:moveTo>
                  <a:cubicBezTo>
                    <a:pt x="9" y="4"/>
                    <a:pt x="5" y="2"/>
                    <a:pt x="1" y="1"/>
                  </a:cubicBezTo>
                  <a:cubicBezTo>
                    <a:pt x="5" y="2"/>
                    <a:pt x="9" y="4"/>
                    <a:pt x="1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31"/>
            <p:cNvSpPr/>
            <p:nvPr/>
          </p:nvSpPr>
          <p:spPr>
            <a:xfrm>
              <a:off x="4096088" y="871600"/>
              <a:ext cx="100" cy="50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3" y="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31"/>
            <p:cNvSpPr/>
            <p:nvPr/>
          </p:nvSpPr>
          <p:spPr>
            <a:xfrm>
              <a:off x="4094338" y="870550"/>
              <a:ext cx="275" cy="125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" y="0"/>
                  </a:moveTo>
                  <a:cubicBezTo>
                    <a:pt x="3" y="3"/>
                    <a:pt x="6" y="3"/>
                    <a:pt x="8" y="4"/>
                  </a:cubicBezTo>
                  <a:lnTo>
                    <a:pt x="8" y="4"/>
                  </a:lnTo>
                  <a:cubicBezTo>
                    <a:pt x="5" y="3"/>
                    <a:pt x="3" y="2"/>
                    <a:pt x="1" y="0"/>
                  </a:cubicBezTo>
                  <a:close/>
                  <a:moveTo>
                    <a:pt x="8" y="4"/>
                  </a:moveTo>
                  <a:cubicBezTo>
                    <a:pt x="9" y="4"/>
                    <a:pt x="10" y="4"/>
                    <a:pt x="11" y="5"/>
                  </a:cubicBezTo>
                  <a:cubicBezTo>
                    <a:pt x="10" y="4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31"/>
            <p:cNvSpPr/>
            <p:nvPr/>
          </p:nvSpPr>
          <p:spPr>
            <a:xfrm>
              <a:off x="4093263" y="870225"/>
              <a:ext cx="375" cy="100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3"/>
                  </a:moveTo>
                  <a:cubicBezTo>
                    <a:pt x="9" y="2"/>
                    <a:pt x="5" y="0"/>
                    <a:pt x="0" y="0"/>
                  </a:cubicBezTo>
                  <a:cubicBezTo>
                    <a:pt x="5" y="0"/>
                    <a:pt x="9" y="2"/>
                    <a:pt x="1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1"/>
            <p:cNvSpPr/>
            <p:nvPr/>
          </p:nvSpPr>
          <p:spPr>
            <a:xfrm>
              <a:off x="4097038" y="872425"/>
              <a:ext cx="125" cy="100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31"/>
            <p:cNvSpPr/>
            <p:nvPr/>
          </p:nvSpPr>
          <p:spPr>
            <a:xfrm>
              <a:off x="4096588" y="872000"/>
              <a:ext cx="150" cy="125"/>
            </a:xfrm>
            <a:custGeom>
              <a:avLst/>
              <a:gdLst/>
              <a:ahLst/>
              <a:cxnLst/>
              <a:rect l="l" t="t" r="r" b="b"/>
              <a:pathLst>
                <a:path w="6" h="5" extrusionOk="0">
                  <a:moveTo>
                    <a:pt x="5" y="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31"/>
            <p:cNvSpPr/>
            <p:nvPr/>
          </p:nvSpPr>
          <p:spPr>
            <a:xfrm>
              <a:off x="4097888" y="873375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5" y="6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31"/>
            <p:cNvSpPr/>
            <p:nvPr/>
          </p:nvSpPr>
          <p:spPr>
            <a:xfrm>
              <a:off x="4092363" y="870150"/>
              <a:ext cx="400" cy="25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0" y="0"/>
                  </a:moveTo>
                  <a:lnTo>
                    <a:pt x="16" y="0"/>
                  </a:lnTo>
                  <a:cubicBezTo>
                    <a:pt x="10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31"/>
            <p:cNvSpPr/>
            <p:nvPr/>
          </p:nvSpPr>
          <p:spPr>
            <a:xfrm>
              <a:off x="4097538" y="872950"/>
              <a:ext cx="100" cy="12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3" y="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31"/>
            <p:cNvSpPr/>
            <p:nvPr/>
          </p:nvSpPr>
          <p:spPr>
            <a:xfrm>
              <a:off x="4098338" y="873950"/>
              <a:ext cx="125" cy="175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5" y="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31"/>
            <p:cNvSpPr/>
            <p:nvPr/>
          </p:nvSpPr>
          <p:spPr>
            <a:xfrm>
              <a:off x="4099813" y="876750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1" y="0"/>
                  </a:moveTo>
                  <a:lnTo>
                    <a:pt x="2" y="6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31"/>
            <p:cNvSpPr/>
            <p:nvPr/>
          </p:nvSpPr>
          <p:spPr>
            <a:xfrm>
              <a:off x="4099638" y="876250"/>
              <a:ext cx="50" cy="75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2" y="3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31"/>
            <p:cNvSpPr/>
            <p:nvPr/>
          </p:nvSpPr>
          <p:spPr>
            <a:xfrm>
              <a:off x="4100213" y="878475"/>
              <a:ext cx="25" cy="150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1"/>
                  </a:moveTo>
                  <a:lnTo>
                    <a:pt x="1" y="5"/>
                  </a:ln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31"/>
            <p:cNvSpPr/>
            <p:nvPr/>
          </p:nvSpPr>
          <p:spPr>
            <a:xfrm>
              <a:off x="4100138" y="877900"/>
              <a:ext cx="25" cy="150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1"/>
                  </a:moveTo>
                  <a:lnTo>
                    <a:pt x="1" y="4"/>
                  </a:lnTo>
                  <a:cubicBezTo>
                    <a:pt x="1" y="5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31"/>
            <p:cNvSpPr/>
            <p:nvPr/>
          </p:nvSpPr>
          <p:spPr>
            <a:xfrm>
              <a:off x="4100013" y="877375"/>
              <a:ext cx="50" cy="125"/>
            </a:xfrm>
            <a:custGeom>
              <a:avLst/>
              <a:gdLst/>
              <a:ahLst/>
              <a:cxnLst/>
              <a:rect l="l" t="t" r="r" b="b"/>
              <a:pathLst>
                <a:path w="2" h="5" extrusionOk="0">
                  <a:moveTo>
                    <a:pt x="0" y="0"/>
                  </a:moveTo>
                  <a:cubicBezTo>
                    <a:pt x="1" y="1"/>
                    <a:pt x="1" y="3"/>
                    <a:pt x="1" y="4"/>
                  </a:cubicBezTo>
                  <a:cubicBezTo>
                    <a:pt x="1" y="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31"/>
            <p:cNvSpPr/>
            <p:nvPr/>
          </p:nvSpPr>
          <p:spPr>
            <a:xfrm>
              <a:off x="4099613" y="875875"/>
              <a:ext cx="1275" cy="26100"/>
            </a:xfrm>
            <a:custGeom>
              <a:avLst/>
              <a:gdLst/>
              <a:ahLst/>
              <a:cxnLst/>
              <a:rect l="l" t="t" r="r" b="b"/>
              <a:pathLst>
                <a:path w="51" h="1044" extrusionOk="0">
                  <a:moveTo>
                    <a:pt x="25" y="1"/>
                  </a:moveTo>
                  <a:lnTo>
                    <a:pt x="0" y="15"/>
                  </a:lnTo>
                  <a:lnTo>
                    <a:pt x="2" y="18"/>
                  </a:lnTo>
                  <a:cubicBezTo>
                    <a:pt x="4" y="24"/>
                    <a:pt x="6" y="30"/>
                    <a:pt x="9" y="35"/>
                  </a:cubicBezTo>
                  <a:lnTo>
                    <a:pt x="10" y="41"/>
                  </a:lnTo>
                  <a:cubicBezTo>
                    <a:pt x="13" y="47"/>
                    <a:pt x="15" y="53"/>
                    <a:pt x="16" y="60"/>
                  </a:cubicBezTo>
                  <a:cubicBezTo>
                    <a:pt x="16" y="61"/>
                    <a:pt x="17" y="63"/>
                    <a:pt x="17" y="64"/>
                  </a:cubicBezTo>
                  <a:cubicBezTo>
                    <a:pt x="19" y="70"/>
                    <a:pt x="20" y="76"/>
                    <a:pt x="22" y="82"/>
                  </a:cubicBezTo>
                  <a:lnTo>
                    <a:pt x="22" y="85"/>
                  </a:lnTo>
                  <a:cubicBezTo>
                    <a:pt x="22" y="92"/>
                    <a:pt x="23" y="98"/>
                    <a:pt x="23" y="104"/>
                  </a:cubicBezTo>
                  <a:lnTo>
                    <a:pt x="23" y="109"/>
                  </a:lnTo>
                  <a:cubicBezTo>
                    <a:pt x="23" y="115"/>
                    <a:pt x="25" y="121"/>
                    <a:pt x="25" y="128"/>
                  </a:cubicBezTo>
                  <a:lnTo>
                    <a:pt x="25" y="1043"/>
                  </a:lnTo>
                  <a:lnTo>
                    <a:pt x="51" y="1024"/>
                  </a:lnTo>
                  <a:lnTo>
                    <a:pt x="51" y="119"/>
                  </a:lnTo>
                  <a:cubicBezTo>
                    <a:pt x="51" y="79"/>
                    <a:pt x="42" y="38"/>
                    <a:pt x="25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31"/>
            <p:cNvSpPr/>
            <p:nvPr/>
          </p:nvSpPr>
          <p:spPr>
            <a:xfrm>
              <a:off x="4091813" y="869800"/>
              <a:ext cx="8425" cy="6400"/>
            </a:xfrm>
            <a:custGeom>
              <a:avLst/>
              <a:gdLst/>
              <a:ahLst/>
              <a:cxnLst/>
              <a:rect l="l" t="t" r="r" b="b"/>
              <a:pathLst>
                <a:path w="337" h="256" extrusionOk="0">
                  <a:moveTo>
                    <a:pt x="55" y="1"/>
                  </a:moveTo>
                  <a:cubicBezTo>
                    <a:pt x="39" y="1"/>
                    <a:pt x="25" y="3"/>
                    <a:pt x="12" y="9"/>
                  </a:cubicBezTo>
                  <a:lnTo>
                    <a:pt x="0" y="14"/>
                  </a:lnTo>
                  <a:lnTo>
                    <a:pt x="39" y="14"/>
                  </a:lnTo>
                  <a:cubicBezTo>
                    <a:pt x="44" y="14"/>
                    <a:pt x="50" y="14"/>
                    <a:pt x="54" y="16"/>
                  </a:cubicBezTo>
                  <a:lnTo>
                    <a:pt x="58" y="16"/>
                  </a:lnTo>
                  <a:cubicBezTo>
                    <a:pt x="63" y="17"/>
                    <a:pt x="68" y="19"/>
                    <a:pt x="73" y="20"/>
                  </a:cubicBezTo>
                  <a:lnTo>
                    <a:pt x="79" y="22"/>
                  </a:lnTo>
                  <a:cubicBezTo>
                    <a:pt x="83" y="23"/>
                    <a:pt x="87" y="25"/>
                    <a:pt x="92" y="26"/>
                  </a:cubicBezTo>
                  <a:cubicBezTo>
                    <a:pt x="96" y="28"/>
                    <a:pt x="99" y="29"/>
                    <a:pt x="102" y="30"/>
                  </a:cubicBezTo>
                  <a:cubicBezTo>
                    <a:pt x="106" y="32"/>
                    <a:pt x="108" y="33"/>
                    <a:pt x="112" y="35"/>
                  </a:cubicBezTo>
                  <a:cubicBezTo>
                    <a:pt x="118" y="38"/>
                    <a:pt x="125" y="41"/>
                    <a:pt x="132" y="45"/>
                  </a:cubicBezTo>
                  <a:cubicBezTo>
                    <a:pt x="138" y="49"/>
                    <a:pt x="144" y="52"/>
                    <a:pt x="150" y="57"/>
                  </a:cubicBezTo>
                  <a:lnTo>
                    <a:pt x="155" y="61"/>
                  </a:lnTo>
                  <a:cubicBezTo>
                    <a:pt x="160" y="64"/>
                    <a:pt x="166" y="68"/>
                    <a:pt x="171" y="72"/>
                  </a:cubicBezTo>
                  <a:lnTo>
                    <a:pt x="173" y="74"/>
                  </a:lnTo>
                  <a:cubicBezTo>
                    <a:pt x="179" y="78"/>
                    <a:pt x="184" y="83"/>
                    <a:pt x="192" y="88"/>
                  </a:cubicBezTo>
                  <a:lnTo>
                    <a:pt x="196" y="93"/>
                  </a:lnTo>
                  <a:cubicBezTo>
                    <a:pt x="200" y="97"/>
                    <a:pt x="205" y="101"/>
                    <a:pt x="209" y="106"/>
                  </a:cubicBezTo>
                  <a:lnTo>
                    <a:pt x="213" y="109"/>
                  </a:lnTo>
                  <a:cubicBezTo>
                    <a:pt x="218" y="115"/>
                    <a:pt x="224" y="119"/>
                    <a:pt x="229" y="125"/>
                  </a:cubicBezTo>
                  <a:lnTo>
                    <a:pt x="232" y="130"/>
                  </a:lnTo>
                  <a:cubicBezTo>
                    <a:pt x="237" y="135"/>
                    <a:pt x="241" y="139"/>
                    <a:pt x="244" y="144"/>
                  </a:cubicBezTo>
                  <a:lnTo>
                    <a:pt x="248" y="148"/>
                  </a:lnTo>
                  <a:cubicBezTo>
                    <a:pt x="253" y="154"/>
                    <a:pt x="257" y="161"/>
                    <a:pt x="261" y="167"/>
                  </a:cubicBezTo>
                  <a:lnTo>
                    <a:pt x="266" y="171"/>
                  </a:lnTo>
                  <a:cubicBezTo>
                    <a:pt x="269" y="177"/>
                    <a:pt x="273" y="181"/>
                    <a:pt x="276" y="186"/>
                  </a:cubicBezTo>
                  <a:lnTo>
                    <a:pt x="279" y="193"/>
                  </a:lnTo>
                  <a:cubicBezTo>
                    <a:pt x="283" y="199"/>
                    <a:pt x="287" y="204"/>
                    <a:pt x="290" y="210"/>
                  </a:cubicBezTo>
                  <a:lnTo>
                    <a:pt x="293" y="216"/>
                  </a:lnTo>
                  <a:cubicBezTo>
                    <a:pt x="296" y="220"/>
                    <a:pt x="299" y="225"/>
                    <a:pt x="300" y="231"/>
                  </a:cubicBezTo>
                  <a:lnTo>
                    <a:pt x="305" y="238"/>
                  </a:lnTo>
                  <a:cubicBezTo>
                    <a:pt x="308" y="244"/>
                    <a:pt x="311" y="249"/>
                    <a:pt x="314" y="255"/>
                  </a:cubicBezTo>
                  <a:lnTo>
                    <a:pt x="337" y="241"/>
                  </a:lnTo>
                  <a:cubicBezTo>
                    <a:pt x="300" y="155"/>
                    <a:pt x="238" y="83"/>
                    <a:pt x="158" y="33"/>
                  </a:cubicBezTo>
                  <a:cubicBezTo>
                    <a:pt x="121" y="11"/>
                    <a:pt x="85" y="1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31"/>
            <p:cNvSpPr/>
            <p:nvPr/>
          </p:nvSpPr>
          <p:spPr>
            <a:xfrm>
              <a:off x="4091663" y="871850"/>
              <a:ext cx="1475" cy="23875"/>
            </a:xfrm>
            <a:custGeom>
              <a:avLst/>
              <a:gdLst/>
              <a:ahLst/>
              <a:cxnLst/>
              <a:rect l="l" t="t" r="r" b="b"/>
              <a:pathLst>
                <a:path w="59" h="955" extrusionOk="0">
                  <a:moveTo>
                    <a:pt x="30" y="1"/>
                  </a:moveTo>
                  <a:cubicBezTo>
                    <a:pt x="27" y="2"/>
                    <a:pt x="24" y="2"/>
                    <a:pt x="21" y="4"/>
                  </a:cubicBezTo>
                  <a:cubicBezTo>
                    <a:pt x="3" y="9"/>
                    <a:pt x="0" y="33"/>
                    <a:pt x="0" y="51"/>
                  </a:cubicBezTo>
                  <a:lnTo>
                    <a:pt x="0" y="921"/>
                  </a:lnTo>
                  <a:lnTo>
                    <a:pt x="59" y="955"/>
                  </a:lnTo>
                  <a:lnTo>
                    <a:pt x="59" y="4"/>
                  </a:lnTo>
                  <a:lnTo>
                    <a:pt x="51" y="2"/>
                  </a:lnTo>
                  <a:lnTo>
                    <a:pt x="48" y="2"/>
                  </a:lnTo>
                  <a:cubicBezTo>
                    <a:pt x="45" y="2"/>
                    <a:pt x="43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31"/>
            <p:cNvSpPr/>
            <p:nvPr/>
          </p:nvSpPr>
          <p:spPr>
            <a:xfrm>
              <a:off x="4094863" y="870800"/>
              <a:ext cx="5450" cy="31200"/>
            </a:xfrm>
            <a:custGeom>
              <a:avLst/>
              <a:gdLst/>
              <a:ahLst/>
              <a:cxnLst/>
              <a:rect l="l" t="t" r="r" b="b"/>
              <a:pathLst>
                <a:path w="218" h="1248" extrusionOk="0">
                  <a:moveTo>
                    <a:pt x="0" y="1"/>
                  </a:moveTo>
                  <a:lnTo>
                    <a:pt x="0" y="1119"/>
                  </a:lnTo>
                  <a:lnTo>
                    <a:pt x="218" y="1248"/>
                  </a:lnTo>
                  <a:lnTo>
                    <a:pt x="216" y="331"/>
                  </a:lnTo>
                  <a:cubicBezTo>
                    <a:pt x="216" y="325"/>
                    <a:pt x="216" y="318"/>
                    <a:pt x="215" y="312"/>
                  </a:cubicBezTo>
                  <a:lnTo>
                    <a:pt x="215" y="308"/>
                  </a:lnTo>
                  <a:cubicBezTo>
                    <a:pt x="215" y="301"/>
                    <a:pt x="213" y="295"/>
                    <a:pt x="213" y="288"/>
                  </a:cubicBezTo>
                  <a:lnTo>
                    <a:pt x="213" y="285"/>
                  </a:lnTo>
                  <a:cubicBezTo>
                    <a:pt x="212" y="279"/>
                    <a:pt x="210" y="273"/>
                    <a:pt x="209" y="267"/>
                  </a:cubicBezTo>
                  <a:cubicBezTo>
                    <a:pt x="209" y="266"/>
                    <a:pt x="207" y="264"/>
                    <a:pt x="207" y="263"/>
                  </a:cubicBezTo>
                  <a:cubicBezTo>
                    <a:pt x="206" y="256"/>
                    <a:pt x="205" y="250"/>
                    <a:pt x="202" y="244"/>
                  </a:cubicBezTo>
                  <a:lnTo>
                    <a:pt x="200" y="238"/>
                  </a:lnTo>
                  <a:cubicBezTo>
                    <a:pt x="197" y="233"/>
                    <a:pt x="196" y="227"/>
                    <a:pt x="193" y="221"/>
                  </a:cubicBezTo>
                  <a:lnTo>
                    <a:pt x="192" y="218"/>
                  </a:lnTo>
                  <a:cubicBezTo>
                    <a:pt x="190" y="211"/>
                    <a:pt x="187" y="205"/>
                    <a:pt x="183" y="198"/>
                  </a:cubicBezTo>
                  <a:lnTo>
                    <a:pt x="180" y="192"/>
                  </a:lnTo>
                  <a:cubicBezTo>
                    <a:pt x="177" y="186"/>
                    <a:pt x="176" y="182"/>
                    <a:pt x="173" y="176"/>
                  </a:cubicBezTo>
                  <a:lnTo>
                    <a:pt x="170" y="172"/>
                  </a:lnTo>
                  <a:cubicBezTo>
                    <a:pt x="165" y="164"/>
                    <a:pt x="163" y="159"/>
                    <a:pt x="158" y="153"/>
                  </a:cubicBezTo>
                  <a:lnTo>
                    <a:pt x="154" y="147"/>
                  </a:lnTo>
                  <a:cubicBezTo>
                    <a:pt x="151" y="143"/>
                    <a:pt x="148" y="138"/>
                    <a:pt x="145" y="133"/>
                  </a:cubicBezTo>
                  <a:lnTo>
                    <a:pt x="141" y="128"/>
                  </a:lnTo>
                  <a:cubicBezTo>
                    <a:pt x="136" y="121"/>
                    <a:pt x="132" y="115"/>
                    <a:pt x="128" y="109"/>
                  </a:cubicBezTo>
                  <a:lnTo>
                    <a:pt x="123" y="105"/>
                  </a:lnTo>
                  <a:cubicBezTo>
                    <a:pt x="120" y="101"/>
                    <a:pt x="116" y="95"/>
                    <a:pt x="112" y="90"/>
                  </a:cubicBezTo>
                  <a:lnTo>
                    <a:pt x="107" y="86"/>
                  </a:lnTo>
                  <a:cubicBezTo>
                    <a:pt x="103" y="80"/>
                    <a:pt x="97" y="75"/>
                    <a:pt x="93" y="70"/>
                  </a:cubicBezTo>
                  <a:lnTo>
                    <a:pt x="89" y="66"/>
                  </a:lnTo>
                  <a:cubicBezTo>
                    <a:pt x="84" y="61"/>
                    <a:pt x="80" y="57"/>
                    <a:pt x="76" y="53"/>
                  </a:cubicBezTo>
                  <a:lnTo>
                    <a:pt x="70" y="48"/>
                  </a:lnTo>
                  <a:cubicBezTo>
                    <a:pt x="65" y="44"/>
                    <a:pt x="60" y="40"/>
                    <a:pt x="52" y="34"/>
                  </a:cubicBezTo>
                  <a:lnTo>
                    <a:pt x="49" y="32"/>
                  </a:lnTo>
                  <a:cubicBezTo>
                    <a:pt x="45" y="28"/>
                    <a:pt x="39" y="25"/>
                    <a:pt x="33" y="21"/>
                  </a:cubicBezTo>
                  <a:lnTo>
                    <a:pt x="29" y="18"/>
                  </a:lnTo>
                  <a:cubicBezTo>
                    <a:pt x="23" y="14"/>
                    <a:pt x="16" y="9"/>
                    <a:pt x="10" y="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31"/>
            <p:cNvSpPr/>
            <p:nvPr/>
          </p:nvSpPr>
          <p:spPr>
            <a:xfrm>
              <a:off x="4096563" y="874475"/>
              <a:ext cx="1950" cy="24475"/>
            </a:xfrm>
            <a:custGeom>
              <a:avLst/>
              <a:gdLst/>
              <a:ahLst/>
              <a:cxnLst/>
              <a:rect l="l" t="t" r="r" b="b"/>
              <a:pathLst>
                <a:path w="78" h="979" extrusionOk="0">
                  <a:moveTo>
                    <a:pt x="0" y="0"/>
                  </a:moveTo>
                  <a:lnTo>
                    <a:pt x="0" y="932"/>
                  </a:lnTo>
                  <a:lnTo>
                    <a:pt x="77" y="979"/>
                  </a:lnTo>
                  <a:lnTo>
                    <a:pt x="77" y="184"/>
                  </a:lnTo>
                  <a:lnTo>
                    <a:pt x="77" y="170"/>
                  </a:lnTo>
                  <a:lnTo>
                    <a:pt x="77" y="168"/>
                  </a:lnTo>
                  <a:cubicBezTo>
                    <a:pt x="77" y="162"/>
                    <a:pt x="77" y="158"/>
                    <a:pt x="76" y="154"/>
                  </a:cubicBezTo>
                  <a:lnTo>
                    <a:pt x="76" y="151"/>
                  </a:lnTo>
                  <a:cubicBezTo>
                    <a:pt x="76" y="146"/>
                    <a:pt x="74" y="142"/>
                    <a:pt x="73" y="138"/>
                  </a:cubicBezTo>
                  <a:lnTo>
                    <a:pt x="71" y="133"/>
                  </a:lnTo>
                  <a:cubicBezTo>
                    <a:pt x="70" y="129"/>
                    <a:pt x="68" y="123"/>
                    <a:pt x="67" y="119"/>
                  </a:cubicBezTo>
                  <a:lnTo>
                    <a:pt x="64" y="109"/>
                  </a:lnTo>
                  <a:lnTo>
                    <a:pt x="61" y="106"/>
                  </a:lnTo>
                  <a:lnTo>
                    <a:pt x="57" y="93"/>
                  </a:lnTo>
                  <a:cubicBezTo>
                    <a:pt x="55" y="88"/>
                    <a:pt x="54" y="86"/>
                    <a:pt x="52" y="81"/>
                  </a:cubicBezTo>
                  <a:lnTo>
                    <a:pt x="50" y="75"/>
                  </a:lnTo>
                  <a:lnTo>
                    <a:pt x="42" y="62"/>
                  </a:lnTo>
                  <a:lnTo>
                    <a:pt x="39" y="58"/>
                  </a:lnTo>
                  <a:cubicBezTo>
                    <a:pt x="38" y="52"/>
                    <a:pt x="34" y="48"/>
                    <a:pt x="31" y="42"/>
                  </a:cubicBezTo>
                  <a:lnTo>
                    <a:pt x="28" y="38"/>
                  </a:lnTo>
                  <a:cubicBezTo>
                    <a:pt x="25" y="33"/>
                    <a:pt x="22" y="29"/>
                    <a:pt x="19" y="25"/>
                  </a:cubicBezTo>
                  <a:lnTo>
                    <a:pt x="16" y="20"/>
                  </a:lnTo>
                  <a:cubicBezTo>
                    <a:pt x="12" y="15"/>
                    <a:pt x="9" y="10"/>
                    <a:pt x="5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31"/>
            <p:cNvSpPr/>
            <p:nvPr/>
          </p:nvSpPr>
          <p:spPr>
            <a:xfrm>
              <a:off x="4048413" y="826100"/>
              <a:ext cx="7850" cy="8425"/>
            </a:xfrm>
            <a:custGeom>
              <a:avLst/>
              <a:gdLst/>
              <a:ahLst/>
              <a:cxnLst/>
              <a:rect l="l" t="t" r="r" b="b"/>
              <a:pathLst>
                <a:path w="314" h="337" extrusionOk="0">
                  <a:moveTo>
                    <a:pt x="100" y="1"/>
                  </a:moveTo>
                  <a:cubicBezTo>
                    <a:pt x="42" y="1"/>
                    <a:pt x="1" y="41"/>
                    <a:pt x="1" y="108"/>
                  </a:cubicBezTo>
                  <a:cubicBezTo>
                    <a:pt x="1" y="195"/>
                    <a:pt x="70" y="292"/>
                    <a:pt x="157" y="325"/>
                  </a:cubicBezTo>
                  <a:cubicBezTo>
                    <a:pt x="177" y="333"/>
                    <a:pt x="196" y="337"/>
                    <a:pt x="214" y="337"/>
                  </a:cubicBezTo>
                  <a:cubicBezTo>
                    <a:pt x="272" y="337"/>
                    <a:pt x="314" y="297"/>
                    <a:pt x="314" y="230"/>
                  </a:cubicBezTo>
                  <a:cubicBezTo>
                    <a:pt x="314" y="143"/>
                    <a:pt x="244" y="46"/>
                    <a:pt x="157" y="12"/>
                  </a:cubicBezTo>
                  <a:cubicBezTo>
                    <a:pt x="137" y="5"/>
                    <a:pt x="118" y="1"/>
                    <a:pt x="10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31"/>
            <p:cNvSpPr/>
            <p:nvPr/>
          </p:nvSpPr>
          <p:spPr>
            <a:xfrm>
              <a:off x="4049363" y="827300"/>
              <a:ext cx="5050" cy="6125"/>
            </a:xfrm>
            <a:custGeom>
              <a:avLst/>
              <a:gdLst/>
              <a:ahLst/>
              <a:cxnLst/>
              <a:rect l="l" t="t" r="r" b="b"/>
              <a:pathLst>
                <a:path w="202" h="245" extrusionOk="0">
                  <a:moveTo>
                    <a:pt x="63" y="1"/>
                  </a:moveTo>
                  <a:cubicBezTo>
                    <a:pt x="25" y="8"/>
                    <a:pt x="0" y="43"/>
                    <a:pt x="3" y="80"/>
                  </a:cubicBezTo>
                  <a:cubicBezTo>
                    <a:pt x="3" y="144"/>
                    <a:pt x="55" y="214"/>
                    <a:pt x="119" y="237"/>
                  </a:cubicBezTo>
                  <a:cubicBezTo>
                    <a:pt x="130" y="242"/>
                    <a:pt x="142" y="244"/>
                    <a:pt x="153" y="244"/>
                  </a:cubicBezTo>
                  <a:cubicBezTo>
                    <a:pt x="170" y="244"/>
                    <a:pt x="187" y="240"/>
                    <a:pt x="202" y="231"/>
                  </a:cubicBezTo>
                  <a:lnTo>
                    <a:pt x="202" y="231"/>
                  </a:lnTo>
                  <a:cubicBezTo>
                    <a:pt x="195" y="232"/>
                    <a:pt x="189" y="233"/>
                    <a:pt x="183" y="233"/>
                  </a:cubicBezTo>
                  <a:cubicBezTo>
                    <a:pt x="170" y="233"/>
                    <a:pt x="157" y="230"/>
                    <a:pt x="145" y="225"/>
                  </a:cubicBezTo>
                  <a:cubicBezTo>
                    <a:pt x="81" y="204"/>
                    <a:pt x="29" y="132"/>
                    <a:pt x="29" y="69"/>
                  </a:cubicBezTo>
                  <a:cubicBezTo>
                    <a:pt x="28" y="43"/>
                    <a:pt x="39" y="16"/>
                    <a:pt x="63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31"/>
            <p:cNvSpPr/>
            <p:nvPr/>
          </p:nvSpPr>
          <p:spPr>
            <a:xfrm>
              <a:off x="4050038" y="827250"/>
              <a:ext cx="5175" cy="5900"/>
            </a:xfrm>
            <a:custGeom>
              <a:avLst/>
              <a:gdLst/>
              <a:ahLst/>
              <a:cxnLst/>
              <a:rect l="l" t="t" r="r" b="b"/>
              <a:pathLst>
                <a:path w="207" h="236" extrusionOk="0">
                  <a:moveTo>
                    <a:pt x="54" y="0"/>
                  </a:moveTo>
                  <a:cubicBezTo>
                    <a:pt x="48" y="0"/>
                    <a:pt x="42" y="1"/>
                    <a:pt x="36" y="3"/>
                  </a:cubicBezTo>
                  <a:cubicBezTo>
                    <a:pt x="14" y="18"/>
                    <a:pt x="1" y="43"/>
                    <a:pt x="2" y="69"/>
                  </a:cubicBezTo>
                  <a:lnTo>
                    <a:pt x="2" y="71"/>
                  </a:lnTo>
                  <a:cubicBezTo>
                    <a:pt x="2" y="87"/>
                    <a:pt x="5" y="101"/>
                    <a:pt x="10" y="116"/>
                  </a:cubicBezTo>
                  <a:cubicBezTo>
                    <a:pt x="12" y="123"/>
                    <a:pt x="15" y="132"/>
                    <a:pt x="20" y="139"/>
                  </a:cubicBezTo>
                  <a:cubicBezTo>
                    <a:pt x="24" y="149"/>
                    <a:pt x="31" y="158"/>
                    <a:pt x="37" y="168"/>
                  </a:cubicBezTo>
                  <a:cubicBezTo>
                    <a:pt x="49" y="182"/>
                    <a:pt x="62" y="195"/>
                    <a:pt x="78" y="207"/>
                  </a:cubicBezTo>
                  <a:cubicBezTo>
                    <a:pt x="83" y="211"/>
                    <a:pt x="89" y="214"/>
                    <a:pt x="95" y="219"/>
                  </a:cubicBezTo>
                  <a:cubicBezTo>
                    <a:pt x="102" y="221"/>
                    <a:pt x="110" y="226"/>
                    <a:pt x="117" y="229"/>
                  </a:cubicBezTo>
                  <a:cubicBezTo>
                    <a:pt x="128" y="233"/>
                    <a:pt x="141" y="235"/>
                    <a:pt x="154" y="235"/>
                  </a:cubicBezTo>
                  <a:cubicBezTo>
                    <a:pt x="161" y="235"/>
                    <a:pt x="167" y="235"/>
                    <a:pt x="173" y="233"/>
                  </a:cubicBezTo>
                  <a:cubicBezTo>
                    <a:pt x="195" y="219"/>
                    <a:pt x="207" y="194"/>
                    <a:pt x="207" y="168"/>
                  </a:cubicBezTo>
                  <a:lnTo>
                    <a:pt x="207" y="165"/>
                  </a:lnTo>
                  <a:cubicBezTo>
                    <a:pt x="207" y="159"/>
                    <a:pt x="207" y="153"/>
                    <a:pt x="207" y="148"/>
                  </a:cubicBezTo>
                  <a:cubicBezTo>
                    <a:pt x="204" y="130"/>
                    <a:pt x="198" y="113"/>
                    <a:pt x="191" y="98"/>
                  </a:cubicBezTo>
                  <a:cubicBezTo>
                    <a:pt x="181" y="79"/>
                    <a:pt x="169" y="63"/>
                    <a:pt x="156" y="49"/>
                  </a:cubicBezTo>
                  <a:cubicBezTo>
                    <a:pt x="143" y="37"/>
                    <a:pt x="130" y="27"/>
                    <a:pt x="115" y="18"/>
                  </a:cubicBezTo>
                  <a:cubicBezTo>
                    <a:pt x="107" y="14"/>
                    <a:pt x="99" y="10"/>
                    <a:pt x="92" y="7"/>
                  </a:cubicBezTo>
                  <a:cubicBezTo>
                    <a:pt x="80" y="3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1"/>
            <p:cNvSpPr/>
            <p:nvPr/>
          </p:nvSpPr>
          <p:spPr>
            <a:xfrm>
              <a:off x="4041313" y="833025"/>
              <a:ext cx="21600" cy="22325"/>
            </a:xfrm>
            <a:custGeom>
              <a:avLst/>
              <a:gdLst/>
              <a:ahLst/>
              <a:cxnLst/>
              <a:rect l="l" t="t" r="r" b="b"/>
              <a:pathLst>
                <a:path w="864" h="893" extrusionOk="0">
                  <a:moveTo>
                    <a:pt x="0" y="1"/>
                  </a:moveTo>
                  <a:lnTo>
                    <a:pt x="0" y="399"/>
                  </a:lnTo>
                  <a:lnTo>
                    <a:pt x="863" y="892"/>
                  </a:lnTo>
                  <a:lnTo>
                    <a:pt x="863" y="4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31"/>
            <p:cNvSpPr/>
            <p:nvPr/>
          </p:nvSpPr>
          <p:spPr>
            <a:xfrm>
              <a:off x="4042463" y="835100"/>
              <a:ext cx="19275" cy="18175"/>
            </a:xfrm>
            <a:custGeom>
              <a:avLst/>
              <a:gdLst/>
              <a:ahLst/>
              <a:cxnLst/>
              <a:rect l="l" t="t" r="r" b="b"/>
              <a:pathLst>
                <a:path w="771" h="727" extrusionOk="0">
                  <a:moveTo>
                    <a:pt x="1" y="0"/>
                  </a:moveTo>
                  <a:lnTo>
                    <a:pt x="1" y="116"/>
                  </a:lnTo>
                  <a:lnTo>
                    <a:pt x="1" y="157"/>
                  </a:lnTo>
                  <a:lnTo>
                    <a:pt x="1" y="206"/>
                  </a:lnTo>
                  <a:lnTo>
                    <a:pt x="1" y="226"/>
                  </a:lnTo>
                  <a:lnTo>
                    <a:pt x="1" y="289"/>
                  </a:lnTo>
                  <a:lnTo>
                    <a:pt x="28" y="305"/>
                  </a:lnTo>
                  <a:lnTo>
                    <a:pt x="591" y="621"/>
                  </a:lnTo>
                  <a:lnTo>
                    <a:pt x="607" y="631"/>
                  </a:lnTo>
                  <a:lnTo>
                    <a:pt x="621" y="640"/>
                  </a:lnTo>
                  <a:lnTo>
                    <a:pt x="771" y="727"/>
                  </a:lnTo>
                  <a:lnTo>
                    <a:pt x="771" y="553"/>
                  </a:lnTo>
                  <a:lnTo>
                    <a:pt x="771" y="535"/>
                  </a:lnTo>
                  <a:lnTo>
                    <a:pt x="771" y="518"/>
                  </a:lnTo>
                  <a:lnTo>
                    <a:pt x="771" y="467"/>
                  </a:lnTo>
                  <a:lnTo>
                    <a:pt x="771" y="435"/>
                  </a:lnTo>
                  <a:lnTo>
                    <a:pt x="716" y="405"/>
                  </a:lnTo>
                  <a:lnTo>
                    <a:pt x="700" y="395"/>
                  </a:lnTo>
                  <a:lnTo>
                    <a:pt x="656" y="369"/>
                  </a:lnTo>
                  <a:lnTo>
                    <a:pt x="621" y="3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1"/>
            <p:cNvSpPr/>
            <p:nvPr/>
          </p:nvSpPr>
          <p:spPr>
            <a:xfrm>
              <a:off x="4047613" y="837950"/>
              <a:ext cx="6850" cy="11125"/>
            </a:xfrm>
            <a:custGeom>
              <a:avLst/>
              <a:gdLst/>
              <a:ahLst/>
              <a:cxnLst/>
              <a:rect l="l" t="t" r="r" b="b"/>
              <a:pathLst>
                <a:path w="274" h="445" extrusionOk="0">
                  <a:moveTo>
                    <a:pt x="1" y="1"/>
                  </a:moveTo>
                  <a:lnTo>
                    <a:pt x="253" y="433"/>
                  </a:lnTo>
                  <a:lnTo>
                    <a:pt x="273" y="445"/>
                  </a:lnTo>
                  <a:lnTo>
                    <a:pt x="20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1"/>
            <p:cNvSpPr/>
            <p:nvPr/>
          </p:nvSpPr>
          <p:spPr>
            <a:xfrm>
              <a:off x="4045163" y="836575"/>
              <a:ext cx="6825" cy="11125"/>
            </a:xfrm>
            <a:custGeom>
              <a:avLst/>
              <a:gdLst/>
              <a:ahLst/>
              <a:cxnLst/>
              <a:rect l="l" t="t" r="r" b="b"/>
              <a:pathLst>
                <a:path w="273" h="445" extrusionOk="0">
                  <a:moveTo>
                    <a:pt x="0" y="1"/>
                  </a:moveTo>
                  <a:lnTo>
                    <a:pt x="252" y="433"/>
                  </a:lnTo>
                  <a:lnTo>
                    <a:pt x="273" y="444"/>
                  </a:lnTo>
                  <a:lnTo>
                    <a:pt x="19" y="12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31"/>
            <p:cNvSpPr/>
            <p:nvPr/>
          </p:nvSpPr>
          <p:spPr>
            <a:xfrm>
              <a:off x="4048088" y="838250"/>
              <a:ext cx="7700" cy="11575"/>
            </a:xfrm>
            <a:custGeom>
              <a:avLst/>
              <a:gdLst/>
              <a:ahLst/>
              <a:cxnLst/>
              <a:rect l="l" t="t" r="r" b="b"/>
              <a:pathLst>
                <a:path w="308" h="463" extrusionOk="0">
                  <a:moveTo>
                    <a:pt x="1" y="0"/>
                  </a:moveTo>
                  <a:lnTo>
                    <a:pt x="254" y="433"/>
                  </a:lnTo>
                  <a:lnTo>
                    <a:pt x="308" y="463"/>
                  </a:lnTo>
                  <a:lnTo>
                    <a:pt x="54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31"/>
            <p:cNvSpPr/>
            <p:nvPr/>
          </p:nvSpPr>
          <p:spPr>
            <a:xfrm>
              <a:off x="4042463" y="835125"/>
              <a:ext cx="9025" cy="12275"/>
            </a:xfrm>
            <a:custGeom>
              <a:avLst/>
              <a:gdLst/>
              <a:ahLst/>
              <a:cxnLst/>
              <a:rect l="l" t="t" r="r" b="b"/>
              <a:pathLst>
                <a:path w="361" h="491" extrusionOk="0">
                  <a:moveTo>
                    <a:pt x="1" y="1"/>
                  </a:moveTo>
                  <a:lnTo>
                    <a:pt x="1" y="33"/>
                  </a:lnTo>
                  <a:lnTo>
                    <a:pt x="1" y="83"/>
                  </a:lnTo>
                  <a:lnTo>
                    <a:pt x="1" y="101"/>
                  </a:lnTo>
                  <a:lnTo>
                    <a:pt x="1" y="118"/>
                  </a:lnTo>
                  <a:lnTo>
                    <a:pt x="1" y="292"/>
                  </a:lnTo>
                  <a:lnTo>
                    <a:pt x="150" y="372"/>
                  </a:lnTo>
                  <a:lnTo>
                    <a:pt x="165" y="381"/>
                  </a:lnTo>
                  <a:lnTo>
                    <a:pt x="181" y="389"/>
                  </a:lnTo>
                  <a:lnTo>
                    <a:pt x="360" y="491"/>
                  </a:lnTo>
                  <a:lnTo>
                    <a:pt x="108" y="59"/>
                  </a:lnTo>
                  <a:lnTo>
                    <a:pt x="72" y="40"/>
                  </a:lnTo>
                  <a:lnTo>
                    <a:pt x="54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31"/>
            <p:cNvSpPr/>
            <p:nvPr/>
          </p:nvSpPr>
          <p:spPr>
            <a:xfrm>
              <a:off x="4045613" y="836875"/>
              <a:ext cx="8325" cy="11900"/>
            </a:xfrm>
            <a:custGeom>
              <a:avLst/>
              <a:gdLst/>
              <a:ahLst/>
              <a:cxnLst/>
              <a:rect l="l" t="t" r="r" b="b"/>
              <a:pathLst>
                <a:path w="333" h="476" extrusionOk="0">
                  <a:moveTo>
                    <a:pt x="1" y="0"/>
                  </a:moveTo>
                  <a:lnTo>
                    <a:pt x="255" y="432"/>
                  </a:lnTo>
                  <a:lnTo>
                    <a:pt x="333" y="476"/>
                  </a:lnTo>
                  <a:lnTo>
                    <a:pt x="81" y="44"/>
                  </a:lnTo>
                  <a:lnTo>
                    <a:pt x="24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31"/>
            <p:cNvSpPr/>
            <p:nvPr/>
          </p:nvSpPr>
          <p:spPr>
            <a:xfrm>
              <a:off x="4053888" y="841500"/>
              <a:ext cx="7350" cy="11425"/>
            </a:xfrm>
            <a:custGeom>
              <a:avLst/>
              <a:gdLst/>
              <a:ahLst/>
              <a:cxnLst/>
              <a:rect l="l" t="t" r="r" b="b"/>
              <a:pathLst>
                <a:path w="294" h="457" extrusionOk="0">
                  <a:moveTo>
                    <a:pt x="1" y="1"/>
                  </a:moveTo>
                  <a:lnTo>
                    <a:pt x="254" y="433"/>
                  </a:lnTo>
                  <a:lnTo>
                    <a:pt x="286" y="452"/>
                  </a:lnTo>
                  <a:lnTo>
                    <a:pt x="293" y="456"/>
                  </a:lnTo>
                  <a:lnTo>
                    <a:pt x="40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4049438" y="839000"/>
              <a:ext cx="8900" cy="12275"/>
            </a:xfrm>
            <a:custGeom>
              <a:avLst/>
              <a:gdLst/>
              <a:ahLst/>
              <a:cxnLst/>
              <a:rect l="l" t="t" r="r" b="b"/>
              <a:pathLst>
                <a:path w="356" h="491" extrusionOk="0">
                  <a:moveTo>
                    <a:pt x="0" y="1"/>
                  </a:moveTo>
                  <a:lnTo>
                    <a:pt x="254" y="433"/>
                  </a:lnTo>
                  <a:lnTo>
                    <a:pt x="355" y="491"/>
                  </a:lnTo>
                  <a:lnTo>
                    <a:pt x="102" y="57"/>
                  </a:lnTo>
                  <a:lnTo>
                    <a:pt x="0" y="1"/>
                  </a:lnTo>
                  <a:close/>
                  <a:moveTo>
                    <a:pt x="355" y="491"/>
                  </a:moveTo>
                  <a:lnTo>
                    <a:pt x="355" y="491"/>
                  </a:lnTo>
                  <a:lnTo>
                    <a:pt x="355" y="49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4051963" y="840425"/>
              <a:ext cx="8300" cy="11925"/>
            </a:xfrm>
            <a:custGeom>
              <a:avLst/>
              <a:gdLst/>
              <a:ahLst/>
              <a:cxnLst/>
              <a:rect l="l" t="t" r="r" b="b"/>
              <a:pathLst>
                <a:path w="332" h="477" extrusionOk="0">
                  <a:moveTo>
                    <a:pt x="1" y="0"/>
                  </a:moveTo>
                  <a:lnTo>
                    <a:pt x="254" y="434"/>
                  </a:lnTo>
                  <a:lnTo>
                    <a:pt x="331" y="476"/>
                  </a:lnTo>
                  <a:lnTo>
                    <a:pt x="78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4054863" y="842050"/>
              <a:ext cx="6875" cy="11125"/>
            </a:xfrm>
            <a:custGeom>
              <a:avLst/>
              <a:gdLst/>
              <a:ahLst/>
              <a:cxnLst/>
              <a:rect l="l" t="t" r="r" b="b"/>
              <a:pathLst>
                <a:path w="275" h="445" extrusionOk="0">
                  <a:moveTo>
                    <a:pt x="1" y="1"/>
                  </a:moveTo>
                  <a:lnTo>
                    <a:pt x="254" y="434"/>
                  </a:lnTo>
                  <a:lnTo>
                    <a:pt x="275" y="444"/>
                  </a:lnTo>
                  <a:lnTo>
                    <a:pt x="275" y="382"/>
                  </a:lnTo>
                  <a:lnTo>
                    <a:pt x="275" y="362"/>
                  </a:lnTo>
                  <a:lnTo>
                    <a:pt x="275" y="312"/>
                  </a:lnTo>
                  <a:lnTo>
                    <a:pt x="275" y="272"/>
                  </a:lnTo>
                  <a:lnTo>
                    <a:pt x="275" y="1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4041313" y="833025"/>
              <a:ext cx="21600" cy="12975"/>
            </a:xfrm>
            <a:custGeom>
              <a:avLst/>
              <a:gdLst/>
              <a:ahLst/>
              <a:cxnLst/>
              <a:rect l="l" t="t" r="r" b="b"/>
              <a:pathLst>
                <a:path w="864" h="519" extrusionOk="0">
                  <a:moveTo>
                    <a:pt x="0" y="1"/>
                  </a:moveTo>
                  <a:lnTo>
                    <a:pt x="47" y="83"/>
                  </a:lnTo>
                  <a:lnTo>
                    <a:pt x="817" y="518"/>
                  </a:lnTo>
                  <a:lnTo>
                    <a:pt x="863" y="4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31"/>
            <p:cNvSpPr/>
            <p:nvPr/>
          </p:nvSpPr>
          <p:spPr>
            <a:xfrm>
              <a:off x="4041313" y="842300"/>
              <a:ext cx="21600" cy="13050"/>
            </a:xfrm>
            <a:custGeom>
              <a:avLst/>
              <a:gdLst/>
              <a:ahLst/>
              <a:cxnLst/>
              <a:rect l="l" t="t" r="r" b="b"/>
              <a:pathLst>
                <a:path w="864" h="522" extrusionOk="0">
                  <a:moveTo>
                    <a:pt x="47" y="1"/>
                  </a:moveTo>
                  <a:lnTo>
                    <a:pt x="0" y="28"/>
                  </a:lnTo>
                  <a:lnTo>
                    <a:pt x="863" y="521"/>
                  </a:lnTo>
                  <a:lnTo>
                    <a:pt x="817" y="439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31"/>
            <p:cNvSpPr/>
            <p:nvPr/>
          </p:nvSpPr>
          <p:spPr>
            <a:xfrm>
              <a:off x="4042463" y="842025"/>
              <a:ext cx="19275" cy="11250"/>
            </a:xfrm>
            <a:custGeom>
              <a:avLst/>
              <a:gdLst/>
              <a:ahLst/>
              <a:cxnLst/>
              <a:rect l="l" t="t" r="r" b="b"/>
              <a:pathLst>
                <a:path w="771" h="450" extrusionOk="0">
                  <a:moveTo>
                    <a:pt x="15" y="0"/>
                  </a:moveTo>
                  <a:lnTo>
                    <a:pt x="1" y="12"/>
                  </a:lnTo>
                  <a:lnTo>
                    <a:pt x="771" y="450"/>
                  </a:lnTo>
                  <a:lnTo>
                    <a:pt x="771" y="43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31"/>
            <p:cNvSpPr/>
            <p:nvPr/>
          </p:nvSpPr>
          <p:spPr>
            <a:xfrm>
              <a:off x="4042463" y="835100"/>
              <a:ext cx="400" cy="7225"/>
            </a:xfrm>
            <a:custGeom>
              <a:avLst/>
              <a:gdLst/>
              <a:ahLst/>
              <a:cxnLst/>
              <a:rect l="l" t="t" r="r" b="b"/>
              <a:pathLst>
                <a:path w="16" h="289" extrusionOk="0">
                  <a:moveTo>
                    <a:pt x="1" y="0"/>
                  </a:moveTo>
                  <a:lnTo>
                    <a:pt x="1" y="289"/>
                  </a:lnTo>
                  <a:lnTo>
                    <a:pt x="15" y="277"/>
                  </a:lnTo>
                  <a:lnTo>
                    <a:pt x="15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31"/>
            <p:cNvSpPr/>
            <p:nvPr/>
          </p:nvSpPr>
          <p:spPr>
            <a:xfrm>
              <a:off x="4062888" y="845000"/>
              <a:ext cx="475" cy="10350"/>
            </a:xfrm>
            <a:custGeom>
              <a:avLst/>
              <a:gdLst/>
              <a:ahLst/>
              <a:cxnLst/>
              <a:rect l="l" t="t" r="r" b="b"/>
              <a:pathLst>
                <a:path w="19" h="414" extrusionOk="0">
                  <a:moveTo>
                    <a:pt x="19" y="0"/>
                  </a:moveTo>
                  <a:lnTo>
                    <a:pt x="0" y="12"/>
                  </a:lnTo>
                  <a:lnTo>
                    <a:pt x="0" y="413"/>
                  </a:lnTo>
                  <a:lnTo>
                    <a:pt x="19" y="40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31"/>
            <p:cNvSpPr/>
            <p:nvPr/>
          </p:nvSpPr>
          <p:spPr>
            <a:xfrm>
              <a:off x="4041313" y="832700"/>
              <a:ext cx="22050" cy="12600"/>
            </a:xfrm>
            <a:custGeom>
              <a:avLst/>
              <a:gdLst/>
              <a:ahLst/>
              <a:cxnLst/>
              <a:rect l="l" t="t" r="r" b="b"/>
              <a:pathLst>
                <a:path w="882" h="504" extrusionOk="0">
                  <a:moveTo>
                    <a:pt x="18" y="1"/>
                  </a:moveTo>
                  <a:lnTo>
                    <a:pt x="0" y="14"/>
                  </a:lnTo>
                  <a:lnTo>
                    <a:pt x="863" y="504"/>
                  </a:lnTo>
                  <a:lnTo>
                    <a:pt x="882" y="49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31"/>
            <p:cNvSpPr/>
            <p:nvPr/>
          </p:nvSpPr>
          <p:spPr>
            <a:xfrm>
              <a:off x="4041313" y="852675"/>
              <a:ext cx="21600" cy="22325"/>
            </a:xfrm>
            <a:custGeom>
              <a:avLst/>
              <a:gdLst/>
              <a:ahLst/>
              <a:cxnLst/>
              <a:rect l="l" t="t" r="r" b="b"/>
              <a:pathLst>
                <a:path w="864" h="893" extrusionOk="0">
                  <a:moveTo>
                    <a:pt x="0" y="1"/>
                  </a:moveTo>
                  <a:lnTo>
                    <a:pt x="0" y="399"/>
                  </a:lnTo>
                  <a:lnTo>
                    <a:pt x="863" y="892"/>
                  </a:lnTo>
                  <a:lnTo>
                    <a:pt x="863" y="4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31"/>
            <p:cNvSpPr/>
            <p:nvPr/>
          </p:nvSpPr>
          <p:spPr>
            <a:xfrm>
              <a:off x="4042463" y="854750"/>
              <a:ext cx="19275" cy="18175"/>
            </a:xfrm>
            <a:custGeom>
              <a:avLst/>
              <a:gdLst/>
              <a:ahLst/>
              <a:cxnLst/>
              <a:rect l="l" t="t" r="r" b="b"/>
              <a:pathLst>
                <a:path w="771" h="727" extrusionOk="0">
                  <a:moveTo>
                    <a:pt x="1" y="0"/>
                  </a:moveTo>
                  <a:lnTo>
                    <a:pt x="1" y="116"/>
                  </a:lnTo>
                  <a:lnTo>
                    <a:pt x="1" y="157"/>
                  </a:lnTo>
                  <a:lnTo>
                    <a:pt x="1" y="208"/>
                  </a:lnTo>
                  <a:lnTo>
                    <a:pt x="1" y="226"/>
                  </a:lnTo>
                  <a:lnTo>
                    <a:pt x="1" y="289"/>
                  </a:lnTo>
                  <a:lnTo>
                    <a:pt x="28" y="305"/>
                  </a:lnTo>
                  <a:lnTo>
                    <a:pt x="591" y="621"/>
                  </a:lnTo>
                  <a:lnTo>
                    <a:pt x="607" y="631"/>
                  </a:lnTo>
                  <a:lnTo>
                    <a:pt x="621" y="640"/>
                  </a:lnTo>
                  <a:lnTo>
                    <a:pt x="771" y="727"/>
                  </a:lnTo>
                  <a:lnTo>
                    <a:pt x="771" y="553"/>
                  </a:lnTo>
                  <a:lnTo>
                    <a:pt x="771" y="537"/>
                  </a:lnTo>
                  <a:lnTo>
                    <a:pt x="771" y="518"/>
                  </a:lnTo>
                  <a:lnTo>
                    <a:pt x="771" y="467"/>
                  </a:lnTo>
                  <a:lnTo>
                    <a:pt x="771" y="435"/>
                  </a:lnTo>
                  <a:lnTo>
                    <a:pt x="716" y="405"/>
                  </a:lnTo>
                  <a:lnTo>
                    <a:pt x="700" y="395"/>
                  </a:lnTo>
                  <a:lnTo>
                    <a:pt x="656" y="370"/>
                  </a:lnTo>
                  <a:lnTo>
                    <a:pt x="621" y="3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1"/>
            <p:cNvSpPr/>
            <p:nvPr/>
          </p:nvSpPr>
          <p:spPr>
            <a:xfrm>
              <a:off x="4047613" y="857600"/>
              <a:ext cx="6850" cy="11125"/>
            </a:xfrm>
            <a:custGeom>
              <a:avLst/>
              <a:gdLst/>
              <a:ahLst/>
              <a:cxnLst/>
              <a:rect l="l" t="t" r="r" b="b"/>
              <a:pathLst>
                <a:path w="274" h="445" extrusionOk="0">
                  <a:moveTo>
                    <a:pt x="1" y="1"/>
                  </a:moveTo>
                  <a:lnTo>
                    <a:pt x="253" y="434"/>
                  </a:lnTo>
                  <a:lnTo>
                    <a:pt x="273" y="444"/>
                  </a:lnTo>
                  <a:lnTo>
                    <a:pt x="20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1"/>
            <p:cNvSpPr/>
            <p:nvPr/>
          </p:nvSpPr>
          <p:spPr>
            <a:xfrm>
              <a:off x="4045163" y="856275"/>
              <a:ext cx="6825" cy="11075"/>
            </a:xfrm>
            <a:custGeom>
              <a:avLst/>
              <a:gdLst/>
              <a:ahLst/>
              <a:cxnLst/>
              <a:rect l="l" t="t" r="r" b="b"/>
              <a:pathLst>
                <a:path w="273" h="443" extrusionOk="0">
                  <a:moveTo>
                    <a:pt x="0" y="0"/>
                  </a:moveTo>
                  <a:lnTo>
                    <a:pt x="252" y="431"/>
                  </a:lnTo>
                  <a:lnTo>
                    <a:pt x="273" y="442"/>
                  </a:lnTo>
                  <a:lnTo>
                    <a:pt x="19" y="10"/>
                  </a:lnTo>
                  <a:lnTo>
                    <a:pt x="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1"/>
            <p:cNvSpPr/>
            <p:nvPr/>
          </p:nvSpPr>
          <p:spPr>
            <a:xfrm>
              <a:off x="4048088" y="857900"/>
              <a:ext cx="7700" cy="11575"/>
            </a:xfrm>
            <a:custGeom>
              <a:avLst/>
              <a:gdLst/>
              <a:ahLst/>
              <a:cxnLst/>
              <a:rect l="l" t="t" r="r" b="b"/>
              <a:pathLst>
                <a:path w="308" h="463" extrusionOk="0">
                  <a:moveTo>
                    <a:pt x="1" y="0"/>
                  </a:moveTo>
                  <a:lnTo>
                    <a:pt x="254" y="432"/>
                  </a:lnTo>
                  <a:lnTo>
                    <a:pt x="308" y="463"/>
                  </a:lnTo>
                  <a:lnTo>
                    <a:pt x="54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1"/>
            <p:cNvSpPr/>
            <p:nvPr/>
          </p:nvSpPr>
          <p:spPr>
            <a:xfrm>
              <a:off x="4042463" y="854775"/>
              <a:ext cx="9025" cy="12275"/>
            </a:xfrm>
            <a:custGeom>
              <a:avLst/>
              <a:gdLst/>
              <a:ahLst/>
              <a:cxnLst/>
              <a:rect l="l" t="t" r="r" b="b"/>
              <a:pathLst>
                <a:path w="361" h="491" extrusionOk="0">
                  <a:moveTo>
                    <a:pt x="1" y="1"/>
                  </a:moveTo>
                  <a:lnTo>
                    <a:pt x="1" y="33"/>
                  </a:lnTo>
                  <a:lnTo>
                    <a:pt x="1" y="83"/>
                  </a:lnTo>
                  <a:lnTo>
                    <a:pt x="1" y="102"/>
                  </a:lnTo>
                  <a:lnTo>
                    <a:pt x="1" y="118"/>
                  </a:lnTo>
                  <a:lnTo>
                    <a:pt x="1" y="292"/>
                  </a:lnTo>
                  <a:lnTo>
                    <a:pt x="150" y="372"/>
                  </a:lnTo>
                  <a:lnTo>
                    <a:pt x="165" y="381"/>
                  </a:lnTo>
                  <a:lnTo>
                    <a:pt x="181" y="389"/>
                  </a:lnTo>
                  <a:lnTo>
                    <a:pt x="360" y="491"/>
                  </a:lnTo>
                  <a:lnTo>
                    <a:pt x="360" y="491"/>
                  </a:lnTo>
                  <a:lnTo>
                    <a:pt x="108" y="60"/>
                  </a:lnTo>
                  <a:lnTo>
                    <a:pt x="72" y="40"/>
                  </a:lnTo>
                  <a:lnTo>
                    <a:pt x="54" y="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31"/>
            <p:cNvSpPr/>
            <p:nvPr/>
          </p:nvSpPr>
          <p:spPr>
            <a:xfrm>
              <a:off x="4045613" y="856525"/>
              <a:ext cx="8325" cy="11950"/>
            </a:xfrm>
            <a:custGeom>
              <a:avLst/>
              <a:gdLst/>
              <a:ahLst/>
              <a:cxnLst/>
              <a:rect l="l" t="t" r="r" b="b"/>
              <a:pathLst>
                <a:path w="333" h="478" extrusionOk="0">
                  <a:moveTo>
                    <a:pt x="1" y="0"/>
                  </a:moveTo>
                  <a:lnTo>
                    <a:pt x="255" y="432"/>
                  </a:lnTo>
                  <a:lnTo>
                    <a:pt x="333" y="477"/>
                  </a:lnTo>
                  <a:lnTo>
                    <a:pt x="81" y="44"/>
                  </a:lnTo>
                  <a:lnTo>
                    <a:pt x="24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31"/>
            <p:cNvSpPr/>
            <p:nvPr/>
          </p:nvSpPr>
          <p:spPr>
            <a:xfrm>
              <a:off x="4053888" y="861150"/>
              <a:ext cx="7350" cy="11425"/>
            </a:xfrm>
            <a:custGeom>
              <a:avLst/>
              <a:gdLst/>
              <a:ahLst/>
              <a:cxnLst/>
              <a:rect l="l" t="t" r="r" b="b"/>
              <a:pathLst>
                <a:path w="294" h="457" extrusionOk="0">
                  <a:moveTo>
                    <a:pt x="1" y="1"/>
                  </a:moveTo>
                  <a:lnTo>
                    <a:pt x="254" y="434"/>
                  </a:lnTo>
                  <a:lnTo>
                    <a:pt x="286" y="452"/>
                  </a:lnTo>
                  <a:lnTo>
                    <a:pt x="293" y="456"/>
                  </a:lnTo>
                  <a:lnTo>
                    <a:pt x="40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31"/>
            <p:cNvSpPr/>
            <p:nvPr/>
          </p:nvSpPr>
          <p:spPr>
            <a:xfrm>
              <a:off x="4049438" y="858650"/>
              <a:ext cx="8900" cy="12275"/>
            </a:xfrm>
            <a:custGeom>
              <a:avLst/>
              <a:gdLst/>
              <a:ahLst/>
              <a:cxnLst/>
              <a:rect l="l" t="t" r="r" b="b"/>
              <a:pathLst>
                <a:path w="356" h="491" extrusionOk="0">
                  <a:moveTo>
                    <a:pt x="0" y="1"/>
                  </a:moveTo>
                  <a:lnTo>
                    <a:pt x="254" y="433"/>
                  </a:lnTo>
                  <a:lnTo>
                    <a:pt x="355" y="491"/>
                  </a:lnTo>
                  <a:lnTo>
                    <a:pt x="355" y="491"/>
                  </a:lnTo>
                  <a:lnTo>
                    <a:pt x="102" y="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31"/>
            <p:cNvSpPr/>
            <p:nvPr/>
          </p:nvSpPr>
          <p:spPr>
            <a:xfrm>
              <a:off x="4051963" y="860075"/>
              <a:ext cx="8300" cy="11950"/>
            </a:xfrm>
            <a:custGeom>
              <a:avLst/>
              <a:gdLst/>
              <a:ahLst/>
              <a:cxnLst/>
              <a:rect l="l" t="t" r="r" b="b"/>
              <a:pathLst>
                <a:path w="332" h="478" extrusionOk="0">
                  <a:moveTo>
                    <a:pt x="1" y="0"/>
                  </a:moveTo>
                  <a:lnTo>
                    <a:pt x="254" y="434"/>
                  </a:lnTo>
                  <a:lnTo>
                    <a:pt x="331" y="477"/>
                  </a:lnTo>
                  <a:lnTo>
                    <a:pt x="78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31"/>
            <p:cNvSpPr/>
            <p:nvPr/>
          </p:nvSpPr>
          <p:spPr>
            <a:xfrm>
              <a:off x="4054863" y="861750"/>
              <a:ext cx="6875" cy="11075"/>
            </a:xfrm>
            <a:custGeom>
              <a:avLst/>
              <a:gdLst/>
              <a:ahLst/>
              <a:cxnLst/>
              <a:rect l="l" t="t" r="r" b="b"/>
              <a:pathLst>
                <a:path w="275" h="443" extrusionOk="0">
                  <a:moveTo>
                    <a:pt x="1" y="0"/>
                  </a:moveTo>
                  <a:lnTo>
                    <a:pt x="254" y="432"/>
                  </a:lnTo>
                  <a:lnTo>
                    <a:pt x="275" y="442"/>
                  </a:lnTo>
                  <a:lnTo>
                    <a:pt x="275" y="380"/>
                  </a:lnTo>
                  <a:lnTo>
                    <a:pt x="275" y="361"/>
                  </a:lnTo>
                  <a:lnTo>
                    <a:pt x="275" y="310"/>
                  </a:lnTo>
                  <a:lnTo>
                    <a:pt x="275" y="270"/>
                  </a:lnTo>
                  <a:lnTo>
                    <a:pt x="275" y="1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31"/>
            <p:cNvSpPr/>
            <p:nvPr/>
          </p:nvSpPr>
          <p:spPr>
            <a:xfrm>
              <a:off x="4041313" y="852675"/>
              <a:ext cx="21600" cy="12975"/>
            </a:xfrm>
            <a:custGeom>
              <a:avLst/>
              <a:gdLst/>
              <a:ahLst/>
              <a:cxnLst/>
              <a:rect l="l" t="t" r="r" b="b"/>
              <a:pathLst>
                <a:path w="864" h="519" extrusionOk="0">
                  <a:moveTo>
                    <a:pt x="0" y="1"/>
                  </a:moveTo>
                  <a:lnTo>
                    <a:pt x="47" y="83"/>
                  </a:lnTo>
                  <a:lnTo>
                    <a:pt x="817" y="518"/>
                  </a:lnTo>
                  <a:lnTo>
                    <a:pt x="863" y="4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31"/>
            <p:cNvSpPr/>
            <p:nvPr/>
          </p:nvSpPr>
          <p:spPr>
            <a:xfrm>
              <a:off x="4041313" y="861950"/>
              <a:ext cx="21600" cy="13050"/>
            </a:xfrm>
            <a:custGeom>
              <a:avLst/>
              <a:gdLst/>
              <a:ahLst/>
              <a:cxnLst/>
              <a:rect l="l" t="t" r="r" b="b"/>
              <a:pathLst>
                <a:path w="864" h="522" extrusionOk="0">
                  <a:moveTo>
                    <a:pt x="47" y="1"/>
                  </a:moveTo>
                  <a:lnTo>
                    <a:pt x="0" y="28"/>
                  </a:lnTo>
                  <a:lnTo>
                    <a:pt x="863" y="521"/>
                  </a:lnTo>
                  <a:lnTo>
                    <a:pt x="817" y="439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31"/>
            <p:cNvSpPr/>
            <p:nvPr/>
          </p:nvSpPr>
          <p:spPr>
            <a:xfrm>
              <a:off x="4042463" y="861700"/>
              <a:ext cx="19275" cy="11225"/>
            </a:xfrm>
            <a:custGeom>
              <a:avLst/>
              <a:gdLst/>
              <a:ahLst/>
              <a:cxnLst/>
              <a:rect l="l" t="t" r="r" b="b"/>
              <a:pathLst>
                <a:path w="771" h="449" extrusionOk="0">
                  <a:moveTo>
                    <a:pt x="15" y="1"/>
                  </a:moveTo>
                  <a:lnTo>
                    <a:pt x="1" y="11"/>
                  </a:lnTo>
                  <a:lnTo>
                    <a:pt x="771" y="449"/>
                  </a:lnTo>
                  <a:lnTo>
                    <a:pt x="771" y="430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31"/>
            <p:cNvSpPr/>
            <p:nvPr/>
          </p:nvSpPr>
          <p:spPr>
            <a:xfrm>
              <a:off x="4042463" y="854750"/>
              <a:ext cx="400" cy="7225"/>
            </a:xfrm>
            <a:custGeom>
              <a:avLst/>
              <a:gdLst/>
              <a:ahLst/>
              <a:cxnLst/>
              <a:rect l="l" t="t" r="r" b="b"/>
              <a:pathLst>
                <a:path w="16" h="289" extrusionOk="0">
                  <a:moveTo>
                    <a:pt x="1" y="0"/>
                  </a:moveTo>
                  <a:lnTo>
                    <a:pt x="1" y="289"/>
                  </a:lnTo>
                  <a:lnTo>
                    <a:pt x="15" y="279"/>
                  </a:lnTo>
                  <a:lnTo>
                    <a:pt x="15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31"/>
            <p:cNvSpPr/>
            <p:nvPr/>
          </p:nvSpPr>
          <p:spPr>
            <a:xfrm>
              <a:off x="4062888" y="864650"/>
              <a:ext cx="475" cy="10350"/>
            </a:xfrm>
            <a:custGeom>
              <a:avLst/>
              <a:gdLst/>
              <a:ahLst/>
              <a:cxnLst/>
              <a:rect l="l" t="t" r="r" b="b"/>
              <a:pathLst>
                <a:path w="19" h="414" extrusionOk="0">
                  <a:moveTo>
                    <a:pt x="19" y="0"/>
                  </a:moveTo>
                  <a:lnTo>
                    <a:pt x="0" y="12"/>
                  </a:lnTo>
                  <a:lnTo>
                    <a:pt x="0" y="413"/>
                  </a:lnTo>
                  <a:lnTo>
                    <a:pt x="19" y="40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31"/>
            <p:cNvSpPr/>
            <p:nvPr/>
          </p:nvSpPr>
          <p:spPr>
            <a:xfrm>
              <a:off x="4041313" y="852350"/>
              <a:ext cx="22050" cy="12600"/>
            </a:xfrm>
            <a:custGeom>
              <a:avLst/>
              <a:gdLst/>
              <a:ahLst/>
              <a:cxnLst/>
              <a:rect l="l" t="t" r="r" b="b"/>
              <a:pathLst>
                <a:path w="882" h="504" extrusionOk="0">
                  <a:moveTo>
                    <a:pt x="18" y="0"/>
                  </a:moveTo>
                  <a:lnTo>
                    <a:pt x="0" y="14"/>
                  </a:lnTo>
                  <a:lnTo>
                    <a:pt x="863" y="504"/>
                  </a:lnTo>
                  <a:lnTo>
                    <a:pt x="882" y="49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31"/>
            <p:cNvSpPr/>
            <p:nvPr/>
          </p:nvSpPr>
          <p:spPr>
            <a:xfrm>
              <a:off x="4028738" y="865775"/>
              <a:ext cx="3325" cy="21050"/>
            </a:xfrm>
            <a:custGeom>
              <a:avLst/>
              <a:gdLst/>
              <a:ahLst/>
              <a:cxnLst/>
              <a:rect l="l" t="t" r="r" b="b"/>
              <a:pathLst>
                <a:path w="133" h="842" extrusionOk="0">
                  <a:moveTo>
                    <a:pt x="0" y="0"/>
                  </a:moveTo>
                  <a:lnTo>
                    <a:pt x="0" y="811"/>
                  </a:lnTo>
                  <a:cubicBezTo>
                    <a:pt x="0" y="827"/>
                    <a:pt x="31" y="841"/>
                    <a:pt x="67" y="841"/>
                  </a:cubicBezTo>
                  <a:cubicBezTo>
                    <a:pt x="103" y="841"/>
                    <a:pt x="132" y="827"/>
                    <a:pt x="132" y="811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31"/>
            <p:cNvSpPr/>
            <p:nvPr/>
          </p:nvSpPr>
          <p:spPr>
            <a:xfrm>
              <a:off x="4017988" y="829375"/>
              <a:ext cx="12400" cy="50700"/>
            </a:xfrm>
            <a:custGeom>
              <a:avLst/>
              <a:gdLst/>
              <a:ahLst/>
              <a:cxnLst/>
              <a:rect l="l" t="t" r="r" b="b"/>
              <a:pathLst>
                <a:path w="496" h="2028" extrusionOk="0">
                  <a:moveTo>
                    <a:pt x="495" y="0"/>
                  </a:moveTo>
                  <a:lnTo>
                    <a:pt x="5" y="1829"/>
                  </a:lnTo>
                  <a:cubicBezTo>
                    <a:pt x="4" y="1832"/>
                    <a:pt x="4" y="1836"/>
                    <a:pt x="2" y="1839"/>
                  </a:cubicBezTo>
                  <a:lnTo>
                    <a:pt x="1" y="1846"/>
                  </a:lnTo>
                  <a:lnTo>
                    <a:pt x="1" y="1852"/>
                  </a:lnTo>
                  <a:cubicBezTo>
                    <a:pt x="1" y="1911"/>
                    <a:pt x="82" y="1981"/>
                    <a:pt x="205" y="2027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31"/>
            <p:cNvSpPr/>
            <p:nvPr/>
          </p:nvSpPr>
          <p:spPr>
            <a:xfrm>
              <a:off x="4023138" y="829375"/>
              <a:ext cx="19650" cy="51975"/>
            </a:xfrm>
            <a:custGeom>
              <a:avLst/>
              <a:gdLst/>
              <a:ahLst/>
              <a:cxnLst/>
              <a:rect l="l" t="t" r="r" b="b"/>
              <a:pathLst>
                <a:path w="786" h="2079" extrusionOk="0">
                  <a:moveTo>
                    <a:pt x="291" y="0"/>
                  </a:moveTo>
                  <a:lnTo>
                    <a:pt x="1" y="2027"/>
                  </a:lnTo>
                  <a:cubicBezTo>
                    <a:pt x="94" y="2061"/>
                    <a:pt x="191" y="2078"/>
                    <a:pt x="291" y="2078"/>
                  </a:cubicBezTo>
                  <a:cubicBezTo>
                    <a:pt x="563" y="2078"/>
                    <a:pt x="785" y="1949"/>
                    <a:pt x="785" y="1852"/>
                  </a:cubicBezTo>
                  <a:lnTo>
                    <a:pt x="785" y="1846"/>
                  </a:lnTo>
                  <a:lnTo>
                    <a:pt x="784" y="1839"/>
                  </a:lnTo>
                  <a:cubicBezTo>
                    <a:pt x="782" y="1836"/>
                    <a:pt x="782" y="1832"/>
                    <a:pt x="781" y="182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48" name="Google Shape;1448;p31"/>
          <p:cNvPicPr preferRelativeResize="0"/>
          <p:nvPr/>
        </p:nvPicPr>
        <p:blipFill rotWithShape="1">
          <a:blip r:embed="rId3">
            <a:alphaModFix/>
          </a:blip>
          <a:srcRect l="5793" t="-2050" b="2049"/>
          <a:stretch/>
        </p:blipFill>
        <p:spPr>
          <a:xfrm>
            <a:off x="2540775" y="1090850"/>
            <a:ext cx="5524674" cy="37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3" name="Google Shape;1453;p32"/>
          <p:cNvGrpSpPr/>
          <p:nvPr/>
        </p:nvGrpSpPr>
        <p:grpSpPr>
          <a:xfrm>
            <a:off x="7386362" y="3803728"/>
            <a:ext cx="1757633" cy="1339770"/>
            <a:chOff x="3753575" y="734700"/>
            <a:chExt cx="182025" cy="138750"/>
          </a:xfrm>
        </p:grpSpPr>
        <p:sp>
          <p:nvSpPr>
            <p:cNvPr id="1454" name="Google Shape;1454;p32"/>
            <p:cNvSpPr/>
            <p:nvPr/>
          </p:nvSpPr>
          <p:spPr>
            <a:xfrm>
              <a:off x="3753575" y="767275"/>
              <a:ext cx="182025" cy="105025"/>
            </a:xfrm>
            <a:custGeom>
              <a:avLst/>
              <a:gdLst/>
              <a:ahLst/>
              <a:cxnLst/>
              <a:rect l="l" t="t" r="r" b="b"/>
              <a:pathLst>
                <a:path w="7281" h="4201" extrusionOk="0">
                  <a:moveTo>
                    <a:pt x="4139" y="1"/>
                  </a:moveTo>
                  <a:lnTo>
                    <a:pt x="0" y="2388"/>
                  </a:lnTo>
                  <a:lnTo>
                    <a:pt x="3144" y="4200"/>
                  </a:lnTo>
                  <a:lnTo>
                    <a:pt x="7281" y="1813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30A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32"/>
            <p:cNvSpPr/>
            <p:nvPr/>
          </p:nvSpPr>
          <p:spPr>
            <a:xfrm>
              <a:off x="3753575" y="826950"/>
              <a:ext cx="78600" cy="46500"/>
            </a:xfrm>
            <a:custGeom>
              <a:avLst/>
              <a:gdLst/>
              <a:ahLst/>
              <a:cxnLst/>
              <a:rect l="l" t="t" r="r" b="b"/>
              <a:pathLst>
                <a:path w="3144" h="1860" extrusionOk="0">
                  <a:moveTo>
                    <a:pt x="0" y="1"/>
                  </a:moveTo>
                  <a:lnTo>
                    <a:pt x="0" y="48"/>
                  </a:lnTo>
                  <a:lnTo>
                    <a:pt x="3144" y="1860"/>
                  </a:lnTo>
                  <a:lnTo>
                    <a:pt x="3144" y="1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32"/>
            <p:cNvSpPr/>
            <p:nvPr/>
          </p:nvSpPr>
          <p:spPr>
            <a:xfrm>
              <a:off x="3832150" y="812600"/>
              <a:ext cx="103450" cy="60850"/>
            </a:xfrm>
            <a:custGeom>
              <a:avLst/>
              <a:gdLst/>
              <a:ahLst/>
              <a:cxnLst/>
              <a:rect l="l" t="t" r="r" b="b"/>
              <a:pathLst>
                <a:path w="4138" h="2434" extrusionOk="0">
                  <a:moveTo>
                    <a:pt x="4138" y="0"/>
                  </a:moveTo>
                  <a:lnTo>
                    <a:pt x="1" y="2387"/>
                  </a:lnTo>
                  <a:lnTo>
                    <a:pt x="1" y="2434"/>
                  </a:lnTo>
                  <a:lnTo>
                    <a:pt x="4138" y="4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32"/>
            <p:cNvSpPr/>
            <p:nvPr/>
          </p:nvSpPr>
          <p:spPr>
            <a:xfrm>
              <a:off x="3774050" y="779350"/>
              <a:ext cx="139550" cy="80575"/>
            </a:xfrm>
            <a:custGeom>
              <a:avLst/>
              <a:gdLst/>
              <a:ahLst/>
              <a:cxnLst/>
              <a:rect l="l" t="t" r="r" b="b"/>
              <a:pathLst>
                <a:path w="5582" h="3223" extrusionOk="0">
                  <a:moveTo>
                    <a:pt x="3276" y="1"/>
                  </a:moveTo>
                  <a:lnTo>
                    <a:pt x="0" y="1891"/>
                  </a:lnTo>
                  <a:lnTo>
                    <a:pt x="2305" y="3223"/>
                  </a:lnTo>
                  <a:lnTo>
                    <a:pt x="5582" y="1332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2F4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32"/>
            <p:cNvSpPr/>
            <p:nvPr/>
          </p:nvSpPr>
          <p:spPr>
            <a:xfrm>
              <a:off x="3774050" y="826625"/>
              <a:ext cx="57625" cy="34125"/>
            </a:xfrm>
            <a:custGeom>
              <a:avLst/>
              <a:gdLst/>
              <a:ahLst/>
              <a:cxnLst/>
              <a:rect l="l" t="t" r="r" b="b"/>
              <a:pathLst>
                <a:path w="2305" h="1365" extrusionOk="0">
                  <a:moveTo>
                    <a:pt x="0" y="0"/>
                  </a:moveTo>
                  <a:lnTo>
                    <a:pt x="0" y="35"/>
                  </a:lnTo>
                  <a:lnTo>
                    <a:pt x="2305" y="1365"/>
                  </a:lnTo>
                  <a:lnTo>
                    <a:pt x="2305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C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32"/>
            <p:cNvSpPr/>
            <p:nvPr/>
          </p:nvSpPr>
          <p:spPr>
            <a:xfrm>
              <a:off x="3831650" y="812625"/>
              <a:ext cx="81950" cy="48125"/>
            </a:xfrm>
            <a:custGeom>
              <a:avLst/>
              <a:gdLst/>
              <a:ahLst/>
              <a:cxnLst/>
              <a:rect l="l" t="t" r="r" b="b"/>
              <a:pathLst>
                <a:path w="3278" h="1925" extrusionOk="0">
                  <a:moveTo>
                    <a:pt x="3278" y="1"/>
                  </a:moveTo>
                  <a:lnTo>
                    <a:pt x="1" y="1892"/>
                  </a:lnTo>
                  <a:lnTo>
                    <a:pt x="1" y="1925"/>
                  </a:lnTo>
                  <a:lnTo>
                    <a:pt x="3278" y="34"/>
                  </a:lnTo>
                  <a:lnTo>
                    <a:pt x="3278" y="1"/>
                  </a:lnTo>
                  <a:close/>
                </a:path>
              </a:pathLst>
            </a:custGeom>
            <a:solidFill>
              <a:srgbClr val="AD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32"/>
            <p:cNvSpPr/>
            <p:nvPr/>
          </p:nvSpPr>
          <p:spPr>
            <a:xfrm>
              <a:off x="3790250" y="766800"/>
              <a:ext cx="22350" cy="19600"/>
            </a:xfrm>
            <a:custGeom>
              <a:avLst/>
              <a:gdLst/>
              <a:ahLst/>
              <a:cxnLst/>
              <a:rect l="l" t="t" r="r" b="b"/>
              <a:pathLst>
                <a:path w="894" h="784" extrusionOk="0">
                  <a:moveTo>
                    <a:pt x="839" y="1"/>
                  </a:moveTo>
                  <a:lnTo>
                    <a:pt x="37" y="664"/>
                  </a:lnTo>
                  <a:lnTo>
                    <a:pt x="1" y="713"/>
                  </a:lnTo>
                  <a:lnTo>
                    <a:pt x="105" y="652"/>
                  </a:lnTo>
                  <a:cubicBezTo>
                    <a:pt x="105" y="652"/>
                    <a:pt x="196" y="781"/>
                    <a:pt x="209" y="784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25" y="784"/>
                    <a:pt x="894" y="110"/>
                    <a:pt x="894" y="110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8B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32"/>
            <p:cNvSpPr/>
            <p:nvPr/>
          </p:nvSpPr>
          <p:spPr>
            <a:xfrm>
              <a:off x="3792850" y="748325"/>
              <a:ext cx="102200" cy="59000"/>
            </a:xfrm>
            <a:custGeom>
              <a:avLst/>
              <a:gdLst/>
              <a:ahLst/>
              <a:cxnLst/>
              <a:rect l="l" t="t" r="r" b="b"/>
              <a:pathLst>
                <a:path w="4088" h="2360" extrusionOk="0">
                  <a:moveTo>
                    <a:pt x="2411" y="0"/>
                  </a:moveTo>
                  <a:lnTo>
                    <a:pt x="1" y="1391"/>
                  </a:lnTo>
                  <a:lnTo>
                    <a:pt x="1677" y="2360"/>
                  </a:lnTo>
                  <a:lnTo>
                    <a:pt x="4087" y="968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32"/>
            <p:cNvSpPr/>
            <p:nvPr/>
          </p:nvSpPr>
          <p:spPr>
            <a:xfrm>
              <a:off x="3834775" y="772500"/>
              <a:ext cx="60275" cy="73750"/>
            </a:xfrm>
            <a:custGeom>
              <a:avLst/>
              <a:gdLst/>
              <a:ahLst/>
              <a:cxnLst/>
              <a:rect l="l" t="t" r="r" b="b"/>
              <a:pathLst>
                <a:path w="2411" h="2950" extrusionOk="0">
                  <a:moveTo>
                    <a:pt x="2410" y="1"/>
                  </a:moveTo>
                  <a:lnTo>
                    <a:pt x="0" y="1393"/>
                  </a:lnTo>
                  <a:lnTo>
                    <a:pt x="0" y="2950"/>
                  </a:lnTo>
                  <a:lnTo>
                    <a:pt x="2410" y="1559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32"/>
            <p:cNvSpPr/>
            <p:nvPr/>
          </p:nvSpPr>
          <p:spPr>
            <a:xfrm>
              <a:off x="3792850" y="767975"/>
              <a:ext cx="41950" cy="78275"/>
            </a:xfrm>
            <a:custGeom>
              <a:avLst/>
              <a:gdLst/>
              <a:ahLst/>
              <a:cxnLst/>
              <a:rect l="l" t="t" r="r" b="b"/>
              <a:pathLst>
                <a:path w="1678" h="3131" extrusionOk="0">
                  <a:moveTo>
                    <a:pt x="752" y="0"/>
                  </a:moveTo>
                  <a:lnTo>
                    <a:pt x="1" y="605"/>
                  </a:lnTo>
                  <a:lnTo>
                    <a:pt x="1" y="2164"/>
                  </a:lnTo>
                  <a:lnTo>
                    <a:pt x="1677" y="3131"/>
                  </a:lnTo>
                  <a:lnTo>
                    <a:pt x="1677" y="1574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32"/>
            <p:cNvSpPr/>
            <p:nvPr/>
          </p:nvSpPr>
          <p:spPr>
            <a:xfrm>
              <a:off x="3834775" y="811250"/>
              <a:ext cx="60275" cy="38425"/>
            </a:xfrm>
            <a:custGeom>
              <a:avLst/>
              <a:gdLst/>
              <a:ahLst/>
              <a:cxnLst/>
              <a:rect l="l" t="t" r="r" b="b"/>
              <a:pathLst>
                <a:path w="2411" h="1537" extrusionOk="0">
                  <a:moveTo>
                    <a:pt x="2410" y="1"/>
                  </a:moveTo>
                  <a:lnTo>
                    <a:pt x="0" y="1391"/>
                  </a:lnTo>
                  <a:lnTo>
                    <a:pt x="0" y="1536"/>
                  </a:lnTo>
                  <a:lnTo>
                    <a:pt x="2410" y="144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94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32"/>
            <p:cNvSpPr/>
            <p:nvPr/>
          </p:nvSpPr>
          <p:spPr>
            <a:xfrm>
              <a:off x="3792850" y="821850"/>
              <a:ext cx="41950" cy="27825"/>
            </a:xfrm>
            <a:custGeom>
              <a:avLst/>
              <a:gdLst/>
              <a:ahLst/>
              <a:cxnLst/>
              <a:rect l="l" t="t" r="r" b="b"/>
              <a:pathLst>
                <a:path w="1678" h="1113" extrusionOk="0">
                  <a:moveTo>
                    <a:pt x="1" y="0"/>
                  </a:moveTo>
                  <a:lnTo>
                    <a:pt x="1" y="144"/>
                  </a:lnTo>
                  <a:lnTo>
                    <a:pt x="1677" y="1112"/>
                  </a:lnTo>
                  <a:lnTo>
                    <a:pt x="1677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32"/>
            <p:cNvSpPr/>
            <p:nvPr/>
          </p:nvSpPr>
          <p:spPr>
            <a:xfrm>
              <a:off x="3811200" y="734700"/>
              <a:ext cx="86450" cy="75625"/>
            </a:xfrm>
            <a:custGeom>
              <a:avLst/>
              <a:gdLst/>
              <a:ahLst/>
              <a:cxnLst/>
              <a:rect l="l" t="t" r="r" b="b"/>
              <a:pathLst>
                <a:path w="3458" h="3025" extrusionOk="0">
                  <a:moveTo>
                    <a:pt x="2200" y="0"/>
                  </a:moveTo>
                  <a:lnTo>
                    <a:pt x="1" y="1270"/>
                  </a:lnTo>
                  <a:lnTo>
                    <a:pt x="943" y="3025"/>
                  </a:lnTo>
                  <a:lnTo>
                    <a:pt x="3458" y="1573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32"/>
            <p:cNvSpPr/>
            <p:nvPr/>
          </p:nvSpPr>
          <p:spPr>
            <a:xfrm>
              <a:off x="3789950" y="766450"/>
              <a:ext cx="21275" cy="18175"/>
            </a:xfrm>
            <a:custGeom>
              <a:avLst/>
              <a:gdLst/>
              <a:ahLst/>
              <a:cxnLst/>
              <a:rect l="l" t="t" r="r" b="b"/>
              <a:pathLst>
                <a:path w="851" h="727" extrusionOk="0">
                  <a:moveTo>
                    <a:pt x="851" y="0"/>
                  </a:moveTo>
                  <a:lnTo>
                    <a:pt x="1" y="704"/>
                  </a:lnTo>
                  <a:lnTo>
                    <a:pt x="13" y="727"/>
                  </a:lnTo>
                  <a:lnTo>
                    <a:pt x="851" y="3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32"/>
            <p:cNvSpPr/>
            <p:nvPr/>
          </p:nvSpPr>
          <p:spPr>
            <a:xfrm>
              <a:off x="3811200" y="766450"/>
              <a:ext cx="23600" cy="44000"/>
            </a:xfrm>
            <a:custGeom>
              <a:avLst/>
              <a:gdLst/>
              <a:ahLst/>
              <a:cxnLst/>
              <a:rect l="l" t="t" r="r" b="b"/>
              <a:pathLst>
                <a:path w="944" h="1760" extrusionOk="0">
                  <a:moveTo>
                    <a:pt x="1" y="0"/>
                  </a:moveTo>
                  <a:lnTo>
                    <a:pt x="1" y="31"/>
                  </a:lnTo>
                  <a:lnTo>
                    <a:pt x="929" y="1759"/>
                  </a:lnTo>
                  <a:lnTo>
                    <a:pt x="943" y="17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32"/>
            <p:cNvSpPr/>
            <p:nvPr/>
          </p:nvSpPr>
          <p:spPr>
            <a:xfrm>
              <a:off x="3840125" y="805850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524" y="1"/>
                  </a:moveTo>
                  <a:lnTo>
                    <a:pt x="1" y="304"/>
                  </a:lnTo>
                  <a:lnTo>
                    <a:pt x="1" y="787"/>
                  </a:lnTo>
                  <a:lnTo>
                    <a:pt x="524" y="485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32"/>
            <p:cNvSpPr/>
            <p:nvPr/>
          </p:nvSpPr>
          <p:spPr>
            <a:xfrm>
              <a:off x="3840125" y="806625"/>
              <a:ext cx="12675" cy="18425"/>
            </a:xfrm>
            <a:custGeom>
              <a:avLst/>
              <a:gdLst/>
              <a:ahLst/>
              <a:cxnLst/>
              <a:rect l="l" t="t" r="r" b="b"/>
              <a:pathLst>
                <a:path w="507" h="737" extrusionOk="0">
                  <a:moveTo>
                    <a:pt x="507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7" y="44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32"/>
            <p:cNvSpPr/>
            <p:nvPr/>
          </p:nvSpPr>
          <p:spPr>
            <a:xfrm>
              <a:off x="3852600" y="806625"/>
              <a:ext cx="200" cy="11100"/>
            </a:xfrm>
            <a:custGeom>
              <a:avLst/>
              <a:gdLst/>
              <a:ahLst/>
              <a:cxnLst/>
              <a:rect l="l" t="t" r="r" b="b"/>
              <a:pathLst>
                <a:path w="8" h="444" extrusionOk="0">
                  <a:moveTo>
                    <a:pt x="8" y="0"/>
                  </a:moveTo>
                  <a:lnTo>
                    <a:pt x="1" y="4"/>
                  </a:lnTo>
                  <a:lnTo>
                    <a:pt x="1" y="439"/>
                  </a:lnTo>
                  <a:lnTo>
                    <a:pt x="8" y="44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32"/>
            <p:cNvSpPr/>
            <p:nvPr/>
          </p:nvSpPr>
          <p:spPr>
            <a:xfrm>
              <a:off x="3840125" y="817600"/>
              <a:ext cx="12675" cy="7450"/>
            </a:xfrm>
            <a:custGeom>
              <a:avLst/>
              <a:gdLst/>
              <a:ahLst/>
              <a:cxnLst/>
              <a:rect l="l" t="t" r="r" b="b"/>
              <a:pathLst>
                <a:path w="507" h="298" extrusionOk="0">
                  <a:moveTo>
                    <a:pt x="500" y="0"/>
                  </a:moveTo>
                  <a:lnTo>
                    <a:pt x="1" y="288"/>
                  </a:lnTo>
                  <a:lnTo>
                    <a:pt x="1" y="298"/>
                  </a:lnTo>
                  <a:lnTo>
                    <a:pt x="507" y="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32"/>
            <p:cNvSpPr/>
            <p:nvPr/>
          </p:nvSpPr>
          <p:spPr>
            <a:xfrm>
              <a:off x="3846250" y="810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7" y="0"/>
                  </a:moveTo>
                  <a:lnTo>
                    <a:pt x="1" y="9"/>
                  </a:lnTo>
                  <a:lnTo>
                    <a:pt x="1" y="453"/>
                  </a:lnTo>
                  <a:lnTo>
                    <a:pt x="17" y="44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32"/>
            <p:cNvSpPr/>
            <p:nvPr/>
          </p:nvSpPr>
          <p:spPr>
            <a:xfrm>
              <a:off x="3840125" y="813600"/>
              <a:ext cx="425" cy="11525"/>
            </a:xfrm>
            <a:custGeom>
              <a:avLst/>
              <a:gdLst/>
              <a:ahLst/>
              <a:cxnLst/>
              <a:rect l="l" t="t" r="r" b="b"/>
              <a:pathLst>
                <a:path w="17" h="461" extrusionOk="0">
                  <a:moveTo>
                    <a:pt x="17" y="1"/>
                  </a:moveTo>
                  <a:lnTo>
                    <a:pt x="1" y="10"/>
                  </a:lnTo>
                  <a:lnTo>
                    <a:pt x="1" y="461"/>
                  </a:lnTo>
                  <a:lnTo>
                    <a:pt x="17" y="4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32"/>
            <p:cNvSpPr/>
            <p:nvPr/>
          </p:nvSpPr>
          <p:spPr>
            <a:xfrm>
              <a:off x="3846075" y="810375"/>
              <a:ext cx="200" cy="11125"/>
            </a:xfrm>
            <a:custGeom>
              <a:avLst/>
              <a:gdLst/>
              <a:ahLst/>
              <a:cxnLst/>
              <a:rect l="l" t="t" r="r" b="b"/>
              <a:pathLst>
                <a:path w="8" h="445" extrusionOk="0">
                  <a:moveTo>
                    <a:pt x="8" y="1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8" y="4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32"/>
            <p:cNvSpPr/>
            <p:nvPr/>
          </p:nvSpPr>
          <p:spPr>
            <a:xfrm>
              <a:off x="3840000" y="813325"/>
              <a:ext cx="150" cy="12200"/>
            </a:xfrm>
            <a:custGeom>
              <a:avLst/>
              <a:gdLst/>
              <a:ahLst/>
              <a:cxnLst/>
              <a:rect l="l" t="t" r="r" b="b"/>
              <a:pathLst>
                <a:path w="6" h="488" extrusionOk="0">
                  <a:moveTo>
                    <a:pt x="0" y="0"/>
                  </a:moveTo>
                  <a:lnTo>
                    <a:pt x="0" y="485"/>
                  </a:lnTo>
                  <a:lnTo>
                    <a:pt x="6" y="488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32"/>
            <p:cNvSpPr/>
            <p:nvPr/>
          </p:nvSpPr>
          <p:spPr>
            <a:xfrm>
              <a:off x="3840000" y="805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1"/>
                  </a:moveTo>
                  <a:lnTo>
                    <a:pt x="0" y="302"/>
                  </a:lnTo>
                  <a:lnTo>
                    <a:pt x="6" y="307"/>
                  </a:lnTo>
                  <a:lnTo>
                    <a:pt x="529" y="4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3839600" y="825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0" y="0"/>
                  </a:moveTo>
                  <a:lnTo>
                    <a:pt x="0" y="23"/>
                  </a:lnTo>
                  <a:lnTo>
                    <a:pt x="106" y="84"/>
                  </a:lnTo>
                  <a:lnTo>
                    <a:pt x="106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3839600" y="817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0"/>
                  </a:moveTo>
                  <a:lnTo>
                    <a:pt x="0" y="328"/>
                  </a:lnTo>
                  <a:lnTo>
                    <a:pt x="106" y="389"/>
                  </a:lnTo>
                  <a:lnTo>
                    <a:pt x="674" y="6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3842225" y="819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69" y="0"/>
                  </a:moveTo>
                  <a:lnTo>
                    <a:pt x="1" y="328"/>
                  </a:lnTo>
                  <a:lnTo>
                    <a:pt x="1" y="351"/>
                  </a:lnTo>
                  <a:lnTo>
                    <a:pt x="569" y="24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3861025" y="796075"/>
              <a:ext cx="9625" cy="35475"/>
            </a:xfrm>
            <a:custGeom>
              <a:avLst/>
              <a:gdLst/>
              <a:ahLst/>
              <a:cxnLst/>
              <a:rect l="l" t="t" r="r" b="b"/>
              <a:pathLst>
                <a:path w="385" h="1419" extrusionOk="0">
                  <a:moveTo>
                    <a:pt x="384" y="0"/>
                  </a:moveTo>
                  <a:lnTo>
                    <a:pt x="0" y="222"/>
                  </a:lnTo>
                  <a:lnTo>
                    <a:pt x="0" y="1418"/>
                  </a:lnTo>
                  <a:lnTo>
                    <a:pt x="384" y="11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3860650" y="801400"/>
              <a:ext cx="400" cy="30150"/>
            </a:xfrm>
            <a:custGeom>
              <a:avLst/>
              <a:gdLst/>
              <a:ahLst/>
              <a:cxnLst/>
              <a:rect l="l" t="t" r="r" b="b"/>
              <a:pathLst>
                <a:path w="16" h="1206" extrusionOk="0">
                  <a:moveTo>
                    <a:pt x="1" y="0"/>
                  </a:moveTo>
                  <a:lnTo>
                    <a:pt x="1" y="1197"/>
                  </a:lnTo>
                  <a:lnTo>
                    <a:pt x="15" y="1205"/>
                  </a:lnTo>
                  <a:lnTo>
                    <a:pt x="15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32"/>
            <p:cNvSpPr/>
            <p:nvPr/>
          </p:nvSpPr>
          <p:spPr>
            <a:xfrm>
              <a:off x="3860650" y="795850"/>
              <a:ext cx="10000" cy="5775"/>
            </a:xfrm>
            <a:custGeom>
              <a:avLst/>
              <a:gdLst/>
              <a:ahLst/>
              <a:cxnLst/>
              <a:rect l="l" t="t" r="r" b="b"/>
              <a:pathLst>
                <a:path w="400" h="231" extrusionOk="0">
                  <a:moveTo>
                    <a:pt x="385" y="0"/>
                  </a:moveTo>
                  <a:lnTo>
                    <a:pt x="1" y="222"/>
                  </a:lnTo>
                  <a:lnTo>
                    <a:pt x="15" y="231"/>
                  </a:lnTo>
                  <a:lnTo>
                    <a:pt x="399" y="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D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32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0" y="19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308" y="15"/>
                  </a:lnTo>
                  <a:lnTo>
                    <a:pt x="308" y="1145"/>
                  </a:lnTo>
                  <a:lnTo>
                    <a:pt x="0" y="132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0" y="11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188" y="9"/>
                  </a:lnTo>
                  <a:lnTo>
                    <a:pt x="188" y="701"/>
                  </a:lnTo>
                  <a:lnTo>
                    <a:pt x="0" y="80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99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3857500" y="744450"/>
              <a:ext cx="6125" cy="15900"/>
            </a:xfrm>
            <a:custGeom>
              <a:avLst/>
              <a:gdLst/>
              <a:ahLst/>
              <a:cxnLst/>
              <a:rect l="l" t="t" r="r" b="b"/>
              <a:pathLst>
                <a:path w="245" h="636" extrusionOk="0">
                  <a:moveTo>
                    <a:pt x="0" y="0"/>
                  </a:moveTo>
                  <a:lnTo>
                    <a:pt x="0" y="329"/>
                  </a:lnTo>
                  <a:lnTo>
                    <a:pt x="244" y="635"/>
                  </a:lnTo>
                  <a:lnTo>
                    <a:pt x="244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32"/>
            <p:cNvSpPr/>
            <p:nvPr/>
          </p:nvSpPr>
          <p:spPr>
            <a:xfrm>
              <a:off x="3857500" y="740925"/>
              <a:ext cx="12175" cy="7050"/>
            </a:xfrm>
            <a:custGeom>
              <a:avLst/>
              <a:gdLst/>
              <a:ahLst/>
              <a:cxnLst/>
              <a:rect l="l" t="t" r="r" b="b"/>
              <a:pathLst>
                <a:path w="487" h="282" extrusionOk="0">
                  <a:moveTo>
                    <a:pt x="244" y="1"/>
                  </a:moveTo>
                  <a:lnTo>
                    <a:pt x="0" y="141"/>
                  </a:lnTo>
                  <a:lnTo>
                    <a:pt x="244" y="282"/>
                  </a:lnTo>
                  <a:lnTo>
                    <a:pt x="486" y="1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32"/>
            <p:cNvSpPr/>
            <p:nvPr/>
          </p:nvSpPr>
          <p:spPr>
            <a:xfrm>
              <a:off x="3863600" y="744450"/>
              <a:ext cx="6075" cy="15900"/>
            </a:xfrm>
            <a:custGeom>
              <a:avLst/>
              <a:gdLst/>
              <a:ahLst/>
              <a:cxnLst/>
              <a:rect l="l" t="t" r="r" b="b"/>
              <a:pathLst>
                <a:path w="243" h="636" extrusionOk="0">
                  <a:moveTo>
                    <a:pt x="242" y="0"/>
                  </a:moveTo>
                  <a:lnTo>
                    <a:pt x="0" y="141"/>
                  </a:lnTo>
                  <a:lnTo>
                    <a:pt x="0" y="635"/>
                  </a:lnTo>
                  <a:lnTo>
                    <a:pt x="242" y="49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32"/>
            <p:cNvSpPr/>
            <p:nvPr/>
          </p:nvSpPr>
          <p:spPr>
            <a:xfrm>
              <a:off x="3856775" y="743250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0"/>
                  </a:moveTo>
                  <a:lnTo>
                    <a:pt x="0" y="118"/>
                  </a:lnTo>
                  <a:lnTo>
                    <a:pt x="273" y="274"/>
                  </a:lnTo>
                  <a:lnTo>
                    <a:pt x="273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3856775" y="739325"/>
              <a:ext cx="13625" cy="7850"/>
            </a:xfrm>
            <a:custGeom>
              <a:avLst/>
              <a:gdLst/>
              <a:ahLst/>
              <a:cxnLst/>
              <a:rect l="l" t="t" r="r" b="b"/>
              <a:pathLst>
                <a:path w="545" h="314" extrusionOk="0">
                  <a:moveTo>
                    <a:pt x="273" y="1"/>
                  </a:moveTo>
                  <a:lnTo>
                    <a:pt x="0" y="157"/>
                  </a:lnTo>
                  <a:lnTo>
                    <a:pt x="273" y="314"/>
                  </a:lnTo>
                  <a:lnTo>
                    <a:pt x="544" y="15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3858975" y="740600"/>
              <a:ext cx="9200" cy="5325"/>
            </a:xfrm>
            <a:custGeom>
              <a:avLst/>
              <a:gdLst/>
              <a:ahLst/>
              <a:cxnLst/>
              <a:rect l="l" t="t" r="r" b="b"/>
              <a:pathLst>
                <a:path w="368" h="213" extrusionOk="0">
                  <a:moveTo>
                    <a:pt x="185" y="0"/>
                  </a:moveTo>
                  <a:lnTo>
                    <a:pt x="1" y="106"/>
                  </a:lnTo>
                  <a:lnTo>
                    <a:pt x="185" y="212"/>
                  </a:lnTo>
                  <a:lnTo>
                    <a:pt x="368" y="10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3863600" y="743250"/>
              <a:ext cx="6800" cy="6875"/>
            </a:xfrm>
            <a:custGeom>
              <a:avLst/>
              <a:gdLst/>
              <a:ahLst/>
              <a:cxnLst/>
              <a:rect l="l" t="t" r="r" b="b"/>
              <a:pathLst>
                <a:path w="272" h="275" extrusionOk="0">
                  <a:moveTo>
                    <a:pt x="271" y="0"/>
                  </a:moveTo>
                  <a:lnTo>
                    <a:pt x="0" y="157"/>
                  </a:lnTo>
                  <a:lnTo>
                    <a:pt x="0" y="274"/>
                  </a:lnTo>
                  <a:lnTo>
                    <a:pt x="271" y="11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F2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3858975" y="740600"/>
              <a:ext cx="4650" cy="3075"/>
            </a:xfrm>
            <a:custGeom>
              <a:avLst/>
              <a:gdLst/>
              <a:ahLst/>
              <a:cxnLst/>
              <a:rect l="l" t="t" r="r" b="b"/>
              <a:pathLst>
                <a:path w="186" h="123" extrusionOk="0">
                  <a:moveTo>
                    <a:pt x="185" y="0"/>
                  </a:moveTo>
                  <a:lnTo>
                    <a:pt x="1" y="106"/>
                  </a:lnTo>
                  <a:lnTo>
                    <a:pt x="28" y="122"/>
                  </a:lnTo>
                  <a:lnTo>
                    <a:pt x="185" y="3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3863600" y="74060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0" y="0"/>
                  </a:moveTo>
                  <a:lnTo>
                    <a:pt x="0" y="32"/>
                  </a:lnTo>
                  <a:lnTo>
                    <a:pt x="155" y="122"/>
                  </a:lnTo>
                  <a:lnTo>
                    <a:pt x="18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3860625" y="832125"/>
              <a:ext cx="5950" cy="4775"/>
            </a:xfrm>
            <a:custGeom>
              <a:avLst/>
              <a:gdLst/>
              <a:ahLst/>
              <a:cxnLst/>
              <a:rect l="l" t="t" r="r" b="b"/>
              <a:pathLst>
                <a:path w="238" h="191" extrusionOk="0">
                  <a:moveTo>
                    <a:pt x="0" y="1"/>
                  </a:moveTo>
                  <a:lnTo>
                    <a:pt x="0" y="53"/>
                  </a:lnTo>
                  <a:lnTo>
                    <a:pt x="238" y="191"/>
                  </a:lnTo>
                  <a:lnTo>
                    <a:pt x="238" y="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3860625" y="826125"/>
              <a:ext cx="16400" cy="9475"/>
            </a:xfrm>
            <a:custGeom>
              <a:avLst/>
              <a:gdLst/>
              <a:ahLst/>
              <a:cxnLst/>
              <a:rect l="l" t="t" r="r" b="b"/>
              <a:pathLst>
                <a:path w="656" h="379" extrusionOk="0">
                  <a:moveTo>
                    <a:pt x="418" y="0"/>
                  </a:moveTo>
                  <a:lnTo>
                    <a:pt x="0" y="241"/>
                  </a:lnTo>
                  <a:lnTo>
                    <a:pt x="238" y="379"/>
                  </a:lnTo>
                  <a:lnTo>
                    <a:pt x="656" y="138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3866550" y="829550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419" y="1"/>
                  </a:moveTo>
                  <a:lnTo>
                    <a:pt x="1" y="242"/>
                  </a:lnTo>
                  <a:lnTo>
                    <a:pt x="1" y="294"/>
                  </a:lnTo>
                  <a:lnTo>
                    <a:pt x="419" y="53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3860625" y="830800"/>
              <a:ext cx="3500" cy="3350"/>
            </a:xfrm>
            <a:custGeom>
              <a:avLst/>
              <a:gdLst/>
              <a:ahLst/>
              <a:cxnLst/>
              <a:rect l="l" t="t" r="r" b="b"/>
              <a:pathLst>
                <a:path w="140" h="134" extrusionOk="0">
                  <a:moveTo>
                    <a:pt x="0" y="0"/>
                  </a:moveTo>
                  <a:lnTo>
                    <a:pt x="0" y="54"/>
                  </a:lnTo>
                  <a:lnTo>
                    <a:pt x="139" y="134"/>
                  </a:lnTo>
                  <a:lnTo>
                    <a:pt x="139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3860625" y="824775"/>
              <a:ext cx="13925" cy="8075"/>
            </a:xfrm>
            <a:custGeom>
              <a:avLst/>
              <a:gdLst/>
              <a:ahLst/>
              <a:cxnLst/>
              <a:rect l="l" t="t" r="r" b="b"/>
              <a:pathLst>
                <a:path w="557" h="323" extrusionOk="0">
                  <a:moveTo>
                    <a:pt x="418" y="1"/>
                  </a:moveTo>
                  <a:lnTo>
                    <a:pt x="0" y="241"/>
                  </a:lnTo>
                  <a:lnTo>
                    <a:pt x="139" y="322"/>
                  </a:lnTo>
                  <a:lnTo>
                    <a:pt x="557" y="80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3864100" y="826775"/>
              <a:ext cx="10450" cy="7375"/>
            </a:xfrm>
            <a:custGeom>
              <a:avLst/>
              <a:gdLst/>
              <a:ahLst/>
              <a:cxnLst/>
              <a:rect l="l" t="t" r="r" b="b"/>
              <a:pathLst>
                <a:path w="418" h="295" extrusionOk="0">
                  <a:moveTo>
                    <a:pt x="418" y="0"/>
                  </a:moveTo>
                  <a:lnTo>
                    <a:pt x="0" y="242"/>
                  </a:lnTo>
                  <a:lnTo>
                    <a:pt x="0" y="295"/>
                  </a:lnTo>
                  <a:lnTo>
                    <a:pt x="418" y="5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3876775" y="784875"/>
              <a:ext cx="13150" cy="19700"/>
            </a:xfrm>
            <a:custGeom>
              <a:avLst/>
              <a:gdLst/>
              <a:ahLst/>
              <a:cxnLst/>
              <a:rect l="l" t="t" r="r" b="b"/>
              <a:pathLst>
                <a:path w="526" h="788" extrusionOk="0">
                  <a:moveTo>
                    <a:pt x="526" y="0"/>
                  </a:moveTo>
                  <a:lnTo>
                    <a:pt x="1" y="303"/>
                  </a:lnTo>
                  <a:lnTo>
                    <a:pt x="1" y="787"/>
                  </a:lnTo>
                  <a:lnTo>
                    <a:pt x="526" y="48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3876775" y="785625"/>
              <a:ext cx="12725" cy="18450"/>
            </a:xfrm>
            <a:custGeom>
              <a:avLst/>
              <a:gdLst/>
              <a:ahLst/>
              <a:cxnLst/>
              <a:rect l="l" t="t" r="r" b="b"/>
              <a:pathLst>
                <a:path w="509" h="738" extrusionOk="0">
                  <a:moveTo>
                    <a:pt x="508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8" y="44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3889250" y="785625"/>
              <a:ext cx="250" cy="11125"/>
            </a:xfrm>
            <a:custGeom>
              <a:avLst/>
              <a:gdLst/>
              <a:ahLst/>
              <a:cxnLst/>
              <a:rect l="l" t="t" r="r" b="b"/>
              <a:pathLst>
                <a:path w="10" h="445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3876775" y="796600"/>
              <a:ext cx="12725" cy="7475"/>
            </a:xfrm>
            <a:custGeom>
              <a:avLst/>
              <a:gdLst/>
              <a:ahLst/>
              <a:cxnLst/>
              <a:rect l="l" t="t" r="r" b="b"/>
              <a:pathLst>
                <a:path w="509" h="299" extrusionOk="0">
                  <a:moveTo>
                    <a:pt x="500" y="1"/>
                  </a:moveTo>
                  <a:lnTo>
                    <a:pt x="1" y="289"/>
                  </a:lnTo>
                  <a:lnTo>
                    <a:pt x="1" y="298"/>
                  </a:lnTo>
                  <a:lnTo>
                    <a:pt x="508" y="5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3882950" y="789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6" y="1"/>
                  </a:moveTo>
                  <a:lnTo>
                    <a:pt x="0" y="9"/>
                  </a:lnTo>
                  <a:lnTo>
                    <a:pt x="0" y="453"/>
                  </a:lnTo>
                  <a:lnTo>
                    <a:pt x="16" y="44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3876775" y="792625"/>
              <a:ext cx="425" cy="11500"/>
            </a:xfrm>
            <a:custGeom>
              <a:avLst/>
              <a:gdLst/>
              <a:ahLst/>
              <a:cxnLst/>
              <a:rect l="l" t="t" r="r" b="b"/>
              <a:pathLst>
                <a:path w="17" h="460" extrusionOk="0">
                  <a:moveTo>
                    <a:pt x="17" y="0"/>
                  </a:moveTo>
                  <a:lnTo>
                    <a:pt x="1" y="9"/>
                  </a:lnTo>
                  <a:lnTo>
                    <a:pt x="1" y="460"/>
                  </a:lnTo>
                  <a:lnTo>
                    <a:pt x="17" y="45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3882725" y="789400"/>
              <a:ext cx="250" cy="11100"/>
            </a:xfrm>
            <a:custGeom>
              <a:avLst/>
              <a:gdLst/>
              <a:ahLst/>
              <a:cxnLst/>
              <a:rect l="l" t="t" r="r" b="b"/>
              <a:pathLst>
                <a:path w="10" h="444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3876675" y="792375"/>
              <a:ext cx="125" cy="12200"/>
            </a:xfrm>
            <a:custGeom>
              <a:avLst/>
              <a:gdLst/>
              <a:ahLst/>
              <a:cxnLst/>
              <a:rect l="l" t="t" r="r" b="b"/>
              <a:pathLst>
                <a:path w="5" h="488" extrusionOk="0">
                  <a:moveTo>
                    <a:pt x="1" y="0"/>
                  </a:moveTo>
                  <a:lnTo>
                    <a:pt x="1" y="483"/>
                  </a:lnTo>
                  <a:lnTo>
                    <a:pt x="5" y="487"/>
                  </a:lnTo>
                  <a:lnTo>
                    <a:pt x="5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3876675" y="784800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0"/>
                  </a:moveTo>
                  <a:lnTo>
                    <a:pt x="1" y="303"/>
                  </a:lnTo>
                  <a:lnTo>
                    <a:pt x="5" y="306"/>
                  </a:lnTo>
                  <a:lnTo>
                    <a:pt x="53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3876275" y="804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1" y="1"/>
                  </a:moveTo>
                  <a:lnTo>
                    <a:pt x="1" y="24"/>
                  </a:lnTo>
                  <a:lnTo>
                    <a:pt x="105" y="85"/>
                  </a:lnTo>
                  <a:lnTo>
                    <a:pt x="105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3876275" y="796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1"/>
                  </a:moveTo>
                  <a:lnTo>
                    <a:pt x="1" y="329"/>
                  </a:lnTo>
                  <a:lnTo>
                    <a:pt x="105" y="389"/>
                  </a:lnTo>
                  <a:lnTo>
                    <a:pt x="675" y="6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3878900" y="798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70" y="1"/>
                  </a:moveTo>
                  <a:lnTo>
                    <a:pt x="0" y="328"/>
                  </a:lnTo>
                  <a:lnTo>
                    <a:pt x="0" y="352"/>
                  </a:lnTo>
                  <a:lnTo>
                    <a:pt x="570" y="2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3803950" y="800850"/>
              <a:ext cx="13125" cy="29175"/>
            </a:xfrm>
            <a:custGeom>
              <a:avLst/>
              <a:gdLst/>
              <a:ahLst/>
              <a:cxnLst/>
              <a:rect l="l" t="t" r="r" b="b"/>
              <a:pathLst>
                <a:path w="525" h="1167" extrusionOk="0">
                  <a:moveTo>
                    <a:pt x="1" y="0"/>
                  </a:moveTo>
                  <a:lnTo>
                    <a:pt x="1" y="863"/>
                  </a:lnTo>
                  <a:lnTo>
                    <a:pt x="524" y="1166"/>
                  </a:lnTo>
                  <a:lnTo>
                    <a:pt x="524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3804350" y="801600"/>
              <a:ext cx="12725" cy="27925"/>
            </a:xfrm>
            <a:custGeom>
              <a:avLst/>
              <a:gdLst/>
              <a:ahLst/>
              <a:cxnLst/>
              <a:rect l="l" t="t" r="r" b="b"/>
              <a:pathLst>
                <a:path w="509" h="1117" extrusionOk="0">
                  <a:moveTo>
                    <a:pt x="1" y="1"/>
                  </a:moveTo>
                  <a:lnTo>
                    <a:pt x="1" y="825"/>
                  </a:lnTo>
                  <a:lnTo>
                    <a:pt x="508" y="1116"/>
                  </a:lnTo>
                  <a:lnTo>
                    <a:pt x="508" y="2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3804350" y="801600"/>
              <a:ext cx="250" cy="20625"/>
            </a:xfrm>
            <a:custGeom>
              <a:avLst/>
              <a:gdLst/>
              <a:ahLst/>
              <a:cxnLst/>
              <a:rect l="l" t="t" r="r" b="b"/>
              <a:pathLst>
                <a:path w="10" h="825" extrusionOk="0">
                  <a:moveTo>
                    <a:pt x="1" y="1"/>
                  </a:moveTo>
                  <a:lnTo>
                    <a:pt x="1" y="825"/>
                  </a:lnTo>
                  <a:lnTo>
                    <a:pt x="9" y="820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3804350" y="822100"/>
              <a:ext cx="12725" cy="7425"/>
            </a:xfrm>
            <a:custGeom>
              <a:avLst/>
              <a:gdLst/>
              <a:ahLst/>
              <a:cxnLst/>
              <a:rect l="l" t="t" r="r" b="b"/>
              <a:pathLst>
                <a:path w="509" h="297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3810525" y="805175"/>
              <a:ext cx="425" cy="20825"/>
            </a:xfrm>
            <a:custGeom>
              <a:avLst/>
              <a:gdLst/>
              <a:ahLst/>
              <a:cxnLst/>
              <a:rect l="l" t="t" r="r" b="b"/>
              <a:pathLst>
                <a:path w="17" h="833" extrusionOk="0">
                  <a:moveTo>
                    <a:pt x="0" y="0"/>
                  </a:moveTo>
                  <a:lnTo>
                    <a:pt x="0" y="822"/>
                  </a:lnTo>
                  <a:lnTo>
                    <a:pt x="16" y="832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3816650" y="808600"/>
              <a:ext cx="425" cy="21025"/>
            </a:xfrm>
            <a:custGeom>
              <a:avLst/>
              <a:gdLst/>
              <a:ahLst/>
              <a:cxnLst/>
              <a:rect l="l" t="t" r="r" b="b"/>
              <a:pathLst>
                <a:path w="17" h="841" extrusionOk="0">
                  <a:moveTo>
                    <a:pt x="0" y="1"/>
                  </a:moveTo>
                  <a:lnTo>
                    <a:pt x="0" y="830"/>
                  </a:lnTo>
                  <a:lnTo>
                    <a:pt x="16" y="840"/>
                  </a:lnTo>
                  <a:lnTo>
                    <a:pt x="16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3810925" y="805375"/>
              <a:ext cx="200" cy="20625"/>
            </a:xfrm>
            <a:custGeom>
              <a:avLst/>
              <a:gdLst/>
              <a:ahLst/>
              <a:cxnLst/>
              <a:rect l="l" t="t" r="r" b="b"/>
              <a:pathLst>
                <a:path w="8" h="825" extrusionOk="0">
                  <a:moveTo>
                    <a:pt x="0" y="1"/>
                  </a:moveTo>
                  <a:lnTo>
                    <a:pt x="0" y="824"/>
                  </a:lnTo>
                  <a:lnTo>
                    <a:pt x="7" y="819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3817050" y="808350"/>
              <a:ext cx="150" cy="21675"/>
            </a:xfrm>
            <a:custGeom>
              <a:avLst/>
              <a:gdLst/>
              <a:ahLst/>
              <a:cxnLst/>
              <a:rect l="l" t="t" r="r" b="b"/>
              <a:pathLst>
                <a:path w="6" h="867" extrusionOk="0">
                  <a:moveTo>
                    <a:pt x="6" y="1"/>
                  </a:moveTo>
                  <a:lnTo>
                    <a:pt x="0" y="4"/>
                  </a:lnTo>
                  <a:lnTo>
                    <a:pt x="0" y="866"/>
                  </a:lnTo>
                  <a:lnTo>
                    <a:pt x="6" y="86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3803950" y="800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1"/>
                  </a:moveTo>
                  <a:lnTo>
                    <a:pt x="1" y="3"/>
                  </a:lnTo>
                  <a:lnTo>
                    <a:pt x="524" y="307"/>
                  </a:lnTo>
                  <a:lnTo>
                    <a:pt x="530" y="3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3814950" y="830275"/>
              <a:ext cx="2625" cy="2150"/>
            </a:xfrm>
            <a:custGeom>
              <a:avLst/>
              <a:gdLst/>
              <a:ahLst/>
              <a:cxnLst/>
              <a:rect l="l" t="t" r="r" b="b"/>
              <a:pathLst>
                <a:path w="105" h="86" extrusionOk="0">
                  <a:moveTo>
                    <a:pt x="104" y="1"/>
                  </a:moveTo>
                  <a:lnTo>
                    <a:pt x="0" y="62"/>
                  </a:lnTo>
                  <a:lnTo>
                    <a:pt x="0" y="85"/>
                  </a:lnTo>
                  <a:lnTo>
                    <a:pt x="104" y="2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3800725" y="822100"/>
              <a:ext cx="16850" cy="9725"/>
            </a:xfrm>
            <a:custGeom>
              <a:avLst/>
              <a:gdLst/>
              <a:ahLst/>
              <a:cxnLst/>
              <a:rect l="l" t="t" r="r" b="b"/>
              <a:pathLst>
                <a:path w="674" h="389" extrusionOk="0">
                  <a:moveTo>
                    <a:pt x="105" y="0"/>
                  </a:moveTo>
                  <a:lnTo>
                    <a:pt x="1" y="60"/>
                  </a:lnTo>
                  <a:lnTo>
                    <a:pt x="569" y="389"/>
                  </a:lnTo>
                  <a:lnTo>
                    <a:pt x="673" y="32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3800725" y="823575"/>
              <a:ext cx="14250" cy="8850"/>
            </a:xfrm>
            <a:custGeom>
              <a:avLst/>
              <a:gdLst/>
              <a:ahLst/>
              <a:cxnLst/>
              <a:rect l="l" t="t" r="r" b="b"/>
              <a:pathLst>
                <a:path w="570" h="354" extrusionOk="0">
                  <a:moveTo>
                    <a:pt x="1" y="1"/>
                  </a:moveTo>
                  <a:lnTo>
                    <a:pt x="1" y="24"/>
                  </a:lnTo>
                  <a:lnTo>
                    <a:pt x="569" y="353"/>
                  </a:lnTo>
                  <a:lnTo>
                    <a:pt x="569" y="3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3803950" y="779000"/>
              <a:ext cx="13125" cy="15500"/>
            </a:xfrm>
            <a:custGeom>
              <a:avLst/>
              <a:gdLst/>
              <a:ahLst/>
              <a:cxnLst/>
              <a:rect l="l" t="t" r="r" b="b"/>
              <a:pathLst>
                <a:path w="525" h="620" extrusionOk="0">
                  <a:moveTo>
                    <a:pt x="1" y="0"/>
                  </a:moveTo>
                  <a:lnTo>
                    <a:pt x="1" y="316"/>
                  </a:lnTo>
                  <a:lnTo>
                    <a:pt x="524" y="619"/>
                  </a:lnTo>
                  <a:lnTo>
                    <a:pt x="524" y="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32"/>
            <p:cNvSpPr/>
            <p:nvPr/>
          </p:nvSpPr>
          <p:spPr>
            <a:xfrm>
              <a:off x="3804350" y="779750"/>
              <a:ext cx="12725" cy="14225"/>
            </a:xfrm>
            <a:custGeom>
              <a:avLst/>
              <a:gdLst/>
              <a:ahLst/>
              <a:cxnLst/>
              <a:rect l="l" t="t" r="r" b="b"/>
              <a:pathLst>
                <a:path w="509" h="569" extrusionOk="0">
                  <a:moveTo>
                    <a:pt x="1" y="1"/>
                  </a:moveTo>
                  <a:lnTo>
                    <a:pt x="1" y="278"/>
                  </a:lnTo>
                  <a:lnTo>
                    <a:pt x="508" y="569"/>
                  </a:lnTo>
                  <a:lnTo>
                    <a:pt x="508" y="2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32"/>
            <p:cNvSpPr/>
            <p:nvPr/>
          </p:nvSpPr>
          <p:spPr>
            <a:xfrm>
              <a:off x="3804350" y="779750"/>
              <a:ext cx="250" cy="6950"/>
            </a:xfrm>
            <a:custGeom>
              <a:avLst/>
              <a:gdLst/>
              <a:ahLst/>
              <a:cxnLst/>
              <a:rect l="l" t="t" r="r" b="b"/>
              <a:pathLst>
                <a:path w="10" h="278" extrusionOk="0">
                  <a:moveTo>
                    <a:pt x="1" y="1"/>
                  </a:moveTo>
                  <a:lnTo>
                    <a:pt x="1" y="278"/>
                  </a:lnTo>
                  <a:lnTo>
                    <a:pt x="9" y="273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32"/>
            <p:cNvSpPr/>
            <p:nvPr/>
          </p:nvSpPr>
          <p:spPr>
            <a:xfrm>
              <a:off x="3804350" y="786575"/>
              <a:ext cx="12725" cy="7400"/>
            </a:xfrm>
            <a:custGeom>
              <a:avLst/>
              <a:gdLst/>
              <a:ahLst/>
              <a:cxnLst/>
              <a:rect l="l" t="t" r="r" b="b"/>
              <a:pathLst>
                <a:path w="509" h="296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32"/>
            <p:cNvSpPr/>
            <p:nvPr/>
          </p:nvSpPr>
          <p:spPr>
            <a:xfrm>
              <a:off x="3810525" y="783275"/>
              <a:ext cx="425" cy="7200"/>
            </a:xfrm>
            <a:custGeom>
              <a:avLst/>
              <a:gdLst/>
              <a:ahLst/>
              <a:cxnLst/>
              <a:rect l="l" t="t" r="r" b="b"/>
              <a:pathLst>
                <a:path w="17" h="288" extrusionOk="0">
                  <a:moveTo>
                    <a:pt x="0" y="0"/>
                  </a:moveTo>
                  <a:lnTo>
                    <a:pt x="0" y="279"/>
                  </a:lnTo>
                  <a:lnTo>
                    <a:pt x="16" y="287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32"/>
            <p:cNvSpPr/>
            <p:nvPr/>
          </p:nvSpPr>
          <p:spPr>
            <a:xfrm>
              <a:off x="3816650" y="786750"/>
              <a:ext cx="425" cy="7350"/>
            </a:xfrm>
            <a:custGeom>
              <a:avLst/>
              <a:gdLst/>
              <a:ahLst/>
              <a:cxnLst/>
              <a:rect l="l" t="t" r="r" b="b"/>
              <a:pathLst>
                <a:path w="17" h="294" extrusionOk="0">
                  <a:moveTo>
                    <a:pt x="0" y="0"/>
                  </a:moveTo>
                  <a:lnTo>
                    <a:pt x="0" y="283"/>
                  </a:lnTo>
                  <a:lnTo>
                    <a:pt x="16" y="293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32"/>
            <p:cNvSpPr/>
            <p:nvPr/>
          </p:nvSpPr>
          <p:spPr>
            <a:xfrm>
              <a:off x="3810925" y="783525"/>
              <a:ext cx="200" cy="6950"/>
            </a:xfrm>
            <a:custGeom>
              <a:avLst/>
              <a:gdLst/>
              <a:ahLst/>
              <a:cxnLst/>
              <a:rect l="l" t="t" r="r" b="b"/>
              <a:pathLst>
                <a:path w="8" h="278" extrusionOk="0">
                  <a:moveTo>
                    <a:pt x="0" y="0"/>
                  </a:moveTo>
                  <a:lnTo>
                    <a:pt x="0" y="277"/>
                  </a:lnTo>
                  <a:lnTo>
                    <a:pt x="7" y="272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32"/>
            <p:cNvSpPr/>
            <p:nvPr/>
          </p:nvSpPr>
          <p:spPr>
            <a:xfrm>
              <a:off x="3817050" y="786450"/>
              <a:ext cx="150" cy="8050"/>
            </a:xfrm>
            <a:custGeom>
              <a:avLst/>
              <a:gdLst/>
              <a:ahLst/>
              <a:cxnLst/>
              <a:rect l="l" t="t" r="r" b="b"/>
              <a:pathLst>
                <a:path w="6" h="322" extrusionOk="0">
                  <a:moveTo>
                    <a:pt x="6" y="1"/>
                  </a:moveTo>
                  <a:lnTo>
                    <a:pt x="0" y="5"/>
                  </a:lnTo>
                  <a:lnTo>
                    <a:pt x="0" y="321"/>
                  </a:lnTo>
                  <a:lnTo>
                    <a:pt x="6" y="3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32"/>
            <p:cNvSpPr/>
            <p:nvPr/>
          </p:nvSpPr>
          <p:spPr>
            <a:xfrm>
              <a:off x="3803950" y="77892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0"/>
                  </a:moveTo>
                  <a:lnTo>
                    <a:pt x="1" y="3"/>
                  </a:lnTo>
                  <a:lnTo>
                    <a:pt x="524" y="306"/>
                  </a:lnTo>
                  <a:lnTo>
                    <a:pt x="530" y="30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6" name="Google Shape;1536;p32"/>
          <p:cNvSpPr txBox="1">
            <a:spLocks noGrp="1"/>
          </p:cNvSpPr>
          <p:nvPr>
            <p:ph type="subTitle" idx="4294967295"/>
          </p:nvPr>
        </p:nvSpPr>
        <p:spPr>
          <a:xfrm>
            <a:off x="939300" y="551800"/>
            <a:ext cx="4650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fungsi warna sehingga dapat merubah warna lebih mudah dan fungsi garis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32"/>
          <p:cNvSpPr txBox="1">
            <a:spLocks noGrp="1"/>
          </p:cNvSpPr>
          <p:nvPr>
            <p:ph type="subTitle" idx="4294967295"/>
          </p:nvPr>
        </p:nvSpPr>
        <p:spPr>
          <a:xfrm>
            <a:off x="462400" y="143675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538" name="Google Shape;1538;p32"/>
          <p:cNvSpPr/>
          <p:nvPr/>
        </p:nvSpPr>
        <p:spPr>
          <a:xfrm rot="10800000" flipH="1">
            <a:off x="1119550" y="1090847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9" name="Google Shape;1539;p32"/>
          <p:cNvPicPr preferRelativeResize="0"/>
          <p:nvPr/>
        </p:nvPicPr>
        <p:blipFill rotWithShape="1">
          <a:blip r:embed="rId3">
            <a:alphaModFix/>
          </a:blip>
          <a:srcRect l="5220" t="27384" r="31186" b="22625"/>
          <a:stretch/>
        </p:blipFill>
        <p:spPr>
          <a:xfrm>
            <a:off x="718850" y="1462500"/>
            <a:ext cx="6898225" cy="30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4" name="Google Shape;1544;p33"/>
          <p:cNvGrpSpPr/>
          <p:nvPr/>
        </p:nvGrpSpPr>
        <p:grpSpPr>
          <a:xfrm>
            <a:off x="7386362" y="3803728"/>
            <a:ext cx="1757633" cy="1339770"/>
            <a:chOff x="3753575" y="734700"/>
            <a:chExt cx="182025" cy="138750"/>
          </a:xfrm>
        </p:grpSpPr>
        <p:sp>
          <p:nvSpPr>
            <p:cNvPr id="1545" name="Google Shape;1545;p33"/>
            <p:cNvSpPr/>
            <p:nvPr/>
          </p:nvSpPr>
          <p:spPr>
            <a:xfrm>
              <a:off x="3753575" y="767275"/>
              <a:ext cx="182025" cy="105025"/>
            </a:xfrm>
            <a:custGeom>
              <a:avLst/>
              <a:gdLst/>
              <a:ahLst/>
              <a:cxnLst/>
              <a:rect l="l" t="t" r="r" b="b"/>
              <a:pathLst>
                <a:path w="7281" h="4201" extrusionOk="0">
                  <a:moveTo>
                    <a:pt x="4139" y="1"/>
                  </a:moveTo>
                  <a:lnTo>
                    <a:pt x="0" y="2388"/>
                  </a:lnTo>
                  <a:lnTo>
                    <a:pt x="3144" y="4200"/>
                  </a:lnTo>
                  <a:lnTo>
                    <a:pt x="7281" y="1813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30A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33"/>
            <p:cNvSpPr/>
            <p:nvPr/>
          </p:nvSpPr>
          <p:spPr>
            <a:xfrm>
              <a:off x="3753575" y="826950"/>
              <a:ext cx="78600" cy="46500"/>
            </a:xfrm>
            <a:custGeom>
              <a:avLst/>
              <a:gdLst/>
              <a:ahLst/>
              <a:cxnLst/>
              <a:rect l="l" t="t" r="r" b="b"/>
              <a:pathLst>
                <a:path w="3144" h="1860" extrusionOk="0">
                  <a:moveTo>
                    <a:pt x="0" y="1"/>
                  </a:moveTo>
                  <a:lnTo>
                    <a:pt x="0" y="48"/>
                  </a:lnTo>
                  <a:lnTo>
                    <a:pt x="3144" y="1860"/>
                  </a:lnTo>
                  <a:lnTo>
                    <a:pt x="3144" y="1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33"/>
            <p:cNvSpPr/>
            <p:nvPr/>
          </p:nvSpPr>
          <p:spPr>
            <a:xfrm>
              <a:off x="3832150" y="812600"/>
              <a:ext cx="103450" cy="60850"/>
            </a:xfrm>
            <a:custGeom>
              <a:avLst/>
              <a:gdLst/>
              <a:ahLst/>
              <a:cxnLst/>
              <a:rect l="l" t="t" r="r" b="b"/>
              <a:pathLst>
                <a:path w="4138" h="2434" extrusionOk="0">
                  <a:moveTo>
                    <a:pt x="4138" y="0"/>
                  </a:moveTo>
                  <a:lnTo>
                    <a:pt x="1" y="2387"/>
                  </a:lnTo>
                  <a:lnTo>
                    <a:pt x="1" y="2434"/>
                  </a:lnTo>
                  <a:lnTo>
                    <a:pt x="4138" y="4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33"/>
            <p:cNvSpPr/>
            <p:nvPr/>
          </p:nvSpPr>
          <p:spPr>
            <a:xfrm>
              <a:off x="3774050" y="779350"/>
              <a:ext cx="139550" cy="80575"/>
            </a:xfrm>
            <a:custGeom>
              <a:avLst/>
              <a:gdLst/>
              <a:ahLst/>
              <a:cxnLst/>
              <a:rect l="l" t="t" r="r" b="b"/>
              <a:pathLst>
                <a:path w="5582" h="3223" extrusionOk="0">
                  <a:moveTo>
                    <a:pt x="3276" y="1"/>
                  </a:moveTo>
                  <a:lnTo>
                    <a:pt x="0" y="1891"/>
                  </a:lnTo>
                  <a:lnTo>
                    <a:pt x="2305" y="3223"/>
                  </a:lnTo>
                  <a:lnTo>
                    <a:pt x="5582" y="1332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2F4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33"/>
            <p:cNvSpPr/>
            <p:nvPr/>
          </p:nvSpPr>
          <p:spPr>
            <a:xfrm>
              <a:off x="3774050" y="826625"/>
              <a:ext cx="57625" cy="34125"/>
            </a:xfrm>
            <a:custGeom>
              <a:avLst/>
              <a:gdLst/>
              <a:ahLst/>
              <a:cxnLst/>
              <a:rect l="l" t="t" r="r" b="b"/>
              <a:pathLst>
                <a:path w="2305" h="1365" extrusionOk="0">
                  <a:moveTo>
                    <a:pt x="0" y="0"/>
                  </a:moveTo>
                  <a:lnTo>
                    <a:pt x="0" y="35"/>
                  </a:lnTo>
                  <a:lnTo>
                    <a:pt x="2305" y="1365"/>
                  </a:lnTo>
                  <a:lnTo>
                    <a:pt x="2305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C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33"/>
            <p:cNvSpPr/>
            <p:nvPr/>
          </p:nvSpPr>
          <p:spPr>
            <a:xfrm>
              <a:off x="3831650" y="812625"/>
              <a:ext cx="81950" cy="48125"/>
            </a:xfrm>
            <a:custGeom>
              <a:avLst/>
              <a:gdLst/>
              <a:ahLst/>
              <a:cxnLst/>
              <a:rect l="l" t="t" r="r" b="b"/>
              <a:pathLst>
                <a:path w="3278" h="1925" extrusionOk="0">
                  <a:moveTo>
                    <a:pt x="3278" y="1"/>
                  </a:moveTo>
                  <a:lnTo>
                    <a:pt x="1" y="1892"/>
                  </a:lnTo>
                  <a:lnTo>
                    <a:pt x="1" y="1925"/>
                  </a:lnTo>
                  <a:lnTo>
                    <a:pt x="3278" y="34"/>
                  </a:lnTo>
                  <a:lnTo>
                    <a:pt x="3278" y="1"/>
                  </a:lnTo>
                  <a:close/>
                </a:path>
              </a:pathLst>
            </a:custGeom>
            <a:solidFill>
              <a:srgbClr val="AD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33"/>
            <p:cNvSpPr/>
            <p:nvPr/>
          </p:nvSpPr>
          <p:spPr>
            <a:xfrm>
              <a:off x="3790250" y="766800"/>
              <a:ext cx="22350" cy="19600"/>
            </a:xfrm>
            <a:custGeom>
              <a:avLst/>
              <a:gdLst/>
              <a:ahLst/>
              <a:cxnLst/>
              <a:rect l="l" t="t" r="r" b="b"/>
              <a:pathLst>
                <a:path w="894" h="784" extrusionOk="0">
                  <a:moveTo>
                    <a:pt x="839" y="1"/>
                  </a:moveTo>
                  <a:lnTo>
                    <a:pt x="37" y="664"/>
                  </a:lnTo>
                  <a:lnTo>
                    <a:pt x="1" y="713"/>
                  </a:lnTo>
                  <a:lnTo>
                    <a:pt x="105" y="652"/>
                  </a:lnTo>
                  <a:cubicBezTo>
                    <a:pt x="105" y="652"/>
                    <a:pt x="196" y="781"/>
                    <a:pt x="209" y="784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25" y="784"/>
                    <a:pt x="894" y="110"/>
                    <a:pt x="894" y="110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8B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33"/>
            <p:cNvSpPr/>
            <p:nvPr/>
          </p:nvSpPr>
          <p:spPr>
            <a:xfrm>
              <a:off x="3792850" y="748325"/>
              <a:ext cx="102200" cy="59000"/>
            </a:xfrm>
            <a:custGeom>
              <a:avLst/>
              <a:gdLst/>
              <a:ahLst/>
              <a:cxnLst/>
              <a:rect l="l" t="t" r="r" b="b"/>
              <a:pathLst>
                <a:path w="4088" h="2360" extrusionOk="0">
                  <a:moveTo>
                    <a:pt x="2411" y="0"/>
                  </a:moveTo>
                  <a:lnTo>
                    <a:pt x="1" y="1391"/>
                  </a:lnTo>
                  <a:lnTo>
                    <a:pt x="1677" y="2360"/>
                  </a:lnTo>
                  <a:lnTo>
                    <a:pt x="4087" y="968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33"/>
            <p:cNvSpPr/>
            <p:nvPr/>
          </p:nvSpPr>
          <p:spPr>
            <a:xfrm>
              <a:off x="3834775" y="772500"/>
              <a:ext cx="60275" cy="73750"/>
            </a:xfrm>
            <a:custGeom>
              <a:avLst/>
              <a:gdLst/>
              <a:ahLst/>
              <a:cxnLst/>
              <a:rect l="l" t="t" r="r" b="b"/>
              <a:pathLst>
                <a:path w="2411" h="2950" extrusionOk="0">
                  <a:moveTo>
                    <a:pt x="2410" y="1"/>
                  </a:moveTo>
                  <a:lnTo>
                    <a:pt x="0" y="1393"/>
                  </a:lnTo>
                  <a:lnTo>
                    <a:pt x="0" y="2950"/>
                  </a:lnTo>
                  <a:lnTo>
                    <a:pt x="2410" y="1559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33"/>
            <p:cNvSpPr/>
            <p:nvPr/>
          </p:nvSpPr>
          <p:spPr>
            <a:xfrm>
              <a:off x="3792850" y="767975"/>
              <a:ext cx="41950" cy="78275"/>
            </a:xfrm>
            <a:custGeom>
              <a:avLst/>
              <a:gdLst/>
              <a:ahLst/>
              <a:cxnLst/>
              <a:rect l="l" t="t" r="r" b="b"/>
              <a:pathLst>
                <a:path w="1678" h="3131" extrusionOk="0">
                  <a:moveTo>
                    <a:pt x="752" y="0"/>
                  </a:moveTo>
                  <a:lnTo>
                    <a:pt x="1" y="605"/>
                  </a:lnTo>
                  <a:lnTo>
                    <a:pt x="1" y="2164"/>
                  </a:lnTo>
                  <a:lnTo>
                    <a:pt x="1677" y="3131"/>
                  </a:lnTo>
                  <a:lnTo>
                    <a:pt x="1677" y="1574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33"/>
            <p:cNvSpPr/>
            <p:nvPr/>
          </p:nvSpPr>
          <p:spPr>
            <a:xfrm>
              <a:off x="3834775" y="811250"/>
              <a:ext cx="60275" cy="38425"/>
            </a:xfrm>
            <a:custGeom>
              <a:avLst/>
              <a:gdLst/>
              <a:ahLst/>
              <a:cxnLst/>
              <a:rect l="l" t="t" r="r" b="b"/>
              <a:pathLst>
                <a:path w="2411" h="1537" extrusionOk="0">
                  <a:moveTo>
                    <a:pt x="2410" y="1"/>
                  </a:moveTo>
                  <a:lnTo>
                    <a:pt x="0" y="1391"/>
                  </a:lnTo>
                  <a:lnTo>
                    <a:pt x="0" y="1536"/>
                  </a:lnTo>
                  <a:lnTo>
                    <a:pt x="2410" y="144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94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33"/>
            <p:cNvSpPr/>
            <p:nvPr/>
          </p:nvSpPr>
          <p:spPr>
            <a:xfrm>
              <a:off x="3792850" y="821850"/>
              <a:ext cx="41950" cy="27825"/>
            </a:xfrm>
            <a:custGeom>
              <a:avLst/>
              <a:gdLst/>
              <a:ahLst/>
              <a:cxnLst/>
              <a:rect l="l" t="t" r="r" b="b"/>
              <a:pathLst>
                <a:path w="1678" h="1113" extrusionOk="0">
                  <a:moveTo>
                    <a:pt x="1" y="0"/>
                  </a:moveTo>
                  <a:lnTo>
                    <a:pt x="1" y="144"/>
                  </a:lnTo>
                  <a:lnTo>
                    <a:pt x="1677" y="1112"/>
                  </a:lnTo>
                  <a:lnTo>
                    <a:pt x="1677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33"/>
            <p:cNvSpPr/>
            <p:nvPr/>
          </p:nvSpPr>
          <p:spPr>
            <a:xfrm>
              <a:off x="3811200" y="734700"/>
              <a:ext cx="86450" cy="75625"/>
            </a:xfrm>
            <a:custGeom>
              <a:avLst/>
              <a:gdLst/>
              <a:ahLst/>
              <a:cxnLst/>
              <a:rect l="l" t="t" r="r" b="b"/>
              <a:pathLst>
                <a:path w="3458" h="3025" extrusionOk="0">
                  <a:moveTo>
                    <a:pt x="2200" y="0"/>
                  </a:moveTo>
                  <a:lnTo>
                    <a:pt x="1" y="1270"/>
                  </a:lnTo>
                  <a:lnTo>
                    <a:pt x="943" y="3025"/>
                  </a:lnTo>
                  <a:lnTo>
                    <a:pt x="3458" y="1573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3"/>
            <p:cNvSpPr/>
            <p:nvPr/>
          </p:nvSpPr>
          <p:spPr>
            <a:xfrm>
              <a:off x="3789950" y="766450"/>
              <a:ext cx="21275" cy="18175"/>
            </a:xfrm>
            <a:custGeom>
              <a:avLst/>
              <a:gdLst/>
              <a:ahLst/>
              <a:cxnLst/>
              <a:rect l="l" t="t" r="r" b="b"/>
              <a:pathLst>
                <a:path w="851" h="727" extrusionOk="0">
                  <a:moveTo>
                    <a:pt x="851" y="0"/>
                  </a:moveTo>
                  <a:lnTo>
                    <a:pt x="1" y="704"/>
                  </a:lnTo>
                  <a:lnTo>
                    <a:pt x="13" y="727"/>
                  </a:lnTo>
                  <a:lnTo>
                    <a:pt x="851" y="3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33"/>
            <p:cNvSpPr/>
            <p:nvPr/>
          </p:nvSpPr>
          <p:spPr>
            <a:xfrm>
              <a:off x="3811200" y="766450"/>
              <a:ext cx="23600" cy="44000"/>
            </a:xfrm>
            <a:custGeom>
              <a:avLst/>
              <a:gdLst/>
              <a:ahLst/>
              <a:cxnLst/>
              <a:rect l="l" t="t" r="r" b="b"/>
              <a:pathLst>
                <a:path w="944" h="1760" extrusionOk="0">
                  <a:moveTo>
                    <a:pt x="1" y="0"/>
                  </a:moveTo>
                  <a:lnTo>
                    <a:pt x="1" y="31"/>
                  </a:lnTo>
                  <a:lnTo>
                    <a:pt x="929" y="1759"/>
                  </a:lnTo>
                  <a:lnTo>
                    <a:pt x="943" y="17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3"/>
            <p:cNvSpPr/>
            <p:nvPr/>
          </p:nvSpPr>
          <p:spPr>
            <a:xfrm>
              <a:off x="3840125" y="805850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524" y="1"/>
                  </a:moveTo>
                  <a:lnTo>
                    <a:pt x="1" y="304"/>
                  </a:lnTo>
                  <a:lnTo>
                    <a:pt x="1" y="787"/>
                  </a:lnTo>
                  <a:lnTo>
                    <a:pt x="524" y="485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33"/>
            <p:cNvSpPr/>
            <p:nvPr/>
          </p:nvSpPr>
          <p:spPr>
            <a:xfrm>
              <a:off x="3840125" y="806625"/>
              <a:ext cx="12675" cy="18425"/>
            </a:xfrm>
            <a:custGeom>
              <a:avLst/>
              <a:gdLst/>
              <a:ahLst/>
              <a:cxnLst/>
              <a:rect l="l" t="t" r="r" b="b"/>
              <a:pathLst>
                <a:path w="507" h="737" extrusionOk="0">
                  <a:moveTo>
                    <a:pt x="507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7" y="44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33"/>
            <p:cNvSpPr/>
            <p:nvPr/>
          </p:nvSpPr>
          <p:spPr>
            <a:xfrm>
              <a:off x="3852600" y="806625"/>
              <a:ext cx="200" cy="11100"/>
            </a:xfrm>
            <a:custGeom>
              <a:avLst/>
              <a:gdLst/>
              <a:ahLst/>
              <a:cxnLst/>
              <a:rect l="l" t="t" r="r" b="b"/>
              <a:pathLst>
                <a:path w="8" h="444" extrusionOk="0">
                  <a:moveTo>
                    <a:pt x="8" y="0"/>
                  </a:moveTo>
                  <a:lnTo>
                    <a:pt x="1" y="4"/>
                  </a:lnTo>
                  <a:lnTo>
                    <a:pt x="1" y="439"/>
                  </a:lnTo>
                  <a:lnTo>
                    <a:pt x="8" y="44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33"/>
            <p:cNvSpPr/>
            <p:nvPr/>
          </p:nvSpPr>
          <p:spPr>
            <a:xfrm>
              <a:off x="3840125" y="817600"/>
              <a:ext cx="12675" cy="7450"/>
            </a:xfrm>
            <a:custGeom>
              <a:avLst/>
              <a:gdLst/>
              <a:ahLst/>
              <a:cxnLst/>
              <a:rect l="l" t="t" r="r" b="b"/>
              <a:pathLst>
                <a:path w="507" h="298" extrusionOk="0">
                  <a:moveTo>
                    <a:pt x="500" y="0"/>
                  </a:moveTo>
                  <a:lnTo>
                    <a:pt x="1" y="288"/>
                  </a:lnTo>
                  <a:lnTo>
                    <a:pt x="1" y="298"/>
                  </a:lnTo>
                  <a:lnTo>
                    <a:pt x="507" y="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33"/>
            <p:cNvSpPr/>
            <p:nvPr/>
          </p:nvSpPr>
          <p:spPr>
            <a:xfrm>
              <a:off x="3846250" y="810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7" y="0"/>
                  </a:moveTo>
                  <a:lnTo>
                    <a:pt x="1" y="9"/>
                  </a:lnTo>
                  <a:lnTo>
                    <a:pt x="1" y="453"/>
                  </a:lnTo>
                  <a:lnTo>
                    <a:pt x="17" y="44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33"/>
            <p:cNvSpPr/>
            <p:nvPr/>
          </p:nvSpPr>
          <p:spPr>
            <a:xfrm>
              <a:off x="3840125" y="813600"/>
              <a:ext cx="425" cy="11525"/>
            </a:xfrm>
            <a:custGeom>
              <a:avLst/>
              <a:gdLst/>
              <a:ahLst/>
              <a:cxnLst/>
              <a:rect l="l" t="t" r="r" b="b"/>
              <a:pathLst>
                <a:path w="17" h="461" extrusionOk="0">
                  <a:moveTo>
                    <a:pt x="17" y="1"/>
                  </a:moveTo>
                  <a:lnTo>
                    <a:pt x="1" y="10"/>
                  </a:lnTo>
                  <a:lnTo>
                    <a:pt x="1" y="461"/>
                  </a:lnTo>
                  <a:lnTo>
                    <a:pt x="17" y="4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33"/>
            <p:cNvSpPr/>
            <p:nvPr/>
          </p:nvSpPr>
          <p:spPr>
            <a:xfrm>
              <a:off x="3846075" y="810375"/>
              <a:ext cx="200" cy="11125"/>
            </a:xfrm>
            <a:custGeom>
              <a:avLst/>
              <a:gdLst/>
              <a:ahLst/>
              <a:cxnLst/>
              <a:rect l="l" t="t" r="r" b="b"/>
              <a:pathLst>
                <a:path w="8" h="445" extrusionOk="0">
                  <a:moveTo>
                    <a:pt x="8" y="1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8" y="4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33"/>
            <p:cNvSpPr/>
            <p:nvPr/>
          </p:nvSpPr>
          <p:spPr>
            <a:xfrm>
              <a:off x="3840000" y="813325"/>
              <a:ext cx="150" cy="12200"/>
            </a:xfrm>
            <a:custGeom>
              <a:avLst/>
              <a:gdLst/>
              <a:ahLst/>
              <a:cxnLst/>
              <a:rect l="l" t="t" r="r" b="b"/>
              <a:pathLst>
                <a:path w="6" h="488" extrusionOk="0">
                  <a:moveTo>
                    <a:pt x="0" y="0"/>
                  </a:moveTo>
                  <a:lnTo>
                    <a:pt x="0" y="485"/>
                  </a:lnTo>
                  <a:lnTo>
                    <a:pt x="6" y="488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33"/>
            <p:cNvSpPr/>
            <p:nvPr/>
          </p:nvSpPr>
          <p:spPr>
            <a:xfrm>
              <a:off x="3840000" y="805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1"/>
                  </a:moveTo>
                  <a:lnTo>
                    <a:pt x="0" y="302"/>
                  </a:lnTo>
                  <a:lnTo>
                    <a:pt x="6" y="307"/>
                  </a:lnTo>
                  <a:lnTo>
                    <a:pt x="529" y="4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33"/>
            <p:cNvSpPr/>
            <p:nvPr/>
          </p:nvSpPr>
          <p:spPr>
            <a:xfrm>
              <a:off x="3839600" y="825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0" y="0"/>
                  </a:moveTo>
                  <a:lnTo>
                    <a:pt x="0" y="23"/>
                  </a:lnTo>
                  <a:lnTo>
                    <a:pt x="106" y="84"/>
                  </a:lnTo>
                  <a:lnTo>
                    <a:pt x="106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33"/>
            <p:cNvSpPr/>
            <p:nvPr/>
          </p:nvSpPr>
          <p:spPr>
            <a:xfrm>
              <a:off x="3839600" y="817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0"/>
                  </a:moveTo>
                  <a:lnTo>
                    <a:pt x="0" y="328"/>
                  </a:lnTo>
                  <a:lnTo>
                    <a:pt x="106" y="389"/>
                  </a:lnTo>
                  <a:lnTo>
                    <a:pt x="674" y="6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33"/>
            <p:cNvSpPr/>
            <p:nvPr/>
          </p:nvSpPr>
          <p:spPr>
            <a:xfrm>
              <a:off x="3842225" y="819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69" y="0"/>
                  </a:moveTo>
                  <a:lnTo>
                    <a:pt x="1" y="328"/>
                  </a:lnTo>
                  <a:lnTo>
                    <a:pt x="1" y="351"/>
                  </a:lnTo>
                  <a:lnTo>
                    <a:pt x="569" y="24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33"/>
            <p:cNvSpPr/>
            <p:nvPr/>
          </p:nvSpPr>
          <p:spPr>
            <a:xfrm>
              <a:off x="3861025" y="796075"/>
              <a:ext cx="9625" cy="35475"/>
            </a:xfrm>
            <a:custGeom>
              <a:avLst/>
              <a:gdLst/>
              <a:ahLst/>
              <a:cxnLst/>
              <a:rect l="l" t="t" r="r" b="b"/>
              <a:pathLst>
                <a:path w="385" h="1419" extrusionOk="0">
                  <a:moveTo>
                    <a:pt x="384" y="0"/>
                  </a:moveTo>
                  <a:lnTo>
                    <a:pt x="0" y="222"/>
                  </a:lnTo>
                  <a:lnTo>
                    <a:pt x="0" y="1418"/>
                  </a:lnTo>
                  <a:lnTo>
                    <a:pt x="384" y="11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33"/>
            <p:cNvSpPr/>
            <p:nvPr/>
          </p:nvSpPr>
          <p:spPr>
            <a:xfrm>
              <a:off x="3860650" y="801400"/>
              <a:ext cx="400" cy="30150"/>
            </a:xfrm>
            <a:custGeom>
              <a:avLst/>
              <a:gdLst/>
              <a:ahLst/>
              <a:cxnLst/>
              <a:rect l="l" t="t" r="r" b="b"/>
              <a:pathLst>
                <a:path w="16" h="1206" extrusionOk="0">
                  <a:moveTo>
                    <a:pt x="1" y="0"/>
                  </a:moveTo>
                  <a:lnTo>
                    <a:pt x="1" y="1197"/>
                  </a:lnTo>
                  <a:lnTo>
                    <a:pt x="15" y="1205"/>
                  </a:lnTo>
                  <a:lnTo>
                    <a:pt x="15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33"/>
            <p:cNvSpPr/>
            <p:nvPr/>
          </p:nvSpPr>
          <p:spPr>
            <a:xfrm>
              <a:off x="3860650" y="795850"/>
              <a:ext cx="10000" cy="5775"/>
            </a:xfrm>
            <a:custGeom>
              <a:avLst/>
              <a:gdLst/>
              <a:ahLst/>
              <a:cxnLst/>
              <a:rect l="l" t="t" r="r" b="b"/>
              <a:pathLst>
                <a:path w="400" h="231" extrusionOk="0">
                  <a:moveTo>
                    <a:pt x="385" y="0"/>
                  </a:moveTo>
                  <a:lnTo>
                    <a:pt x="1" y="222"/>
                  </a:lnTo>
                  <a:lnTo>
                    <a:pt x="15" y="231"/>
                  </a:lnTo>
                  <a:lnTo>
                    <a:pt x="399" y="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D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33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0" y="19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33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308" y="15"/>
                  </a:lnTo>
                  <a:lnTo>
                    <a:pt x="308" y="1145"/>
                  </a:lnTo>
                  <a:lnTo>
                    <a:pt x="0" y="132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33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0" y="11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33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188" y="9"/>
                  </a:lnTo>
                  <a:lnTo>
                    <a:pt x="188" y="701"/>
                  </a:lnTo>
                  <a:lnTo>
                    <a:pt x="0" y="80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99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33"/>
            <p:cNvSpPr/>
            <p:nvPr/>
          </p:nvSpPr>
          <p:spPr>
            <a:xfrm>
              <a:off x="3857500" y="744450"/>
              <a:ext cx="6125" cy="15900"/>
            </a:xfrm>
            <a:custGeom>
              <a:avLst/>
              <a:gdLst/>
              <a:ahLst/>
              <a:cxnLst/>
              <a:rect l="l" t="t" r="r" b="b"/>
              <a:pathLst>
                <a:path w="245" h="636" extrusionOk="0">
                  <a:moveTo>
                    <a:pt x="0" y="0"/>
                  </a:moveTo>
                  <a:lnTo>
                    <a:pt x="0" y="329"/>
                  </a:lnTo>
                  <a:lnTo>
                    <a:pt x="244" y="635"/>
                  </a:lnTo>
                  <a:lnTo>
                    <a:pt x="244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33"/>
            <p:cNvSpPr/>
            <p:nvPr/>
          </p:nvSpPr>
          <p:spPr>
            <a:xfrm>
              <a:off x="3857500" y="740925"/>
              <a:ext cx="12175" cy="7050"/>
            </a:xfrm>
            <a:custGeom>
              <a:avLst/>
              <a:gdLst/>
              <a:ahLst/>
              <a:cxnLst/>
              <a:rect l="l" t="t" r="r" b="b"/>
              <a:pathLst>
                <a:path w="487" h="282" extrusionOk="0">
                  <a:moveTo>
                    <a:pt x="244" y="1"/>
                  </a:moveTo>
                  <a:lnTo>
                    <a:pt x="0" y="141"/>
                  </a:lnTo>
                  <a:lnTo>
                    <a:pt x="244" y="282"/>
                  </a:lnTo>
                  <a:lnTo>
                    <a:pt x="486" y="1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33"/>
            <p:cNvSpPr/>
            <p:nvPr/>
          </p:nvSpPr>
          <p:spPr>
            <a:xfrm>
              <a:off x="3863600" y="744450"/>
              <a:ext cx="6075" cy="15900"/>
            </a:xfrm>
            <a:custGeom>
              <a:avLst/>
              <a:gdLst/>
              <a:ahLst/>
              <a:cxnLst/>
              <a:rect l="l" t="t" r="r" b="b"/>
              <a:pathLst>
                <a:path w="243" h="636" extrusionOk="0">
                  <a:moveTo>
                    <a:pt x="242" y="0"/>
                  </a:moveTo>
                  <a:lnTo>
                    <a:pt x="0" y="141"/>
                  </a:lnTo>
                  <a:lnTo>
                    <a:pt x="0" y="635"/>
                  </a:lnTo>
                  <a:lnTo>
                    <a:pt x="242" y="49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33"/>
            <p:cNvSpPr/>
            <p:nvPr/>
          </p:nvSpPr>
          <p:spPr>
            <a:xfrm>
              <a:off x="3856775" y="743250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0"/>
                  </a:moveTo>
                  <a:lnTo>
                    <a:pt x="0" y="118"/>
                  </a:lnTo>
                  <a:lnTo>
                    <a:pt x="273" y="274"/>
                  </a:lnTo>
                  <a:lnTo>
                    <a:pt x="273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33"/>
            <p:cNvSpPr/>
            <p:nvPr/>
          </p:nvSpPr>
          <p:spPr>
            <a:xfrm>
              <a:off x="3856775" y="739325"/>
              <a:ext cx="13625" cy="7850"/>
            </a:xfrm>
            <a:custGeom>
              <a:avLst/>
              <a:gdLst/>
              <a:ahLst/>
              <a:cxnLst/>
              <a:rect l="l" t="t" r="r" b="b"/>
              <a:pathLst>
                <a:path w="545" h="314" extrusionOk="0">
                  <a:moveTo>
                    <a:pt x="273" y="1"/>
                  </a:moveTo>
                  <a:lnTo>
                    <a:pt x="0" y="157"/>
                  </a:lnTo>
                  <a:lnTo>
                    <a:pt x="273" y="314"/>
                  </a:lnTo>
                  <a:lnTo>
                    <a:pt x="544" y="15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33"/>
            <p:cNvSpPr/>
            <p:nvPr/>
          </p:nvSpPr>
          <p:spPr>
            <a:xfrm>
              <a:off x="3858975" y="740600"/>
              <a:ext cx="9200" cy="5325"/>
            </a:xfrm>
            <a:custGeom>
              <a:avLst/>
              <a:gdLst/>
              <a:ahLst/>
              <a:cxnLst/>
              <a:rect l="l" t="t" r="r" b="b"/>
              <a:pathLst>
                <a:path w="368" h="213" extrusionOk="0">
                  <a:moveTo>
                    <a:pt x="185" y="0"/>
                  </a:moveTo>
                  <a:lnTo>
                    <a:pt x="1" y="106"/>
                  </a:lnTo>
                  <a:lnTo>
                    <a:pt x="185" y="212"/>
                  </a:lnTo>
                  <a:lnTo>
                    <a:pt x="368" y="10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33"/>
            <p:cNvSpPr/>
            <p:nvPr/>
          </p:nvSpPr>
          <p:spPr>
            <a:xfrm>
              <a:off x="3863600" y="743250"/>
              <a:ext cx="6800" cy="6875"/>
            </a:xfrm>
            <a:custGeom>
              <a:avLst/>
              <a:gdLst/>
              <a:ahLst/>
              <a:cxnLst/>
              <a:rect l="l" t="t" r="r" b="b"/>
              <a:pathLst>
                <a:path w="272" h="275" extrusionOk="0">
                  <a:moveTo>
                    <a:pt x="271" y="0"/>
                  </a:moveTo>
                  <a:lnTo>
                    <a:pt x="0" y="157"/>
                  </a:lnTo>
                  <a:lnTo>
                    <a:pt x="0" y="274"/>
                  </a:lnTo>
                  <a:lnTo>
                    <a:pt x="271" y="11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F2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33"/>
            <p:cNvSpPr/>
            <p:nvPr/>
          </p:nvSpPr>
          <p:spPr>
            <a:xfrm>
              <a:off x="3858975" y="740600"/>
              <a:ext cx="4650" cy="3075"/>
            </a:xfrm>
            <a:custGeom>
              <a:avLst/>
              <a:gdLst/>
              <a:ahLst/>
              <a:cxnLst/>
              <a:rect l="l" t="t" r="r" b="b"/>
              <a:pathLst>
                <a:path w="186" h="123" extrusionOk="0">
                  <a:moveTo>
                    <a:pt x="185" y="0"/>
                  </a:moveTo>
                  <a:lnTo>
                    <a:pt x="1" y="106"/>
                  </a:lnTo>
                  <a:lnTo>
                    <a:pt x="28" y="122"/>
                  </a:lnTo>
                  <a:lnTo>
                    <a:pt x="185" y="3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33"/>
            <p:cNvSpPr/>
            <p:nvPr/>
          </p:nvSpPr>
          <p:spPr>
            <a:xfrm>
              <a:off x="3863600" y="74060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0" y="0"/>
                  </a:moveTo>
                  <a:lnTo>
                    <a:pt x="0" y="32"/>
                  </a:lnTo>
                  <a:lnTo>
                    <a:pt x="155" y="122"/>
                  </a:lnTo>
                  <a:lnTo>
                    <a:pt x="18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33"/>
            <p:cNvSpPr/>
            <p:nvPr/>
          </p:nvSpPr>
          <p:spPr>
            <a:xfrm>
              <a:off x="3860625" y="832125"/>
              <a:ext cx="5950" cy="4775"/>
            </a:xfrm>
            <a:custGeom>
              <a:avLst/>
              <a:gdLst/>
              <a:ahLst/>
              <a:cxnLst/>
              <a:rect l="l" t="t" r="r" b="b"/>
              <a:pathLst>
                <a:path w="238" h="191" extrusionOk="0">
                  <a:moveTo>
                    <a:pt x="0" y="1"/>
                  </a:moveTo>
                  <a:lnTo>
                    <a:pt x="0" y="53"/>
                  </a:lnTo>
                  <a:lnTo>
                    <a:pt x="238" y="191"/>
                  </a:lnTo>
                  <a:lnTo>
                    <a:pt x="238" y="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33"/>
            <p:cNvSpPr/>
            <p:nvPr/>
          </p:nvSpPr>
          <p:spPr>
            <a:xfrm>
              <a:off x="3860625" y="826125"/>
              <a:ext cx="16400" cy="9475"/>
            </a:xfrm>
            <a:custGeom>
              <a:avLst/>
              <a:gdLst/>
              <a:ahLst/>
              <a:cxnLst/>
              <a:rect l="l" t="t" r="r" b="b"/>
              <a:pathLst>
                <a:path w="656" h="379" extrusionOk="0">
                  <a:moveTo>
                    <a:pt x="418" y="0"/>
                  </a:moveTo>
                  <a:lnTo>
                    <a:pt x="0" y="241"/>
                  </a:lnTo>
                  <a:lnTo>
                    <a:pt x="238" y="379"/>
                  </a:lnTo>
                  <a:lnTo>
                    <a:pt x="656" y="138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33"/>
            <p:cNvSpPr/>
            <p:nvPr/>
          </p:nvSpPr>
          <p:spPr>
            <a:xfrm>
              <a:off x="3866550" y="829550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419" y="1"/>
                  </a:moveTo>
                  <a:lnTo>
                    <a:pt x="1" y="242"/>
                  </a:lnTo>
                  <a:lnTo>
                    <a:pt x="1" y="294"/>
                  </a:lnTo>
                  <a:lnTo>
                    <a:pt x="419" y="53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33"/>
            <p:cNvSpPr/>
            <p:nvPr/>
          </p:nvSpPr>
          <p:spPr>
            <a:xfrm>
              <a:off x="3860625" y="830800"/>
              <a:ext cx="3500" cy="3350"/>
            </a:xfrm>
            <a:custGeom>
              <a:avLst/>
              <a:gdLst/>
              <a:ahLst/>
              <a:cxnLst/>
              <a:rect l="l" t="t" r="r" b="b"/>
              <a:pathLst>
                <a:path w="140" h="134" extrusionOk="0">
                  <a:moveTo>
                    <a:pt x="0" y="0"/>
                  </a:moveTo>
                  <a:lnTo>
                    <a:pt x="0" y="54"/>
                  </a:lnTo>
                  <a:lnTo>
                    <a:pt x="139" y="134"/>
                  </a:lnTo>
                  <a:lnTo>
                    <a:pt x="139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33"/>
            <p:cNvSpPr/>
            <p:nvPr/>
          </p:nvSpPr>
          <p:spPr>
            <a:xfrm>
              <a:off x="3860625" y="824775"/>
              <a:ext cx="13925" cy="8075"/>
            </a:xfrm>
            <a:custGeom>
              <a:avLst/>
              <a:gdLst/>
              <a:ahLst/>
              <a:cxnLst/>
              <a:rect l="l" t="t" r="r" b="b"/>
              <a:pathLst>
                <a:path w="557" h="323" extrusionOk="0">
                  <a:moveTo>
                    <a:pt x="418" y="1"/>
                  </a:moveTo>
                  <a:lnTo>
                    <a:pt x="0" y="241"/>
                  </a:lnTo>
                  <a:lnTo>
                    <a:pt x="139" y="322"/>
                  </a:lnTo>
                  <a:lnTo>
                    <a:pt x="557" y="80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33"/>
            <p:cNvSpPr/>
            <p:nvPr/>
          </p:nvSpPr>
          <p:spPr>
            <a:xfrm>
              <a:off x="3864100" y="826775"/>
              <a:ext cx="10450" cy="7375"/>
            </a:xfrm>
            <a:custGeom>
              <a:avLst/>
              <a:gdLst/>
              <a:ahLst/>
              <a:cxnLst/>
              <a:rect l="l" t="t" r="r" b="b"/>
              <a:pathLst>
                <a:path w="418" h="295" extrusionOk="0">
                  <a:moveTo>
                    <a:pt x="418" y="0"/>
                  </a:moveTo>
                  <a:lnTo>
                    <a:pt x="0" y="242"/>
                  </a:lnTo>
                  <a:lnTo>
                    <a:pt x="0" y="295"/>
                  </a:lnTo>
                  <a:lnTo>
                    <a:pt x="418" y="5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33"/>
            <p:cNvSpPr/>
            <p:nvPr/>
          </p:nvSpPr>
          <p:spPr>
            <a:xfrm>
              <a:off x="3876775" y="784875"/>
              <a:ext cx="13150" cy="19700"/>
            </a:xfrm>
            <a:custGeom>
              <a:avLst/>
              <a:gdLst/>
              <a:ahLst/>
              <a:cxnLst/>
              <a:rect l="l" t="t" r="r" b="b"/>
              <a:pathLst>
                <a:path w="526" h="788" extrusionOk="0">
                  <a:moveTo>
                    <a:pt x="526" y="0"/>
                  </a:moveTo>
                  <a:lnTo>
                    <a:pt x="1" y="303"/>
                  </a:lnTo>
                  <a:lnTo>
                    <a:pt x="1" y="787"/>
                  </a:lnTo>
                  <a:lnTo>
                    <a:pt x="526" y="48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33"/>
            <p:cNvSpPr/>
            <p:nvPr/>
          </p:nvSpPr>
          <p:spPr>
            <a:xfrm>
              <a:off x="3876775" y="785625"/>
              <a:ext cx="12725" cy="18450"/>
            </a:xfrm>
            <a:custGeom>
              <a:avLst/>
              <a:gdLst/>
              <a:ahLst/>
              <a:cxnLst/>
              <a:rect l="l" t="t" r="r" b="b"/>
              <a:pathLst>
                <a:path w="509" h="738" extrusionOk="0">
                  <a:moveTo>
                    <a:pt x="508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8" y="44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33"/>
            <p:cNvSpPr/>
            <p:nvPr/>
          </p:nvSpPr>
          <p:spPr>
            <a:xfrm>
              <a:off x="3889250" y="785625"/>
              <a:ext cx="250" cy="11125"/>
            </a:xfrm>
            <a:custGeom>
              <a:avLst/>
              <a:gdLst/>
              <a:ahLst/>
              <a:cxnLst/>
              <a:rect l="l" t="t" r="r" b="b"/>
              <a:pathLst>
                <a:path w="10" h="445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33"/>
            <p:cNvSpPr/>
            <p:nvPr/>
          </p:nvSpPr>
          <p:spPr>
            <a:xfrm>
              <a:off x="3876775" y="796600"/>
              <a:ext cx="12725" cy="7475"/>
            </a:xfrm>
            <a:custGeom>
              <a:avLst/>
              <a:gdLst/>
              <a:ahLst/>
              <a:cxnLst/>
              <a:rect l="l" t="t" r="r" b="b"/>
              <a:pathLst>
                <a:path w="509" h="299" extrusionOk="0">
                  <a:moveTo>
                    <a:pt x="500" y="1"/>
                  </a:moveTo>
                  <a:lnTo>
                    <a:pt x="1" y="289"/>
                  </a:lnTo>
                  <a:lnTo>
                    <a:pt x="1" y="298"/>
                  </a:lnTo>
                  <a:lnTo>
                    <a:pt x="508" y="5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33"/>
            <p:cNvSpPr/>
            <p:nvPr/>
          </p:nvSpPr>
          <p:spPr>
            <a:xfrm>
              <a:off x="3882950" y="789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6" y="1"/>
                  </a:moveTo>
                  <a:lnTo>
                    <a:pt x="0" y="9"/>
                  </a:lnTo>
                  <a:lnTo>
                    <a:pt x="0" y="453"/>
                  </a:lnTo>
                  <a:lnTo>
                    <a:pt x="16" y="44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33"/>
            <p:cNvSpPr/>
            <p:nvPr/>
          </p:nvSpPr>
          <p:spPr>
            <a:xfrm>
              <a:off x="3876775" y="792625"/>
              <a:ext cx="425" cy="11500"/>
            </a:xfrm>
            <a:custGeom>
              <a:avLst/>
              <a:gdLst/>
              <a:ahLst/>
              <a:cxnLst/>
              <a:rect l="l" t="t" r="r" b="b"/>
              <a:pathLst>
                <a:path w="17" h="460" extrusionOk="0">
                  <a:moveTo>
                    <a:pt x="17" y="0"/>
                  </a:moveTo>
                  <a:lnTo>
                    <a:pt x="1" y="9"/>
                  </a:lnTo>
                  <a:lnTo>
                    <a:pt x="1" y="460"/>
                  </a:lnTo>
                  <a:lnTo>
                    <a:pt x="17" y="45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33"/>
            <p:cNvSpPr/>
            <p:nvPr/>
          </p:nvSpPr>
          <p:spPr>
            <a:xfrm>
              <a:off x="3882725" y="789400"/>
              <a:ext cx="250" cy="11100"/>
            </a:xfrm>
            <a:custGeom>
              <a:avLst/>
              <a:gdLst/>
              <a:ahLst/>
              <a:cxnLst/>
              <a:rect l="l" t="t" r="r" b="b"/>
              <a:pathLst>
                <a:path w="10" h="444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33"/>
            <p:cNvSpPr/>
            <p:nvPr/>
          </p:nvSpPr>
          <p:spPr>
            <a:xfrm>
              <a:off x="3876675" y="792375"/>
              <a:ext cx="125" cy="12200"/>
            </a:xfrm>
            <a:custGeom>
              <a:avLst/>
              <a:gdLst/>
              <a:ahLst/>
              <a:cxnLst/>
              <a:rect l="l" t="t" r="r" b="b"/>
              <a:pathLst>
                <a:path w="5" h="488" extrusionOk="0">
                  <a:moveTo>
                    <a:pt x="1" y="0"/>
                  </a:moveTo>
                  <a:lnTo>
                    <a:pt x="1" y="483"/>
                  </a:lnTo>
                  <a:lnTo>
                    <a:pt x="5" y="487"/>
                  </a:lnTo>
                  <a:lnTo>
                    <a:pt x="5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33"/>
            <p:cNvSpPr/>
            <p:nvPr/>
          </p:nvSpPr>
          <p:spPr>
            <a:xfrm>
              <a:off x="3876675" y="784800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0"/>
                  </a:moveTo>
                  <a:lnTo>
                    <a:pt x="1" y="303"/>
                  </a:lnTo>
                  <a:lnTo>
                    <a:pt x="5" y="306"/>
                  </a:lnTo>
                  <a:lnTo>
                    <a:pt x="53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33"/>
            <p:cNvSpPr/>
            <p:nvPr/>
          </p:nvSpPr>
          <p:spPr>
            <a:xfrm>
              <a:off x="3876275" y="804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1" y="1"/>
                  </a:moveTo>
                  <a:lnTo>
                    <a:pt x="1" y="24"/>
                  </a:lnTo>
                  <a:lnTo>
                    <a:pt x="105" y="85"/>
                  </a:lnTo>
                  <a:lnTo>
                    <a:pt x="105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33"/>
            <p:cNvSpPr/>
            <p:nvPr/>
          </p:nvSpPr>
          <p:spPr>
            <a:xfrm>
              <a:off x="3876275" y="796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1"/>
                  </a:moveTo>
                  <a:lnTo>
                    <a:pt x="1" y="329"/>
                  </a:lnTo>
                  <a:lnTo>
                    <a:pt x="105" y="389"/>
                  </a:lnTo>
                  <a:lnTo>
                    <a:pt x="675" y="6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33"/>
            <p:cNvSpPr/>
            <p:nvPr/>
          </p:nvSpPr>
          <p:spPr>
            <a:xfrm>
              <a:off x="3878900" y="798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70" y="1"/>
                  </a:moveTo>
                  <a:lnTo>
                    <a:pt x="0" y="328"/>
                  </a:lnTo>
                  <a:lnTo>
                    <a:pt x="0" y="352"/>
                  </a:lnTo>
                  <a:lnTo>
                    <a:pt x="570" y="2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33"/>
            <p:cNvSpPr/>
            <p:nvPr/>
          </p:nvSpPr>
          <p:spPr>
            <a:xfrm>
              <a:off x="3803950" y="800850"/>
              <a:ext cx="13125" cy="29175"/>
            </a:xfrm>
            <a:custGeom>
              <a:avLst/>
              <a:gdLst/>
              <a:ahLst/>
              <a:cxnLst/>
              <a:rect l="l" t="t" r="r" b="b"/>
              <a:pathLst>
                <a:path w="525" h="1167" extrusionOk="0">
                  <a:moveTo>
                    <a:pt x="1" y="0"/>
                  </a:moveTo>
                  <a:lnTo>
                    <a:pt x="1" y="863"/>
                  </a:lnTo>
                  <a:lnTo>
                    <a:pt x="524" y="1166"/>
                  </a:lnTo>
                  <a:lnTo>
                    <a:pt x="524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33"/>
            <p:cNvSpPr/>
            <p:nvPr/>
          </p:nvSpPr>
          <p:spPr>
            <a:xfrm>
              <a:off x="3804350" y="801600"/>
              <a:ext cx="12725" cy="27925"/>
            </a:xfrm>
            <a:custGeom>
              <a:avLst/>
              <a:gdLst/>
              <a:ahLst/>
              <a:cxnLst/>
              <a:rect l="l" t="t" r="r" b="b"/>
              <a:pathLst>
                <a:path w="509" h="1117" extrusionOk="0">
                  <a:moveTo>
                    <a:pt x="1" y="1"/>
                  </a:moveTo>
                  <a:lnTo>
                    <a:pt x="1" y="825"/>
                  </a:lnTo>
                  <a:lnTo>
                    <a:pt x="508" y="1116"/>
                  </a:lnTo>
                  <a:lnTo>
                    <a:pt x="508" y="2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33"/>
            <p:cNvSpPr/>
            <p:nvPr/>
          </p:nvSpPr>
          <p:spPr>
            <a:xfrm>
              <a:off x="3804350" y="801600"/>
              <a:ext cx="250" cy="20625"/>
            </a:xfrm>
            <a:custGeom>
              <a:avLst/>
              <a:gdLst/>
              <a:ahLst/>
              <a:cxnLst/>
              <a:rect l="l" t="t" r="r" b="b"/>
              <a:pathLst>
                <a:path w="10" h="825" extrusionOk="0">
                  <a:moveTo>
                    <a:pt x="1" y="1"/>
                  </a:moveTo>
                  <a:lnTo>
                    <a:pt x="1" y="825"/>
                  </a:lnTo>
                  <a:lnTo>
                    <a:pt x="9" y="820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33"/>
            <p:cNvSpPr/>
            <p:nvPr/>
          </p:nvSpPr>
          <p:spPr>
            <a:xfrm>
              <a:off x="3804350" y="822100"/>
              <a:ext cx="12725" cy="7425"/>
            </a:xfrm>
            <a:custGeom>
              <a:avLst/>
              <a:gdLst/>
              <a:ahLst/>
              <a:cxnLst/>
              <a:rect l="l" t="t" r="r" b="b"/>
              <a:pathLst>
                <a:path w="509" h="297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33"/>
            <p:cNvSpPr/>
            <p:nvPr/>
          </p:nvSpPr>
          <p:spPr>
            <a:xfrm>
              <a:off x="3810525" y="805175"/>
              <a:ext cx="425" cy="20825"/>
            </a:xfrm>
            <a:custGeom>
              <a:avLst/>
              <a:gdLst/>
              <a:ahLst/>
              <a:cxnLst/>
              <a:rect l="l" t="t" r="r" b="b"/>
              <a:pathLst>
                <a:path w="17" h="833" extrusionOk="0">
                  <a:moveTo>
                    <a:pt x="0" y="0"/>
                  </a:moveTo>
                  <a:lnTo>
                    <a:pt x="0" y="822"/>
                  </a:lnTo>
                  <a:lnTo>
                    <a:pt x="16" y="832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33"/>
            <p:cNvSpPr/>
            <p:nvPr/>
          </p:nvSpPr>
          <p:spPr>
            <a:xfrm>
              <a:off x="3816650" y="808600"/>
              <a:ext cx="425" cy="21025"/>
            </a:xfrm>
            <a:custGeom>
              <a:avLst/>
              <a:gdLst/>
              <a:ahLst/>
              <a:cxnLst/>
              <a:rect l="l" t="t" r="r" b="b"/>
              <a:pathLst>
                <a:path w="17" h="841" extrusionOk="0">
                  <a:moveTo>
                    <a:pt x="0" y="1"/>
                  </a:moveTo>
                  <a:lnTo>
                    <a:pt x="0" y="830"/>
                  </a:lnTo>
                  <a:lnTo>
                    <a:pt x="16" y="840"/>
                  </a:lnTo>
                  <a:lnTo>
                    <a:pt x="16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33"/>
            <p:cNvSpPr/>
            <p:nvPr/>
          </p:nvSpPr>
          <p:spPr>
            <a:xfrm>
              <a:off x="3810925" y="805375"/>
              <a:ext cx="200" cy="20625"/>
            </a:xfrm>
            <a:custGeom>
              <a:avLst/>
              <a:gdLst/>
              <a:ahLst/>
              <a:cxnLst/>
              <a:rect l="l" t="t" r="r" b="b"/>
              <a:pathLst>
                <a:path w="8" h="825" extrusionOk="0">
                  <a:moveTo>
                    <a:pt x="0" y="1"/>
                  </a:moveTo>
                  <a:lnTo>
                    <a:pt x="0" y="824"/>
                  </a:lnTo>
                  <a:lnTo>
                    <a:pt x="7" y="819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33"/>
            <p:cNvSpPr/>
            <p:nvPr/>
          </p:nvSpPr>
          <p:spPr>
            <a:xfrm>
              <a:off x="3817050" y="808350"/>
              <a:ext cx="150" cy="21675"/>
            </a:xfrm>
            <a:custGeom>
              <a:avLst/>
              <a:gdLst/>
              <a:ahLst/>
              <a:cxnLst/>
              <a:rect l="l" t="t" r="r" b="b"/>
              <a:pathLst>
                <a:path w="6" h="867" extrusionOk="0">
                  <a:moveTo>
                    <a:pt x="6" y="1"/>
                  </a:moveTo>
                  <a:lnTo>
                    <a:pt x="0" y="4"/>
                  </a:lnTo>
                  <a:lnTo>
                    <a:pt x="0" y="866"/>
                  </a:lnTo>
                  <a:lnTo>
                    <a:pt x="6" y="86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33"/>
            <p:cNvSpPr/>
            <p:nvPr/>
          </p:nvSpPr>
          <p:spPr>
            <a:xfrm>
              <a:off x="3803950" y="800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1"/>
                  </a:moveTo>
                  <a:lnTo>
                    <a:pt x="1" y="3"/>
                  </a:lnTo>
                  <a:lnTo>
                    <a:pt x="524" y="307"/>
                  </a:lnTo>
                  <a:lnTo>
                    <a:pt x="530" y="3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33"/>
            <p:cNvSpPr/>
            <p:nvPr/>
          </p:nvSpPr>
          <p:spPr>
            <a:xfrm>
              <a:off x="3814950" y="830275"/>
              <a:ext cx="2625" cy="2150"/>
            </a:xfrm>
            <a:custGeom>
              <a:avLst/>
              <a:gdLst/>
              <a:ahLst/>
              <a:cxnLst/>
              <a:rect l="l" t="t" r="r" b="b"/>
              <a:pathLst>
                <a:path w="105" h="86" extrusionOk="0">
                  <a:moveTo>
                    <a:pt x="104" y="1"/>
                  </a:moveTo>
                  <a:lnTo>
                    <a:pt x="0" y="62"/>
                  </a:lnTo>
                  <a:lnTo>
                    <a:pt x="0" y="85"/>
                  </a:lnTo>
                  <a:lnTo>
                    <a:pt x="104" y="2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33"/>
            <p:cNvSpPr/>
            <p:nvPr/>
          </p:nvSpPr>
          <p:spPr>
            <a:xfrm>
              <a:off x="3800725" y="822100"/>
              <a:ext cx="16850" cy="9725"/>
            </a:xfrm>
            <a:custGeom>
              <a:avLst/>
              <a:gdLst/>
              <a:ahLst/>
              <a:cxnLst/>
              <a:rect l="l" t="t" r="r" b="b"/>
              <a:pathLst>
                <a:path w="674" h="389" extrusionOk="0">
                  <a:moveTo>
                    <a:pt x="105" y="0"/>
                  </a:moveTo>
                  <a:lnTo>
                    <a:pt x="1" y="60"/>
                  </a:lnTo>
                  <a:lnTo>
                    <a:pt x="569" y="389"/>
                  </a:lnTo>
                  <a:lnTo>
                    <a:pt x="673" y="32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33"/>
            <p:cNvSpPr/>
            <p:nvPr/>
          </p:nvSpPr>
          <p:spPr>
            <a:xfrm>
              <a:off x="3800725" y="823575"/>
              <a:ext cx="14250" cy="8850"/>
            </a:xfrm>
            <a:custGeom>
              <a:avLst/>
              <a:gdLst/>
              <a:ahLst/>
              <a:cxnLst/>
              <a:rect l="l" t="t" r="r" b="b"/>
              <a:pathLst>
                <a:path w="570" h="354" extrusionOk="0">
                  <a:moveTo>
                    <a:pt x="1" y="1"/>
                  </a:moveTo>
                  <a:lnTo>
                    <a:pt x="1" y="24"/>
                  </a:lnTo>
                  <a:lnTo>
                    <a:pt x="569" y="353"/>
                  </a:lnTo>
                  <a:lnTo>
                    <a:pt x="569" y="3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33"/>
            <p:cNvSpPr/>
            <p:nvPr/>
          </p:nvSpPr>
          <p:spPr>
            <a:xfrm>
              <a:off x="3803950" y="779000"/>
              <a:ext cx="13125" cy="15500"/>
            </a:xfrm>
            <a:custGeom>
              <a:avLst/>
              <a:gdLst/>
              <a:ahLst/>
              <a:cxnLst/>
              <a:rect l="l" t="t" r="r" b="b"/>
              <a:pathLst>
                <a:path w="525" h="620" extrusionOk="0">
                  <a:moveTo>
                    <a:pt x="1" y="0"/>
                  </a:moveTo>
                  <a:lnTo>
                    <a:pt x="1" y="316"/>
                  </a:lnTo>
                  <a:lnTo>
                    <a:pt x="524" y="619"/>
                  </a:lnTo>
                  <a:lnTo>
                    <a:pt x="524" y="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33"/>
            <p:cNvSpPr/>
            <p:nvPr/>
          </p:nvSpPr>
          <p:spPr>
            <a:xfrm>
              <a:off x="3804350" y="779750"/>
              <a:ext cx="12725" cy="14225"/>
            </a:xfrm>
            <a:custGeom>
              <a:avLst/>
              <a:gdLst/>
              <a:ahLst/>
              <a:cxnLst/>
              <a:rect l="l" t="t" r="r" b="b"/>
              <a:pathLst>
                <a:path w="509" h="569" extrusionOk="0">
                  <a:moveTo>
                    <a:pt x="1" y="1"/>
                  </a:moveTo>
                  <a:lnTo>
                    <a:pt x="1" y="278"/>
                  </a:lnTo>
                  <a:lnTo>
                    <a:pt x="508" y="569"/>
                  </a:lnTo>
                  <a:lnTo>
                    <a:pt x="508" y="2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33"/>
            <p:cNvSpPr/>
            <p:nvPr/>
          </p:nvSpPr>
          <p:spPr>
            <a:xfrm>
              <a:off x="3804350" y="779750"/>
              <a:ext cx="250" cy="6950"/>
            </a:xfrm>
            <a:custGeom>
              <a:avLst/>
              <a:gdLst/>
              <a:ahLst/>
              <a:cxnLst/>
              <a:rect l="l" t="t" r="r" b="b"/>
              <a:pathLst>
                <a:path w="10" h="278" extrusionOk="0">
                  <a:moveTo>
                    <a:pt x="1" y="1"/>
                  </a:moveTo>
                  <a:lnTo>
                    <a:pt x="1" y="278"/>
                  </a:lnTo>
                  <a:lnTo>
                    <a:pt x="9" y="273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33"/>
            <p:cNvSpPr/>
            <p:nvPr/>
          </p:nvSpPr>
          <p:spPr>
            <a:xfrm>
              <a:off x="3804350" y="786575"/>
              <a:ext cx="12725" cy="7400"/>
            </a:xfrm>
            <a:custGeom>
              <a:avLst/>
              <a:gdLst/>
              <a:ahLst/>
              <a:cxnLst/>
              <a:rect l="l" t="t" r="r" b="b"/>
              <a:pathLst>
                <a:path w="509" h="296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33"/>
            <p:cNvSpPr/>
            <p:nvPr/>
          </p:nvSpPr>
          <p:spPr>
            <a:xfrm>
              <a:off x="3810525" y="783275"/>
              <a:ext cx="425" cy="7200"/>
            </a:xfrm>
            <a:custGeom>
              <a:avLst/>
              <a:gdLst/>
              <a:ahLst/>
              <a:cxnLst/>
              <a:rect l="l" t="t" r="r" b="b"/>
              <a:pathLst>
                <a:path w="17" h="288" extrusionOk="0">
                  <a:moveTo>
                    <a:pt x="0" y="0"/>
                  </a:moveTo>
                  <a:lnTo>
                    <a:pt x="0" y="279"/>
                  </a:lnTo>
                  <a:lnTo>
                    <a:pt x="16" y="287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33"/>
            <p:cNvSpPr/>
            <p:nvPr/>
          </p:nvSpPr>
          <p:spPr>
            <a:xfrm>
              <a:off x="3816650" y="786750"/>
              <a:ext cx="425" cy="7350"/>
            </a:xfrm>
            <a:custGeom>
              <a:avLst/>
              <a:gdLst/>
              <a:ahLst/>
              <a:cxnLst/>
              <a:rect l="l" t="t" r="r" b="b"/>
              <a:pathLst>
                <a:path w="17" h="294" extrusionOk="0">
                  <a:moveTo>
                    <a:pt x="0" y="0"/>
                  </a:moveTo>
                  <a:lnTo>
                    <a:pt x="0" y="283"/>
                  </a:lnTo>
                  <a:lnTo>
                    <a:pt x="16" y="293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33"/>
            <p:cNvSpPr/>
            <p:nvPr/>
          </p:nvSpPr>
          <p:spPr>
            <a:xfrm>
              <a:off x="3810925" y="783525"/>
              <a:ext cx="200" cy="6950"/>
            </a:xfrm>
            <a:custGeom>
              <a:avLst/>
              <a:gdLst/>
              <a:ahLst/>
              <a:cxnLst/>
              <a:rect l="l" t="t" r="r" b="b"/>
              <a:pathLst>
                <a:path w="8" h="278" extrusionOk="0">
                  <a:moveTo>
                    <a:pt x="0" y="0"/>
                  </a:moveTo>
                  <a:lnTo>
                    <a:pt x="0" y="277"/>
                  </a:lnTo>
                  <a:lnTo>
                    <a:pt x="7" y="272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33"/>
            <p:cNvSpPr/>
            <p:nvPr/>
          </p:nvSpPr>
          <p:spPr>
            <a:xfrm>
              <a:off x="3817050" y="786450"/>
              <a:ext cx="150" cy="8050"/>
            </a:xfrm>
            <a:custGeom>
              <a:avLst/>
              <a:gdLst/>
              <a:ahLst/>
              <a:cxnLst/>
              <a:rect l="l" t="t" r="r" b="b"/>
              <a:pathLst>
                <a:path w="6" h="322" extrusionOk="0">
                  <a:moveTo>
                    <a:pt x="6" y="1"/>
                  </a:moveTo>
                  <a:lnTo>
                    <a:pt x="0" y="5"/>
                  </a:lnTo>
                  <a:lnTo>
                    <a:pt x="0" y="321"/>
                  </a:lnTo>
                  <a:lnTo>
                    <a:pt x="6" y="3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33"/>
            <p:cNvSpPr/>
            <p:nvPr/>
          </p:nvSpPr>
          <p:spPr>
            <a:xfrm>
              <a:off x="3803950" y="77892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0"/>
                  </a:moveTo>
                  <a:lnTo>
                    <a:pt x="1" y="3"/>
                  </a:lnTo>
                  <a:lnTo>
                    <a:pt x="524" y="306"/>
                  </a:lnTo>
                  <a:lnTo>
                    <a:pt x="530" y="30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7" name="Google Shape;1627;p33"/>
          <p:cNvSpPr txBox="1">
            <a:spLocks noGrp="1"/>
          </p:cNvSpPr>
          <p:nvPr>
            <p:ph type="subTitle" idx="4294967295"/>
          </p:nvPr>
        </p:nvSpPr>
        <p:spPr>
          <a:xfrm>
            <a:off x="6471725" y="801375"/>
            <a:ext cx="20469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400"/>
              <a:t>Membuat fungsi log in menggunakan materi looping dan files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3"/>
          <p:cNvSpPr txBox="1">
            <a:spLocks noGrp="1"/>
          </p:cNvSpPr>
          <p:nvPr>
            <p:ph type="subTitle" idx="4294967295"/>
          </p:nvPr>
        </p:nvSpPr>
        <p:spPr>
          <a:xfrm>
            <a:off x="6398225" y="425700"/>
            <a:ext cx="21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VOID</a:t>
            </a:r>
            <a:endParaRPr sz="1800" b="1" i="0" u="none" strike="noStrike" cap="non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629" name="Google Shape;1629;p33"/>
          <p:cNvSpPr/>
          <p:nvPr/>
        </p:nvSpPr>
        <p:spPr>
          <a:xfrm rot="10800000" flipH="1">
            <a:off x="7055375" y="1583172"/>
            <a:ext cx="879600" cy="156300"/>
          </a:xfrm>
          <a:prstGeom prst="rect">
            <a:avLst/>
          </a:prstGeom>
          <a:solidFill>
            <a:srgbClr val="F4AA9E">
              <a:alpha val="5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0" name="Google Shape;1630;p33"/>
          <p:cNvPicPr preferRelativeResize="0"/>
          <p:nvPr/>
        </p:nvPicPr>
        <p:blipFill rotWithShape="1">
          <a:blip r:embed="rId3">
            <a:alphaModFix/>
          </a:blip>
          <a:srcRect l="13703" b="43185"/>
          <a:stretch/>
        </p:blipFill>
        <p:spPr>
          <a:xfrm>
            <a:off x="793225" y="202175"/>
            <a:ext cx="3544500" cy="17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33"/>
          <p:cNvPicPr preferRelativeResize="0"/>
          <p:nvPr/>
        </p:nvPicPr>
        <p:blipFill rotWithShape="1">
          <a:blip r:embed="rId4">
            <a:alphaModFix/>
          </a:blip>
          <a:srcRect l="5293" r="9"/>
          <a:stretch/>
        </p:blipFill>
        <p:spPr>
          <a:xfrm>
            <a:off x="2330075" y="2159200"/>
            <a:ext cx="6188550" cy="27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ome Rental App Pitch Deck by Slidesgo">
  <a:themeElements>
    <a:clrScheme name="Simple Light">
      <a:dk1>
        <a:srgbClr val="064949"/>
      </a:dk1>
      <a:lt1>
        <a:srgbClr val="FFFFFF"/>
      </a:lt1>
      <a:dk2>
        <a:srgbClr val="595959"/>
      </a:dk2>
      <a:lt2>
        <a:srgbClr val="EEEEEE"/>
      </a:lt2>
      <a:accent1>
        <a:srgbClr val="E42524"/>
      </a:accent1>
      <a:accent2>
        <a:srgbClr val="FD876C"/>
      </a:accent2>
      <a:accent3>
        <a:srgbClr val="F4AA9E"/>
      </a:accent3>
      <a:accent4>
        <a:srgbClr val="E3F9F7"/>
      </a:accent4>
      <a:accent5>
        <a:srgbClr val="008D8A"/>
      </a:accent5>
      <a:accent6>
        <a:srgbClr val="8FDFD6"/>
      </a:accent6>
      <a:hlink>
        <a:srgbClr val="0649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604</Words>
  <Application>Microsoft Office PowerPoint</Application>
  <PresentationFormat>On-screen Show (16:9)</PresentationFormat>
  <Paragraphs>109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Fira Sans Extra Condensed Medium</vt:lpstr>
      <vt:lpstr>Raleway SemiBold</vt:lpstr>
      <vt:lpstr>Roboto Condensed Light</vt:lpstr>
      <vt:lpstr>Maven Pro</vt:lpstr>
      <vt:lpstr>Arial</vt:lpstr>
      <vt:lpstr>Nunito Light</vt:lpstr>
      <vt:lpstr>Fira Sans Condensed Medium</vt:lpstr>
      <vt:lpstr>Red Hat Display</vt:lpstr>
      <vt:lpstr>Home Rental App Pitch Deck by Slidesgo</vt:lpstr>
      <vt:lpstr>Program Booking Hotel</vt:lpstr>
      <vt:lpstr>OUR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Booking Hotel</dc:title>
  <cp:lastModifiedBy>Febrio Rio</cp:lastModifiedBy>
  <cp:revision>2</cp:revision>
  <dcterms:modified xsi:type="dcterms:W3CDTF">2022-06-06T15:14:47Z</dcterms:modified>
</cp:coreProperties>
</file>